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8" r:id="rId3"/>
    <p:sldId id="259" r:id="rId4"/>
    <p:sldId id="257" r:id="rId5"/>
    <p:sldId id="271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1" r:id="rId14"/>
    <p:sldId id="272" r:id="rId15"/>
    <p:sldId id="273" r:id="rId16"/>
    <p:sldId id="274" r:id="rId17"/>
    <p:sldId id="275" r:id="rId18"/>
    <p:sldId id="262" r:id="rId19"/>
    <p:sldId id="276" r:id="rId20"/>
    <p:sldId id="278" r:id="rId21"/>
    <p:sldId id="279" r:id="rId22"/>
    <p:sldId id="280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/>
    <p:restoredTop sz="94737"/>
  </p:normalViewPr>
  <p:slideViewPr>
    <p:cSldViewPr snapToGrid="0" snapToObjects="1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48CF3D-207A-1C4B-BDF1-7ED747724589}" type="doc">
      <dgm:prSet loTypeId="urn:microsoft.com/office/officeart/2009/3/layout/CircleRelationship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19F57A-AFC9-0340-AB7C-68A9D9260AC8}">
      <dgm:prSet phldrT="[Text]" custT="1"/>
      <dgm:spPr/>
      <dgm:t>
        <a:bodyPr/>
        <a:lstStyle/>
        <a:p>
          <a:r>
            <a:rPr lang="en-US" sz="2300" b="1" dirty="0" err="1" smtClean="0">
              <a:solidFill>
                <a:srgbClr val="0A0201"/>
              </a:solidFill>
            </a:rPr>
            <a:t>Kepemimpinan</a:t>
          </a:r>
          <a:r>
            <a:rPr lang="en-US" sz="2300" b="1" dirty="0" smtClean="0">
              <a:solidFill>
                <a:srgbClr val="0A0201"/>
              </a:solidFill>
            </a:rPr>
            <a:t> </a:t>
          </a:r>
          <a:r>
            <a:rPr lang="en-US" sz="2300" b="1" dirty="0" err="1" smtClean="0">
              <a:solidFill>
                <a:srgbClr val="0A0201"/>
              </a:solidFill>
            </a:rPr>
            <a:t>partisipatif</a:t>
          </a:r>
          <a:r>
            <a:rPr lang="en-US" sz="2300" b="1" dirty="0" smtClean="0">
              <a:solidFill>
                <a:srgbClr val="0A0201"/>
              </a:solidFill>
            </a:rPr>
            <a:t> </a:t>
          </a:r>
          <a:r>
            <a:rPr lang="en-US" sz="2300" b="1" dirty="0" err="1" smtClean="0">
              <a:solidFill>
                <a:srgbClr val="0A0201"/>
              </a:solidFill>
            </a:rPr>
            <a:t>meliputi</a:t>
          </a:r>
          <a:r>
            <a:rPr lang="en-US" sz="2300" b="1" dirty="0" smtClean="0">
              <a:solidFill>
                <a:srgbClr val="0A0201"/>
              </a:solidFill>
            </a:rPr>
            <a:t> </a:t>
          </a:r>
          <a:r>
            <a:rPr lang="en-US" sz="2300" b="1" dirty="0" err="1" smtClean="0">
              <a:solidFill>
                <a:srgbClr val="0A0201"/>
              </a:solidFill>
            </a:rPr>
            <a:t>upaya-upaya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seorang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pemimpin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untuk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mendorong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dan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memfasilitasi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partisipasi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anggota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kelompok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dalam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mengambil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keputusan</a:t>
          </a:r>
          <a:r>
            <a:rPr lang="en-US" sz="2300" b="1" baseline="0" dirty="0" smtClean="0">
              <a:solidFill>
                <a:srgbClr val="0A0201"/>
              </a:solidFill>
            </a:rPr>
            <a:t>.</a:t>
          </a:r>
          <a:endParaRPr lang="en-US" sz="2300" b="1" dirty="0">
            <a:solidFill>
              <a:srgbClr val="0A0201"/>
            </a:solidFill>
          </a:endParaRPr>
        </a:p>
      </dgm:t>
    </dgm:pt>
    <dgm:pt modelId="{BD3F32A8-DCE4-0744-ADDA-9C6C8E307B05}" type="parTrans" cxnId="{5B86212E-2792-5A40-8D0F-3AAEDB4EAD2F}">
      <dgm:prSet/>
      <dgm:spPr/>
      <dgm:t>
        <a:bodyPr/>
        <a:lstStyle/>
        <a:p>
          <a:endParaRPr lang="en-US"/>
        </a:p>
      </dgm:t>
    </dgm:pt>
    <dgm:pt modelId="{7636005C-33AC-1042-AA10-BF5659BB80ED}" type="sibTrans" cxnId="{5B86212E-2792-5A40-8D0F-3AAEDB4EAD2F}">
      <dgm:prSet/>
      <dgm:spPr/>
      <dgm:t>
        <a:bodyPr/>
        <a:lstStyle/>
        <a:p>
          <a:endParaRPr lang="en-US"/>
        </a:p>
      </dgm:t>
    </dgm:pt>
    <dgm:pt modelId="{56D30EB6-7686-044C-A1FC-64FB576B4574}">
      <dgm:prSet phldrT="[Text]" phldr="1"/>
      <dgm:spPr/>
      <dgm:t>
        <a:bodyPr/>
        <a:lstStyle/>
        <a:p>
          <a:endParaRPr lang="en-US"/>
        </a:p>
      </dgm:t>
    </dgm:pt>
    <dgm:pt modelId="{E94B38BE-BA3F-BC40-A7B7-2508276EB882}" type="parTrans" cxnId="{188178B3-75AF-B245-B49D-8B9B1C262D3E}">
      <dgm:prSet/>
      <dgm:spPr/>
      <dgm:t>
        <a:bodyPr/>
        <a:lstStyle/>
        <a:p>
          <a:endParaRPr lang="en-US"/>
        </a:p>
      </dgm:t>
    </dgm:pt>
    <dgm:pt modelId="{CD4E3BD1-3977-1545-8CC9-EF514937C75F}" type="sibTrans" cxnId="{188178B3-75AF-B245-B49D-8B9B1C262D3E}">
      <dgm:prSet/>
      <dgm:spPr/>
      <dgm:t>
        <a:bodyPr/>
        <a:lstStyle/>
        <a:p>
          <a:endParaRPr lang="en-US"/>
        </a:p>
      </dgm:t>
    </dgm:pt>
    <dgm:pt modelId="{F326D65F-84CB-4A41-BE8C-428A9B1AC7EA}">
      <dgm:prSet phldrT="[Text]" phldr="1"/>
      <dgm:spPr/>
      <dgm:t>
        <a:bodyPr/>
        <a:lstStyle/>
        <a:p>
          <a:endParaRPr lang="en-US"/>
        </a:p>
      </dgm:t>
    </dgm:pt>
    <dgm:pt modelId="{6BB575C3-02BD-BD40-99D9-D19165EE38B1}" type="parTrans" cxnId="{6B3E2C11-C83C-8541-A93E-8E95CE5BC7DA}">
      <dgm:prSet/>
      <dgm:spPr/>
      <dgm:t>
        <a:bodyPr/>
        <a:lstStyle/>
        <a:p>
          <a:endParaRPr lang="en-US"/>
        </a:p>
      </dgm:t>
    </dgm:pt>
    <dgm:pt modelId="{1C9644C1-1001-F749-ACAB-7C30F9BB4C87}" type="sibTrans" cxnId="{6B3E2C11-C83C-8541-A93E-8E95CE5BC7DA}">
      <dgm:prSet/>
      <dgm:spPr/>
      <dgm:t>
        <a:bodyPr/>
        <a:lstStyle/>
        <a:p>
          <a:endParaRPr lang="en-US"/>
        </a:p>
      </dgm:t>
    </dgm:pt>
    <dgm:pt modelId="{371F0057-05CE-F84E-A1B1-9F5C17C5F298}" type="pres">
      <dgm:prSet presAssocID="{C048CF3D-207A-1C4B-BDF1-7ED747724589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F01FD78-2B01-2B4A-8670-285B0E5FDF40}" type="pres">
      <dgm:prSet presAssocID="{2C19F57A-AFC9-0340-AB7C-68A9D9260AC8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D3E90AE9-5862-CD45-A296-FA542535065F}" type="pres">
      <dgm:prSet presAssocID="{2C19F57A-AFC9-0340-AB7C-68A9D9260AC8}" presName="Accent1" presStyleLbl="node1" presStyleIdx="0" presStyleCnt="13"/>
      <dgm:spPr/>
    </dgm:pt>
    <dgm:pt modelId="{0178885B-8309-9D4F-A312-15EB914B77FE}" type="pres">
      <dgm:prSet presAssocID="{2C19F57A-AFC9-0340-AB7C-68A9D9260AC8}" presName="Accent2" presStyleLbl="node1" presStyleIdx="1" presStyleCnt="13" custLinFactNeighborX="-21158" custLinFactNeighborY="98645"/>
      <dgm:spPr/>
    </dgm:pt>
    <dgm:pt modelId="{4C83B17A-DD61-1E4D-82DD-6C14304A59B7}" type="pres">
      <dgm:prSet presAssocID="{2C19F57A-AFC9-0340-AB7C-68A9D9260AC8}" presName="Accent3" presStyleLbl="node1" presStyleIdx="2" presStyleCnt="13"/>
      <dgm:spPr/>
    </dgm:pt>
    <dgm:pt modelId="{72BB5A0D-82A8-B140-B224-01889D888109}" type="pres">
      <dgm:prSet presAssocID="{2C19F57A-AFC9-0340-AB7C-68A9D9260AC8}" presName="Accent4" presStyleLbl="node1" presStyleIdx="3" presStyleCnt="13"/>
      <dgm:spPr/>
    </dgm:pt>
    <dgm:pt modelId="{0644AF26-22DA-5441-8CAA-A6DE962C42A2}" type="pres">
      <dgm:prSet presAssocID="{2C19F57A-AFC9-0340-AB7C-68A9D9260AC8}" presName="Accent5" presStyleLbl="node1" presStyleIdx="4" presStyleCnt="13" custLinFactNeighborX="-28211" custLinFactNeighborY="-91599"/>
      <dgm:spPr/>
    </dgm:pt>
    <dgm:pt modelId="{28650E4B-B42D-0D4F-A09E-81A4BEFC70A3}" type="pres">
      <dgm:prSet presAssocID="{2C19F57A-AFC9-0340-AB7C-68A9D9260AC8}" presName="Accent6" presStyleLbl="node1" presStyleIdx="5" presStyleCnt="13"/>
      <dgm:spPr/>
    </dgm:pt>
    <dgm:pt modelId="{B80B0C94-7BF8-4245-9C12-95BC96FC677D}" type="pres">
      <dgm:prSet presAssocID="{56D30EB6-7686-044C-A1FC-64FB576B4574}" presName="Child1" presStyleLbl="node1" presStyleIdx="6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2C0F2CC-EF23-E44A-ADF1-5F5CC2E79B50}" type="pres">
      <dgm:prSet presAssocID="{56D30EB6-7686-044C-A1FC-64FB576B4574}" presName="Accent7" presStyleCnt="0"/>
      <dgm:spPr/>
    </dgm:pt>
    <dgm:pt modelId="{EB8428D1-2086-424F-A468-6DB753CC6E2A}" type="pres">
      <dgm:prSet presAssocID="{56D30EB6-7686-044C-A1FC-64FB576B4574}" presName="AccentHold1" presStyleLbl="node1" presStyleIdx="7" presStyleCnt="13" custLinFactNeighborX="8863" custLinFactNeighborY="-86817"/>
      <dgm:spPr/>
    </dgm:pt>
    <dgm:pt modelId="{C7B78A82-553A-6F47-BF68-23EA8828108A}" type="pres">
      <dgm:prSet presAssocID="{56D30EB6-7686-044C-A1FC-64FB576B4574}" presName="Accent8" presStyleCnt="0"/>
      <dgm:spPr/>
    </dgm:pt>
    <dgm:pt modelId="{6769B7FA-0A69-C542-8C81-A54804D159F4}" type="pres">
      <dgm:prSet presAssocID="{56D30EB6-7686-044C-A1FC-64FB576B4574}" presName="AccentHold2" presStyleLbl="node1" presStyleIdx="8" presStyleCnt="13"/>
      <dgm:spPr/>
    </dgm:pt>
    <dgm:pt modelId="{FF78CA58-6D57-A943-80FD-A3C9DD6DE523}" type="pres">
      <dgm:prSet presAssocID="{F326D65F-84CB-4A41-BE8C-428A9B1AC7EA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EF0419C-D8EA-F248-82A1-EB6B12BA1EA5}" type="pres">
      <dgm:prSet presAssocID="{F326D65F-84CB-4A41-BE8C-428A9B1AC7EA}" presName="Accent9" presStyleCnt="0"/>
      <dgm:spPr/>
    </dgm:pt>
    <dgm:pt modelId="{71974057-46D6-8E41-A17B-AB4D0E193CB9}" type="pres">
      <dgm:prSet presAssocID="{F326D65F-84CB-4A41-BE8C-428A9B1AC7EA}" presName="AccentHold1" presStyleLbl="node1" presStyleIdx="10" presStyleCnt="13"/>
      <dgm:spPr/>
    </dgm:pt>
    <dgm:pt modelId="{41E04438-9AED-0F44-89DF-DFEFCE8A80D6}" type="pres">
      <dgm:prSet presAssocID="{F326D65F-84CB-4A41-BE8C-428A9B1AC7EA}" presName="Accent10" presStyleCnt="0"/>
      <dgm:spPr/>
    </dgm:pt>
    <dgm:pt modelId="{D836F0F2-84C3-8645-8ACA-0EDDBB7242A9}" type="pres">
      <dgm:prSet presAssocID="{F326D65F-84CB-4A41-BE8C-428A9B1AC7EA}" presName="AccentHold2" presStyleLbl="node1" presStyleIdx="11" presStyleCnt="13"/>
      <dgm:spPr/>
    </dgm:pt>
    <dgm:pt modelId="{1B3F884A-A485-7F42-87E1-07856F29273E}" type="pres">
      <dgm:prSet presAssocID="{F326D65F-84CB-4A41-BE8C-428A9B1AC7EA}" presName="Accent11" presStyleCnt="0"/>
      <dgm:spPr/>
    </dgm:pt>
    <dgm:pt modelId="{5762D134-925F-5247-9B95-504C6421CF59}" type="pres">
      <dgm:prSet presAssocID="{F326D65F-84CB-4A41-BE8C-428A9B1AC7EA}" presName="AccentHold3" presStyleLbl="node1" presStyleIdx="12" presStyleCnt="13" custLinFactY="40921" custLinFactNeighborY="100000"/>
      <dgm:spPr/>
    </dgm:pt>
  </dgm:ptLst>
  <dgm:cxnLst>
    <dgm:cxn modelId="{5B86212E-2792-5A40-8D0F-3AAEDB4EAD2F}" srcId="{C048CF3D-207A-1C4B-BDF1-7ED747724589}" destId="{2C19F57A-AFC9-0340-AB7C-68A9D9260AC8}" srcOrd="0" destOrd="0" parTransId="{BD3F32A8-DCE4-0744-ADDA-9C6C8E307B05}" sibTransId="{7636005C-33AC-1042-AA10-BF5659BB80ED}"/>
    <dgm:cxn modelId="{188178B3-75AF-B245-B49D-8B9B1C262D3E}" srcId="{2C19F57A-AFC9-0340-AB7C-68A9D9260AC8}" destId="{56D30EB6-7686-044C-A1FC-64FB576B4574}" srcOrd="0" destOrd="0" parTransId="{E94B38BE-BA3F-BC40-A7B7-2508276EB882}" sibTransId="{CD4E3BD1-3977-1545-8CC9-EF514937C75F}"/>
    <dgm:cxn modelId="{6B3E2C11-C83C-8541-A93E-8E95CE5BC7DA}" srcId="{2C19F57A-AFC9-0340-AB7C-68A9D9260AC8}" destId="{F326D65F-84CB-4A41-BE8C-428A9B1AC7EA}" srcOrd="1" destOrd="0" parTransId="{6BB575C3-02BD-BD40-99D9-D19165EE38B1}" sibTransId="{1C9644C1-1001-F749-ACAB-7C30F9BB4C87}"/>
    <dgm:cxn modelId="{4A23E89C-42AA-5C4A-94AB-131FE02A8512}" type="presOf" srcId="{C048CF3D-207A-1C4B-BDF1-7ED747724589}" destId="{371F0057-05CE-F84E-A1B1-9F5C17C5F298}" srcOrd="0" destOrd="0" presId="urn:microsoft.com/office/officeart/2009/3/layout/CircleRelationship"/>
    <dgm:cxn modelId="{4BA38BFB-802D-974E-9016-A2CC837DDCD5}" type="presOf" srcId="{F326D65F-84CB-4A41-BE8C-428A9B1AC7EA}" destId="{FF78CA58-6D57-A943-80FD-A3C9DD6DE523}" srcOrd="0" destOrd="0" presId="urn:microsoft.com/office/officeart/2009/3/layout/CircleRelationship"/>
    <dgm:cxn modelId="{449EEFFE-BE51-0B4E-A4B7-EF092D170151}" type="presOf" srcId="{56D30EB6-7686-044C-A1FC-64FB576B4574}" destId="{B80B0C94-7BF8-4245-9C12-95BC96FC677D}" srcOrd="0" destOrd="0" presId="urn:microsoft.com/office/officeart/2009/3/layout/CircleRelationship"/>
    <dgm:cxn modelId="{AF0ACA7B-C92B-1A4F-B78D-23E62C13818E}" type="presOf" srcId="{2C19F57A-AFC9-0340-AB7C-68A9D9260AC8}" destId="{2F01FD78-2B01-2B4A-8670-285B0E5FDF40}" srcOrd="0" destOrd="0" presId="urn:microsoft.com/office/officeart/2009/3/layout/CircleRelationship"/>
    <dgm:cxn modelId="{D2B287C4-D53A-6F4F-B5EF-E35228783F04}" type="presParOf" srcId="{371F0057-05CE-F84E-A1B1-9F5C17C5F298}" destId="{2F01FD78-2B01-2B4A-8670-285B0E5FDF40}" srcOrd="0" destOrd="0" presId="urn:microsoft.com/office/officeart/2009/3/layout/CircleRelationship"/>
    <dgm:cxn modelId="{33C58A42-51FF-1C42-A4E4-F45EF6544BE1}" type="presParOf" srcId="{371F0057-05CE-F84E-A1B1-9F5C17C5F298}" destId="{D3E90AE9-5862-CD45-A296-FA542535065F}" srcOrd="1" destOrd="0" presId="urn:microsoft.com/office/officeart/2009/3/layout/CircleRelationship"/>
    <dgm:cxn modelId="{5A201F30-0770-3040-81EB-8E1B945F7E2C}" type="presParOf" srcId="{371F0057-05CE-F84E-A1B1-9F5C17C5F298}" destId="{0178885B-8309-9D4F-A312-15EB914B77FE}" srcOrd="2" destOrd="0" presId="urn:microsoft.com/office/officeart/2009/3/layout/CircleRelationship"/>
    <dgm:cxn modelId="{CDF714A8-1259-EB40-BEF8-98427CFDC3F1}" type="presParOf" srcId="{371F0057-05CE-F84E-A1B1-9F5C17C5F298}" destId="{4C83B17A-DD61-1E4D-82DD-6C14304A59B7}" srcOrd="3" destOrd="0" presId="urn:microsoft.com/office/officeart/2009/3/layout/CircleRelationship"/>
    <dgm:cxn modelId="{F4DFFE9D-5FCA-E247-8E57-F906CA3B9468}" type="presParOf" srcId="{371F0057-05CE-F84E-A1B1-9F5C17C5F298}" destId="{72BB5A0D-82A8-B140-B224-01889D888109}" srcOrd="4" destOrd="0" presId="urn:microsoft.com/office/officeart/2009/3/layout/CircleRelationship"/>
    <dgm:cxn modelId="{EF35FD6C-BBA1-2C4D-84F7-72154967C9D5}" type="presParOf" srcId="{371F0057-05CE-F84E-A1B1-9F5C17C5F298}" destId="{0644AF26-22DA-5441-8CAA-A6DE962C42A2}" srcOrd="5" destOrd="0" presId="urn:microsoft.com/office/officeart/2009/3/layout/CircleRelationship"/>
    <dgm:cxn modelId="{6FA2F383-FE0D-E247-84C3-888CEE353747}" type="presParOf" srcId="{371F0057-05CE-F84E-A1B1-9F5C17C5F298}" destId="{28650E4B-B42D-0D4F-A09E-81A4BEFC70A3}" srcOrd="6" destOrd="0" presId="urn:microsoft.com/office/officeart/2009/3/layout/CircleRelationship"/>
    <dgm:cxn modelId="{2C6805A6-2756-7F4E-84D8-00D1EB60B1F8}" type="presParOf" srcId="{371F0057-05CE-F84E-A1B1-9F5C17C5F298}" destId="{B80B0C94-7BF8-4245-9C12-95BC96FC677D}" srcOrd="7" destOrd="0" presId="urn:microsoft.com/office/officeart/2009/3/layout/CircleRelationship"/>
    <dgm:cxn modelId="{A26E3F36-744A-B24E-836F-A6DBC974EB7C}" type="presParOf" srcId="{371F0057-05CE-F84E-A1B1-9F5C17C5F298}" destId="{C2C0F2CC-EF23-E44A-ADF1-5F5CC2E79B50}" srcOrd="8" destOrd="0" presId="urn:microsoft.com/office/officeart/2009/3/layout/CircleRelationship"/>
    <dgm:cxn modelId="{49D8B49A-E792-6A40-93FD-AABCEDC84425}" type="presParOf" srcId="{C2C0F2CC-EF23-E44A-ADF1-5F5CC2E79B50}" destId="{EB8428D1-2086-424F-A468-6DB753CC6E2A}" srcOrd="0" destOrd="0" presId="urn:microsoft.com/office/officeart/2009/3/layout/CircleRelationship"/>
    <dgm:cxn modelId="{BD6D4B19-D846-F04A-85B7-72E8E65742BC}" type="presParOf" srcId="{371F0057-05CE-F84E-A1B1-9F5C17C5F298}" destId="{C7B78A82-553A-6F47-BF68-23EA8828108A}" srcOrd="9" destOrd="0" presId="urn:microsoft.com/office/officeart/2009/3/layout/CircleRelationship"/>
    <dgm:cxn modelId="{85D58712-603F-1543-AB9A-5E46BD85F22E}" type="presParOf" srcId="{C7B78A82-553A-6F47-BF68-23EA8828108A}" destId="{6769B7FA-0A69-C542-8C81-A54804D159F4}" srcOrd="0" destOrd="0" presId="urn:microsoft.com/office/officeart/2009/3/layout/CircleRelationship"/>
    <dgm:cxn modelId="{AC61CD47-0410-2946-9623-BBA4685781C7}" type="presParOf" srcId="{371F0057-05CE-F84E-A1B1-9F5C17C5F298}" destId="{FF78CA58-6D57-A943-80FD-A3C9DD6DE523}" srcOrd="10" destOrd="0" presId="urn:microsoft.com/office/officeart/2009/3/layout/CircleRelationship"/>
    <dgm:cxn modelId="{F6C4ECA6-7C71-9044-85A9-73740371E6B8}" type="presParOf" srcId="{371F0057-05CE-F84E-A1B1-9F5C17C5F298}" destId="{3EF0419C-D8EA-F248-82A1-EB6B12BA1EA5}" srcOrd="11" destOrd="0" presId="urn:microsoft.com/office/officeart/2009/3/layout/CircleRelationship"/>
    <dgm:cxn modelId="{57EDC81E-D4B3-754C-91D2-7F076CB93DAC}" type="presParOf" srcId="{3EF0419C-D8EA-F248-82A1-EB6B12BA1EA5}" destId="{71974057-46D6-8E41-A17B-AB4D0E193CB9}" srcOrd="0" destOrd="0" presId="urn:microsoft.com/office/officeart/2009/3/layout/CircleRelationship"/>
    <dgm:cxn modelId="{4DDF4398-2F75-2F4C-8C1C-DFFD5233A66A}" type="presParOf" srcId="{371F0057-05CE-F84E-A1B1-9F5C17C5F298}" destId="{41E04438-9AED-0F44-89DF-DFEFCE8A80D6}" srcOrd="12" destOrd="0" presId="urn:microsoft.com/office/officeart/2009/3/layout/CircleRelationship"/>
    <dgm:cxn modelId="{AD3690AC-39E5-8F49-ACA0-CD9B8A018811}" type="presParOf" srcId="{41E04438-9AED-0F44-89DF-DFEFCE8A80D6}" destId="{D836F0F2-84C3-8645-8ACA-0EDDBB7242A9}" srcOrd="0" destOrd="0" presId="urn:microsoft.com/office/officeart/2009/3/layout/CircleRelationship"/>
    <dgm:cxn modelId="{B6D9B241-B356-0D48-A159-68D4B2EA00C2}" type="presParOf" srcId="{371F0057-05CE-F84E-A1B1-9F5C17C5F298}" destId="{1B3F884A-A485-7F42-87E1-07856F29273E}" srcOrd="13" destOrd="0" presId="urn:microsoft.com/office/officeart/2009/3/layout/CircleRelationship"/>
    <dgm:cxn modelId="{0A1EB256-D342-5442-A9B3-D392F19A8C64}" type="presParOf" srcId="{1B3F884A-A485-7F42-87E1-07856F29273E}" destId="{5762D134-925F-5247-9B95-504C6421CF59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71D22F-07C8-7447-AD4A-5433F9D67348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E52418-C4C6-D345-8348-A016B9AEC0A2}">
      <dgm:prSet phldrT="[Text]"/>
      <dgm:spPr/>
      <dgm:t>
        <a:bodyPr/>
        <a:lstStyle/>
        <a:p>
          <a:r>
            <a:rPr lang="en-US" dirty="0" err="1" smtClean="0">
              <a:solidFill>
                <a:srgbClr val="0A0201"/>
              </a:solidFill>
            </a:rPr>
            <a:t>Menguatkan</a:t>
          </a:r>
          <a:r>
            <a:rPr lang="en-US" dirty="0" smtClean="0">
              <a:solidFill>
                <a:srgbClr val="0A0201"/>
              </a:solidFill>
            </a:rPr>
            <a:t> </a:t>
          </a:r>
          <a:r>
            <a:rPr lang="en-US" dirty="0" err="1" smtClean="0">
              <a:solidFill>
                <a:srgbClr val="0A0201"/>
              </a:solidFill>
            </a:rPr>
            <a:t>komitmen</a:t>
          </a:r>
          <a:r>
            <a:rPr lang="en-US" dirty="0" smtClean="0">
              <a:solidFill>
                <a:srgbClr val="0A0201"/>
              </a:solidFill>
            </a:rPr>
            <a:t> </a:t>
          </a:r>
          <a:r>
            <a:rPr lang="en-US" dirty="0" err="1" smtClean="0">
              <a:solidFill>
                <a:srgbClr val="0A0201"/>
              </a:solidFill>
            </a:rPr>
            <a:t>tugas</a:t>
          </a:r>
          <a:endParaRPr lang="en-US" dirty="0">
            <a:solidFill>
              <a:srgbClr val="0A0201"/>
            </a:solidFill>
          </a:endParaRPr>
        </a:p>
      </dgm:t>
    </dgm:pt>
    <dgm:pt modelId="{0CF46C06-755E-0140-B0D0-DFAB162B1632}" type="parTrans" cxnId="{F303D481-B0BE-644F-8FD7-AD0155CBB7FF}">
      <dgm:prSet/>
      <dgm:spPr/>
      <dgm:t>
        <a:bodyPr/>
        <a:lstStyle/>
        <a:p>
          <a:endParaRPr lang="en-US"/>
        </a:p>
      </dgm:t>
    </dgm:pt>
    <dgm:pt modelId="{26E7849B-C208-5B4D-856E-572096F1EAE9}" type="sibTrans" cxnId="{F303D481-B0BE-644F-8FD7-AD0155CBB7FF}">
      <dgm:prSet/>
      <dgm:spPr/>
      <dgm:t>
        <a:bodyPr/>
        <a:lstStyle/>
        <a:p>
          <a:endParaRPr lang="en-US"/>
        </a:p>
      </dgm:t>
    </dgm:pt>
    <dgm:pt modelId="{63030C76-9473-AD45-BBC0-39A0B4D797B0}">
      <dgm:prSet phldrT="[Text]"/>
      <dgm:spPr/>
      <dgm:t>
        <a:bodyPr/>
        <a:lstStyle/>
        <a:p>
          <a:r>
            <a:rPr lang="en-US" dirty="0" err="1" smtClean="0">
              <a:solidFill>
                <a:srgbClr val="0A0201"/>
              </a:solidFill>
            </a:rPr>
            <a:t>Lebih</a:t>
          </a:r>
          <a:r>
            <a:rPr lang="en-US" dirty="0" smtClean="0">
              <a:solidFill>
                <a:srgbClr val="0A0201"/>
              </a:solidFill>
            </a:rPr>
            <a:t> </a:t>
          </a:r>
          <a:r>
            <a:rPr lang="en-US" dirty="0" err="1" smtClean="0">
              <a:solidFill>
                <a:srgbClr val="0A0201"/>
              </a:solidFill>
            </a:rPr>
            <a:t>inovatif</a:t>
          </a:r>
          <a:r>
            <a:rPr lang="en-US" baseline="0" dirty="0" smtClean="0">
              <a:solidFill>
                <a:srgbClr val="0A0201"/>
              </a:solidFill>
            </a:rPr>
            <a:t> </a:t>
          </a:r>
          <a:r>
            <a:rPr lang="en-US" baseline="0" dirty="0" err="1" smtClean="0">
              <a:solidFill>
                <a:srgbClr val="0A0201"/>
              </a:solidFill>
            </a:rPr>
            <a:t>dan</a:t>
          </a:r>
          <a:r>
            <a:rPr lang="en-US" baseline="0" dirty="0" smtClean="0">
              <a:solidFill>
                <a:srgbClr val="0A0201"/>
              </a:solidFill>
            </a:rPr>
            <a:t> </a:t>
          </a:r>
          <a:r>
            <a:rPr lang="en-US" baseline="0" dirty="0" err="1" smtClean="0">
              <a:solidFill>
                <a:srgbClr val="0A0201"/>
              </a:solidFill>
            </a:rPr>
            <a:t>banyak</a:t>
          </a:r>
          <a:r>
            <a:rPr lang="en-US" baseline="0" dirty="0" smtClean="0">
              <a:solidFill>
                <a:srgbClr val="0A0201"/>
              </a:solidFill>
            </a:rPr>
            <a:t> </a:t>
          </a:r>
          <a:r>
            <a:rPr lang="en-US" baseline="0" dirty="0" err="1" smtClean="0">
              <a:solidFill>
                <a:srgbClr val="0A0201"/>
              </a:solidFill>
            </a:rPr>
            <a:t>pembelajaran</a:t>
          </a:r>
          <a:r>
            <a:rPr lang="en-US" baseline="0" dirty="0" smtClean="0">
              <a:solidFill>
                <a:srgbClr val="0A0201"/>
              </a:solidFill>
            </a:rPr>
            <a:t> </a:t>
          </a:r>
          <a:r>
            <a:rPr lang="en-US" baseline="0" dirty="0" err="1" smtClean="0">
              <a:solidFill>
                <a:srgbClr val="0A0201"/>
              </a:solidFill>
            </a:rPr>
            <a:t>serta</a:t>
          </a:r>
          <a:r>
            <a:rPr lang="en-US" baseline="0" dirty="0" smtClean="0">
              <a:solidFill>
                <a:srgbClr val="0A0201"/>
              </a:solidFill>
            </a:rPr>
            <a:t> </a:t>
          </a:r>
          <a:r>
            <a:rPr lang="en-US" baseline="0" dirty="0" err="1" smtClean="0">
              <a:solidFill>
                <a:srgbClr val="0A0201"/>
              </a:solidFill>
            </a:rPr>
            <a:t>optimis</a:t>
          </a:r>
          <a:endParaRPr lang="en-US" dirty="0">
            <a:solidFill>
              <a:srgbClr val="0A0201"/>
            </a:solidFill>
          </a:endParaRPr>
        </a:p>
      </dgm:t>
    </dgm:pt>
    <dgm:pt modelId="{EFACD661-6B91-AA47-BCD9-77FB6D00B0C7}" type="parTrans" cxnId="{55231379-47C1-4844-8688-347E7C507552}">
      <dgm:prSet/>
      <dgm:spPr/>
      <dgm:t>
        <a:bodyPr/>
        <a:lstStyle/>
        <a:p>
          <a:endParaRPr lang="en-US"/>
        </a:p>
      </dgm:t>
    </dgm:pt>
    <dgm:pt modelId="{91C7877F-169A-7A42-A9F4-AEA2C7593094}" type="sibTrans" cxnId="{55231379-47C1-4844-8688-347E7C507552}">
      <dgm:prSet/>
      <dgm:spPr/>
      <dgm:t>
        <a:bodyPr/>
        <a:lstStyle/>
        <a:p>
          <a:endParaRPr lang="en-US"/>
        </a:p>
      </dgm:t>
    </dgm:pt>
    <dgm:pt modelId="{AAF2E2B6-ED21-9C44-87D2-77A0EC72A9C1}">
      <dgm:prSet phldrT="[Text]"/>
      <dgm:spPr/>
      <dgm:t>
        <a:bodyPr/>
        <a:lstStyle/>
        <a:p>
          <a:r>
            <a:rPr lang="en-US" dirty="0" err="1" smtClean="0">
              <a:solidFill>
                <a:srgbClr val="0A0201"/>
              </a:solidFill>
            </a:rPr>
            <a:t>Meningkatkan</a:t>
          </a:r>
          <a:r>
            <a:rPr lang="en-US" dirty="0" smtClean="0">
              <a:solidFill>
                <a:srgbClr val="0A0201"/>
              </a:solidFill>
            </a:rPr>
            <a:t> </a:t>
          </a:r>
          <a:r>
            <a:rPr lang="en-US" dirty="0" err="1" smtClean="0">
              <a:solidFill>
                <a:srgbClr val="0A0201"/>
              </a:solidFill>
            </a:rPr>
            <a:t>kepuasan</a:t>
          </a:r>
          <a:r>
            <a:rPr lang="en-US" dirty="0" smtClean="0">
              <a:solidFill>
                <a:srgbClr val="0A0201"/>
              </a:solidFill>
            </a:rPr>
            <a:t> </a:t>
          </a:r>
          <a:r>
            <a:rPr lang="en-US" dirty="0" err="1" smtClean="0">
              <a:solidFill>
                <a:srgbClr val="0A0201"/>
              </a:solidFill>
            </a:rPr>
            <a:t>kerja</a:t>
          </a:r>
          <a:endParaRPr lang="en-US" dirty="0">
            <a:solidFill>
              <a:srgbClr val="0A0201"/>
            </a:solidFill>
          </a:endParaRPr>
        </a:p>
      </dgm:t>
    </dgm:pt>
    <dgm:pt modelId="{CCF8B7CA-1EEA-0B40-94A0-AE6247DBB93E}" type="parTrans" cxnId="{E39101CB-800F-0B46-BE83-466624996A34}">
      <dgm:prSet/>
      <dgm:spPr/>
      <dgm:t>
        <a:bodyPr/>
        <a:lstStyle/>
        <a:p>
          <a:endParaRPr lang="en-US"/>
        </a:p>
      </dgm:t>
    </dgm:pt>
    <dgm:pt modelId="{ADD05412-462E-EB43-873F-8D5ADB0E6214}" type="sibTrans" cxnId="{E39101CB-800F-0B46-BE83-466624996A34}">
      <dgm:prSet/>
      <dgm:spPr/>
      <dgm:t>
        <a:bodyPr/>
        <a:lstStyle/>
        <a:p>
          <a:endParaRPr lang="en-US"/>
        </a:p>
      </dgm:t>
    </dgm:pt>
    <dgm:pt modelId="{0026BA8B-4425-8944-9CF0-AA1BC7A6784C}">
      <dgm:prSet phldrT="[Text]"/>
      <dgm:spPr/>
      <dgm:t>
        <a:bodyPr/>
        <a:lstStyle/>
        <a:p>
          <a:r>
            <a:rPr lang="en-US" dirty="0" err="1" smtClean="0">
              <a:solidFill>
                <a:srgbClr val="0A0201"/>
              </a:solidFill>
            </a:rPr>
            <a:t>Menguatkan</a:t>
          </a:r>
          <a:r>
            <a:rPr lang="en-US" dirty="0" smtClean="0">
              <a:solidFill>
                <a:srgbClr val="0A0201"/>
              </a:solidFill>
            </a:rPr>
            <a:t> </a:t>
          </a:r>
          <a:r>
            <a:rPr lang="en-US" dirty="0" err="1" smtClean="0">
              <a:solidFill>
                <a:srgbClr val="0A0201"/>
              </a:solidFill>
            </a:rPr>
            <a:t>komitmen</a:t>
          </a:r>
          <a:r>
            <a:rPr lang="en-US" dirty="0" smtClean="0">
              <a:solidFill>
                <a:srgbClr val="0A0201"/>
              </a:solidFill>
            </a:rPr>
            <a:t> </a:t>
          </a:r>
          <a:r>
            <a:rPr lang="en-US" dirty="0" err="1" smtClean="0">
              <a:solidFill>
                <a:srgbClr val="0A0201"/>
              </a:solidFill>
            </a:rPr>
            <a:t>organisasi</a:t>
          </a:r>
          <a:endParaRPr lang="en-US" dirty="0">
            <a:solidFill>
              <a:srgbClr val="0A0201"/>
            </a:solidFill>
          </a:endParaRPr>
        </a:p>
      </dgm:t>
    </dgm:pt>
    <dgm:pt modelId="{E0B2C587-8539-5E4F-8BBC-EA1CB01CED22}" type="parTrans" cxnId="{80634F1C-0DA7-9049-80FB-F936C0870F56}">
      <dgm:prSet/>
      <dgm:spPr/>
      <dgm:t>
        <a:bodyPr/>
        <a:lstStyle/>
        <a:p>
          <a:endParaRPr lang="en-US"/>
        </a:p>
      </dgm:t>
    </dgm:pt>
    <dgm:pt modelId="{723A0CDE-23F2-EC47-A791-F453B4379EEA}" type="sibTrans" cxnId="{80634F1C-0DA7-9049-80FB-F936C0870F56}">
      <dgm:prSet/>
      <dgm:spPr/>
      <dgm:t>
        <a:bodyPr/>
        <a:lstStyle/>
        <a:p>
          <a:endParaRPr lang="en-US"/>
        </a:p>
      </dgm:t>
    </dgm:pt>
    <dgm:pt modelId="{0FDB337A-D9CB-CB40-AF7F-3219F8CDA1CC}">
      <dgm:prSet phldrT="[Text]"/>
      <dgm:spPr/>
      <dgm:t>
        <a:bodyPr/>
        <a:lstStyle/>
        <a:p>
          <a:r>
            <a:rPr lang="en-US" dirty="0" err="1" smtClean="0">
              <a:solidFill>
                <a:srgbClr val="0A0201"/>
              </a:solidFill>
            </a:rPr>
            <a:t>Mengurangi</a:t>
          </a:r>
          <a:r>
            <a:rPr lang="en-US" dirty="0" smtClean="0">
              <a:solidFill>
                <a:srgbClr val="0A0201"/>
              </a:solidFill>
            </a:rPr>
            <a:t> </a:t>
          </a:r>
          <a:r>
            <a:rPr lang="en-US" i="1" dirty="0" smtClean="0">
              <a:solidFill>
                <a:srgbClr val="0A0201"/>
              </a:solidFill>
            </a:rPr>
            <a:t>turnover</a:t>
          </a:r>
          <a:endParaRPr lang="en-US" dirty="0">
            <a:solidFill>
              <a:srgbClr val="0A0201"/>
            </a:solidFill>
          </a:endParaRPr>
        </a:p>
      </dgm:t>
    </dgm:pt>
    <dgm:pt modelId="{E3C17D1F-338D-694F-87E3-29B794AB22E4}" type="parTrans" cxnId="{D734CF37-3E2F-C64D-847E-62A137FAB568}">
      <dgm:prSet/>
      <dgm:spPr/>
      <dgm:t>
        <a:bodyPr/>
        <a:lstStyle/>
        <a:p>
          <a:endParaRPr lang="en-US"/>
        </a:p>
      </dgm:t>
    </dgm:pt>
    <dgm:pt modelId="{C7815527-3725-054C-8A96-C0098EC33016}" type="sibTrans" cxnId="{D734CF37-3E2F-C64D-847E-62A137FAB568}">
      <dgm:prSet/>
      <dgm:spPr/>
      <dgm:t>
        <a:bodyPr/>
        <a:lstStyle/>
        <a:p>
          <a:endParaRPr lang="en-US"/>
        </a:p>
      </dgm:t>
    </dgm:pt>
    <dgm:pt modelId="{249550F8-AB1C-BB48-94BE-E486716FCEF9}">
      <dgm:prSet/>
      <dgm:spPr/>
      <dgm:t>
        <a:bodyPr/>
        <a:lstStyle/>
        <a:p>
          <a:r>
            <a:rPr lang="en-US" dirty="0" err="1" smtClean="0">
              <a:solidFill>
                <a:srgbClr val="0A0201"/>
              </a:solidFill>
            </a:rPr>
            <a:t>Meningkatkan</a:t>
          </a:r>
          <a:r>
            <a:rPr lang="en-US" baseline="0" dirty="0" smtClean="0">
              <a:solidFill>
                <a:srgbClr val="0A0201"/>
              </a:solidFill>
            </a:rPr>
            <a:t> </a:t>
          </a:r>
          <a:r>
            <a:rPr lang="en-US" baseline="0" dirty="0" err="1" smtClean="0">
              <a:solidFill>
                <a:srgbClr val="0A0201"/>
              </a:solidFill>
            </a:rPr>
            <a:t>inisiatif</a:t>
          </a:r>
          <a:endParaRPr lang="en-US" dirty="0">
            <a:solidFill>
              <a:srgbClr val="0A0201"/>
            </a:solidFill>
          </a:endParaRPr>
        </a:p>
      </dgm:t>
    </dgm:pt>
    <dgm:pt modelId="{0EE45BBD-9F62-B342-ADB1-AC863297A293}" type="parTrans" cxnId="{0AA95A1D-6562-E94C-8CEA-924CBC0EC16D}">
      <dgm:prSet/>
      <dgm:spPr/>
      <dgm:t>
        <a:bodyPr/>
        <a:lstStyle/>
        <a:p>
          <a:endParaRPr lang="en-US"/>
        </a:p>
      </dgm:t>
    </dgm:pt>
    <dgm:pt modelId="{A56A0B08-FA0F-FF43-B98F-81327A2D9A3A}" type="sibTrans" cxnId="{0AA95A1D-6562-E94C-8CEA-924CBC0EC16D}">
      <dgm:prSet/>
      <dgm:spPr/>
      <dgm:t>
        <a:bodyPr/>
        <a:lstStyle/>
        <a:p>
          <a:endParaRPr lang="en-US"/>
        </a:p>
      </dgm:t>
    </dgm:pt>
    <dgm:pt modelId="{82918F78-803C-AD49-9918-C7D232EF92C8}">
      <dgm:prSet/>
      <dgm:spPr/>
      <dgm:t>
        <a:bodyPr/>
        <a:lstStyle/>
        <a:p>
          <a:r>
            <a:rPr lang="en-US" dirty="0" err="1" smtClean="0">
              <a:solidFill>
                <a:srgbClr val="0A0201"/>
              </a:solidFill>
            </a:rPr>
            <a:t>Meningkatkan</a:t>
          </a:r>
          <a:r>
            <a:rPr lang="en-US" baseline="0" dirty="0" smtClean="0">
              <a:solidFill>
                <a:srgbClr val="0A0201"/>
              </a:solidFill>
            </a:rPr>
            <a:t> </a:t>
          </a:r>
          <a:r>
            <a:rPr lang="en-US" baseline="0" dirty="0" err="1" smtClean="0">
              <a:solidFill>
                <a:srgbClr val="0A0201"/>
              </a:solidFill>
            </a:rPr>
            <a:t>kegigihan</a:t>
          </a:r>
          <a:endParaRPr lang="en-US" dirty="0">
            <a:solidFill>
              <a:srgbClr val="0A0201"/>
            </a:solidFill>
          </a:endParaRPr>
        </a:p>
      </dgm:t>
    </dgm:pt>
    <dgm:pt modelId="{9F7CC816-5D1D-8D41-9A8A-0A30A1DDB026}" type="parTrans" cxnId="{C8DE895A-6F67-0A4A-9BF2-2E318DE7DE6B}">
      <dgm:prSet/>
      <dgm:spPr/>
      <dgm:t>
        <a:bodyPr/>
        <a:lstStyle/>
        <a:p>
          <a:endParaRPr lang="en-US"/>
        </a:p>
      </dgm:t>
    </dgm:pt>
    <dgm:pt modelId="{6BA7CD83-6B63-9242-A63B-BD165A80B190}" type="sibTrans" cxnId="{C8DE895A-6F67-0A4A-9BF2-2E318DE7DE6B}">
      <dgm:prSet/>
      <dgm:spPr/>
      <dgm:t>
        <a:bodyPr/>
        <a:lstStyle/>
        <a:p>
          <a:endParaRPr lang="en-US"/>
        </a:p>
      </dgm:t>
    </dgm:pt>
    <dgm:pt modelId="{A9590FD0-07E9-B342-B413-AC3C5DD87409}" type="pres">
      <dgm:prSet presAssocID="{2F71D22F-07C8-7447-AD4A-5433F9D673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14B499-E956-A24A-BC66-963FCA263CA8}" type="pres">
      <dgm:prSet presAssocID="{94E52418-C4C6-D345-8348-A016B9AEC0A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1CD96-AEE3-314B-8CD5-C6A5DECC7BC2}" type="pres">
      <dgm:prSet presAssocID="{26E7849B-C208-5B4D-856E-572096F1EAE9}" presName="sibTrans" presStyleCnt="0"/>
      <dgm:spPr/>
    </dgm:pt>
    <dgm:pt modelId="{D3DD8A82-CD5B-FE40-B1F8-0B2E1D277982}" type="pres">
      <dgm:prSet presAssocID="{249550F8-AB1C-BB48-94BE-E486716FCEF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58ECA-3B7D-9145-A281-A313081F3F83}" type="pres">
      <dgm:prSet presAssocID="{A56A0B08-FA0F-FF43-B98F-81327A2D9A3A}" presName="sibTrans" presStyleCnt="0"/>
      <dgm:spPr/>
    </dgm:pt>
    <dgm:pt modelId="{2889070A-1C2C-7C4E-81FD-C589D091D807}" type="pres">
      <dgm:prSet presAssocID="{82918F78-803C-AD49-9918-C7D232EF92C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5AC79-1CE9-1E48-B838-157F7DAEBB0B}" type="pres">
      <dgm:prSet presAssocID="{6BA7CD83-6B63-9242-A63B-BD165A80B190}" presName="sibTrans" presStyleCnt="0"/>
      <dgm:spPr/>
    </dgm:pt>
    <dgm:pt modelId="{5F8633E0-7632-0747-92D8-5EF54BFCF575}" type="pres">
      <dgm:prSet presAssocID="{63030C76-9473-AD45-BBC0-39A0B4D797B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298DF-2A34-094C-9897-238AB641E88C}" type="pres">
      <dgm:prSet presAssocID="{91C7877F-169A-7A42-A9F4-AEA2C7593094}" presName="sibTrans" presStyleCnt="0"/>
      <dgm:spPr/>
    </dgm:pt>
    <dgm:pt modelId="{D4839950-2BCA-DE48-9E24-0516778D56FF}" type="pres">
      <dgm:prSet presAssocID="{AAF2E2B6-ED21-9C44-87D2-77A0EC72A9C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F4E92-98CC-6541-BD7E-D6CCD7A684A2}" type="pres">
      <dgm:prSet presAssocID="{ADD05412-462E-EB43-873F-8D5ADB0E6214}" presName="sibTrans" presStyleCnt="0"/>
      <dgm:spPr/>
    </dgm:pt>
    <dgm:pt modelId="{E9F18A3F-9B00-7C42-A2CE-4E1A35D808C1}" type="pres">
      <dgm:prSet presAssocID="{0026BA8B-4425-8944-9CF0-AA1BC7A6784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731DE-B4A5-7644-8FB9-B341AF5E549C}" type="pres">
      <dgm:prSet presAssocID="{723A0CDE-23F2-EC47-A791-F453B4379EEA}" presName="sibTrans" presStyleCnt="0"/>
      <dgm:spPr/>
    </dgm:pt>
    <dgm:pt modelId="{E9FFDD9A-71BF-5B44-AE85-3BBF20CA5B26}" type="pres">
      <dgm:prSet presAssocID="{0FDB337A-D9CB-CB40-AF7F-3219F8CDA1C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F83C34-9E8D-5148-8A23-7689D7D880B3}" type="presOf" srcId="{94E52418-C4C6-D345-8348-A016B9AEC0A2}" destId="{B014B499-E956-A24A-BC66-963FCA263CA8}" srcOrd="0" destOrd="0" presId="urn:microsoft.com/office/officeart/2005/8/layout/default"/>
    <dgm:cxn modelId="{579BA494-9760-D446-8B41-4491AD065C50}" type="presOf" srcId="{0026BA8B-4425-8944-9CF0-AA1BC7A6784C}" destId="{E9F18A3F-9B00-7C42-A2CE-4E1A35D808C1}" srcOrd="0" destOrd="0" presId="urn:microsoft.com/office/officeart/2005/8/layout/default"/>
    <dgm:cxn modelId="{9FFE799D-02F3-964C-97E6-ADB6052670A4}" type="presOf" srcId="{249550F8-AB1C-BB48-94BE-E486716FCEF9}" destId="{D3DD8A82-CD5B-FE40-B1F8-0B2E1D277982}" srcOrd="0" destOrd="0" presId="urn:microsoft.com/office/officeart/2005/8/layout/default"/>
    <dgm:cxn modelId="{C8DE895A-6F67-0A4A-9BF2-2E318DE7DE6B}" srcId="{2F71D22F-07C8-7447-AD4A-5433F9D67348}" destId="{82918F78-803C-AD49-9918-C7D232EF92C8}" srcOrd="2" destOrd="0" parTransId="{9F7CC816-5D1D-8D41-9A8A-0A30A1DDB026}" sibTransId="{6BA7CD83-6B63-9242-A63B-BD165A80B190}"/>
    <dgm:cxn modelId="{C57E1DEB-21E1-C045-BAAF-0B268EC0D699}" type="presOf" srcId="{0FDB337A-D9CB-CB40-AF7F-3219F8CDA1CC}" destId="{E9FFDD9A-71BF-5B44-AE85-3BBF20CA5B26}" srcOrd="0" destOrd="0" presId="urn:microsoft.com/office/officeart/2005/8/layout/default"/>
    <dgm:cxn modelId="{F303D481-B0BE-644F-8FD7-AD0155CBB7FF}" srcId="{2F71D22F-07C8-7447-AD4A-5433F9D67348}" destId="{94E52418-C4C6-D345-8348-A016B9AEC0A2}" srcOrd="0" destOrd="0" parTransId="{0CF46C06-755E-0140-B0D0-DFAB162B1632}" sibTransId="{26E7849B-C208-5B4D-856E-572096F1EAE9}"/>
    <dgm:cxn modelId="{0AA95A1D-6562-E94C-8CEA-924CBC0EC16D}" srcId="{2F71D22F-07C8-7447-AD4A-5433F9D67348}" destId="{249550F8-AB1C-BB48-94BE-E486716FCEF9}" srcOrd="1" destOrd="0" parTransId="{0EE45BBD-9F62-B342-ADB1-AC863297A293}" sibTransId="{A56A0B08-FA0F-FF43-B98F-81327A2D9A3A}"/>
    <dgm:cxn modelId="{55231379-47C1-4844-8688-347E7C507552}" srcId="{2F71D22F-07C8-7447-AD4A-5433F9D67348}" destId="{63030C76-9473-AD45-BBC0-39A0B4D797B0}" srcOrd="3" destOrd="0" parTransId="{EFACD661-6B91-AA47-BCD9-77FB6D00B0C7}" sibTransId="{91C7877F-169A-7A42-A9F4-AEA2C7593094}"/>
    <dgm:cxn modelId="{80634F1C-0DA7-9049-80FB-F936C0870F56}" srcId="{2F71D22F-07C8-7447-AD4A-5433F9D67348}" destId="{0026BA8B-4425-8944-9CF0-AA1BC7A6784C}" srcOrd="5" destOrd="0" parTransId="{E0B2C587-8539-5E4F-8BBC-EA1CB01CED22}" sibTransId="{723A0CDE-23F2-EC47-A791-F453B4379EEA}"/>
    <dgm:cxn modelId="{D734CF37-3E2F-C64D-847E-62A137FAB568}" srcId="{2F71D22F-07C8-7447-AD4A-5433F9D67348}" destId="{0FDB337A-D9CB-CB40-AF7F-3219F8CDA1CC}" srcOrd="6" destOrd="0" parTransId="{E3C17D1F-338D-694F-87E3-29B794AB22E4}" sibTransId="{C7815527-3725-054C-8A96-C0098EC33016}"/>
    <dgm:cxn modelId="{AA15BD8C-7E9A-2C4C-8762-22A26346E2E2}" type="presOf" srcId="{82918F78-803C-AD49-9918-C7D232EF92C8}" destId="{2889070A-1C2C-7C4E-81FD-C589D091D807}" srcOrd="0" destOrd="0" presId="urn:microsoft.com/office/officeart/2005/8/layout/default"/>
    <dgm:cxn modelId="{E31551D4-A78B-0F43-8ED1-675330DC5195}" type="presOf" srcId="{63030C76-9473-AD45-BBC0-39A0B4D797B0}" destId="{5F8633E0-7632-0747-92D8-5EF54BFCF575}" srcOrd="0" destOrd="0" presId="urn:microsoft.com/office/officeart/2005/8/layout/default"/>
    <dgm:cxn modelId="{C7F45AEA-3D2F-5F44-8151-033AFA148914}" type="presOf" srcId="{AAF2E2B6-ED21-9C44-87D2-77A0EC72A9C1}" destId="{D4839950-2BCA-DE48-9E24-0516778D56FF}" srcOrd="0" destOrd="0" presId="urn:microsoft.com/office/officeart/2005/8/layout/default"/>
    <dgm:cxn modelId="{FA8885AB-32BE-D04D-B577-22B008B267F3}" type="presOf" srcId="{2F71D22F-07C8-7447-AD4A-5433F9D67348}" destId="{A9590FD0-07E9-B342-B413-AC3C5DD87409}" srcOrd="0" destOrd="0" presId="urn:microsoft.com/office/officeart/2005/8/layout/default"/>
    <dgm:cxn modelId="{E39101CB-800F-0B46-BE83-466624996A34}" srcId="{2F71D22F-07C8-7447-AD4A-5433F9D67348}" destId="{AAF2E2B6-ED21-9C44-87D2-77A0EC72A9C1}" srcOrd="4" destOrd="0" parTransId="{CCF8B7CA-1EEA-0B40-94A0-AE6247DBB93E}" sibTransId="{ADD05412-462E-EB43-873F-8D5ADB0E6214}"/>
    <dgm:cxn modelId="{D4B22EBF-DB57-444E-99E7-80E39866F460}" type="presParOf" srcId="{A9590FD0-07E9-B342-B413-AC3C5DD87409}" destId="{B014B499-E956-A24A-BC66-963FCA263CA8}" srcOrd="0" destOrd="0" presId="urn:microsoft.com/office/officeart/2005/8/layout/default"/>
    <dgm:cxn modelId="{780C11D1-0EB4-9143-B2A7-EFA9B8C8BEBE}" type="presParOf" srcId="{A9590FD0-07E9-B342-B413-AC3C5DD87409}" destId="{8241CD96-AEE3-314B-8CD5-C6A5DECC7BC2}" srcOrd="1" destOrd="0" presId="urn:microsoft.com/office/officeart/2005/8/layout/default"/>
    <dgm:cxn modelId="{418A40BE-9B1E-1548-B5E3-49B6B6045D25}" type="presParOf" srcId="{A9590FD0-07E9-B342-B413-AC3C5DD87409}" destId="{D3DD8A82-CD5B-FE40-B1F8-0B2E1D277982}" srcOrd="2" destOrd="0" presId="urn:microsoft.com/office/officeart/2005/8/layout/default"/>
    <dgm:cxn modelId="{382C7858-5721-724B-B03A-E0D12861C4E3}" type="presParOf" srcId="{A9590FD0-07E9-B342-B413-AC3C5DD87409}" destId="{84C58ECA-3B7D-9145-A281-A313081F3F83}" srcOrd="3" destOrd="0" presId="urn:microsoft.com/office/officeart/2005/8/layout/default"/>
    <dgm:cxn modelId="{E50AD76C-5691-9A41-8CF2-65FCA0DF6FDE}" type="presParOf" srcId="{A9590FD0-07E9-B342-B413-AC3C5DD87409}" destId="{2889070A-1C2C-7C4E-81FD-C589D091D807}" srcOrd="4" destOrd="0" presId="urn:microsoft.com/office/officeart/2005/8/layout/default"/>
    <dgm:cxn modelId="{0D436751-0E4F-464C-87B2-3F608B87E5C6}" type="presParOf" srcId="{A9590FD0-07E9-B342-B413-AC3C5DD87409}" destId="{E9F5AC79-1CE9-1E48-B838-157F7DAEBB0B}" srcOrd="5" destOrd="0" presId="urn:microsoft.com/office/officeart/2005/8/layout/default"/>
    <dgm:cxn modelId="{0A0FB1F4-4281-E641-A79F-1EF8BCCB1148}" type="presParOf" srcId="{A9590FD0-07E9-B342-B413-AC3C5DD87409}" destId="{5F8633E0-7632-0747-92D8-5EF54BFCF575}" srcOrd="6" destOrd="0" presId="urn:microsoft.com/office/officeart/2005/8/layout/default"/>
    <dgm:cxn modelId="{B98E955C-30B4-AE44-8F87-2FA430C0618D}" type="presParOf" srcId="{A9590FD0-07E9-B342-B413-AC3C5DD87409}" destId="{FB7298DF-2A34-094C-9897-238AB641E88C}" srcOrd="7" destOrd="0" presId="urn:microsoft.com/office/officeart/2005/8/layout/default"/>
    <dgm:cxn modelId="{06E9CA72-EA21-D343-806D-D17B2100E765}" type="presParOf" srcId="{A9590FD0-07E9-B342-B413-AC3C5DD87409}" destId="{D4839950-2BCA-DE48-9E24-0516778D56FF}" srcOrd="8" destOrd="0" presId="urn:microsoft.com/office/officeart/2005/8/layout/default"/>
    <dgm:cxn modelId="{E8DF8037-0089-DB46-948A-59E10F0C1603}" type="presParOf" srcId="{A9590FD0-07E9-B342-B413-AC3C5DD87409}" destId="{1B2F4E92-98CC-6541-BD7E-D6CCD7A684A2}" srcOrd="9" destOrd="0" presId="urn:microsoft.com/office/officeart/2005/8/layout/default"/>
    <dgm:cxn modelId="{55F741A4-BF6B-F84D-8173-AED44E59953E}" type="presParOf" srcId="{A9590FD0-07E9-B342-B413-AC3C5DD87409}" destId="{E9F18A3F-9B00-7C42-A2CE-4E1A35D808C1}" srcOrd="10" destOrd="0" presId="urn:microsoft.com/office/officeart/2005/8/layout/default"/>
    <dgm:cxn modelId="{C7179964-CD3E-2645-AA71-5C790175F612}" type="presParOf" srcId="{A9590FD0-07E9-B342-B413-AC3C5DD87409}" destId="{AF3731DE-B4A5-7644-8FB9-B341AF5E549C}" srcOrd="11" destOrd="0" presId="urn:microsoft.com/office/officeart/2005/8/layout/default"/>
    <dgm:cxn modelId="{645BD643-B567-EA46-9778-92421288B201}" type="presParOf" srcId="{A9590FD0-07E9-B342-B413-AC3C5DD87409}" destId="{E9FFDD9A-71BF-5B44-AE85-3BBF20CA5B2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F09DDD-5F40-CC46-943C-2F4FA4564808}" type="doc">
      <dgm:prSet loTypeId="urn:microsoft.com/office/officeart/2009/3/layout/RandomtoResult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A7EF3B-C161-AC42-8F4C-B1F299D12963}">
      <dgm:prSet phldrT="[Text]"/>
      <dgm:spPr/>
      <dgm:t>
        <a:bodyPr/>
        <a:lstStyle/>
        <a:p>
          <a:r>
            <a:rPr lang="en-US" b="1" dirty="0" err="1" smtClean="0">
              <a:solidFill>
                <a:srgbClr val="0A0201"/>
              </a:solidFill>
            </a:rPr>
            <a:t>Melibatkan</a:t>
          </a:r>
          <a:r>
            <a:rPr lang="en-US" b="1" dirty="0" smtClean="0">
              <a:solidFill>
                <a:srgbClr val="0A0201"/>
              </a:solidFill>
            </a:rPr>
            <a:t> orang</a:t>
          </a:r>
          <a:r>
            <a:rPr lang="en-US" b="1" baseline="0" dirty="0" smtClean="0">
              <a:solidFill>
                <a:srgbClr val="0A0201"/>
              </a:solidFill>
            </a:rPr>
            <a:t> lain </a:t>
          </a:r>
          <a:r>
            <a:rPr lang="en-US" b="1" baseline="0" dirty="0" err="1" smtClean="0">
              <a:solidFill>
                <a:srgbClr val="0A0201"/>
              </a:solidFill>
            </a:rPr>
            <a:t>dalam</a:t>
          </a:r>
          <a:r>
            <a:rPr lang="en-US" b="1" baseline="0" dirty="0" smtClean="0">
              <a:solidFill>
                <a:srgbClr val="0A0201"/>
              </a:solidFill>
            </a:rPr>
            <a:t> </a:t>
          </a:r>
          <a:r>
            <a:rPr lang="en-US" b="1" baseline="0" dirty="0" err="1" smtClean="0">
              <a:solidFill>
                <a:srgbClr val="0A0201"/>
              </a:solidFill>
            </a:rPr>
            <a:t>mengambil</a:t>
          </a:r>
          <a:r>
            <a:rPr lang="en-US" b="1" baseline="0" dirty="0" smtClean="0">
              <a:solidFill>
                <a:srgbClr val="0A0201"/>
              </a:solidFill>
            </a:rPr>
            <a:t> </a:t>
          </a:r>
          <a:r>
            <a:rPr lang="en-US" b="1" baseline="0" dirty="0" err="1" smtClean="0">
              <a:solidFill>
                <a:srgbClr val="0A0201"/>
              </a:solidFill>
            </a:rPr>
            <a:t>keputusan</a:t>
          </a:r>
          <a:endParaRPr lang="en-US" b="1" dirty="0">
            <a:solidFill>
              <a:srgbClr val="0A0201"/>
            </a:solidFill>
          </a:endParaRPr>
        </a:p>
      </dgm:t>
    </dgm:pt>
    <dgm:pt modelId="{74858378-BBDA-544F-9279-CF652F015C95}" type="parTrans" cxnId="{8FE32A8E-6016-9F4B-998D-58F6B8234534}">
      <dgm:prSet/>
      <dgm:spPr/>
      <dgm:t>
        <a:bodyPr/>
        <a:lstStyle/>
        <a:p>
          <a:endParaRPr lang="en-US"/>
        </a:p>
      </dgm:t>
    </dgm:pt>
    <dgm:pt modelId="{2ABAED02-2D5E-8349-8D42-D61238606EE8}" type="sibTrans" cxnId="{8FE32A8E-6016-9F4B-998D-58F6B8234534}">
      <dgm:prSet/>
      <dgm:spPr/>
      <dgm:t>
        <a:bodyPr/>
        <a:lstStyle/>
        <a:p>
          <a:endParaRPr lang="en-US"/>
        </a:p>
      </dgm:t>
    </dgm:pt>
    <dgm:pt modelId="{37074E17-4FFD-7F45-B66F-E93B613180B8}">
      <dgm:prSet phldrT="[Text]" custT="1"/>
      <dgm:spPr/>
      <dgm:t>
        <a:bodyPr/>
        <a:lstStyle/>
        <a:p>
          <a:r>
            <a:rPr lang="en-US" sz="3000" b="1" dirty="0" err="1" smtClean="0">
              <a:solidFill>
                <a:srgbClr val="0A0201"/>
              </a:solidFill>
            </a:rPr>
            <a:t>Keputusan</a:t>
          </a:r>
          <a:r>
            <a:rPr lang="en-US" sz="3000" b="1" dirty="0" smtClean="0">
              <a:solidFill>
                <a:srgbClr val="0A0201"/>
              </a:solidFill>
            </a:rPr>
            <a:t> </a:t>
          </a:r>
          <a:r>
            <a:rPr lang="en-US" sz="3000" b="1" dirty="0" err="1" smtClean="0">
              <a:solidFill>
                <a:srgbClr val="0A0201"/>
              </a:solidFill>
            </a:rPr>
            <a:t>dapat</a:t>
          </a:r>
          <a:r>
            <a:rPr lang="en-US" sz="3000" b="1" dirty="0" smtClean="0">
              <a:solidFill>
                <a:srgbClr val="0A0201"/>
              </a:solidFill>
            </a:rPr>
            <a:t> </a:t>
          </a:r>
          <a:r>
            <a:rPr lang="en-US" sz="3000" b="1" dirty="0" err="1" smtClean="0">
              <a:solidFill>
                <a:srgbClr val="0A0201"/>
              </a:solidFill>
            </a:rPr>
            <a:t>diterima</a:t>
          </a:r>
          <a:r>
            <a:rPr lang="en-US" sz="3000" b="1" dirty="0" smtClean="0">
              <a:solidFill>
                <a:srgbClr val="0A0201"/>
              </a:solidFill>
            </a:rPr>
            <a:t> </a:t>
          </a:r>
          <a:r>
            <a:rPr lang="en-US" sz="3000" b="1" dirty="0" err="1" smtClean="0">
              <a:solidFill>
                <a:srgbClr val="0A0201"/>
              </a:solidFill>
            </a:rPr>
            <a:t>dan</a:t>
          </a:r>
          <a:r>
            <a:rPr lang="en-US" sz="3000" b="1" dirty="0" smtClean="0">
              <a:solidFill>
                <a:srgbClr val="0A0201"/>
              </a:solidFill>
            </a:rPr>
            <a:t> </a:t>
          </a:r>
          <a:r>
            <a:rPr lang="en-US" sz="3000" b="1" dirty="0" err="1" smtClean="0">
              <a:solidFill>
                <a:srgbClr val="0A0201"/>
              </a:solidFill>
            </a:rPr>
            <a:t>diimplementasikan</a:t>
          </a:r>
          <a:endParaRPr lang="en-US" sz="3000" b="1" dirty="0">
            <a:solidFill>
              <a:srgbClr val="0A0201"/>
            </a:solidFill>
          </a:endParaRPr>
        </a:p>
      </dgm:t>
    </dgm:pt>
    <dgm:pt modelId="{F15F0A8C-AFAB-FB4F-B0F1-E6FA7171686A}" type="parTrans" cxnId="{0059D281-4A4E-444C-A478-CD804AEE6101}">
      <dgm:prSet/>
      <dgm:spPr/>
      <dgm:t>
        <a:bodyPr/>
        <a:lstStyle/>
        <a:p>
          <a:endParaRPr lang="en-US"/>
        </a:p>
      </dgm:t>
    </dgm:pt>
    <dgm:pt modelId="{6F1FD691-743E-2448-A916-98567BEC463A}" type="sibTrans" cxnId="{0059D281-4A4E-444C-A478-CD804AEE6101}">
      <dgm:prSet/>
      <dgm:spPr/>
      <dgm:t>
        <a:bodyPr/>
        <a:lstStyle/>
        <a:p>
          <a:endParaRPr lang="en-US"/>
        </a:p>
      </dgm:t>
    </dgm:pt>
    <dgm:pt modelId="{355CDEDC-A83D-2E4B-854E-9E3723BBC43A}" type="pres">
      <dgm:prSet presAssocID="{C6F09DDD-5F40-CC46-943C-2F4FA4564808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FDF5AAC-7F93-9C4A-99A3-A46003EB1149}" type="pres">
      <dgm:prSet presAssocID="{EFA7EF3B-C161-AC42-8F4C-B1F299D12963}" presName="chaos" presStyleCnt="0"/>
      <dgm:spPr/>
    </dgm:pt>
    <dgm:pt modelId="{A672EDF3-1844-E840-AB00-4111609F55B5}" type="pres">
      <dgm:prSet presAssocID="{EFA7EF3B-C161-AC42-8F4C-B1F299D12963}" presName="parTx1" presStyleLbl="revTx" presStyleIdx="0" presStyleCnt="1"/>
      <dgm:spPr/>
      <dgm:t>
        <a:bodyPr/>
        <a:lstStyle/>
        <a:p>
          <a:endParaRPr lang="en-US"/>
        </a:p>
      </dgm:t>
    </dgm:pt>
    <dgm:pt modelId="{CBE13F39-AB5B-0344-A87C-07BBC29EC3B2}" type="pres">
      <dgm:prSet presAssocID="{EFA7EF3B-C161-AC42-8F4C-B1F299D12963}" presName="c1" presStyleLbl="node1" presStyleIdx="0" presStyleCnt="19"/>
      <dgm:spPr/>
    </dgm:pt>
    <dgm:pt modelId="{4A3E879E-A2E5-234C-8C6E-40E1173FC27F}" type="pres">
      <dgm:prSet presAssocID="{EFA7EF3B-C161-AC42-8F4C-B1F299D12963}" presName="c2" presStyleLbl="node1" presStyleIdx="1" presStyleCnt="19"/>
      <dgm:spPr/>
    </dgm:pt>
    <dgm:pt modelId="{4659BF33-B9E3-0E44-8577-60975A6EF175}" type="pres">
      <dgm:prSet presAssocID="{EFA7EF3B-C161-AC42-8F4C-B1F299D12963}" presName="c3" presStyleLbl="node1" presStyleIdx="2" presStyleCnt="19"/>
      <dgm:spPr/>
    </dgm:pt>
    <dgm:pt modelId="{CAD4F79D-7EDB-9443-91E8-1EC1778DE433}" type="pres">
      <dgm:prSet presAssocID="{EFA7EF3B-C161-AC42-8F4C-B1F299D12963}" presName="c4" presStyleLbl="node1" presStyleIdx="3" presStyleCnt="19"/>
      <dgm:spPr/>
    </dgm:pt>
    <dgm:pt modelId="{3C97808A-6463-2349-A805-7BEC1A8E6824}" type="pres">
      <dgm:prSet presAssocID="{EFA7EF3B-C161-AC42-8F4C-B1F299D12963}" presName="c5" presStyleLbl="node1" presStyleIdx="4" presStyleCnt="19"/>
      <dgm:spPr/>
    </dgm:pt>
    <dgm:pt modelId="{012FB247-9484-AE4C-B050-873AFE6FCF1C}" type="pres">
      <dgm:prSet presAssocID="{EFA7EF3B-C161-AC42-8F4C-B1F299D12963}" presName="c6" presStyleLbl="node1" presStyleIdx="5" presStyleCnt="19"/>
      <dgm:spPr/>
    </dgm:pt>
    <dgm:pt modelId="{D1143A6B-A4FC-3F4D-878C-BB837B4BB576}" type="pres">
      <dgm:prSet presAssocID="{EFA7EF3B-C161-AC42-8F4C-B1F299D12963}" presName="c7" presStyleLbl="node1" presStyleIdx="6" presStyleCnt="19"/>
      <dgm:spPr/>
    </dgm:pt>
    <dgm:pt modelId="{769A9772-8B1E-0C4E-8878-AA1748CF9578}" type="pres">
      <dgm:prSet presAssocID="{EFA7EF3B-C161-AC42-8F4C-B1F299D12963}" presName="c8" presStyleLbl="node1" presStyleIdx="7" presStyleCnt="19"/>
      <dgm:spPr/>
    </dgm:pt>
    <dgm:pt modelId="{9DD29609-F421-DE42-8AD9-8B52D4EB852F}" type="pres">
      <dgm:prSet presAssocID="{EFA7EF3B-C161-AC42-8F4C-B1F299D12963}" presName="c9" presStyleLbl="node1" presStyleIdx="8" presStyleCnt="19" custLinFactNeighborX="44835" custLinFactNeighborY="-12810"/>
      <dgm:spPr/>
    </dgm:pt>
    <dgm:pt modelId="{17664613-7E27-0343-B687-45922E068626}" type="pres">
      <dgm:prSet presAssocID="{EFA7EF3B-C161-AC42-8F4C-B1F299D12963}" presName="c10" presStyleLbl="node1" presStyleIdx="9" presStyleCnt="19"/>
      <dgm:spPr/>
    </dgm:pt>
    <dgm:pt modelId="{F370C515-677E-DC43-8170-8F5FBADB89AA}" type="pres">
      <dgm:prSet presAssocID="{EFA7EF3B-C161-AC42-8F4C-B1F299D12963}" presName="c11" presStyleLbl="node1" presStyleIdx="10" presStyleCnt="19"/>
      <dgm:spPr/>
    </dgm:pt>
    <dgm:pt modelId="{1A72B421-71EE-3A4F-A128-6015B9B210DB}" type="pres">
      <dgm:prSet presAssocID="{EFA7EF3B-C161-AC42-8F4C-B1F299D12963}" presName="c12" presStyleLbl="node1" presStyleIdx="11" presStyleCnt="19"/>
      <dgm:spPr/>
    </dgm:pt>
    <dgm:pt modelId="{40EA5D8F-88DC-E24C-A3EE-227B61E43298}" type="pres">
      <dgm:prSet presAssocID="{EFA7EF3B-C161-AC42-8F4C-B1F299D12963}" presName="c13" presStyleLbl="node1" presStyleIdx="12" presStyleCnt="19"/>
      <dgm:spPr/>
    </dgm:pt>
    <dgm:pt modelId="{614BC2F9-3688-CE4B-A600-8A80735F7D40}" type="pres">
      <dgm:prSet presAssocID="{EFA7EF3B-C161-AC42-8F4C-B1F299D12963}" presName="c14" presStyleLbl="node1" presStyleIdx="13" presStyleCnt="19"/>
      <dgm:spPr/>
    </dgm:pt>
    <dgm:pt modelId="{848B6508-6958-C948-9886-79329BA568C8}" type="pres">
      <dgm:prSet presAssocID="{EFA7EF3B-C161-AC42-8F4C-B1F299D12963}" presName="c15" presStyleLbl="node1" presStyleIdx="14" presStyleCnt="19"/>
      <dgm:spPr/>
    </dgm:pt>
    <dgm:pt modelId="{66BC2DAE-36EF-E749-8FB7-10DB57C16418}" type="pres">
      <dgm:prSet presAssocID="{EFA7EF3B-C161-AC42-8F4C-B1F299D12963}" presName="c16" presStyleLbl="node1" presStyleIdx="15" presStyleCnt="19"/>
      <dgm:spPr/>
    </dgm:pt>
    <dgm:pt modelId="{7E9133CF-F567-854D-8F8A-FA1B82843DEC}" type="pres">
      <dgm:prSet presAssocID="{EFA7EF3B-C161-AC42-8F4C-B1F299D12963}" presName="c17" presStyleLbl="node1" presStyleIdx="16" presStyleCnt="19"/>
      <dgm:spPr/>
    </dgm:pt>
    <dgm:pt modelId="{7A15858E-7142-8E45-8CE0-C62A84373619}" type="pres">
      <dgm:prSet presAssocID="{EFA7EF3B-C161-AC42-8F4C-B1F299D12963}" presName="c18" presStyleLbl="node1" presStyleIdx="17" presStyleCnt="19"/>
      <dgm:spPr/>
    </dgm:pt>
    <dgm:pt modelId="{C2686BE5-321E-0449-A3A5-1176F374CB73}" type="pres">
      <dgm:prSet presAssocID="{2ABAED02-2D5E-8349-8D42-D61238606EE8}" presName="chevronComposite1" presStyleCnt="0"/>
      <dgm:spPr/>
    </dgm:pt>
    <dgm:pt modelId="{1A3EC458-80DA-3942-9729-EAAD70813ADE}" type="pres">
      <dgm:prSet presAssocID="{2ABAED02-2D5E-8349-8D42-D61238606EE8}" presName="chevron1" presStyleLbl="sibTrans2D1" presStyleIdx="0" presStyleCnt="2"/>
      <dgm:spPr/>
    </dgm:pt>
    <dgm:pt modelId="{63E01892-B29B-EE44-8782-5E3AB58B9B85}" type="pres">
      <dgm:prSet presAssocID="{2ABAED02-2D5E-8349-8D42-D61238606EE8}" presName="spChevron1" presStyleCnt="0"/>
      <dgm:spPr/>
    </dgm:pt>
    <dgm:pt modelId="{405DDB83-C225-E940-81A0-BFCB43FB7B64}" type="pres">
      <dgm:prSet presAssocID="{2ABAED02-2D5E-8349-8D42-D61238606EE8}" presName="overlap" presStyleCnt="0"/>
      <dgm:spPr/>
    </dgm:pt>
    <dgm:pt modelId="{80729835-19B9-1840-8454-6D8C04E8913C}" type="pres">
      <dgm:prSet presAssocID="{2ABAED02-2D5E-8349-8D42-D61238606EE8}" presName="chevronComposite2" presStyleCnt="0"/>
      <dgm:spPr/>
    </dgm:pt>
    <dgm:pt modelId="{A5BECBAE-5A3C-F145-82ED-5D037C5F02FB}" type="pres">
      <dgm:prSet presAssocID="{2ABAED02-2D5E-8349-8D42-D61238606EE8}" presName="chevron2" presStyleLbl="sibTrans2D1" presStyleIdx="1" presStyleCnt="2"/>
      <dgm:spPr/>
    </dgm:pt>
    <dgm:pt modelId="{A9FD02D2-6B01-7544-9604-B012524D1949}" type="pres">
      <dgm:prSet presAssocID="{2ABAED02-2D5E-8349-8D42-D61238606EE8}" presName="spChevron2" presStyleCnt="0"/>
      <dgm:spPr/>
    </dgm:pt>
    <dgm:pt modelId="{FFBF8DCC-7639-324C-9DCF-4A3DC293EBD2}" type="pres">
      <dgm:prSet presAssocID="{37074E17-4FFD-7F45-B66F-E93B613180B8}" presName="last" presStyleCnt="0"/>
      <dgm:spPr/>
    </dgm:pt>
    <dgm:pt modelId="{EE1E3073-B18A-5348-8AAC-35AC6CA368E6}" type="pres">
      <dgm:prSet presAssocID="{37074E17-4FFD-7F45-B66F-E93B613180B8}" presName="circleTx" presStyleLbl="node1" presStyleIdx="18" presStyleCnt="19"/>
      <dgm:spPr/>
      <dgm:t>
        <a:bodyPr/>
        <a:lstStyle/>
        <a:p>
          <a:endParaRPr lang="en-US"/>
        </a:p>
      </dgm:t>
    </dgm:pt>
    <dgm:pt modelId="{B0625064-ACA8-C841-A493-67EC879C2638}" type="pres">
      <dgm:prSet presAssocID="{37074E17-4FFD-7F45-B66F-E93B613180B8}" presName="spN" presStyleCnt="0"/>
      <dgm:spPr/>
    </dgm:pt>
  </dgm:ptLst>
  <dgm:cxnLst>
    <dgm:cxn modelId="{355D1F2D-F5B9-B143-897C-49614C51DE22}" type="presOf" srcId="{EFA7EF3B-C161-AC42-8F4C-B1F299D12963}" destId="{A672EDF3-1844-E840-AB00-4111609F55B5}" srcOrd="0" destOrd="0" presId="urn:microsoft.com/office/officeart/2009/3/layout/RandomtoResultProcess"/>
    <dgm:cxn modelId="{323ADC9A-4AFB-9249-8088-EB7E2424608E}" type="presOf" srcId="{C6F09DDD-5F40-CC46-943C-2F4FA4564808}" destId="{355CDEDC-A83D-2E4B-854E-9E3723BBC43A}" srcOrd="0" destOrd="0" presId="urn:microsoft.com/office/officeart/2009/3/layout/RandomtoResultProcess"/>
    <dgm:cxn modelId="{0059D281-4A4E-444C-A478-CD804AEE6101}" srcId="{C6F09DDD-5F40-CC46-943C-2F4FA4564808}" destId="{37074E17-4FFD-7F45-B66F-E93B613180B8}" srcOrd="1" destOrd="0" parTransId="{F15F0A8C-AFAB-FB4F-B0F1-E6FA7171686A}" sibTransId="{6F1FD691-743E-2448-A916-98567BEC463A}"/>
    <dgm:cxn modelId="{A5C2AB65-63BB-C340-BB69-308AB8A4051E}" type="presOf" srcId="{37074E17-4FFD-7F45-B66F-E93B613180B8}" destId="{EE1E3073-B18A-5348-8AAC-35AC6CA368E6}" srcOrd="0" destOrd="0" presId="urn:microsoft.com/office/officeart/2009/3/layout/RandomtoResultProcess"/>
    <dgm:cxn modelId="{8FE32A8E-6016-9F4B-998D-58F6B8234534}" srcId="{C6F09DDD-5F40-CC46-943C-2F4FA4564808}" destId="{EFA7EF3B-C161-AC42-8F4C-B1F299D12963}" srcOrd="0" destOrd="0" parTransId="{74858378-BBDA-544F-9279-CF652F015C95}" sibTransId="{2ABAED02-2D5E-8349-8D42-D61238606EE8}"/>
    <dgm:cxn modelId="{3546BBC7-B45A-E84B-B683-E9B50302964C}" type="presParOf" srcId="{355CDEDC-A83D-2E4B-854E-9E3723BBC43A}" destId="{2FDF5AAC-7F93-9C4A-99A3-A46003EB1149}" srcOrd="0" destOrd="0" presId="urn:microsoft.com/office/officeart/2009/3/layout/RandomtoResultProcess"/>
    <dgm:cxn modelId="{6B1D65F1-5AFE-6C42-8062-E6E6E78666CB}" type="presParOf" srcId="{2FDF5AAC-7F93-9C4A-99A3-A46003EB1149}" destId="{A672EDF3-1844-E840-AB00-4111609F55B5}" srcOrd="0" destOrd="0" presId="urn:microsoft.com/office/officeart/2009/3/layout/RandomtoResultProcess"/>
    <dgm:cxn modelId="{E5FC5264-ED93-9A4D-9713-C569C9CED12E}" type="presParOf" srcId="{2FDF5AAC-7F93-9C4A-99A3-A46003EB1149}" destId="{CBE13F39-AB5B-0344-A87C-07BBC29EC3B2}" srcOrd="1" destOrd="0" presId="urn:microsoft.com/office/officeart/2009/3/layout/RandomtoResultProcess"/>
    <dgm:cxn modelId="{B306A81B-DF2A-C245-8F53-3523A58F08E5}" type="presParOf" srcId="{2FDF5AAC-7F93-9C4A-99A3-A46003EB1149}" destId="{4A3E879E-A2E5-234C-8C6E-40E1173FC27F}" srcOrd="2" destOrd="0" presId="urn:microsoft.com/office/officeart/2009/3/layout/RandomtoResultProcess"/>
    <dgm:cxn modelId="{658B9FB1-2EC8-F342-8FAB-3B6633AF8D95}" type="presParOf" srcId="{2FDF5AAC-7F93-9C4A-99A3-A46003EB1149}" destId="{4659BF33-B9E3-0E44-8577-60975A6EF175}" srcOrd="3" destOrd="0" presId="urn:microsoft.com/office/officeart/2009/3/layout/RandomtoResultProcess"/>
    <dgm:cxn modelId="{6A17AC65-E8D6-3848-B138-48DB281AF1CF}" type="presParOf" srcId="{2FDF5AAC-7F93-9C4A-99A3-A46003EB1149}" destId="{CAD4F79D-7EDB-9443-91E8-1EC1778DE433}" srcOrd="4" destOrd="0" presId="urn:microsoft.com/office/officeart/2009/3/layout/RandomtoResultProcess"/>
    <dgm:cxn modelId="{2BE3121A-60C9-0D4A-9C09-462195FC8DE5}" type="presParOf" srcId="{2FDF5AAC-7F93-9C4A-99A3-A46003EB1149}" destId="{3C97808A-6463-2349-A805-7BEC1A8E6824}" srcOrd="5" destOrd="0" presId="urn:microsoft.com/office/officeart/2009/3/layout/RandomtoResultProcess"/>
    <dgm:cxn modelId="{8AEA232D-B4E1-CA43-9495-64DE60E66A2A}" type="presParOf" srcId="{2FDF5AAC-7F93-9C4A-99A3-A46003EB1149}" destId="{012FB247-9484-AE4C-B050-873AFE6FCF1C}" srcOrd="6" destOrd="0" presId="urn:microsoft.com/office/officeart/2009/3/layout/RandomtoResultProcess"/>
    <dgm:cxn modelId="{D5B62B52-B86E-E443-BEA0-A5B5849B0A1E}" type="presParOf" srcId="{2FDF5AAC-7F93-9C4A-99A3-A46003EB1149}" destId="{D1143A6B-A4FC-3F4D-878C-BB837B4BB576}" srcOrd="7" destOrd="0" presId="urn:microsoft.com/office/officeart/2009/3/layout/RandomtoResultProcess"/>
    <dgm:cxn modelId="{D4A04D42-DDAD-3D42-8F77-3E78A83B90DB}" type="presParOf" srcId="{2FDF5AAC-7F93-9C4A-99A3-A46003EB1149}" destId="{769A9772-8B1E-0C4E-8878-AA1748CF9578}" srcOrd="8" destOrd="0" presId="urn:microsoft.com/office/officeart/2009/3/layout/RandomtoResultProcess"/>
    <dgm:cxn modelId="{10AE7BFB-104A-A246-970B-43E9063C5590}" type="presParOf" srcId="{2FDF5AAC-7F93-9C4A-99A3-A46003EB1149}" destId="{9DD29609-F421-DE42-8AD9-8B52D4EB852F}" srcOrd="9" destOrd="0" presId="urn:microsoft.com/office/officeart/2009/3/layout/RandomtoResultProcess"/>
    <dgm:cxn modelId="{B60118EE-F748-9D42-8690-8EE3ABCE78CF}" type="presParOf" srcId="{2FDF5AAC-7F93-9C4A-99A3-A46003EB1149}" destId="{17664613-7E27-0343-B687-45922E068626}" srcOrd="10" destOrd="0" presId="urn:microsoft.com/office/officeart/2009/3/layout/RandomtoResultProcess"/>
    <dgm:cxn modelId="{AC950927-FAD4-B24B-9DFA-3E7E42085EBA}" type="presParOf" srcId="{2FDF5AAC-7F93-9C4A-99A3-A46003EB1149}" destId="{F370C515-677E-DC43-8170-8F5FBADB89AA}" srcOrd="11" destOrd="0" presId="urn:microsoft.com/office/officeart/2009/3/layout/RandomtoResultProcess"/>
    <dgm:cxn modelId="{001AC57E-712B-9A44-AFA7-2D2D8C9417F7}" type="presParOf" srcId="{2FDF5AAC-7F93-9C4A-99A3-A46003EB1149}" destId="{1A72B421-71EE-3A4F-A128-6015B9B210DB}" srcOrd="12" destOrd="0" presId="urn:microsoft.com/office/officeart/2009/3/layout/RandomtoResultProcess"/>
    <dgm:cxn modelId="{0710A74D-C36A-3341-B3A7-71354AC26ACB}" type="presParOf" srcId="{2FDF5AAC-7F93-9C4A-99A3-A46003EB1149}" destId="{40EA5D8F-88DC-E24C-A3EE-227B61E43298}" srcOrd="13" destOrd="0" presId="urn:microsoft.com/office/officeart/2009/3/layout/RandomtoResultProcess"/>
    <dgm:cxn modelId="{3F99469B-7AC3-1744-A3B3-A574A902FB51}" type="presParOf" srcId="{2FDF5AAC-7F93-9C4A-99A3-A46003EB1149}" destId="{614BC2F9-3688-CE4B-A600-8A80735F7D40}" srcOrd="14" destOrd="0" presId="urn:microsoft.com/office/officeart/2009/3/layout/RandomtoResultProcess"/>
    <dgm:cxn modelId="{947C1302-E533-A047-8758-64AA7D863BE4}" type="presParOf" srcId="{2FDF5AAC-7F93-9C4A-99A3-A46003EB1149}" destId="{848B6508-6958-C948-9886-79329BA568C8}" srcOrd="15" destOrd="0" presId="urn:microsoft.com/office/officeart/2009/3/layout/RandomtoResultProcess"/>
    <dgm:cxn modelId="{BE282477-65FB-3843-B672-881F293B04DF}" type="presParOf" srcId="{2FDF5AAC-7F93-9C4A-99A3-A46003EB1149}" destId="{66BC2DAE-36EF-E749-8FB7-10DB57C16418}" srcOrd="16" destOrd="0" presId="urn:microsoft.com/office/officeart/2009/3/layout/RandomtoResultProcess"/>
    <dgm:cxn modelId="{BC52AE5F-58E0-9C48-978D-777553C1536B}" type="presParOf" srcId="{2FDF5AAC-7F93-9C4A-99A3-A46003EB1149}" destId="{7E9133CF-F567-854D-8F8A-FA1B82843DEC}" srcOrd="17" destOrd="0" presId="urn:microsoft.com/office/officeart/2009/3/layout/RandomtoResultProcess"/>
    <dgm:cxn modelId="{7F307610-A4A9-BB46-A01E-60B5BD3856C6}" type="presParOf" srcId="{2FDF5AAC-7F93-9C4A-99A3-A46003EB1149}" destId="{7A15858E-7142-8E45-8CE0-C62A84373619}" srcOrd="18" destOrd="0" presId="urn:microsoft.com/office/officeart/2009/3/layout/RandomtoResultProcess"/>
    <dgm:cxn modelId="{DBF9FFFE-ADEE-F046-811F-436C615170A3}" type="presParOf" srcId="{355CDEDC-A83D-2E4B-854E-9E3723BBC43A}" destId="{C2686BE5-321E-0449-A3A5-1176F374CB73}" srcOrd="1" destOrd="0" presId="urn:microsoft.com/office/officeart/2009/3/layout/RandomtoResultProcess"/>
    <dgm:cxn modelId="{62442632-F896-8645-8FD6-056C4C3EF76C}" type="presParOf" srcId="{C2686BE5-321E-0449-A3A5-1176F374CB73}" destId="{1A3EC458-80DA-3942-9729-EAAD70813ADE}" srcOrd="0" destOrd="0" presId="urn:microsoft.com/office/officeart/2009/3/layout/RandomtoResultProcess"/>
    <dgm:cxn modelId="{EBCA15D2-0E06-D947-A5CF-8094B0F332F9}" type="presParOf" srcId="{C2686BE5-321E-0449-A3A5-1176F374CB73}" destId="{63E01892-B29B-EE44-8782-5E3AB58B9B85}" srcOrd="1" destOrd="0" presId="urn:microsoft.com/office/officeart/2009/3/layout/RandomtoResultProcess"/>
    <dgm:cxn modelId="{7F2AE394-DCBB-3E43-897A-6521C8B127E6}" type="presParOf" srcId="{355CDEDC-A83D-2E4B-854E-9E3723BBC43A}" destId="{405DDB83-C225-E940-81A0-BFCB43FB7B64}" srcOrd="2" destOrd="0" presId="urn:microsoft.com/office/officeart/2009/3/layout/RandomtoResultProcess"/>
    <dgm:cxn modelId="{55198B02-CE9B-AF46-BC63-03F9A93F9484}" type="presParOf" srcId="{355CDEDC-A83D-2E4B-854E-9E3723BBC43A}" destId="{80729835-19B9-1840-8454-6D8C04E8913C}" srcOrd="3" destOrd="0" presId="urn:microsoft.com/office/officeart/2009/3/layout/RandomtoResultProcess"/>
    <dgm:cxn modelId="{9FA21459-3FD8-AE4C-8B30-6D0A223BCCA5}" type="presParOf" srcId="{80729835-19B9-1840-8454-6D8C04E8913C}" destId="{A5BECBAE-5A3C-F145-82ED-5D037C5F02FB}" srcOrd="0" destOrd="0" presId="urn:microsoft.com/office/officeart/2009/3/layout/RandomtoResultProcess"/>
    <dgm:cxn modelId="{E9C751D3-F22E-5949-B554-9F8E9CB00C76}" type="presParOf" srcId="{80729835-19B9-1840-8454-6D8C04E8913C}" destId="{A9FD02D2-6B01-7544-9604-B012524D1949}" srcOrd="1" destOrd="0" presId="urn:microsoft.com/office/officeart/2009/3/layout/RandomtoResultProcess"/>
    <dgm:cxn modelId="{0310B3CC-27C6-EE4B-AF9B-18BE2D636F09}" type="presParOf" srcId="{355CDEDC-A83D-2E4B-854E-9E3723BBC43A}" destId="{FFBF8DCC-7639-324C-9DCF-4A3DC293EBD2}" srcOrd="4" destOrd="0" presId="urn:microsoft.com/office/officeart/2009/3/layout/RandomtoResultProcess"/>
    <dgm:cxn modelId="{EE035C69-FD95-B042-AA62-B15498801268}" type="presParOf" srcId="{FFBF8DCC-7639-324C-9DCF-4A3DC293EBD2}" destId="{EE1E3073-B18A-5348-8AAC-35AC6CA368E6}" srcOrd="0" destOrd="0" presId="urn:microsoft.com/office/officeart/2009/3/layout/RandomtoResultProcess"/>
    <dgm:cxn modelId="{D748FAC9-987F-154D-9C42-34C57A99F83C}" type="presParOf" srcId="{FFBF8DCC-7639-324C-9DCF-4A3DC293EBD2}" destId="{B0625064-ACA8-C841-A493-67EC879C2638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D763E7-E07D-4149-8050-09B441D228A1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5D0F7C-3FA0-6C48-B727-F267ABFE8657}">
      <dgm:prSet phldrT="[Text]"/>
      <dgm:spPr/>
      <dgm:t>
        <a:bodyPr/>
        <a:lstStyle/>
        <a:p>
          <a:r>
            <a:rPr lang="en-US" dirty="0" err="1" smtClean="0">
              <a:solidFill>
                <a:srgbClr val="0A0201"/>
              </a:solidFill>
            </a:rPr>
            <a:t>Prosedur</a:t>
          </a:r>
          <a:r>
            <a:rPr lang="en-US" baseline="0" dirty="0" smtClean="0">
              <a:solidFill>
                <a:srgbClr val="0A0201"/>
              </a:solidFill>
            </a:rPr>
            <a:t> </a:t>
          </a:r>
          <a:r>
            <a:rPr lang="en-US" baseline="0" dirty="0" err="1" smtClean="0">
              <a:solidFill>
                <a:srgbClr val="0A0201"/>
              </a:solidFill>
            </a:rPr>
            <a:t>Pengambilan</a:t>
          </a:r>
          <a:r>
            <a:rPr lang="en-US" baseline="0" dirty="0" smtClean="0">
              <a:solidFill>
                <a:srgbClr val="0A0201"/>
              </a:solidFill>
            </a:rPr>
            <a:t> </a:t>
          </a:r>
          <a:r>
            <a:rPr lang="en-US" baseline="0" dirty="0" err="1" smtClean="0">
              <a:solidFill>
                <a:srgbClr val="0A0201"/>
              </a:solidFill>
            </a:rPr>
            <a:t>Keputusan</a:t>
          </a:r>
          <a:endParaRPr lang="en-US" dirty="0">
            <a:solidFill>
              <a:srgbClr val="0A0201"/>
            </a:solidFill>
          </a:endParaRPr>
        </a:p>
      </dgm:t>
    </dgm:pt>
    <dgm:pt modelId="{DA3F606B-A82C-A849-B907-2BF008B3385F}" type="parTrans" cxnId="{A38154F0-3C97-CB41-80A4-FC5ED33822D3}">
      <dgm:prSet/>
      <dgm:spPr/>
      <dgm:t>
        <a:bodyPr/>
        <a:lstStyle/>
        <a:p>
          <a:endParaRPr lang="en-US"/>
        </a:p>
      </dgm:t>
    </dgm:pt>
    <dgm:pt modelId="{4E2EA073-EC22-8A4F-87B8-87F16EB0E5B3}" type="sibTrans" cxnId="{A38154F0-3C97-CB41-80A4-FC5ED33822D3}">
      <dgm:prSet/>
      <dgm:spPr/>
      <dgm:t>
        <a:bodyPr/>
        <a:lstStyle/>
        <a:p>
          <a:endParaRPr lang="en-US"/>
        </a:p>
      </dgm:t>
    </dgm:pt>
    <dgm:pt modelId="{D5EF4B1E-C5FA-3742-A9CE-658D8AD0DF41}">
      <dgm:prSet phldrT="[Text]"/>
      <dgm:spPr/>
      <dgm:t>
        <a:bodyPr/>
        <a:lstStyle/>
        <a:p>
          <a:r>
            <a:rPr lang="en-US" dirty="0" smtClean="0">
              <a:solidFill>
                <a:srgbClr val="0A0201"/>
              </a:solidFill>
            </a:rPr>
            <a:t>AUTOCRATIC </a:t>
          </a:r>
        </a:p>
        <a:p>
          <a:r>
            <a:rPr lang="en-US" dirty="0" smtClean="0">
              <a:solidFill>
                <a:srgbClr val="0A0201"/>
              </a:solidFill>
            </a:rPr>
            <a:t>DECISION</a:t>
          </a:r>
          <a:endParaRPr lang="en-US" dirty="0">
            <a:solidFill>
              <a:srgbClr val="0A0201"/>
            </a:solidFill>
          </a:endParaRPr>
        </a:p>
      </dgm:t>
    </dgm:pt>
    <dgm:pt modelId="{E67767DD-54CC-4F4D-ACC9-E7965EB674AC}" type="parTrans" cxnId="{89DA2EAE-B51E-C345-9C68-616A9D778F97}">
      <dgm:prSet/>
      <dgm:spPr/>
      <dgm:t>
        <a:bodyPr/>
        <a:lstStyle/>
        <a:p>
          <a:endParaRPr lang="en-US"/>
        </a:p>
      </dgm:t>
    </dgm:pt>
    <dgm:pt modelId="{68AF3A9E-7B0F-BE46-8371-663C67CBFB7E}" type="sibTrans" cxnId="{89DA2EAE-B51E-C345-9C68-616A9D778F97}">
      <dgm:prSet/>
      <dgm:spPr/>
      <dgm:t>
        <a:bodyPr/>
        <a:lstStyle/>
        <a:p>
          <a:endParaRPr lang="en-US"/>
        </a:p>
      </dgm:t>
    </dgm:pt>
    <dgm:pt modelId="{71A7E886-5380-E84A-80E2-667ED8FB535A}">
      <dgm:prSet phldrT="[Text]"/>
      <dgm:spPr/>
      <dgm:t>
        <a:bodyPr/>
        <a:lstStyle/>
        <a:p>
          <a:r>
            <a:rPr lang="en-US" dirty="0" smtClean="0">
              <a:solidFill>
                <a:srgbClr val="0A0201"/>
              </a:solidFill>
            </a:rPr>
            <a:t>JOINT</a:t>
          </a:r>
        </a:p>
        <a:p>
          <a:r>
            <a:rPr lang="en-US" dirty="0" smtClean="0">
              <a:solidFill>
                <a:srgbClr val="0A0201"/>
              </a:solidFill>
            </a:rPr>
            <a:t>DECISION</a:t>
          </a:r>
          <a:endParaRPr lang="en-US" dirty="0">
            <a:solidFill>
              <a:srgbClr val="0A0201"/>
            </a:solidFill>
          </a:endParaRPr>
        </a:p>
      </dgm:t>
    </dgm:pt>
    <dgm:pt modelId="{1323391E-F361-0540-B5D4-1057B9455B0D}" type="parTrans" cxnId="{60EE14D9-EDC7-6349-9AF0-F7347FC598E9}">
      <dgm:prSet/>
      <dgm:spPr/>
      <dgm:t>
        <a:bodyPr/>
        <a:lstStyle/>
        <a:p>
          <a:endParaRPr lang="en-US"/>
        </a:p>
      </dgm:t>
    </dgm:pt>
    <dgm:pt modelId="{F4E58019-C88A-344F-973A-80A6084EF120}" type="sibTrans" cxnId="{60EE14D9-EDC7-6349-9AF0-F7347FC598E9}">
      <dgm:prSet/>
      <dgm:spPr/>
      <dgm:t>
        <a:bodyPr/>
        <a:lstStyle/>
        <a:p>
          <a:endParaRPr lang="en-US"/>
        </a:p>
      </dgm:t>
    </dgm:pt>
    <dgm:pt modelId="{E4DCAAC4-721C-8F46-BB38-EC896D396F19}">
      <dgm:prSet phldrT="[Text]"/>
      <dgm:spPr/>
      <dgm:t>
        <a:bodyPr/>
        <a:lstStyle/>
        <a:p>
          <a:r>
            <a:rPr lang="en-US" dirty="0" smtClean="0">
              <a:solidFill>
                <a:srgbClr val="0A0201"/>
              </a:solidFill>
            </a:rPr>
            <a:t>DELEGATION</a:t>
          </a:r>
          <a:endParaRPr lang="en-US" dirty="0">
            <a:solidFill>
              <a:srgbClr val="0A0201"/>
            </a:solidFill>
          </a:endParaRPr>
        </a:p>
      </dgm:t>
    </dgm:pt>
    <dgm:pt modelId="{07DDBD31-7E9A-7548-9660-0A6DDCAFE5E6}" type="parTrans" cxnId="{CD42C12B-1959-034D-B266-F0BA81F56D33}">
      <dgm:prSet/>
      <dgm:spPr/>
      <dgm:t>
        <a:bodyPr/>
        <a:lstStyle/>
        <a:p>
          <a:endParaRPr lang="en-US"/>
        </a:p>
      </dgm:t>
    </dgm:pt>
    <dgm:pt modelId="{7A8ED8CA-BA03-A444-817B-B32B46A6C934}" type="sibTrans" cxnId="{CD42C12B-1959-034D-B266-F0BA81F56D33}">
      <dgm:prSet/>
      <dgm:spPr/>
      <dgm:t>
        <a:bodyPr/>
        <a:lstStyle/>
        <a:p>
          <a:endParaRPr lang="en-US"/>
        </a:p>
      </dgm:t>
    </dgm:pt>
    <dgm:pt modelId="{C9ABADA7-F1FF-0543-ABC8-220F857C798D}">
      <dgm:prSet/>
      <dgm:spPr/>
      <dgm:t>
        <a:bodyPr/>
        <a:lstStyle/>
        <a:p>
          <a:r>
            <a:rPr lang="en-US" dirty="0" smtClean="0">
              <a:solidFill>
                <a:srgbClr val="0A0201"/>
              </a:solidFill>
            </a:rPr>
            <a:t>CONSULTATION</a:t>
          </a:r>
        </a:p>
        <a:p>
          <a:r>
            <a:rPr lang="en-US" dirty="0" smtClean="0">
              <a:solidFill>
                <a:srgbClr val="0A0201"/>
              </a:solidFill>
            </a:rPr>
            <a:t>DECISION</a:t>
          </a:r>
          <a:endParaRPr lang="en-US" dirty="0">
            <a:solidFill>
              <a:srgbClr val="0A0201"/>
            </a:solidFill>
          </a:endParaRPr>
        </a:p>
      </dgm:t>
    </dgm:pt>
    <dgm:pt modelId="{B41A7D4F-8A2C-734F-A4E9-BB0EA23DA769}" type="parTrans" cxnId="{8DB9D6B5-BFFC-984B-92AA-E6D4AFE6B09A}">
      <dgm:prSet/>
      <dgm:spPr/>
      <dgm:t>
        <a:bodyPr/>
        <a:lstStyle/>
        <a:p>
          <a:endParaRPr lang="en-US"/>
        </a:p>
      </dgm:t>
    </dgm:pt>
    <dgm:pt modelId="{269BB607-5C50-8B4D-A0BD-F067808230B3}" type="sibTrans" cxnId="{8DB9D6B5-BFFC-984B-92AA-E6D4AFE6B09A}">
      <dgm:prSet/>
      <dgm:spPr/>
      <dgm:t>
        <a:bodyPr/>
        <a:lstStyle/>
        <a:p>
          <a:endParaRPr lang="en-US"/>
        </a:p>
      </dgm:t>
    </dgm:pt>
    <dgm:pt modelId="{57E11ED2-A2D4-C64A-81C8-ACF7ED88ABE2}" type="pres">
      <dgm:prSet presAssocID="{5BD763E7-E07D-4149-8050-09B441D228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8DD810D-FA16-304F-803D-C878D377C0C2}" type="pres">
      <dgm:prSet presAssocID="{845D0F7C-3FA0-6C48-B727-F267ABFE8657}" presName="hierRoot1" presStyleCnt="0">
        <dgm:presLayoutVars>
          <dgm:hierBranch val="init"/>
        </dgm:presLayoutVars>
      </dgm:prSet>
      <dgm:spPr/>
    </dgm:pt>
    <dgm:pt modelId="{69D6AB7C-83D9-744C-BC78-114A42517B7C}" type="pres">
      <dgm:prSet presAssocID="{845D0F7C-3FA0-6C48-B727-F267ABFE8657}" presName="rootComposite1" presStyleCnt="0"/>
      <dgm:spPr/>
    </dgm:pt>
    <dgm:pt modelId="{9D7213EE-36BF-AA4D-B1C8-7BD205CA2C5C}" type="pres">
      <dgm:prSet presAssocID="{845D0F7C-3FA0-6C48-B727-F267ABFE865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989639-C205-2944-899F-205F4C850537}" type="pres">
      <dgm:prSet presAssocID="{845D0F7C-3FA0-6C48-B727-F267ABFE865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E89DCA1-747F-A347-B4F6-F4141207D395}" type="pres">
      <dgm:prSet presAssocID="{845D0F7C-3FA0-6C48-B727-F267ABFE8657}" presName="hierChild2" presStyleCnt="0"/>
      <dgm:spPr/>
    </dgm:pt>
    <dgm:pt modelId="{7520ECFC-D2F2-564F-B6FA-50DCA40A6675}" type="pres">
      <dgm:prSet presAssocID="{E67767DD-54CC-4F4D-ACC9-E7965EB674AC}" presName="Name37" presStyleLbl="parChTrans1D2" presStyleIdx="0" presStyleCnt="4"/>
      <dgm:spPr/>
      <dgm:t>
        <a:bodyPr/>
        <a:lstStyle/>
        <a:p>
          <a:endParaRPr lang="en-US"/>
        </a:p>
      </dgm:t>
    </dgm:pt>
    <dgm:pt modelId="{A375B7BF-C94E-9F4A-916D-1B7D57690EF5}" type="pres">
      <dgm:prSet presAssocID="{D5EF4B1E-C5FA-3742-A9CE-658D8AD0DF41}" presName="hierRoot2" presStyleCnt="0">
        <dgm:presLayoutVars>
          <dgm:hierBranch val="init"/>
        </dgm:presLayoutVars>
      </dgm:prSet>
      <dgm:spPr/>
    </dgm:pt>
    <dgm:pt modelId="{51FDD8D5-B641-5A48-9D0B-65698D5DAAB9}" type="pres">
      <dgm:prSet presAssocID="{D5EF4B1E-C5FA-3742-A9CE-658D8AD0DF41}" presName="rootComposite" presStyleCnt="0"/>
      <dgm:spPr/>
    </dgm:pt>
    <dgm:pt modelId="{03934FF9-4AC0-5240-94E7-5F8439895504}" type="pres">
      <dgm:prSet presAssocID="{D5EF4B1E-C5FA-3742-A9CE-658D8AD0DF4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82F4EB-BD0B-2F4B-9FA9-2BA996E0D733}" type="pres">
      <dgm:prSet presAssocID="{D5EF4B1E-C5FA-3742-A9CE-658D8AD0DF41}" presName="rootConnector" presStyleLbl="node2" presStyleIdx="0" presStyleCnt="4"/>
      <dgm:spPr/>
      <dgm:t>
        <a:bodyPr/>
        <a:lstStyle/>
        <a:p>
          <a:endParaRPr lang="en-US"/>
        </a:p>
      </dgm:t>
    </dgm:pt>
    <dgm:pt modelId="{05E60A83-5B8A-F548-BE80-675C1D004F0E}" type="pres">
      <dgm:prSet presAssocID="{D5EF4B1E-C5FA-3742-A9CE-658D8AD0DF41}" presName="hierChild4" presStyleCnt="0"/>
      <dgm:spPr/>
    </dgm:pt>
    <dgm:pt modelId="{9EE108F0-8556-3548-9F1A-EB5B3A94D5CD}" type="pres">
      <dgm:prSet presAssocID="{D5EF4B1E-C5FA-3742-A9CE-658D8AD0DF41}" presName="hierChild5" presStyleCnt="0"/>
      <dgm:spPr/>
    </dgm:pt>
    <dgm:pt modelId="{07BF7F15-BD81-684C-A61A-6A5A915099B4}" type="pres">
      <dgm:prSet presAssocID="{B41A7D4F-8A2C-734F-A4E9-BB0EA23DA769}" presName="Name37" presStyleLbl="parChTrans1D2" presStyleIdx="1" presStyleCnt="4"/>
      <dgm:spPr/>
      <dgm:t>
        <a:bodyPr/>
        <a:lstStyle/>
        <a:p>
          <a:endParaRPr lang="en-US"/>
        </a:p>
      </dgm:t>
    </dgm:pt>
    <dgm:pt modelId="{71C20F8F-A7E4-3E4A-BF46-86DE22412734}" type="pres">
      <dgm:prSet presAssocID="{C9ABADA7-F1FF-0543-ABC8-220F857C798D}" presName="hierRoot2" presStyleCnt="0">
        <dgm:presLayoutVars>
          <dgm:hierBranch val="init"/>
        </dgm:presLayoutVars>
      </dgm:prSet>
      <dgm:spPr/>
    </dgm:pt>
    <dgm:pt modelId="{F0CD4721-B06D-EC4F-91F5-32F46FED5BBA}" type="pres">
      <dgm:prSet presAssocID="{C9ABADA7-F1FF-0543-ABC8-220F857C798D}" presName="rootComposite" presStyleCnt="0"/>
      <dgm:spPr/>
    </dgm:pt>
    <dgm:pt modelId="{E69F9EFF-0BDA-A444-817B-5F708331955D}" type="pres">
      <dgm:prSet presAssocID="{C9ABADA7-F1FF-0543-ABC8-220F857C798D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112584-04A0-D74E-9970-CE6A65E04540}" type="pres">
      <dgm:prSet presAssocID="{C9ABADA7-F1FF-0543-ABC8-220F857C798D}" presName="rootConnector" presStyleLbl="node2" presStyleIdx="1" presStyleCnt="4"/>
      <dgm:spPr/>
      <dgm:t>
        <a:bodyPr/>
        <a:lstStyle/>
        <a:p>
          <a:endParaRPr lang="en-US"/>
        </a:p>
      </dgm:t>
    </dgm:pt>
    <dgm:pt modelId="{D9765207-D6F2-0248-B371-178D5167ACFE}" type="pres">
      <dgm:prSet presAssocID="{C9ABADA7-F1FF-0543-ABC8-220F857C798D}" presName="hierChild4" presStyleCnt="0"/>
      <dgm:spPr/>
    </dgm:pt>
    <dgm:pt modelId="{13EB9E12-948F-D142-B956-5F2224D8184E}" type="pres">
      <dgm:prSet presAssocID="{C9ABADA7-F1FF-0543-ABC8-220F857C798D}" presName="hierChild5" presStyleCnt="0"/>
      <dgm:spPr/>
    </dgm:pt>
    <dgm:pt modelId="{9D7D2510-0741-6B47-A24B-AC08414D2087}" type="pres">
      <dgm:prSet presAssocID="{1323391E-F361-0540-B5D4-1057B9455B0D}" presName="Name37" presStyleLbl="parChTrans1D2" presStyleIdx="2" presStyleCnt="4"/>
      <dgm:spPr/>
      <dgm:t>
        <a:bodyPr/>
        <a:lstStyle/>
        <a:p>
          <a:endParaRPr lang="en-US"/>
        </a:p>
      </dgm:t>
    </dgm:pt>
    <dgm:pt modelId="{1FA0E24D-F5D8-C046-9C80-5721594D1A10}" type="pres">
      <dgm:prSet presAssocID="{71A7E886-5380-E84A-80E2-667ED8FB535A}" presName="hierRoot2" presStyleCnt="0">
        <dgm:presLayoutVars>
          <dgm:hierBranch val="init"/>
        </dgm:presLayoutVars>
      </dgm:prSet>
      <dgm:spPr/>
    </dgm:pt>
    <dgm:pt modelId="{7144F2F0-1D07-BE47-A70F-F7FE539757D8}" type="pres">
      <dgm:prSet presAssocID="{71A7E886-5380-E84A-80E2-667ED8FB535A}" presName="rootComposite" presStyleCnt="0"/>
      <dgm:spPr/>
    </dgm:pt>
    <dgm:pt modelId="{264F2FCB-23E3-F544-BCD3-12EA99B57D47}" type="pres">
      <dgm:prSet presAssocID="{71A7E886-5380-E84A-80E2-667ED8FB535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6B0937-44BC-CB44-BFD1-02C0D0CC4CD2}" type="pres">
      <dgm:prSet presAssocID="{71A7E886-5380-E84A-80E2-667ED8FB535A}" presName="rootConnector" presStyleLbl="node2" presStyleIdx="2" presStyleCnt="4"/>
      <dgm:spPr/>
      <dgm:t>
        <a:bodyPr/>
        <a:lstStyle/>
        <a:p>
          <a:endParaRPr lang="en-US"/>
        </a:p>
      </dgm:t>
    </dgm:pt>
    <dgm:pt modelId="{014BF32F-BC81-9C4C-84A9-93D94F510C17}" type="pres">
      <dgm:prSet presAssocID="{71A7E886-5380-E84A-80E2-667ED8FB535A}" presName="hierChild4" presStyleCnt="0"/>
      <dgm:spPr/>
    </dgm:pt>
    <dgm:pt modelId="{729B6D7B-A5F3-C948-A539-31A6F983AA01}" type="pres">
      <dgm:prSet presAssocID="{71A7E886-5380-E84A-80E2-667ED8FB535A}" presName="hierChild5" presStyleCnt="0"/>
      <dgm:spPr/>
    </dgm:pt>
    <dgm:pt modelId="{B52DD02C-3FF7-F849-A04F-9908045DF22B}" type="pres">
      <dgm:prSet presAssocID="{07DDBD31-7E9A-7548-9660-0A6DDCAFE5E6}" presName="Name37" presStyleLbl="parChTrans1D2" presStyleIdx="3" presStyleCnt="4"/>
      <dgm:spPr/>
      <dgm:t>
        <a:bodyPr/>
        <a:lstStyle/>
        <a:p>
          <a:endParaRPr lang="en-US"/>
        </a:p>
      </dgm:t>
    </dgm:pt>
    <dgm:pt modelId="{16303F1F-3D5E-CF40-BAF8-7E78504D7AD8}" type="pres">
      <dgm:prSet presAssocID="{E4DCAAC4-721C-8F46-BB38-EC896D396F19}" presName="hierRoot2" presStyleCnt="0">
        <dgm:presLayoutVars>
          <dgm:hierBranch val="init"/>
        </dgm:presLayoutVars>
      </dgm:prSet>
      <dgm:spPr/>
    </dgm:pt>
    <dgm:pt modelId="{3583AB2E-753D-EB4B-A79B-C333445A2C14}" type="pres">
      <dgm:prSet presAssocID="{E4DCAAC4-721C-8F46-BB38-EC896D396F19}" presName="rootComposite" presStyleCnt="0"/>
      <dgm:spPr/>
    </dgm:pt>
    <dgm:pt modelId="{616CC2DC-F23E-0140-BFA5-55E6A6409EBC}" type="pres">
      <dgm:prSet presAssocID="{E4DCAAC4-721C-8F46-BB38-EC896D396F1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C4FCA8-7DE6-C349-8311-718E4B41903F}" type="pres">
      <dgm:prSet presAssocID="{E4DCAAC4-721C-8F46-BB38-EC896D396F19}" presName="rootConnector" presStyleLbl="node2" presStyleIdx="3" presStyleCnt="4"/>
      <dgm:spPr/>
      <dgm:t>
        <a:bodyPr/>
        <a:lstStyle/>
        <a:p>
          <a:endParaRPr lang="en-US"/>
        </a:p>
      </dgm:t>
    </dgm:pt>
    <dgm:pt modelId="{A35F4A41-AB36-B74A-AF94-88DBACC50E97}" type="pres">
      <dgm:prSet presAssocID="{E4DCAAC4-721C-8F46-BB38-EC896D396F19}" presName="hierChild4" presStyleCnt="0"/>
      <dgm:spPr/>
    </dgm:pt>
    <dgm:pt modelId="{3AEE856E-1908-D14D-97F1-5538E1F18B57}" type="pres">
      <dgm:prSet presAssocID="{E4DCAAC4-721C-8F46-BB38-EC896D396F19}" presName="hierChild5" presStyleCnt="0"/>
      <dgm:spPr/>
    </dgm:pt>
    <dgm:pt modelId="{96E21206-00E5-D74F-8B38-9A0C96341641}" type="pres">
      <dgm:prSet presAssocID="{845D0F7C-3FA0-6C48-B727-F267ABFE8657}" presName="hierChild3" presStyleCnt="0"/>
      <dgm:spPr/>
    </dgm:pt>
  </dgm:ptLst>
  <dgm:cxnLst>
    <dgm:cxn modelId="{60EE14D9-EDC7-6349-9AF0-F7347FC598E9}" srcId="{845D0F7C-3FA0-6C48-B727-F267ABFE8657}" destId="{71A7E886-5380-E84A-80E2-667ED8FB535A}" srcOrd="2" destOrd="0" parTransId="{1323391E-F361-0540-B5D4-1057B9455B0D}" sibTransId="{F4E58019-C88A-344F-973A-80A6084EF120}"/>
    <dgm:cxn modelId="{8DB9D6B5-BFFC-984B-92AA-E6D4AFE6B09A}" srcId="{845D0F7C-3FA0-6C48-B727-F267ABFE8657}" destId="{C9ABADA7-F1FF-0543-ABC8-220F857C798D}" srcOrd="1" destOrd="0" parTransId="{B41A7D4F-8A2C-734F-A4E9-BB0EA23DA769}" sibTransId="{269BB607-5C50-8B4D-A0BD-F067808230B3}"/>
    <dgm:cxn modelId="{89DA2EAE-B51E-C345-9C68-616A9D778F97}" srcId="{845D0F7C-3FA0-6C48-B727-F267ABFE8657}" destId="{D5EF4B1E-C5FA-3742-A9CE-658D8AD0DF41}" srcOrd="0" destOrd="0" parTransId="{E67767DD-54CC-4F4D-ACC9-E7965EB674AC}" sibTransId="{68AF3A9E-7B0F-BE46-8371-663C67CBFB7E}"/>
    <dgm:cxn modelId="{CD42C12B-1959-034D-B266-F0BA81F56D33}" srcId="{845D0F7C-3FA0-6C48-B727-F267ABFE8657}" destId="{E4DCAAC4-721C-8F46-BB38-EC896D396F19}" srcOrd="3" destOrd="0" parTransId="{07DDBD31-7E9A-7548-9660-0A6DDCAFE5E6}" sibTransId="{7A8ED8CA-BA03-A444-817B-B32B46A6C934}"/>
    <dgm:cxn modelId="{8F643D04-1872-4145-8CAC-4F34677ACFCF}" type="presOf" srcId="{D5EF4B1E-C5FA-3742-A9CE-658D8AD0DF41}" destId="{0A82F4EB-BD0B-2F4B-9FA9-2BA996E0D733}" srcOrd="1" destOrd="0" presId="urn:microsoft.com/office/officeart/2005/8/layout/orgChart1"/>
    <dgm:cxn modelId="{0966CDC9-95BC-3A4F-B2D8-4F11E59D3058}" type="presOf" srcId="{E4DCAAC4-721C-8F46-BB38-EC896D396F19}" destId="{DCC4FCA8-7DE6-C349-8311-718E4B41903F}" srcOrd="1" destOrd="0" presId="urn:microsoft.com/office/officeart/2005/8/layout/orgChart1"/>
    <dgm:cxn modelId="{B7737517-44D3-CE49-82A3-E8FD5050E774}" type="presOf" srcId="{E67767DD-54CC-4F4D-ACC9-E7965EB674AC}" destId="{7520ECFC-D2F2-564F-B6FA-50DCA40A6675}" srcOrd="0" destOrd="0" presId="urn:microsoft.com/office/officeart/2005/8/layout/orgChart1"/>
    <dgm:cxn modelId="{A2114E3D-CB30-C241-94FE-A5D2B5060CE7}" type="presOf" srcId="{71A7E886-5380-E84A-80E2-667ED8FB535A}" destId="{264F2FCB-23E3-F544-BCD3-12EA99B57D47}" srcOrd="0" destOrd="0" presId="urn:microsoft.com/office/officeart/2005/8/layout/orgChart1"/>
    <dgm:cxn modelId="{C18334CD-C707-7A40-8098-DDB6C7CF866F}" type="presOf" srcId="{845D0F7C-3FA0-6C48-B727-F267ABFE8657}" destId="{29989639-C205-2944-899F-205F4C850537}" srcOrd="1" destOrd="0" presId="urn:microsoft.com/office/officeart/2005/8/layout/orgChart1"/>
    <dgm:cxn modelId="{0193EC60-A940-F646-A4BD-2A9D8A7B0175}" type="presOf" srcId="{845D0F7C-3FA0-6C48-B727-F267ABFE8657}" destId="{9D7213EE-36BF-AA4D-B1C8-7BD205CA2C5C}" srcOrd="0" destOrd="0" presId="urn:microsoft.com/office/officeart/2005/8/layout/orgChart1"/>
    <dgm:cxn modelId="{68C502B6-A668-D240-A2BE-0D2B037EC94D}" type="presOf" srcId="{1323391E-F361-0540-B5D4-1057B9455B0D}" destId="{9D7D2510-0741-6B47-A24B-AC08414D2087}" srcOrd="0" destOrd="0" presId="urn:microsoft.com/office/officeart/2005/8/layout/orgChart1"/>
    <dgm:cxn modelId="{DC3ED1ED-C370-4241-AD8F-71377B5BDC64}" type="presOf" srcId="{C9ABADA7-F1FF-0543-ABC8-220F857C798D}" destId="{E69F9EFF-0BDA-A444-817B-5F708331955D}" srcOrd="0" destOrd="0" presId="urn:microsoft.com/office/officeart/2005/8/layout/orgChart1"/>
    <dgm:cxn modelId="{DAC6F5C8-59CB-6A49-9731-28A8CC94E93B}" type="presOf" srcId="{E4DCAAC4-721C-8F46-BB38-EC896D396F19}" destId="{616CC2DC-F23E-0140-BFA5-55E6A6409EBC}" srcOrd="0" destOrd="0" presId="urn:microsoft.com/office/officeart/2005/8/layout/orgChart1"/>
    <dgm:cxn modelId="{5559D275-97D8-4048-A640-09359E65F107}" type="presOf" srcId="{5BD763E7-E07D-4149-8050-09B441D228A1}" destId="{57E11ED2-A2D4-C64A-81C8-ACF7ED88ABE2}" srcOrd="0" destOrd="0" presId="urn:microsoft.com/office/officeart/2005/8/layout/orgChart1"/>
    <dgm:cxn modelId="{756A9F8F-D3DA-F24B-90FB-780166A7714A}" type="presOf" srcId="{D5EF4B1E-C5FA-3742-A9CE-658D8AD0DF41}" destId="{03934FF9-4AC0-5240-94E7-5F8439895504}" srcOrd="0" destOrd="0" presId="urn:microsoft.com/office/officeart/2005/8/layout/orgChart1"/>
    <dgm:cxn modelId="{61F13324-3507-024C-A531-6B3A6036F4C5}" type="presOf" srcId="{71A7E886-5380-E84A-80E2-667ED8FB535A}" destId="{6F6B0937-44BC-CB44-BFD1-02C0D0CC4CD2}" srcOrd="1" destOrd="0" presId="urn:microsoft.com/office/officeart/2005/8/layout/orgChart1"/>
    <dgm:cxn modelId="{A38154F0-3C97-CB41-80A4-FC5ED33822D3}" srcId="{5BD763E7-E07D-4149-8050-09B441D228A1}" destId="{845D0F7C-3FA0-6C48-B727-F267ABFE8657}" srcOrd="0" destOrd="0" parTransId="{DA3F606B-A82C-A849-B907-2BF008B3385F}" sibTransId="{4E2EA073-EC22-8A4F-87B8-87F16EB0E5B3}"/>
    <dgm:cxn modelId="{8478F236-02F4-C840-A842-E12FA4EBCDC8}" type="presOf" srcId="{07DDBD31-7E9A-7548-9660-0A6DDCAFE5E6}" destId="{B52DD02C-3FF7-F849-A04F-9908045DF22B}" srcOrd="0" destOrd="0" presId="urn:microsoft.com/office/officeart/2005/8/layout/orgChart1"/>
    <dgm:cxn modelId="{E848EA3E-E913-3046-B52F-C3D352296684}" type="presOf" srcId="{C9ABADA7-F1FF-0543-ABC8-220F857C798D}" destId="{5B112584-04A0-D74E-9970-CE6A65E04540}" srcOrd="1" destOrd="0" presId="urn:microsoft.com/office/officeart/2005/8/layout/orgChart1"/>
    <dgm:cxn modelId="{55479139-09B9-2340-BE5D-1DD28DBD10A1}" type="presOf" srcId="{B41A7D4F-8A2C-734F-A4E9-BB0EA23DA769}" destId="{07BF7F15-BD81-684C-A61A-6A5A915099B4}" srcOrd="0" destOrd="0" presId="urn:microsoft.com/office/officeart/2005/8/layout/orgChart1"/>
    <dgm:cxn modelId="{9932A3EE-3CD8-4047-A061-D0FE0F70BE29}" type="presParOf" srcId="{57E11ED2-A2D4-C64A-81C8-ACF7ED88ABE2}" destId="{28DD810D-FA16-304F-803D-C878D377C0C2}" srcOrd="0" destOrd="0" presId="urn:microsoft.com/office/officeart/2005/8/layout/orgChart1"/>
    <dgm:cxn modelId="{7FC6DA82-710F-4E4D-930C-E1D0020F1B78}" type="presParOf" srcId="{28DD810D-FA16-304F-803D-C878D377C0C2}" destId="{69D6AB7C-83D9-744C-BC78-114A42517B7C}" srcOrd="0" destOrd="0" presId="urn:microsoft.com/office/officeart/2005/8/layout/orgChart1"/>
    <dgm:cxn modelId="{BA42D3F1-C266-7043-AB8B-D2586D60F6AD}" type="presParOf" srcId="{69D6AB7C-83D9-744C-BC78-114A42517B7C}" destId="{9D7213EE-36BF-AA4D-B1C8-7BD205CA2C5C}" srcOrd="0" destOrd="0" presId="urn:microsoft.com/office/officeart/2005/8/layout/orgChart1"/>
    <dgm:cxn modelId="{E9A6F96E-7EEB-2C4D-BD16-341D88710633}" type="presParOf" srcId="{69D6AB7C-83D9-744C-BC78-114A42517B7C}" destId="{29989639-C205-2944-899F-205F4C850537}" srcOrd="1" destOrd="0" presId="urn:microsoft.com/office/officeart/2005/8/layout/orgChart1"/>
    <dgm:cxn modelId="{3359CE95-338E-4B40-AF9E-864683C9474C}" type="presParOf" srcId="{28DD810D-FA16-304F-803D-C878D377C0C2}" destId="{4E89DCA1-747F-A347-B4F6-F4141207D395}" srcOrd="1" destOrd="0" presId="urn:microsoft.com/office/officeart/2005/8/layout/orgChart1"/>
    <dgm:cxn modelId="{88300B70-DF29-0A4E-939A-205F244B1D23}" type="presParOf" srcId="{4E89DCA1-747F-A347-B4F6-F4141207D395}" destId="{7520ECFC-D2F2-564F-B6FA-50DCA40A6675}" srcOrd="0" destOrd="0" presId="urn:microsoft.com/office/officeart/2005/8/layout/orgChart1"/>
    <dgm:cxn modelId="{6672358D-0077-0D48-85A9-A5988400B00B}" type="presParOf" srcId="{4E89DCA1-747F-A347-B4F6-F4141207D395}" destId="{A375B7BF-C94E-9F4A-916D-1B7D57690EF5}" srcOrd="1" destOrd="0" presId="urn:microsoft.com/office/officeart/2005/8/layout/orgChart1"/>
    <dgm:cxn modelId="{9D7872F6-5DB3-C341-87CD-C775EA2C8BE2}" type="presParOf" srcId="{A375B7BF-C94E-9F4A-916D-1B7D57690EF5}" destId="{51FDD8D5-B641-5A48-9D0B-65698D5DAAB9}" srcOrd="0" destOrd="0" presId="urn:microsoft.com/office/officeart/2005/8/layout/orgChart1"/>
    <dgm:cxn modelId="{236A8708-8136-2042-B8F0-8D1EFFD4B922}" type="presParOf" srcId="{51FDD8D5-B641-5A48-9D0B-65698D5DAAB9}" destId="{03934FF9-4AC0-5240-94E7-5F8439895504}" srcOrd="0" destOrd="0" presId="urn:microsoft.com/office/officeart/2005/8/layout/orgChart1"/>
    <dgm:cxn modelId="{52E8CD9B-FD88-514A-9AB3-2E3AE33BB25F}" type="presParOf" srcId="{51FDD8D5-B641-5A48-9D0B-65698D5DAAB9}" destId="{0A82F4EB-BD0B-2F4B-9FA9-2BA996E0D733}" srcOrd="1" destOrd="0" presId="urn:microsoft.com/office/officeart/2005/8/layout/orgChart1"/>
    <dgm:cxn modelId="{9760A2C9-4DCE-2B4B-8B00-CD7678E5FCF9}" type="presParOf" srcId="{A375B7BF-C94E-9F4A-916D-1B7D57690EF5}" destId="{05E60A83-5B8A-F548-BE80-675C1D004F0E}" srcOrd="1" destOrd="0" presId="urn:microsoft.com/office/officeart/2005/8/layout/orgChart1"/>
    <dgm:cxn modelId="{DDD2CB2A-DD3B-FF4D-BFF8-E2DD982C15CA}" type="presParOf" srcId="{A375B7BF-C94E-9F4A-916D-1B7D57690EF5}" destId="{9EE108F0-8556-3548-9F1A-EB5B3A94D5CD}" srcOrd="2" destOrd="0" presId="urn:microsoft.com/office/officeart/2005/8/layout/orgChart1"/>
    <dgm:cxn modelId="{D0EDA2B4-1898-2244-946E-723A64942FDC}" type="presParOf" srcId="{4E89DCA1-747F-A347-B4F6-F4141207D395}" destId="{07BF7F15-BD81-684C-A61A-6A5A915099B4}" srcOrd="2" destOrd="0" presId="urn:microsoft.com/office/officeart/2005/8/layout/orgChart1"/>
    <dgm:cxn modelId="{4AB802BB-26C9-A04E-990D-C4F81C2E143A}" type="presParOf" srcId="{4E89DCA1-747F-A347-B4F6-F4141207D395}" destId="{71C20F8F-A7E4-3E4A-BF46-86DE22412734}" srcOrd="3" destOrd="0" presId="urn:microsoft.com/office/officeart/2005/8/layout/orgChart1"/>
    <dgm:cxn modelId="{035EF1CE-8C65-7E48-8FC8-6D5AC0D4B74B}" type="presParOf" srcId="{71C20F8F-A7E4-3E4A-BF46-86DE22412734}" destId="{F0CD4721-B06D-EC4F-91F5-32F46FED5BBA}" srcOrd="0" destOrd="0" presId="urn:microsoft.com/office/officeart/2005/8/layout/orgChart1"/>
    <dgm:cxn modelId="{9283EF40-F9DA-9E41-B5CD-7D802BDF47EB}" type="presParOf" srcId="{F0CD4721-B06D-EC4F-91F5-32F46FED5BBA}" destId="{E69F9EFF-0BDA-A444-817B-5F708331955D}" srcOrd="0" destOrd="0" presId="urn:microsoft.com/office/officeart/2005/8/layout/orgChart1"/>
    <dgm:cxn modelId="{824EC7C9-CC6C-E246-B4BD-400ADACAB4A8}" type="presParOf" srcId="{F0CD4721-B06D-EC4F-91F5-32F46FED5BBA}" destId="{5B112584-04A0-D74E-9970-CE6A65E04540}" srcOrd="1" destOrd="0" presId="urn:microsoft.com/office/officeart/2005/8/layout/orgChart1"/>
    <dgm:cxn modelId="{86FF5A7D-C804-CB4A-A893-3384985AE1A2}" type="presParOf" srcId="{71C20F8F-A7E4-3E4A-BF46-86DE22412734}" destId="{D9765207-D6F2-0248-B371-178D5167ACFE}" srcOrd="1" destOrd="0" presId="urn:microsoft.com/office/officeart/2005/8/layout/orgChart1"/>
    <dgm:cxn modelId="{9469696C-FFA9-4847-8DDD-E07DA4E1AFD1}" type="presParOf" srcId="{71C20F8F-A7E4-3E4A-BF46-86DE22412734}" destId="{13EB9E12-948F-D142-B956-5F2224D8184E}" srcOrd="2" destOrd="0" presId="urn:microsoft.com/office/officeart/2005/8/layout/orgChart1"/>
    <dgm:cxn modelId="{C2A02AE4-0CB6-7B44-8842-ED5C8E0443AC}" type="presParOf" srcId="{4E89DCA1-747F-A347-B4F6-F4141207D395}" destId="{9D7D2510-0741-6B47-A24B-AC08414D2087}" srcOrd="4" destOrd="0" presId="urn:microsoft.com/office/officeart/2005/8/layout/orgChart1"/>
    <dgm:cxn modelId="{FE0AD116-AFD9-E34F-9456-94A31D47989A}" type="presParOf" srcId="{4E89DCA1-747F-A347-B4F6-F4141207D395}" destId="{1FA0E24D-F5D8-C046-9C80-5721594D1A10}" srcOrd="5" destOrd="0" presId="urn:microsoft.com/office/officeart/2005/8/layout/orgChart1"/>
    <dgm:cxn modelId="{7BD0A2F3-502C-9749-A151-D9616EFAB369}" type="presParOf" srcId="{1FA0E24D-F5D8-C046-9C80-5721594D1A10}" destId="{7144F2F0-1D07-BE47-A70F-F7FE539757D8}" srcOrd="0" destOrd="0" presId="urn:microsoft.com/office/officeart/2005/8/layout/orgChart1"/>
    <dgm:cxn modelId="{D66AD3DE-5FDE-394A-9FE4-38EDCC62ED10}" type="presParOf" srcId="{7144F2F0-1D07-BE47-A70F-F7FE539757D8}" destId="{264F2FCB-23E3-F544-BCD3-12EA99B57D47}" srcOrd="0" destOrd="0" presId="urn:microsoft.com/office/officeart/2005/8/layout/orgChart1"/>
    <dgm:cxn modelId="{C1C77213-8B3E-754F-AE93-87E88DC7D510}" type="presParOf" srcId="{7144F2F0-1D07-BE47-A70F-F7FE539757D8}" destId="{6F6B0937-44BC-CB44-BFD1-02C0D0CC4CD2}" srcOrd="1" destOrd="0" presId="urn:microsoft.com/office/officeart/2005/8/layout/orgChart1"/>
    <dgm:cxn modelId="{BE82BEFA-4734-6848-B959-050BDE665854}" type="presParOf" srcId="{1FA0E24D-F5D8-C046-9C80-5721594D1A10}" destId="{014BF32F-BC81-9C4C-84A9-93D94F510C17}" srcOrd="1" destOrd="0" presId="urn:microsoft.com/office/officeart/2005/8/layout/orgChart1"/>
    <dgm:cxn modelId="{E30A0A45-8957-7E49-A3AC-0EC6D94DAF80}" type="presParOf" srcId="{1FA0E24D-F5D8-C046-9C80-5721594D1A10}" destId="{729B6D7B-A5F3-C948-A539-31A6F983AA01}" srcOrd="2" destOrd="0" presId="urn:microsoft.com/office/officeart/2005/8/layout/orgChart1"/>
    <dgm:cxn modelId="{8E8A859B-C558-9D4E-9A84-D21EA277EA4E}" type="presParOf" srcId="{4E89DCA1-747F-A347-B4F6-F4141207D395}" destId="{B52DD02C-3FF7-F849-A04F-9908045DF22B}" srcOrd="6" destOrd="0" presId="urn:microsoft.com/office/officeart/2005/8/layout/orgChart1"/>
    <dgm:cxn modelId="{E2CD89F5-3671-2049-85EC-F029A4F7C377}" type="presParOf" srcId="{4E89DCA1-747F-A347-B4F6-F4141207D395}" destId="{16303F1F-3D5E-CF40-BAF8-7E78504D7AD8}" srcOrd="7" destOrd="0" presId="urn:microsoft.com/office/officeart/2005/8/layout/orgChart1"/>
    <dgm:cxn modelId="{7A2947D0-B789-C248-A016-88C4895BDC81}" type="presParOf" srcId="{16303F1F-3D5E-CF40-BAF8-7E78504D7AD8}" destId="{3583AB2E-753D-EB4B-A79B-C333445A2C14}" srcOrd="0" destOrd="0" presId="urn:microsoft.com/office/officeart/2005/8/layout/orgChart1"/>
    <dgm:cxn modelId="{3A4A4EE7-2AE2-1544-AC8D-DAE5B2BBDB7C}" type="presParOf" srcId="{3583AB2E-753D-EB4B-A79B-C333445A2C14}" destId="{616CC2DC-F23E-0140-BFA5-55E6A6409EBC}" srcOrd="0" destOrd="0" presId="urn:microsoft.com/office/officeart/2005/8/layout/orgChart1"/>
    <dgm:cxn modelId="{DF6156C8-386D-9940-9E1F-268FFF727695}" type="presParOf" srcId="{3583AB2E-753D-EB4B-A79B-C333445A2C14}" destId="{DCC4FCA8-7DE6-C349-8311-718E4B41903F}" srcOrd="1" destOrd="0" presId="urn:microsoft.com/office/officeart/2005/8/layout/orgChart1"/>
    <dgm:cxn modelId="{3B7200EB-3099-E149-8AF1-59A4D7C13369}" type="presParOf" srcId="{16303F1F-3D5E-CF40-BAF8-7E78504D7AD8}" destId="{A35F4A41-AB36-B74A-AF94-88DBACC50E97}" srcOrd="1" destOrd="0" presId="urn:microsoft.com/office/officeart/2005/8/layout/orgChart1"/>
    <dgm:cxn modelId="{05EB5264-E9F6-5A4B-A281-7FAF11D7282E}" type="presParOf" srcId="{16303F1F-3D5E-CF40-BAF8-7E78504D7AD8}" destId="{3AEE856E-1908-D14D-97F1-5538E1F18B57}" srcOrd="2" destOrd="0" presId="urn:microsoft.com/office/officeart/2005/8/layout/orgChart1"/>
    <dgm:cxn modelId="{548DAE0B-D8BA-7C4C-83AE-0B1922B8E830}" type="presParOf" srcId="{28DD810D-FA16-304F-803D-C878D377C0C2}" destId="{96E21206-00E5-D74F-8B38-9A0C96341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030236-56B2-CA40-A6CE-2DE7C9297AD5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8D6E7D-1176-A841-AFE9-B787B642DAA9}">
      <dgm:prSet phldrT="[Text]" custT="1"/>
      <dgm:spPr/>
      <dgm:t>
        <a:bodyPr/>
        <a:lstStyle/>
        <a:p>
          <a:r>
            <a:rPr lang="en-US" sz="2800" b="1" dirty="0" smtClean="0">
              <a:solidFill>
                <a:srgbClr val="0A0201"/>
              </a:solidFill>
            </a:rPr>
            <a:t>Autocratic : </a:t>
          </a:r>
          <a:r>
            <a:rPr lang="en-US" sz="2800" b="1" dirty="0" err="1" smtClean="0">
              <a:solidFill>
                <a:srgbClr val="0A0201"/>
              </a:solidFill>
            </a:rPr>
            <a:t>Atasan</a:t>
          </a:r>
          <a:r>
            <a:rPr lang="en-US" sz="2800" b="1" dirty="0" smtClean="0">
              <a:solidFill>
                <a:srgbClr val="0A0201"/>
              </a:solidFill>
            </a:rPr>
            <a:t> </a:t>
          </a:r>
          <a:r>
            <a:rPr lang="en-US" sz="2800" b="1" dirty="0" err="1" smtClean="0">
              <a:solidFill>
                <a:srgbClr val="0A0201"/>
              </a:solidFill>
            </a:rPr>
            <a:t>mengambil</a:t>
          </a:r>
          <a:r>
            <a:rPr lang="en-US" sz="2800" b="1" baseline="0" dirty="0" smtClean="0">
              <a:solidFill>
                <a:srgbClr val="0A0201"/>
              </a:solidFill>
            </a:rPr>
            <a:t> </a:t>
          </a:r>
          <a:r>
            <a:rPr lang="en-US" sz="2800" b="1" baseline="0" dirty="0" err="1" smtClean="0">
              <a:solidFill>
                <a:srgbClr val="0A0201"/>
              </a:solidFill>
            </a:rPr>
            <a:t>keputusan</a:t>
          </a:r>
          <a:r>
            <a:rPr lang="en-US" sz="2800" b="1" baseline="0" dirty="0" smtClean="0">
              <a:solidFill>
                <a:srgbClr val="0A0201"/>
              </a:solidFill>
            </a:rPr>
            <a:t> </a:t>
          </a:r>
          <a:r>
            <a:rPr lang="en-US" sz="2800" b="1" baseline="0" dirty="0" err="1" smtClean="0">
              <a:solidFill>
                <a:srgbClr val="0A0201"/>
              </a:solidFill>
            </a:rPr>
            <a:t>sendiri</a:t>
          </a:r>
          <a:r>
            <a:rPr lang="en-US" sz="2800" b="1" baseline="0" dirty="0" smtClean="0">
              <a:solidFill>
                <a:srgbClr val="0A0201"/>
              </a:solidFill>
            </a:rPr>
            <a:t> </a:t>
          </a:r>
          <a:r>
            <a:rPr lang="en-US" sz="2800" b="1" baseline="0" dirty="0" err="1" smtClean="0">
              <a:solidFill>
                <a:srgbClr val="0A0201"/>
              </a:solidFill>
            </a:rPr>
            <a:t>tanpa</a:t>
          </a:r>
          <a:r>
            <a:rPr lang="en-US" sz="2800" b="1" baseline="0" dirty="0" smtClean="0">
              <a:solidFill>
                <a:srgbClr val="0A0201"/>
              </a:solidFill>
            </a:rPr>
            <a:t> </a:t>
          </a:r>
          <a:r>
            <a:rPr lang="en-US" sz="2800" b="1" baseline="0" dirty="0" err="1" smtClean="0">
              <a:solidFill>
                <a:srgbClr val="0A0201"/>
              </a:solidFill>
            </a:rPr>
            <a:t>menanyakan</a:t>
          </a:r>
          <a:r>
            <a:rPr lang="en-US" sz="2800" b="1" baseline="0" dirty="0" smtClean="0">
              <a:solidFill>
                <a:srgbClr val="0A0201"/>
              </a:solidFill>
            </a:rPr>
            <a:t> </a:t>
          </a:r>
          <a:r>
            <a:rPr lang="en-US" sz="2800" b="1" baseline="0" dirty="0" err="1" smtClean="0">
              <a:solidFill>
                <a:srgbClr val="0A0201"/>
              </a:solidFill>
            </a:rPr>
            <a:t>opini</a:t>
          </a:r>
          <a:r>
            <a:rPr lang="en-US" sz="2800" b="1" baseline="0" dirty="0" smtClean="0">
              <a:solidFill>
                <a:srgbClr val="0A0201"/>
              </a:solidFill>
            </a:rPr>
            <a:t>/</a:t>
          </a:r>
          <a:r>
            <a:rPr lang="en-US" sz="2800" b="1" baseline="0" dirty="0" err="1" smtClean="0">
              <a:solidFill>
                <a:srgbClr val="0A0201"/>
              </a:solidFill>
            </a:rPr>
            <a:t>masukan</a:t>
          </a:r>
          <a:r>
            <a:rPr lang="en-US" sz="2800" b="1" baseline="0" dirty="0" smtClean="0">
              <a:solidFill>
                <a:srgbClr val="0A0201"/>
              </a:solidFill>
            </a:rPr>
            <a:t> </a:t>
          </a:r>
          <a:r>
            <a:rPr lang="en-US" sz="2800" b="1" baseline="0" dirty="0" err="1" smtClean="0">
              <a:solidFill>
                <a:srgbClr val="0A0201"/>
              </a:solidFill>
            </a:rPr>
            <a:t>dari</a:t>
          </a:r>
          <a:r>
            <a:rPr lang="en-US" sz="2800" b="1" baseline="0" dirty="0" smtClean="0">
              <a:solidFill>
                <a:srgbClr val="0A0201"/>
              </a:solidFill>
            </a:rPr>
            <a:t> orang lain. No direct Influence; no participation.</a:t>
          </a:r>
          <a:endParaRPr lang="en-US" sz="2800" b="1" dirty="0">
            <a:solidFill>
              <a:srgbClr val="0A0201"/>
            </a:solidFill>
          </a:endParaRPr>
        </a:p>
      </dgm:t>
    </dgm:pt>
    <dgm:pt modelId="{5599EA10-E65B-A946-ABDA-1BECF0C983BB}" type="parTrans" cxnId="{4E976A13-4EF0-B54C-9B40-DAB622EDA3C5}">
      <dgm:prSet/>
      <dgm:spPr/>
      <dgm:t>
        <a:bodyPr/>
        <a:lstStyle/>
        <a:p>
          <a:endParaRPr lang="en-US"/>
        </a:p>
      </dgm:t>
    </dgm:pt>
    <dgm:pt modelId="{6AFD75D9-D7BA-4B4A-8356-D75CB68DEC7A}" type="sibTrans" cxnId="{4E976A13-4EF0-B54C-9B40-DAB622EDA3C5}">
      <dgm:prSet/>
      <dgm:spPr/>
      <dgm:t>
        <a:bodyPr/>
        <a:lstStyle/>
        <a:p>
          <a:endParaRPr lang="en-US"/>
        </a:p>
      </dgm:t>
    </dgm:pt>
    <dgm:pt modelId="{E5EFDCDD-8139-7549-8E48-937EDE5FB5F7}">
      <dgm:prSet phldrT="[Text]" custT="1"/>
      <dgm:spPr/>
      <dgm:t>
        <a:bodyPr/>
        <a:lstStyle/>
        <a:p>
          <a:r>
            <a:rPr lang="en-US" sz="2300" b="1" dirty="0" smtClean="0">
              <a:solidFill>
                <a:srgbClr val="0A0201"/>
              </a:solidFill>
            </a:rPr>
            <a:t>Joint : </a:t>
          </a:r>
          <a:r>
            <a:rPr lang="en-US" sz="2300" b="1" dirty="0" err="1" smtClean="0">
              <a:solidFill>
                <a:srgbClr val="0A0201"/>
              </a:solidFill>
            </a:rPr>
            <a:t>Atasan</a:t>
          </a:r>
          <a:r>
            <a:rPr lang="en-US" sz="2300" b="1" dirty="0" smtClean="0">
              <a:solidFill>
                <a:srgbClr val="0A0201"/>
              </a:solidFill>
            </a:rPr>
            <a:t> </a:t>
          </a:r>
          <a:r>
            <a:rPr lang="en-US" sz="2300" b="1" dirty="0" err="1" smtClean="0">
              <a:solidFill>
                <a:srgbClr val="0A0201"/>
              </a:solidFill>
            </a:rPr>
            <a:t>mendiskusikan</a:t>
          </a:r>
          <a:r>
            <a:rPr lang="en-US" sz="2300" b="1" dirty="0" smtClean="0">
              <a:solidFill>
                <a:srgbClr val="0A0201"/>
              </a:solidFill>
            </a:rPr>
            <a:t> </a:t>
          </a:r>
          <a:r>
            <a:rPr lang="en-US" sz="2300" b="1" dirty="0" err="1" smtClean="0">
              <a:solidFill>
                <a:srgbClr val="0A0201"/>
              </a:solidFill>
            </a:rPr>
            <a:t>masalah</a:t>
          </a:r>
          <a:r>
            <a:rPr lang="en-US" sz="2300" b="1" dirty="0" smtClean="0">
              <a:solidFill>
                <a:srgbClr val="0A0201"/>
              </a:solidFill>
            </a:rPr>
            <a:t> </a:t>
          </a:r>
          <a:r>
            <a:rPr lang="en-US" sz="2300" b="1" dirty="0" err="1" smtClean="0">
              <a:solidFill>
                <a:srgbClr val="0A0201"/>
              </a:solidFill>
            </a:rPr>
            <a:t>dgn</a:t>
          </a:r>
          <a:r>
            <a:rPr lang="en-US" sz="2300" b="1" dirty="0" smtClean="0">
              <a:solidFill>
                <a:srgbClr val="0A0201"/>
              </a:solidFill>
            </a:rPr>
            <a:t> orang lain &amp; </a:t>
          </a:r>
          <a:r>
            <a:rPr lang="en-US" sz="2300" b="1" dirty="0" err="1" smtClean="0">
              <a:solidFill>
                <a:srgbClr val="0A0201"/>
              </a:solidFill>
            </a:rPr>
            <a:t>membuat</a:t>
          </a:r>
          <a:r>
            <a:rPr lang="en-US" sz="2300" b="1" dirty="0" smtClean="0">
              <a:solidFill>
                <a:srgbClr val="0A0201"/>
              </a:solidFill>
            </a:rPr>
            <a:t> </a:t>
          </a:r>
          <a:r>
            <a:rPr lang="en-US" sz="2300" b="1" dirty="0" err="1" smtClean="0">
              <a:solidFill>
                <a:srgbClr val="0A0201"/>
              </a:solidFill>
            </a:rPr>
            <a:t>keputusan</a:t>
          </a:r>
          <a:r>
            <a:rPr lang="en-US" sz="2300" b="1" dirty="0" smtClean="0">
              <a:solidFill>
                <a:srgbClr val="0A0201"/>
              </a:solidFill>
            </a:rPr>
            <a:t> </a:t>
          </a:r>
          <a:r>
            <a:rPr lang="en-US" sz="2300" b="1" dirty="0" err="1" smtClean="0">
              <a:solidFill>
                <a:srgbClr val="0A0201"/>
              </a:solidFill>
            </a:rPr>
            <a:t>bersama-sama</a:t>
          </a:r>
          <a:r>
            <a:rPr lang="en-US" sz="2300" b="1" dirty="0" smtClean="0">
              <a:solidFill>
                <a:srgbClr val="0A0201"/>
              </a:solidFill>
            </a:rPr>
            <a:t>.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Derajat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pengaruh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antara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atasan</a:t>
          </a:r>
          <a:r>
            <a:rPr lang="en-US" sz="2300" b="1" baseline="0" dirty="0" smtClean="0">
              <a:solidFill>
                <a:srgbClr val="0A0201"/>
              </a:solidFill>
            </a:rPr>
            <a:t> &amp; </a:t>
          </a:r>
          <a:r>
            <a:rPr lang="en-US" sz="2300" b="1" baseline="0" dirty="0" err="1" smtClean="0">
              <a:solidFill>
                <a:srgbClr val="0A0201"/>
              </a:solidFill>
            </a:rPr>
            <a:t>bawahan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thdp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keputusan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sama</a:t>
          </a:r>
          <a:r>
            <a:rPr lang="en-US" sz="2300" b="1" baseline="0" dirty="0" smtClean="0">
              <a:solidFill>
                <a:srgbClr val="0A0201"/>
              </a:solidFill>
            </a:rPr>
            <a:t>.</a:t>
          </a:r>
          <a:endParaRPr lang="en-US" sz="2300" b="1" dirty="0">
            <a:solidFill>
              <a:srgbClr val="0A0201"/>
            </a:solidFill>
          </a:endParaRPr>
        </a:p>
      </dgm:t>
    </dgm:pt>
    <dgm:pt modelId="{273DF4F9-237B-FD4C-8D72-92AA7ECEBFAF}" type="parTrans" cxnId="{4ED2F29B-1217-FB49-9BF2-A2539D7CBDC7}">
      <dgm:prSet/>
      <dgm:spPr/>
      <dgm:t>
        <a:bodyPr/>
        <a:lstStyle/>
        <a:p>
          <a:endParaRPr lang="en-US"/>
        </a:p>
      </dgm:t>
    </dgm:pt>
    <dgm:pt modelId="{B04DCD88-E083-264F-BF48-B175560E68D4}" type="sibTrans" cxnId="{4ED2F29B-1217-FB49-9BF2-A2539D7CBDC7}">
      <dgm:prSet/>
      <dgm:spPr/>
      <dgm:t>
        <a:bodyPr/>
        <a:lstStyle/>
        <a:p>
          <a:endParaRPr lang="en-US"/>
        </a:p>
      </dgm:t>
    </dgm:pt>
    <dgm:pt modelId="{A4301B9E-3B3D-D14B-9A4B-DAB66E12207F}">
      <dgm:prSet phldrT="[Text]" custT="1"/>
      <dgm:spPr/>
      <dgm:t>
        <a:bodyPr/>
        <a:lstStyle/>
        <a:p>
          <a:r>
            <a:rPr lang="en-US" sz="2600" b="1" dirty="0" smtClean="0">
              <a:solidFill>
                <a:srgbClr val="0A0201"/>
              </a:solidFill>
            </a:rPr>
            <a:t>Delegation : </a:t>
          </a:r>
          <a:r>
            <a:rPr lang="en-US" sz="2600" b="1" dirty="0" err="1" smtClean="0">
              <a:solidFill>
                <a:srgbClr val="0A0201"/>
              </a:solidFill>
            </a:rPr>
            <a:t>Atasan</a:t>
          </a:r>
          <a:r>
            <a:rPr lang="en-US" sz="2600" b="1" dirty="0" smtClean="0">
              <a:solidFill>
                <a:srgbClr val="0A0201"/>
              </a:solidFill>
            </a:rPr>
            <a:t> </a:t>
          </a:r>
          <a:r>
            <a:rPr lang="en-US" sz="2600" b="1" dirty="0" err="1" smtClean="0">
              <a:solidFill>
                <a:srgbClr val="0A0201"/>
              </a:solidFill>
            </a:rPr>
            <a:t>memberikan</a:t>
          </a:r>
          <a:r>
            <a:rPr lang="en-US" sz="2600" b="1" dirty="0" smtClean="0">
              <a:solidFill>
                <a:srgbClr val="0A0201"/>
              </a:solidFill>
            </a:rPr>
            <a:t> </a:t>
          </a:r>
          <a:r>
            <a:rPr lang="en-US" sz="2600" b="1" dirty="0" err="1" smtClean="0">
              <a:solidFill>
                <a:srgbClr val="0A0201"/>
              </a:solidFill>
            </a:rPr>
            <a:t>kewenangan</a:t>
          </a:r>
          <a:r>
            <a:rPr lang="en-US" sz="2600" b="1" dirty="0" smtClean="0">
              <a:solidFill>
                <a:srgbClr val="0A0201"/>
              </a:solidFill>
            </a:rPr>
            <a:t> </a:t>
          </a:r>
          <a:r>
            <a:rPr lang="en-US" sz="2600" b="1" dirty="0" err="1" smtClean="0">
              <a:solidFill>
                <a:srgbClr val="0A0201"/>
              </a:solidFill>
            </a:rPr>
            <a:t>dan</a:t>
          </a:r>
          <a:r>
            <a:rPr lang="en-US" sz="2600" b="1" dirty="0" smtClean="0">
              <a:solidFill>
                <a:srgbClr val="0A0201"/>
              </a:solidFill>
            </a:rPr>
            <a:t> </a:t>
          </a:r>
          <a:r>
            <a:rPr lang="en-US" sz="2600" b="1" dirty="0" err="1" smtClean="0">
              <a:solidFill>
                <a:srgbClr val="0A0201"/>
              </a:solidFill>
            </a:rPr>
            <a:t>tanggung</a:t>
          </a:r>
          <a:r>
            <a:rPr lang="en-US" sz="2600" b="1" dirty="0" smtClean="0">
              <a:solidFill>
                <a:srgbClr val="0A0201"/>
              </a:solidFill>
            </a:rPr>
            <a:t> </a:t>
          </a:r>
          <a:r>
            <a:rPr lang="en-US" sz="2600" b="1" dirty="0" err="1" smtClean="0">
              <a:solidFill>
                <a:srgbClr val="0A0201"/>
              </a:solidFill>
            </a:rPr>
            <a:t>jawab</a:t>
          </a:r>
          <a:r>
            <a:rPr lang="en-US" sz="2600" b="1" dirty="0" smtClean="0">
              <a:solidFill>
                <a:srgbClr val="0A0201"/>
              </a:solidFill>
            </a:rPr>
            <a:t> </a:t>
          </a:r>
          <a:r>
            <a:rPr lang="en-US" sz="2600" b="1" dirty="0" err="1" smtClean="0">
              <a:solidFill>
                <a:srgbClr val="0A0201"/>
              </a:solidFill>
            </a:rPr>
            <a:t>kepada</a:t>
          </a:r>
          <a:r>
            <a:rPr lang="en-US" sz="2600" b="1" baseline="0" dirty="0" smtClean="0">
              <a:solidFill>
                <a:srgbClr val="0A0201"/>
              </a:solidFill>
            </a:rPr>
            <a:t> </a:t>
          </a:r>
          <a:r>
            <a:rPr lang="en-US" sz="2600" b="1" baseline="0" dirty="0" err="1" smtClean="0">
              <a:solidFill>
                <a:srgbClr val="0A0201"/>
              </a:solidFill>
            </a:rPr>
            <a:t>individu</a:t>
          </a:r>
          <a:r>
            <a:rPr lang="en-US" sz="2600" b="1" baseline="0" dirty="0" smtClean="0">
              <a:solidFill>
                <a:srgbClr val="0A0201"/>
              </a:solidFill>
            </a:rPr>
            <a:t>/</a:t>
          </a:r>
          <a:r>
            <a:rPr lang="en-US" sz="2600" b="1" baseline="0" dirty="0" err="1" smtClean="0">
              <a:solidFill>
                <a:srgbClr val="0A0201"/>
              </a:solidFill>
            </a:rPr>
            <a:t>kelompok</a:t>
          </a:r>
          <a:r>
            <a:rPr lang="en-US" sz="2600" b="1" baseline="0" dirty="0" smtClean="0">
              <a:solidFill>
                <a:srgbClr val="0A0201"/>
              </a:solidFill>
            </a:rPr>
            <a:t> </a:t>
          </a:r>
          <a:r>
            <a:rPr lang="en-US" sz="2600" b="1" baseline="0" dirty="0" err="1" smtClean="0">
              <a:solidFill>
                <a:srgbClr val="0A0201"/>
              </a:solidFill>
            </a:rPr>
            <a:t>untuk</a:t>
          </a:r>
          <a:r>
            <a:rPr lang="en-US" sz="2600" b="1" baseline="0" dirty="0" smtClean="0">
              <a:solidFill>
                <a:srgbClr val="0A0201"/>
              </a:solidFill>
            </a:rPr>
            <a:t> </a:t>
          </a:r>
          <a:r>
            <a:rPr lang="en-US" sz="2600" b="1" baseline="0" dirty="0" err="1" smtClean="0">
              <a:solidFill>
                <a:srgbClr val="0A0201"/>
              </a:solidFill>
            </a:rPr>
            <a:t>mengambil</a:t>
          </a:r>
          <a:r>
            <a:rPr lang="en-US" sz="2600" b="1" baseline="0" dirty="0" smtClean="0">
              <a:solidFill>
                <a:srgbClr val="0A0201"/>
              </a:solidFill>
            </a:rPr>
            <a:t> </a:t>
          </a:r>
          <a:r>
            <a:rPr lang="en-US" sz="2600" b="1" baseline="0" dirty="0" err="1" smtClean="0">
              <a:solidFill>
                <a:srgbClr val="0A0201"/>
              </a:solidFill>
            </a:rPr>
            <a:t>keputusan</a:t>
          </a:r>
          <a:r>
            <a:rPr lang="en-US" sz="2600" b="1" baseline="0" dirty="0" smtClean="0">
              <a:solidFill>
                <a:srgbClr val="0A0201"/>
              </a:solidFill>
            </a:rPr>
            <a:t> ; </a:t>
          </a:r>
          <a:r>
            <a:rPr lang="en-US" sz="2600" b="1" baseline="0" dirty="0" err="1" smtClean="0">
              <a:solidFill>
                <a:srgbClr val="0A0201"/>
              </a:solidFill>
            </a:rPr>
            <a:t>berbatas</a:t>
          </a:r>
          <a:r>
            <a:rPr lang="en-US" sz="2600" b="1" baseline="0" dirty="0" smtClean="0">
              <a:solidFill>
                <a:srgbClr val="0A0201"/>
              </a:solidFill>
            </a:rPr>
            <a:t> </a:t>
          </a:r>
          <a:r>
            <a:rPr lang="en-US" sz="2600" b="1" baseline="0" dirty="0" err="1" smtClean="0">
              <a:solidFill>
                <a:srgbClr val="0A0201"/>
              </a:solidFill>
            </a:rPr>
            <a:t>waktu</a:t>
          </a:r>
          <a:r>
            <a:rPr lang="en-US" sz="2600" b="1" baseline="0" dirty="0" smtClean="0">
              <a:solidFill>
                <a:srgbClr val="0A0201"/>
              </a:solidFill>
            </a:rPr>
            <a:t>.</a:t>
          </a:r>
          <a:endParaRPr lang="en-US" sz="2600" b="1" dirty="0">
            <a:solidFill>
              <a:srgbClr val="0A0201"/>
            </a:solidFill>
          </a:endParaRPr>
        </a:p>
      </dgm:t>
    </dgm:pt>
    <dgm:pt modelId="{0341106B-B57F-3647-8818-2CB9E860D193}" type="parTrans" cxnId="{5A848ADE-905D-1246-8407-1FD51F8ACDCC}">
      <dgm:prSet/>
      <dgm:spPr/>
      <dgm:t>
        <a:bodyPr/>
        <a:lstStyle/>
        <a:p>
          <a:endParaRPr lang="en-US"/>
        </a:p>
      </dgm:t>
    </dgm:pt>
    <dgm:pt modelId="{145C6471-A279-F644-B416-BF14C7657BD9}" type="sibTrans" cxnId="{5A848ADE-905D-1246-8407-1FD51F8ACDCC}">
      <dgm:prSet/>
      <dgm:spPr/>
      <dgm:t>
        <a:bodyPr/>
        <a:lstStyle/>
        <a:p>
          <a:endParaRPr lang="en-US"/>
        </a:p>
      </dgm:t>
    </dgm:pt>
    <dgm:pt modelId="{4E88E77B-13FB-0E4C-B17B-6D08303E78AA}">
      <dgm:prSet custT="1"/>
      <dgm:spPr/>
      <dgm:t>
        <a:bodyPr/>
        <a:lstStyle/>
        <a:p>
          <a:r>
            <a:rPr lang="en-US" sz="2700" b="1" dirty="0" smtClean="0">
              <a:solidFill>
                <a:srgbClr val="0A0201"/>
              </a:solidFill>
            </a:rPr>
            <a:t>Consultation : </a:t>
          </a:r>
          <a:r>
            <a:rPr lang="en-US" sz="2700" b="1" dirty="0" err="1" smtClean="0">
              <a:solidFill>
                <a:srgbClr val="0A0201"/>
              </a:solidFill>
            </a:rPr>
            <a:t>Atasan</a:t>
          </a:r>
          <a:r>
            <a:rPr lang="en-US" sz="2700" b="1" dirty="0" smtClean="0">
              <a:solidFill>
                <a:srgbClr val="0A0201"/>
              </a:solidFill>
            </a:rPr>
            <a:t> </a:t>
          </a:r>
          <a:r>
            <a:rPr lang="en-US" sz="2700" b="1" dirty="0" err="1" smtClean="0">
              <a:solidFill>
                <a:srgbClr val="0A0201"/>
              </a:solidFill>
            </a:rPr>
            <a:t>menanyakan</a:t>
          </a:r>
          <a:r>
            <a:rPr lang="en-US" sz="2700" b="1" dirty="0" smtClean="0">
              <a:solidFill>
                <a:srgbClr val="0A0201"/>
              </a:solidFill>
            </a:rPr>
            <a:t> </a:t>
          </a:r>
          <a:r>
            <a:rPr lang="en-US" sz="2700" b="1" dirty="0" err="1" smtClean="0">
              <a:solidFill>
                <a:srgbClr val="0A0201"/>
              </a:solidFill>
            </a:rPr>
            <a:t>opini</a:t>
          </a:r>
          <a:r>
            <a:rPr lang="en-US" sz="2700" b="1" dirty="0" smtClean="0">
              <a:solidFill>
                <a:srgbClr val="0A0201"/>
              </a:solidFill>
            </a:rPr>
            <a:t>/ide </a:t>
          </a:r>
          <a:r>
            <a:rPr lang="en-US" sz="2700" b="1" dirty="0" err="1" smtClean="0">
              <a:solidFill>
                <a:srgbClr val="0A0201"/>
              </a:solidFill>
            </a:rPr>
            <a:t>dari</a:t>
          </a:r>
          <a:r>
            <a:rPr lang="en-US" sz="2700" b="1" baseline="0" dirty="0" smtClean="0">
              <a:solidFill>
                <a:srgbClr val="0A0201"/>
              </a:solidFill>
            </a:rPr>
            <a:t> orang lain </a:t>
          </a:r>
          <a:r>
            <a:rPr lang="en-US" sz="2700" b="1" baseline="0" dirty="0" err="1" smtClean="0">
              <a:solidFill>
                <a:srgbClr val="0A0201"/>
              </a:solidFill>
            </a:rPr>
            <a:t>dan</a:t>
          </a:r>
          <a:r>
            <a:rPr lang="en-US" sz="2700" b="1" baseline="0" dirty="0" smtClean="0">
              <a:solidFill>
                <a:srgbClr val="0A0201"/>
              </a:solidFill>
            </a:rPr>
            <a:t> </a:t>
          </a:r>
          <a:r>
            <a:rPr lang="en-US" sz="2700" b="1" baseline="0" dirty="0" err="1" smtClean="0">
              <a:solidFill>
                <a:srgbClr val="0A0201"/>
              </a:solidFill>
            </a:rPr>
            <a:t>membuat</a:t>
          </a:r>
          <a:r>
            <a:rPr lang="en-US" sz="2700" b="1" baseline="0" dirty="0" smtClean="0">
              <a:solidFill>
                <a:srgbClr val="0A0201"/>
              </a:solidFill>
            </a:rPr>
            <a:t> </a:t>
          </a:r>
          <a:r>
            <a:rPr lang="en-US" sz="2700" b="1" baseline="0" dirty="0" err="1" smtClean="0">
              <a:solidFill>
                <a:srgbClr val="0A0201"/>
              </a:solidFill>
            </a:rPr>
            <a:t>keputusan</a:t>
          </a:r>
          <a:r>
            <a:rPr lang="en-US" sz="2700" b="1" baseline="0" dirty="0" smtClean="0">
              <a:solidFill>
                <a:srgbClr val="0A0201"/>
              </a:solidFill>
            </a:rPr>
            <a:t> </a:t>
          </a:r>
          <a:r>
            <a:rPr lang="en-US" sz="2700" b="1" baseline="0" dirty="0" err="1" smtClean="0">
              <a:solidFill>
                <a:srgbClr val="0A0201"/>
              </a:solidFill>
            </a:rPr>
            <a:t>sendiri</a:t>
          </a:r>
          <a:r>
            <a:rPr lang="en-US" sz="2700" b="1" baseline="0" dirty="0" smtClean="0">
              <a:solidFill>
                <a:srgbClr val="0A0201"/>
              </a:solidFill>
            </a:rPr>
            <a:t> </a:t>
          </a:r>
          <a:r>
            <a:rPr lang="en-US" sz="2700" b="1" baseline="0" dirty="0" err="1" smtClean="0">
              <a:solidFill>
                <a:srgbClr val="0A0201"/>
              </a:solidFill>
            </a:rPr>
            <a:t>setelah</a:t>
          </a:r>
          <a:r>
            <a:rPr lang="en-US" sz="2700" b="1" baseline="0" dirty="0" smtClean="0">
              <a:solidFill>
                <a:srgbClr val="0A0201"/>
              </a:solidFill>
            </a:rPr>
            <a:t> </a:t>
          </a:r>
          <a:r>
            <a:rPr lang="en-US" sz="2700" b="1" baseline="0" dirty="0" err="1" smtClean="0">
              <a:solidFill>
                <a:srgbClr val="0A0201"/>
              </a:solidFill>
            </a:rPr>
            <a:t>mempertimbangkan</a:t>
          </a:r>
          <a:r>
            <a:rPr lang="en-US" sz="2700" b="1" baseline="0" dirty="0" smtClean="0">
              <a:solidFill>
                <a:srgbClr val="0A0201"/>
              </a:solidFill>
            </a:rPr>
            <a:t> </a:t>
          </a:r>
          <a:r>
            <a:rPr lang="en-US" sz="2700" b="1" baseline="0" dirty="0" err="1" smtClean="0">
              <a:solidFill>
                <a:srgbClr val="0A0201"/>
              </a:solidFill>
            </a:rPr>
            <a:t>opini</a:t>
          </a:r>
          <a:r>
            <a:rPr lang="en-US" sz="2700" b="1" baseline="0" dirty="0" smtClean="0">
              <a:solidFill>
                <a:srgbClr val="0A0201"/>
              </a:solidFill>
            </a:rPr>
            <a:t>/ide </a:t>
          </a:r>
          <a:r>
            <a:rPr lang="en-US" sz="2700" b="1" baseline="0" dirty="0" err="1" smtClean="0">
              <a:solidFill>
                <a:srgbClr val="0A0201"/>
              </a:solidFill>
            </a:rPr>
            <a:t>tsb</a:t>
          </a:r>
          <a:r>
            <a:rPr lang="en-US" sz="2700" b="1" baseline="0" dirty="0" smtClean="0">
              <a:solidFill>
                <a:srgbClr val="0A0201"/>
              </a:solidFill>
            </a:rPr>
            <a:t>. </a:t>
          </a:r>
          <a:endParaRPr lang="en-US" sz="2700" b="1" dirty="0">
            <a:solidFill>
              <a:srgbClr val="0A0201"/>
            </a:solidFill>
          </a:endParaRPr>
        </a:p>
      </dgm:t>
    </dgm:pt>
    <dgm:pt modelId="{FA213588-7983-2F49-93D1-1EA0727099A2}" type="parTrans" cxnId="{7489A6E9-7ADB-0642-BEE9-62933AE46F3A}">
      <dgm:prSet/>
      <dgm:spPr/>
      <dgm:t>
        <a:bodyPr/>
        <a:lstStyle/>
        <a:p>
          <a:endParaRPr lang="en-US"/>
        </a:p>
      </dgm:t>
    </dgm:pt>
    <dgm:pt modelId="{C8B39E11-B965-FD43-96F7-40487E40B726}" type="sibTrans" cxnId="{7489A6E9-7ADB-0642-BEE9-62933AE46F3A}">
      <dgm:prSet/>
      <dgm:spPr/>
      <dgm:t>
        <a:bodyPr/>
        <a:lstStyle/>
        <a:p>
          <a:endParaRPr lang="en-US"/>
        </a:p>
      </dgm:t>
    </dgm:pt>
    <dgm:pt modelId="{E0D91AE0-55B4-D74F-93EC-EDF1C5FB4BCB}" type="pres">
      <dgm:prSet presAssocID="{D7030236-56B2-CA40-A6CE-2DE7C9297A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CF8441A-FD3D-3648-91F5-438644FA0039}" type="pres">
      <dgm:prSet presAssocID="{D7030236-56B2-CA40-A6CE-2DE7C9297AD5}" presName="Name1" presStyleCnt="0"/>
      <dgm:spPr/>
    </dgm:pt>
    <dgm:pt modelId="{9F9CE8A2-4A1F-4947-B317-2EBA07EB1632}" type="pres">
      <dgm:prSet presAssocID="{D7030236-56B2-CA40-A6CE-2DE7C9297AD5}" presName="cycle" presStyleCnt="0"/>
      <dgm:spPr/>
    </dgm:pt>
    <dgm:pt modelId="{6DA4F61A-143C-A24E-B512-664422954DB5}" type="pres">
      <dgm:prSet presAssocID="{D7030236-56B2-CA40-A6CE-2DE7C9297AD5}" presName="srcNode" presStyleLbl="node1" presStyleIdx="0" presStyleCnt="4"/>
      <dgm:spPr/>
    </dgm:pt>
    <dgm:pt modelId="{782BBD0F-748E-E04C-8506-AE7279BD8F2D}" type="pres">
      <dgm:prSet presAssocID="{D7030236-56B2-CA40-A6CE-2DE7C9297AD5}" presName="conn" presStyleLbl="parChTrans1D2" presStyleIdx="0" presStyleCnt="1"/>
      <dgm:spPr/>
      <dgm:t>
        <a:bodyPr/>
        <a:lstStyle/>
        <a:p>
          <a:endParaRPr lang="en-US"/>
        </a:p>
      </dgm:t>
    </dgm:pt>
    <dgm:pt modelId="{DCF0D9D7-9375-9140-BC46-F964A25D998D}" type="pres">
      <dgm:prSet presAssocID="{D7030236-56B2-CA40-A6CE-2DE7C9297AD5}" presName="extraNode" presStyleLbl="node1" presStyleIdx="0" presStyleCnt="4"/>
      <dgm:spPr/>
    </dgm:pt>
    <dgm:pt modelId="{D324BE1C-E0B1-034E-BE81-966A1331935B}" type="pres">
      <dgm:prSet presAssocID="{D7030236-56B2-CA40-A6CE-2DE7C9297AD5}" presName="dstNode" presStyleLbl="node1" presStyleIdx="0" presStyleCnt="4"/>
      <dgm:spPr/>
    </dgm:pt>
    <dgm:pt modelId="{4D03AFB1-31C5-594C-9BC8-3601360720CD}" type="pres">
      <dgm:prSet presAssocID="{358D6E7D-1176-A841-AFE9-B787B642DAA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D8A1E-D05A-C84E-9FA4-ECA808B5AC37}" type="pres">
      <dgm:prSet presAssocID="{358D6E7D-1176-A841-AFE9-B787B642DAA9}" presName="accent_1" presStyleCnt="0"/>
      <dgm:spPr/>
    </dgm:pt>
    <dgm:pt modelId="{7A7AD64C-7151-D240-840A-E6B7173EA698}" type="pres">
      <dgm:prSet presAssocID="{358D6E7D-1176-A841-AFE9-B787B642DAA9}" presName="accentRepeatNode" presStyleLbl="solidFgAcc1" presStyleIdx="0" presStyleCnt="4"/>
      <dgm:spPr/>
    </dgm:pt>
    <dgm:pt modelId="{C1F9F757-B184-394E-860E-B945ABA2CA7A}" type="pres">
      <dgm:prSet presAssocID="{4E88E77B-13FB-0E4C-B17B-6D08303E78A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4A6E4-9659-3C48-8E3B-1CDAD749F02A}" type="pres">
      <dgm:prSet presAssocID="{4E88E77B-13FB-0E4C-B17B-6D08303E78AA}" presName="accent_2" presStyleCnt="0"/>
      <dgm:spPr/>
    </dgm:pt>
    <dgm:pt modelId="{20DA9436-E7FC-FD4D-90DE-C6A2F04D4C66}" type="pres">
      <dgm:prSet presAssocID="{4E88E77B-13FB-0E4C-B17B-6D08303E78AA}" presName="accentRepeatNode" presStyleLbl="solidFgAcc1" presStyleIdx="1" presStyleCnt="4"/>
      <dgm:spPr/>
    </dgm:pt>
    <dgm:pt modelId="{4DDD5E5B-B5FF-F342-9504-7585C7FC5830}" type="pres">
      <dgm:prSet presAssocID="{E5EFDCDD-8139-7549-8E48-937EDE5FB5F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CE227-0215-9146-B75F-635A2BA0274B}" type="pres">
      <dgm:prSet presAssocID="{E5EFDCDD-8139-7549-8E48-937EDE5FB5F7}" presName="accent_3" presStyleCnt="0"/>
      <dgm:spPr/>
    </dgm:pt>
    <dgm:pt modelId="{280F0C2C-DDA2-2F4B-A27C-D8C49AD2DA5A}" type="pres">
      <dgm:prSet presAssocID="{E5EFDCDD-8139-7549-8E48-937EDE5FB5F7}" presName="accentRepeatNode" presStyleLbl="solidFgAcc1" presStyleIdx="2" presStyleCnt="4"/>
      <dgm:spPr/>
    </dgm:pt>
    <dgm:pt modelId="{48D7D2EA-8882-C743-BB4D-B00F140F75C4}" type="pres">
      <dgm:prSet presAssocID="{A4301B9E-3B3D-D14B-9A4B-DAB66E12207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82B23-DC62-3749-8E22-6647DBE8F3DD}" type="pres">
      <dgm:prSet presAssocID="{A4301B9E-3B3D-D14B-9A4B-DAB66E12207F}" presName="accent_4" presStyleCnt="0"/>
      <dgm:spPr/>
    </dgm:pt>
    <dgm:pt modelId="{055D791A-458B-1244-A148-DC9FD030767B}" type="pres">
      <dgm:prSet presAssocID="{A4301B9E-3B3D-D14B-9A4B-DAB66E12207F}" presName="accentRepeatNode" presStyleLbl="solidFgAcc1" presStyleIdx="3" presStyleCnt="4"/>
      <dgm:spPr/>
    </dgm:pt>
  </dgm:ptLst>
  <dgm:cxnLst>
    <dgm:cxn modelId="{7489A6E9-7ADB-0642-BEE9-62933AE46F3A}" srcId="{D7030236-56B2-CA40-A6CE-2DE7C9297AD5}" destId="{4E88E77B-13FB-0E4C-B17B-6D08303E78AA}" srcOrd="1" destOrd="0" parTransId="{FA213588-7983-2F49-93D1-1EA0727099A2}" sibTransId="{C8B39E11-B965-FD43-96F7-40487E40B726}"/>
    <dgm:cxn modelId="{547C731B-96EB-8443-879A-5FBD12F78053}" type="presOf" srcId="{A4301B9E-3B3D-D14B-9A4B-DAB66E12207F}" destId="{48D7D2EA-8882-C743-BB4D-B00F140F75C4}" srcOrd="0" destOrd="0" presId="urn:microsoft.com/office/officeart/2008/layout/VerticalCurvedList"/>
    <dgm:cxn modelId="{921650E4-F129-404D-9D3C-09B6490C71EF}" type="presOf" srcId="{E5EFDCDD-8139-7549-8E48-937EDE5FB5F7}" destId="{4DDD5E5B-B5FF-F342-9504-7585C7FC5830}" srcOrd="0" destOrd="0" presId="urn:microsoft.com/office/officeart/2008/layout/VerticalCurvedList"/>
    <dgm:cxn modelId="{4E976A13-4EF0-B54C-9B40-DAB622EDA3C5}" srcId="{D7030236-56B2-CA40-A6CE-2DE7C9297AD5}" destId="{358D6E7D-1176-A841-AFE9-B787B642DAA9}" srcOrd="0" destOrd="0" parTransId="{5599EA10-E65B-A946-ABDA-1BECF0C983BB}" sibTransId="{6AFD75D9-D7BA-4B4A-8356-D75CB68DEC7A}"/>
    <dgm:cxn modelId="{5A848ADE-905D-1246-8407-1FD51F8ACDCC}" srcId="{D7030236-56B2-CA40-A6CE-2DE7C9297AD5}" destId="{A4301B9E-3B3D-D14B-9A4B-DAB66E12207F}" srcOrd="3" destOrd="0" parTransId="{0341106B-B57F-3647-8818-2CB9E860D193}" sibTransId="{145C6471-A279-F644-B416-BF14C7657BD9}"/>
    <dgm:cxn modelId="{A717C038-608F-9747-A679-6FB8730B1677}" type="presOf" srcId="{4E88E77B-13FB-0E4C-B17B-6D08303E78AA}" destId="{C1F9F757-B184-394E-860E-B945ABA2CA7A}" srcOrd="0" destOrd="0" presId="urn:microsoft.com/office/officeart/2008/layout/VerticalCurvedList"/>
    <dgm:cxn modelId="{997BCE07-4500-6E4E-8B9D-14442FF375DE}" type="presOf" srcId="{358D6E7D-1176-A841-AFE9-B787B642DAA9}" destId="{4D03AFB1-31C5-594C-9BC8-3601360720CD}" srcOrd="0" destOrd="0" presId="urn:microsoft.com/office/officeart/2008/layout/VerticalCurvedList"/>
    <dgm:cxn modelId="{46283ED7-EFCA-C642-A786-80E0A237BE94}" type="presOf" srcId="{D7030236-56B2-CA40-A6CE-2DE7C9297AD5}" destId="{E0D91AE0-55B4-D74F-93EC-EDF1C5FB4BCB}" srcOrd="0" destOrd="0" presId="urn:microsoft.com/office/officeart/2008/layout/VerticalCurvedList"/>
    <dgm:cxn modelId="{F91BADD0-654A-6C4E-8BE3-74943C581752}" type="presOf" srcId="{6AFD75D9-D7BA-4B4A-8356-D75CB68DEC7A}" destId="{782BBD0F-748E-E04C-8506-AE7279BD8F2D}" srcOrd="0" destOrd="0" presId="urn:microsoft.com/office/officeart/2008/layout/VerticalCurvedList"/>
    <dgm:cxn modelId="{4ED2F29B-1217-FB49-9BF2-A2539D7CBDC7}" srcId="{D7030236-56B2-CA40-A6CE-2DE7C9297AD5}" destId="{E5EFDCDD-8139-7549-8E48-937EDE5FB5F7}" srcOrd="2" destOrd="0" parTransId="{273DF4F9-237B-FD4C-8D72-92AA7ECEBFAF}" sibTransId="{B04DCD88-E083-264F-BF48-B175560E68D4}"/>
    <dgm:cxn modelId="{B4C104AB-A717-BA42-9178-8183FE145B8B}" type="presParOf" srcId="{E0D91AE0-55B4-D74F-93EC-EDF1C5FB4BCB}" destId="{DCF8441A-FD3D-3648-91F5-438644FA0039}" srcOrd="0" destOrd="0" presId="urn:microsoft.com/office/officeart/2008/layout/VerticalCurvedList"/>
    <dgm:cxn modelId="{F8957498-72D2-F04A-8763-04B7A0661633}" type="presParOf" srcId="{DCF8441A-FD3D-3648-91F5-438644FA0039}" destId="{9F9CE8A2-4A1F-4947-B317-2EBA07EB1632}" srcOrd="0" destOrd="0" presId="urn:microsoft.com/office/officeart/2008/layout/VerticalCurvedList"/>
    <dgm:cxn modelId="{115E9E48-50E6-A449-88ED-9E60E83A0983}" type="presParOf" srcId="{9F9CE8A2-4A1F-4947-B317-2EBA07EB1632}" destId="{6DA4F61A-143C-A24E-B512-664422954DB5}" srcOrd="0" destOrd="0" presId="urn:microsoft.com/office/officeart/2008/layout/VerticalCurvedList"/>
    <dgm:cxn modelId="{B342A953-BC7E-DA43-912F-F25BCB9D64AE}" type="presParOf" srcId="{9F9CE8A2-4A1F-4947-B317-2EBA07EB1632}" destId="{782BBD0F-748E-E04C-8506-AE7279BD8F2D}" srcOrd="1" destOrd="0" presId="urn:microsoft.com/office/officeart/2008/layout/VerticalCurvedList"/>
    <dgm:cxn modelId="{DCE6E1ED-83E4-C94D-A3B3-D7BABEF720B2}" type="presParOf" srcId="{9F9CE8A2-4A1F-4947-B317-2EBA07EB1632}" destId="{DCF0D9D7-9375-9140-BC46-F964A25D998D}" srcOrd="2" destOrd="0" presId="urn:microsoft.com/office/officeart/2008/layout/VerticalCurvedList"/>
    <dgm:cxn modelId="{7E9EF967-CAA5-1A47-91B5-766EC5137FEA}" type="presParOf" srcId="{9F9CE8A2-4A1F-4947-B317-2EBA07EB1632}" destId="{D324BE1C-E0B1-034E-BE81-966A1331935B}" srcOrd="3" destOrd="0" presId="urn:microsoft.com/office/officeart/2008/layout/VerticalCurvedList"/>
    <dgm:cxn modelId="{E63A719F-DCD0-1B45-A391-D3013447FD66}" type="presParOf" srcId="{DCF8441A-FD3D-3648-91F5-438644FA0039}" destId="{4D03AFB1-31C5-594C-9BC8-3601360720CD}" srcOrd="1" destOrd="0" presId="urn:microsoft.com/office/officeart/2008/layout/VerticalCurvedList"/>
    <dgm:cxn modelId="{0EF2293E-5A48-9D46-89A6-2F5AC81BEF45}" type="presParOf" srcId="{DCF8441A-FD3D-3648-91F5-438644FA0039}" destId="{752D8A1E-D05A-C84E-9FA4-ECA808B5AC37}" srcOrd="2" destOrd="0" presId="urn:microsoft.com/office/officeart/2008/layout/VerticalCurvedList"/>
    <dgm:cxn modelId="{41083CC7-3CE9-624A-9542-1365E96128DC}" type="presParOf" srcId="{752D8A1E-D05A-C84E-9FA4-ECA808B5AC37}" destId="{7A7AD64C-7151-D240-840A-E6B7173EA698}" srcOrd="0" destOrd="0" presId="urn:microsoft.com/office/officeart/2008/layout/VerticalCurvedList"/>
    <dgm:cxn modelId="{ED893942-B50D-7F4E-9AD0-FF92463A89CA}" type="presParOf" srcId="{DCF8441A-FD3D-3648-91F5-438644FA0039}" destId="{C1F9F757-B184-394E-860E-B945ABA2CA7A}" srcOrd="3" destOrd="0" presId="urn:microsoft.com/office/officeart/2008/layout/VerticalCurvedList"/>
    <dgm:cxn modelId="{89EE1A32-4E60-EA42-8158-7867B7751889}" type="presParOf" srcId="{DCF8441A-FD3D-3648-91F5-438644FA0039}" destId="{D464A6E4-9659-3C48-8E3B-1CDAD749F02A}" srcOrd="4" destOrd="0" presId="urn:microsoft.com/office/officeart/2008/layout/VerticalCurvedList"/>
    <dgm:cxn modelId="{2DFFBDBD-E921-E647-93D1-A8F44EE6C7DC}" type="presParOf" srcId="{D464A6E4-9659-3C48-8E3B-1CDAD749F02A}" destId="{20DA9436-E7FC-FD4D-90DE-C6A2F04D4C66}" srcOrd="0" destOrd="0" presId="urn:microsoft.com/office/officeart/2008/layout/VerticalCurvedList"/>
    <dgm:cxn modelId="{0F325A70-2355-3348-B7C5-EE66295D866B}" type="presParOf" srcId="{DCF8441A-FD3D-3648-91F5-438644FA0039}" destId="{4DDD5E5B-B5FF-F342-9504-7585C7FC5830}" srcOrd="5" destOrd="0" presId="urn:microsoft.com/office/officeart/2008/layout/VerticalCurvedList"/>
    <dgm:cxn modelId="{75551D6E-BCAD-9948-92A9-F59F0B1CFDDD}" type="presParOf" srcId="{DCF8441A-FD3D-3648-91F5-438644FA0039}" destId="{B1ACE227-0215-9146-B75F-635A2BA0274B}" srcOrd="6" destOrd="0" presId="urn:microsoft.com/office/officeart/2008/layout/VerticalCurvedList"/>
    <dgm:cxn modelId="{B5B99225-CBBD-9E4B-A518-3781E0ADE915}" type="presParOf" srcId="{B1ACE227-0215-9146-B75F-635A2BA0274B}" destId="{280F0C2C-DDA2-2F4B-A27C-D8C49AD2DA5A}" srcOrd="0" destOrd="0" presId="urn:microsoft.com/office/officeart/2008/layout/VerticalCurvedList"/>
    <dgm:cxn modelId="{015E6BF5-2048-384C-8061-8B33602A3D42}" type="presParOf" srcId="{DCF8441A-FD3D-3648-91F5-438644FA0039}" destId="{48D7D2EA-8882-C743-BB4D-B00F140F75C4}" srcOrd="7" destOrd="0" presId="urn:microsoft.com/office/officeart/2008/layout/VerticalCurvedList"/>
    <dgm:cxn modelId="{94F662E1-835C-A049-A43B-EC47503E565F}" type="presParOf" srcId="{DCF8441A-FD3D-3648-91F5-438644FA0039}" destId="{E1682B23-DC62-3749-8E22-6647DBE8F3DD}" srcOrd="8" destOrd="0" presId="urn:microsoft.com/office/officeart/2008/layout/VerticalCurvedList"/>
    <dgm:cxn modelId="{444974C6-3AFA-7143-BFDA-B63BDC322D65}" type="presParOf" srcId="{E1682B23-DC62-3749-8E22-6647DBE8F3DD}" destId="{055D791A-458B-1244-A148-DC9FD03076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075104-EB7F-6741-9C87-55B890B49561}" type="doc">
      <dgm:prSet loTypeId="urn:microsoft.com/office/officeart/2009/3/layout/CircleRelationship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35A3EF-C411-0642-8EE4-723393B3FAD4}">
      <dgm:prSet phldrT="[Text]" custT="1"/>
      <dgm:spPr/>
      <dgm:t>
        <a:bodyPr/>
        <a:lstStyle/>
        <a:p>
          <a:r>
            <a:rPr lang="en-US" sz="2300" b="1" dirty="0" err="1" smtClean="0">
              <a:solidFill>
                <a:srgbClr val="0A0201"/>
              </a:solidFill>
            </a:rPr>
            <a:t>Sebuah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baseline="0" dirty="0" err="1" smtClean="0">
              <a:solidFill>
                <a:srgbClr val="0A0201"/>
              </a:solidFill>
            </a:rPr>
            <a:t>tipe</a:t>
          </a:r>
          <a:r>
            <a:rPr lang="en-US" sz="2300" b="1" baseline="0" dirty="0" smtClean="0">
              <a:solidFill>
                <a:srgbClr val="0A0201"/>
              </a:solidFill>
            </a:rPr>
            <a:t> </a:t>
          </a:r>
          <a:r>
            <a:rPr lang="en-US" sz="2300" b="1" i="0" baseline="0" dirty="0" smtClean="0">
              <a:solidFill>
                <a:srgbClr val="0A0201"/>
              </a:solidFill>
            </a:rPr>
            <a:t>proses</a:t>
          </a:r>
          <a:r>
            <a:rPr lang="en-US" sz="2300" b="1" i="1" baseline="0" dirty="0" smtClean="0">
              <a:solidFill>
                <a:srgbClr val="0A0201"/>
              </a:solidFill>
            </a:rPr>
            <a:t> power-sharing </a:t>
          </a:r>
          <a:r>
            <a:rPr lang="en-US" sz="2300" b="1" i="0" baseline="0" dirty="0" smtClean="0">
              <a:solidFill>
                <a:srgbClr val="0A0201"/>
              </a:solidFill>
            </a:rPr>
            <a:t>di </a:t>
          </a:r>
          <a:r>
            <a:rPr lang="en-US" sz="2300" b="1" i="0" baseline="0" dirty="0" err="1" smtClean="0">
              <a:solidFill>
                <a:srgbClr val="0A0201"/>
              </a:solidFill>
            </a:rPr>
            <a:t>mana</a:t>
          </a:r>
          <a:r>
            <a:rPr lang="en-US" sz="2300" b="1" i="0" baseline="0" dirty="0" smtClean="0">
              <a:solidFill>
                <a:srgbClr val="0A0201"/>
              </a:solidFill>
            </a:rPr>
            <a:t> </a:t>
          </a:r>
          <a:r>
            <a:rPr lang="en-US" sz="2300" b="1" i="0" baseline="0" dirty="0" err="1" smtClean="0">
              <a:solidFill>
                <a:srgbClr val="0A0201"/>
              </a:solidFill>
            </a:rPr>
            <a:t>bawahan</a:t>
          </a:r>
          <a:r>
            <a:rPr lang="en-US" sz="2300" b="1" i="0" baseline="0" dirty="0" smtClean="0">
              <a:solidFill>
                <a:srgbClr val="0A0201"/>
              </a:solidFill>
            </a:rPr>
            <a:t> </a:t>
          </a:r>
          <a:r>
            <a:rPr lang="en-US" sz="2300" b="1" i="0" baseline="0" dirty="0" err="1" smtClean="0">
              <a:solidFill>
                <a:srgbClr val="0A0201"/>
              </a:solidFill>
            </a:rPr>
            <a:t>diberikan</a:t>
          </a:r>
          <a:r>
            <a:rPr lang="en-US" sz="2300" b="1" i="0" baseline="0" dirty="0" smtClean="0">
              <a:solidFill>
                <a:srgbClr val="0A0201"/>
              </a:solidFill>
            </a:rPr>
            <a:t> </a:t>
          </a:r>
          <a:r>
            <a:rPr lang="en-US" sz="2300" b="1" i="0" baseline="0" dirty="0" err="1" smtClean="0">
              <a:solidFill>
                <a:srgbClr val="0A0201"/>
              </a:solidFill>
            </a:rPr>
            <a:t>tanggung</a:t>
          </a:r>
          <a:r>
            <a:rPr lang="en-US" sz="2300" b="1" i="0" baseline="0" dirty="0" smtClean="0">
              <a:solidFill>
                <a:srgbClr val="0A0201"/>
              </a:solidFill>
            </a:rPr>
            <a:t> </a:t>
          </a:r>
          <a:r>
            <a:rPr lang="en-US" sz="2300" b="1" i="0" baseline="0" dirty="0" err="1" smtClean="0">
              <a:solidFill>
                <a:srgbClr val="0A0201"/>
              </a:solidFill>
            </a:rPr>
            <a:t>jawab</a:t>
          </a:r>
          <a:r>
            <a:rPr lang="en-US" sz="2300" b="1" i="0" baseline="0" dirty="0" smtClean="0">
              <a:solidFill>
                <a:srgbClr val="0A0201"/>
              </a:solidFill>
            </a:rPr>
            <a:t> </a:t>
          </a:r>
          <a:r>
            <a:rPr lang="en-US" sz="2300" b="1" i="0" baseline="0" dirty="0" err="1" smtClean="0">
              <a:solidFill>
                <a:srgbClr val="0A0201"/>
              </a:solidFill>
            </a:rPr>
            <a:t>dan</a:t>
          </a:r>
          <a:r>
            <a:rPr lang="en-US" sz="2300" b="1" i="0" baseline="0" dirty="0" smtClean="0">
              <a:solidFill>
                <a:srgbClr val="0A0201"/>
              </a:solidFill>
            </a:rPr>
            <a:t> </a:t>
          </a:r>
          <a:r>
            <a:rPr lang="en-US" sz="2300" b="1" i="0" baseline="0" dirty="0" err="1" smtClean="0">
              <a:solidFill>
                <a:srgbClr val="0A0201"/>
              </a:solidFill>
            </a:rPr>
            <a:t>kewenangan</a:t>
          </a:r>
          <a:r>
            <a:rPr lang="en-US" sz="2300" b="1" i="0" baseline="0" dirty="0" smtClean="0">
              <a:solidFill>
                <a:srgbClr val="0A0201"/>
              </a:solidFill>
            </a:rPr>
            <a:t> </a:t>
          </a:r>
          <a:r>
            <a:rPr lang="en-US" sz="2300" b="1" i="0" baseline="0" dirty="0" err="1" smtClean="0">
              <a:solidFill>
                <a:srgbClr val="0A0201"/>
              </a:solidFill>
            </a:rPr>
            <a:t>untuk</a:t>
          </a:r>
          <a:r>
            <a:rPr lang="en-US" sz="2300" b="1" i="0" baseline="0" dirty="0" smtClean="0">
              <a:solidFill>
                <a:srgbClr val="0A0201"/>
              </a:solidFill>
            </a:rPr>
            <a:t> </a:t>
          </a:r>
          <a:r>
            <a:rPr lang="en-US" sz="2300" b="1" i="0" baseline="0" dirty="0" err="1" smtClean="0">
              <a:solidFill>
                <a:srgbClr val="0A0201"/>
              </a:solidFill>
            </a:rPr>
            <a:t>membuat</a:t>
          </a:r>
          <a:r>
            <a:rPr lang="en-US" sz="2300" b="1" i="0" baseline="0" dirty="0" smtClean="0">
              <a:solidFill>
                <a:srgbClr val="0A0201"/>
              </a:solidFill>
            </a:rPr>
            <a:t> </a:t>
          </a:r>
          <a:r>
            <a:rPr lang="en-US" sz="2300" b="1" i="0" baseline="0" dirty="0" err="1" smtClean="0">
              <a:solidFill>
                <a:srgbClr val="0A0201"/>
              </a:solidFill>
            </a:rPr>
            <a:t>beberapa</a:t>
          </a:r>
          <a:r>
            <a:rPr lang="en-US" sz="2300" b="1" i="0" baseline="0" dirty="0" smtClean="0">
              <a:solidFill>
                <a:srgbClr val="0A0201"/>
              </a:solidFill>
            </a:rPr>
            <a:t> </a:t>
          </a:r>
          <a:r>
            <a:rPr lang="en-US" sz="2300" b="1" i="0" baseline="0" dirty="0" err="1" smtClean="0">
              <a:solidFill>
                <a:srgbClr val="0A0201"/>
              </a:solidFill>
            </a:rPr>
            <a:t>bentuk</a:t>
          </a:r>
          <a:r>
            <a:rPr lang="en-US" sz="2300" b="1" i="0" baseline="0" dirty="0" smtClean="0">
              <a:solidFill>
                <a:srgbClr val="0A0201"/>
              </a:solidFill>
            </a:rPr>
            <a:t> </a:t>
          </a:r>
          <a:r>
            <a:rPr lang="en-US" sz="2300" b="1" i="0" baseline="0" dirty="0" err="1" smtClean="0">
              <a:solidFill>
                <a:srgbClr val="0A0201"/>
              </a:solidFill>
            </a:rPr>
            <a:t>keputusan</a:t>
          </a:r>
          <a:r>
            <a:rPr lang="en-US" sz="2300" b="1" i="0" baseline="0" dirty="0" smtClean="0">
              <a:solidFill>
                <a:srgbClr val="0A0201"/>
              </a:solidFill>
            </a:rPr>
            <a:t> yang </a:t>
          </a:r>
          <a:r>
            <a:rPr lang="en-US" sz="2300" b="1" i="0" baseline="0" dirty="0" err="1" smtClean="0">
              <a:solidFill>
                <a:srgbClr val="0A0201"/>
              </a:solidFill>
            </a:rPr>
            <a:t>sebelumnya</a:t>
          </a:r>
          <a:r>
            <a:rPr lang="en-US" sz="2300" b="1" i="0" baseline="0" dirty="0" smtClean="0">
              <a:solidFill>
                <a:srgbClr val="0A0201"/>
              </a:solidFill>
            </a:rPr>
            <a:t> </a:t>
          </a:r>
          <a:r>
            <a:rPr lang="en-US" sz="2300" b="1" i="0" baseline="0" dirty="0" err="1" smtClean="0">
              <a:solidFill>
                <a:srgbClr val="0A0201"/>
              </a:solidFill>
            </a:rPr>
            <a:t>dilakukan</a:t>
          </a:r>
          <a:r>
            <a:rPr lang="en-US" sz="2300" b="1" i="0" baseline="0" dirty="0" smtClean="0">
              <a:solidFill>
                <a:srgbClr val="0A0201"/>
              </a:solidFill>
            </a:rPr>
            <a:t> </a:t>
          </a:r>
          <a:r>
            <a:rPr lang="en-US" sz="2300" b="1" i="0" baseline="0" dirty="0" err="1" smtClean="0">
              <a:solidFill>
                <a:srgbClr val="0A0201"/>
              </a:solidFill>
            </a:rPr>
            <a:t>oleh</a:t>
          </a:r>
          <a:r>
            <a:rPr lang="en-US" sz="2300" b="1" i="0" baseline="0" dirty="0" smtClean="0">
              <a:solidFill>
                <a:srgbClr val="0A0201"/>
              </a:solidFill>
            </a:rPr>
            <a:t> </a:t>
          </a:r>
          <a:r>
            <a:rPr lang="en-US" sz="2300" b="1" i="0" baseline="0" dirty="0" err="1" smtClean="0">
              <a:solidFill>
                <a:srgbClr val="0A0201"/>
              </a:solidFill>
            </a:rPr>
            <a:t>atasan</a:t>
          </a:r>
          <a:endParaRPr lang="en-US" sz="2300" b="1" i="1" dirty="0">
            <a:solidFill>
              <a:srgbClr val="0A0201"/>
            </a:solidFill>
          </a:endParaRPr>
        </a:p>
      </dgm:t>
    </dgm:pt>
    <dgm:pt modelId="{42134BD1-4593-AF4B-85C7-AD74CF95A71C}" type="parTrans" cxnId="{FBF01D6C-799F-5B45-A3A0-C0507F6F642C}">
      <dgm:prSet/>
      <dgm:spPr/>
      <dgm:t>
        <a:bodyPr/>
        <a:lstStyle/>
        <a:p>
          <a:endParaRPr lang="en-US"/>
        </a:p>
      </dgm:t>
    </dgm:pt>
    <dgm:pt modelId="{9E3991CF-38AA-9644-972D-F1723F64B7E9}" type="sibTrans" cxnId="{FBF01D6C-799F-5B45-A3A0-C0507F6F642C}">
      <dgm:prSet/>
      <dgm:spPr/>
      <dgm:t>
        <a:bodyPr/>
        <a:lstStyle/>
        <a:p>
          <a:endParaRPr lang="en-US"/>
        </a:p>
      </dgm:t>
    </dgm:pt>
    <dgm:pt modelId="{CC0F971C-28CE-F140-9D0A-3C9CC1C22526}">
      <dgm:prSet phldrT="[Text]" phldr="1"/>
      <dgm:spPr/>
      <dgm:t>
        <a:bodyPr/>
        <a:lstStyle/>
        <a:p>
          <a:endParaRPr lang="en-US"/>
        </a:p>
      </dgm:t>
    </dgm:pt>
    <dgm:pt modelId="{6D155575-E788-8044-976B-105A9412FBBF}" type="parTrans" cxnId="{3E08874C-D162-A24E-B67D-C0160FEFD7E2}">
      <dgm:prSet/>
      <dgm:spPr/>
      <dgm:t>
        <a:bodyPr/>
        <a:lstStyle/>
        <a:p>
          <a:endParaRPr lang="en-US"/>
        </a:p>
      </dgm:t>
    </dgm:pt>
    <dgm:pt modelId="{8A101BE7-8390-624E-A359-A3A09C170E73}" type="sibTrans" cxnId="{3E08874C-D162-A24E-B67D-C0160FEFD7E2}">
      <dgm:prSet/>
      <dgm:spPr/>
      <dgm:t>
        <a:bodyPr/>
        <a:lstStyle/>
        <a:p>
          <a:endParaRPr lang="en-US"/>
        </a:p>
      </dgm:t>
    </dgm:pt>
    <dgm:pt modelId="{C93DD3D1-E0E8-3D4A-8E1F-B9E7F097BDA9}">
      <dgm:prSet phldrT="[Text]" phldr="1"/>
      <dgm:spPr/>
      <dgm:t>
        <a:bodyPr/>
        <a:lstStyle/>
        <a:p>
          <a:endParaRPr lang="en-US"/>
        </a:p>
      </dgm:t>
    </dgm:pt>
    <dgm:pt modelId="{0CA185C1-57D3-8C48-B12D-1C904CCD23C6}" type="parTrans" cxnId="{10504DA9-92D7-6343-8BCB-159928E3570B}">
      <dgm:prSet/>
      <dgm:spPr/>
      <dgm:t>
        <a:bodyPr/>
        <a:lstStyle/>
        <a:p>
          <a:endParaRPr lang="en-US"/>
        </a:p>
      </dgm:t>
    </dgm:pt>
    <dgm:pt modelId="{C9FB2266-5192-294D-A732-6D4D24398DFD}" type="sibTrans" cxnId="{10504DA9-92D7-6343-8BCB-159928E3570B}">
      <dgm:prSet/>
      <dgm:spPr/>
      <dgm:t>
        <a:bodyPr/>
        <a:lstStyle/>
        <a:p>
          <a:endParaRPr lang="en-US"/>
        </a:p>
      </dgm:t>
    </dgm:pt>
    <dgm:pt modelId="{A24C9CD5-BC47-E24A-BFC1-D4529887F1FC}" type="pres">
      <dgm:prSet presAssocID="{19075104-EB7F-6741-9C87-55B890B49561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678F836-01BD-DF4F-A425-C40BCAD87378}" type="pres">
      <dgm:prSet presAssocID="{1A35A3EF-C411-0642-8EE4-723393B3FAD4}" presName="Parent" presStyleLbl="node0" presStyleIdx="0" presStyleCnt="1" custLinFactNeighborY="1704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608AC763-3E78-FD49-B212-6C0B07D618C4}" type="pres">
      <dgm:prSet presAssocID="{1A35A3EF-C411-0642-8EE4-723393B3FAD4}" presName="Accent1" presStyleLbl="node1" presStyleIdx="0" presStyleCnt="13"/>
      <dgm:spPr/>
    </dgm:pt>
    <dgm:pt modelId="{7C44D097-71FD-D34D-99D0-E005C10C8EEA}" type="pres">
      <dgm:prSet presAssocID="{1A35A3EF-C411-0642-8EE4-723393B3FAD4}" presName="Accent2" presStyleLbl="node1" presStyleIdx="1" presStyleCnt="13" custLinFactX="-62216" custLinFactY="97193" custLinFactNeighborX="-100000" custLinFactNeighborY="100000"/>
      <dgm:spPr/>
    </dgm:pt>
    <dgm:pt modelId="{94795E2A-C8C7-B34C-A51E-1D97FFA56106}" type="pres">
      <dgm:prSet presAssocID="{1A35A3EF-C411-0642-8EE4-723393B3FAD4}" presName="Accent3" presStyleLbl="node1" presStyleIdx="2" presStyleCnt="13"/>
      <dgm:spPr/>
    </dgm:pt>
    <dgm:pt modelId="{C10869C6-C464-7A4C-821E-FDA4AF8AF3E2}" type="pres">
      <dgm:prSet presAssocID="{1A35A3EF-C411-0642-8EE4-723393B3FAD4}" presName="Accent4" presStyleLbl="node1" presStyleIdx="3" presStyleCnt="13"/>
      <dgm:spPr/>
    </dgm:pt>
    <dgm:pt modelId="{097AED94-2DEC-924A-BA1F-0F40BF8CE1E6}" type="pres">
      <dgm:prSet presAssocID="{1A35A3EF-C411-0642-8EE4-723393B3FAD4}" presName="Accent5" presStyleLbl="node1" presStyleIdx="4" presStyleCnt="13" custLinFactY="-55014" custLinFactNeighborX="-91687" custLinFactNeighborY="-100000"/>
      <dgm:spPr/>
    </dgm:pt>
    <dgm:pt modelId="{C481A0C7-625E-BF42-A5D2-16C338897086}" type="pres">
      <dgm:prSet presAssocID="{1A35A3EF-C411-0642-8EE4-723393B3FAD4}" presName="Accent6" presStyleLbl="node1" presStyleIdx="5" presStyleCnt="13"/>
      <dgm:spPr/>
    </dgm:pt>
    <dgm:pt modelId="{3CF3D442-91D7-3849-8183-F1DF2476565F}" type="pres">
      <dgm:prSet presAssocID="{CC0F971C-28CE-F140-9D0A-3C9CC1C22526}" presName="Child1" presStyleLbl="node1" presStyleIdx="6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26B2D4C-A3C1-F944-974F-FEA2B78742F1}" type="pres">
      <dgm:prSet presAssocID="{CC0F971C-28CE-F140-9D0A-3C9CC1C22526}" presName="Accent7" presStyleCnt="0"/>
      <dgm:spPr/>
    </dgm:pt>
    <dgm:pt modelId="{7589C36E-A922-CC4C-9680-F8E3F5C906AE}" type="pres">
      <dgm:prSet presAssocID="{CC0F971C-28CE-F140-9D0A-3C9CC1C22526}" presName="AccentHold1" presStyleLbl="node1" presStyleIdx="7" presStyleCnt="13" custLinFactY="-65708" custLinFactNeighborX="-42205" custLinFactNeighborY="-100000"/>
      <dgm:spPr/>
    </dgm:pt>
    <dgm:pt modelId="{1E3134DD-5E9E-5B4F-AA4D-4CE16EC112F5}" type="pres">
      <dgm:prSet presAssocID="{CC0F971C-28CE-F140-9D0A-3C9CC1C22526}" presName="Accent8" presStyleCnt="0"/>
      <dgm:spPr/>
    </dgm:pt>
    <dgm:pt modelId="{D588EA47-8F22-1B4C-9978-72EFD58E03D9}" type="pres">
      <dgm:prSet presAssocID="{CC0F971C-28CE-F140-9D0A-3C9CC1C22526}" presName="AccentHold2" presStyleLbl="node1" presStyleIdx="8" presStyleCnt="13"/>
      <dgm:spPr/>
    </dgm:pt>
    <dgm:pt modelId="{6BD0F91D-E2EF-9D4A-B4E6-7C8D5A3C8FB8}" type="pres">
      <dgm:prSet presAssocID="{C93DD3D1-E0E8-3D4A-8E1F-B9E7F097BDA9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D67461B-C2FE-1F43-8A60-DC2696DD2A2F}" type="pres">
      <dgm:prSet presAssocID="{C93DD3D1-E0E8-3D4A-8E1F-B9E7F097BDA9}" presName="Accent9" presStyleCnt="0"/>
      <dgm:spPr/>
    </dgm:pt>
    <dgm:pt modelId="{3A6E62D1-594D-D24F-878D-21F9A457D65E}" type="pres">
      <dgm:prSet presAssocID="{C93DD3D1-E0E8-3D4A-8E1F-B9E7F097BDA9}" presName="AccentHold1" presStyleLbl="node1" presStyleIdx="10" presStyleCnt="13"/>
      <dgm:spPr/>
    </dgm:pt>
    <dgm:pt modelId="{81A59E6E-1659-2346-ADF6-AE863636BFA6}" type="pres">
      <dgm:prSet presAssocID="{C93DD3D1-E0E8-3D4A-8E1F-B9E7F097BDA9}" presName="Accent10" presStyleCnt="0"/>
      <dgm:spPr/>
    </dgm:pt>
    <dgm:pt modelId="{6C9F0274-8C3A-934F-9E1F-A5F37FAF20CC}" type="pres">
      <dgm:prSet presAssocID="{C93DD3D1-E0E8-3D4A-8E1F-B9E7F097BDA9}" presName="AccentHold2" presStyleLbl="node1" presStyleIdx="11" presStyleCnt="13"/>
      <dgm:spPr/>
    </dgm:pt>
    <dgm:pt modelId="{83C94E00-923C-5F40-BED3-FD15254C4DA7}" type="pres">
      <dgm:prSet presAssocID="{C93DD3D1-E0E8-3D4A-8E1F-B9E7F097BDA9}" presName="Accent11" presStyleCnt="0"/>
      <dgm:spPr/>
    </dgm:pt>
    <dgm:pt modelId="{CDF8502E-C119-A849-B39E-4CB8C85CB694}" type="pres">
      <dgm:prSet presAssocID="{C93DD3D1-E0E8-3D4A-8E1F-B9E7F097BDA9}" presName="AccentHold3" presStyleLbl="node1" presStyleIdx="12" presStyleCnt="13" custLinFactY="100000" custLinFactNeighborY="111382"/>
      <dgm:spPr/>
    </dgm:pt>
  </dgm:ptLst>
  <dgm:cxnLst>
    <dgm:cxn modelId="{1F73AC90-3609-F94B-BDC3-233D4FBDF454}" type="presOf" srcId="{CC0F971C-28CE-F140-9D0A-3C9CC1C22526}" destId="{3CF3D442-91D7-3849-8183-F1DF2476565F}" srcOrd="0" destOrd="0" presId="urn:microsoft.com/office/officeart/2009/3/layout/CircleRelationship"/>
    <dgm:cxn modelId="{B266A7AA-5931-FE4C-A538-4D90B1AA59D3}" type="presOf" srcId="{19075104-EB7F-6741-9C87-55B890B49561}" destId="{A24C9CD5-BC47-E24A-BFC1-D4529887F1FC}" srcOrd="0" destOrd="0" presId="urn:microsoft.com/office/officeart/2009/3/layout/CircleRelationship"/>
    <dgm:cxn modelId="{144ED400-4FC3-614C-93C4-6072F077F4F0}" type="presOf" srcId="{C93DD3D1-E0E8-3D4A-8E1F-B9E7F097BDA9}" destId="{6BD0F91D-E2EF-9D4A-B4E6-7C8D5A3C8FB8}" srcOrd="0" destOrd="0" presId="urn:microsoft.com/office/officeart/2009/3/layout/CircleRelationship"/>
    <dgm:cxn modelId="{3E08874C-D162-A24E-B67D-C0160FEFD7E2}" srcId="{1A35A3EF-C411-0642-8EE4-723393B3FAD4}" destId="{CC0F971C-28CE-F140-9D0A-3C9CC1C22526}" srcOrd="0" destOrd="0" parTransId="{6D155575-E788-8044-976B-105A9412FBBF}" sibTransId="{8A101BE7-8390-624E-A359-A3A09C170E73}"/>
    <dgm:cxn modelId="{FBF01D6C-799F-5B45-A3A0-C0507F6F642C}" srcId="{19075104-EB7F-6741-9C87-55B890B49561}" destId="{1A35A3EF-C411-0642-8EE4-723393B3FAD4}" srcOrd="0" destOrd="0" parTransId="{42134BD1-4593-AF4B-85C7-AD74CF95A71C}" sibTransId="{9E3991CF-38AA-9644-972D-F1723F64B7E9}"/>
    <dgm:cxn modelId="{10504DA9-92D7-6343-8BCB-159928E3570B}" srcId="{1A35A3EF-C411-0642-8EE4-723393B3FAD4}" destId="{C93DD3D1-E0E8-3D4A-8E1F-B9E7F097BDA9}" srcOrd="1" destOrd="0" parTransId="{0CA185C1-57D3-8C48-B12D-1C904CCD23C6}" sibTransId="{C9FB2266-5192-294D-A732-6D4D24398DFD}"/>
    <dgm:cxn modelId="{4F2825C6-30AC-4E4A-A917-821179E9AE52}" type="presOf" srcId="{1A35A3EF-C411-0642-8EE4-723393B3FAD4}" destId="{7678F836-01BD-DF4F-A425-C40BCAD87378}" srcOrd="0" destOrd="0" presId="urn:microsoft.com/office/officeart/2009/3/layout/CircleRelationship"/>
    <dgm:cxn modelId="{956E9B7E-D8EF-6D40-B764-7BD8A8891579}" type="presParOf" srcId="{A24C9CD5-BC47-E24A-BFC1-D4529887F1FC}" destId="{7678F836-01BD-DF4F-A425-C40BCAD87378}" srcOrd="0" destOrd="0" presId="urn:microsoft.com/office/officeart/2009/3/layout/CircleRelationship"/>
    <dgm:cxn modelId="{7FA0D87A-0222-584F-AFCB-A6074B2E05DF}" type="presParOf" srcId="{A24C9CD5-BC47-E24A-BFC1-D4529887F1FC}" destId="{608AC763-3E78-FD49-B212-6C0B07D618C4}" srcOrd="1" destOrd="0" presId="urn:microsoft.com/office/officeart/2009/3/layout/CircleRelationship"/>
    <dgm:cxn modelId="{B5652327-CF4F-6249-B34D-61D779EF0616}" type="presParOf" srcId="{A24C9CD5-BC47-E24A-BFC1-D4529887F1FC}" destId="{7C44D097-71FD-D34D-99D0-E005C10C8EEA}" srcOrd="2" destOrd="0" presId="urn:microsoft.com/office/officeart/2009/3/layout/CircleRelationship"/>
    <dgm:cxn modelId="{0EAB559B-306C-2D44-9774-B3009748C2D6}" type="presParOf" srcId="{A24C9CD5-BC47-E24A-BFC1-D4529887F1FC}" destId="{94795E2A-C8C7-B34C-A51E-1D97FFA56106}" srcOrd="3" destOrd="0" presId="urn:microsoft.com/office/officeart/2009/3/layout/CircleRelationship"/>
    <dgm:cxn modelId="{EB747B3E-59E2-2647-A94B-0D04F5409F00}" type="presParOf" srcId="{A24C9CD5-BC47-E24A-BFC1-D4529887F1FC}" destId="{C10869C6-C464-7A4C-821E-FDA4AF8AF3E2}" srcOrd="4" destOrd="0" presId="urn:microsoft.com/office/officeart/2009/3/layout/CircleRelationship"/>
    <dgm:cxn modelId="{468A4E71-12BA-9148-8E77-8E1FBC037835}" type="presParOf" srcId="{A24C9CD5-BC47-E24A-BFC1-D4529887F1FC}" destId="{097AED94-2DEC-924A-BA1F-0F40BF8CE1E6}" srcOrd="5" destOrd="0" presId="urn:microsoft.com/office/officeart/2009/3/layout/CircleRelationship"/>
    <dgm:cxn modelId="{8129FD3D-8A11-A04E-BE40-A79B29FA4A38}" type="presParOf" srcId="{A24C9CD5-BC47-E24A-BFC1-D4529887F1FC}" destId="{C481A0C7-625E-BF42-A5D2-16C338897086}" srcOrd="6" destOrd="0" presId="urn:microsoft.com/office/officeart/2009/3/layout/CircleRelationship"/>
    <dgm:cxn modelId="{B1EAA888-A2EF-244E-9997-07E9373505AC}" type="presParOf" srcId="{A24C9CD5-BC47-E24A-BFC1-D4529887F1FC}" destId="{3CF3D442-91D7-3849-8183-F1DF2476565F}" srcOrd="7" destOrd="0" presId="urn:microsoft.com/office/officeart/2009/3/layout/CircleRelationship"/>
    <dgm:cxn modelId="{961576FF-1B53-104E-9674-6FF171E74B08}" type="presParOf" srcId="{A24C9CD5-BC47-E24A-BFC1-D4529887F1FC}" destId="{E26B2D4C-A3C1-F944-974F-FEA2B78742F1}" srcOrd="8" destOrd="0" presId="urn:microsoft.com/office/officeart/2009/3/layout/CircleRelationship"/>
    <dgm:cxn modelId="{18AC5C16-58A4-134F-A416-0558F3E9AD23}" type="presParOf" srcId="{E26B2D4C-A3C1-F944-974F-FEA2B78742F1}" destId="{7589C36E-A922-CC4C-9680-F8E3F5C906AE}" srcOrd="0" destOrd="0" presId="urn:microsoft.com/office/officeart/2009/3/layout/CircleRelationship"/>
    <dgm:cxn modelId="{ABF5AAA7-CAC3-B94D-AEDF-B6E4F782F597}" type="presParOf" srcId="{A24C9CD5-BC47-E24A-BFC1-D4529887F1FC}" destId="{1E3134DD-5E9E-5B4F-AA4D-4CE16EC112F5}" srcOrd="9" destOrd="0" presId="urn:microsoft.com/office/officeart/2009/3/layout/CircleRelationship"/>
    <dgm:cxn modelId="{8AA4BC43-121D-7745-A2ED-F0C734D7CDC7}" type="presParOf" srcId="{1E3134DD-5E9E-5B4F-AA4D-4CE16EC112F5}" destId="{D588EA47-8F22-1B4C-9978-72EFD58E03D9}" srcOrd="0" destOrd="0" presId="urn:microsoft.com/office/officeart/2009/3/layout/CircleRelationship"/>
    <dgm:cxn modelId="{5E757BCB-F50C-E94C-B2A8-CA4E4BC8F31F}" type="presParOf" srcId="{A24C9CD5-BC47-E24A-BFC1-D4529887F1FC}" destId="{6BD0F91D-E2EF-9D4A-B4E6-7C8D5A3C8FB8}" srcOrd="10" destOrd="0" presId="urn:microsoft.com/office/officeart/2009/3/layout/CircleRelationship"/>
    <dgm:cxn modelId="{40F08CE5-152B-214D-A5BD-5AAB8B9D07CF}" type="presParOf" srcId="{A24C9CD5-BC47-E24A-BFC1-D4529887F1FC}" destId="{AD67461B-C2FE-1F43-8A60-DC2696DD2A2F}" srcOrd="11" destOrd="0" presId="urn:microsoft.com/office/officeart/2009/3/layout/CircleRelationship"/>
    <dgm:cxn modelId="{37A12C26-36FC-2042-8F1D-093E156EE960}" type="presParOf" srcId="{AD67461B-C2FE-1F43-8A60-DC2696DD2A2F}" destId="{3A6E62D1-594D-D24F-878D-21F9A457D65E}" srcOrd="0" destOrd="0" presId="urn:microsoft.com/office/officeart/2009/3/layout/CircleRelationship"/>
    <dgm:cxn modelId="{7D163905-9E68-FD4F-80B4-13ED1158F5BF}" type="presParOf" srcId="{A24C9CD5-BC47-E24A-BFC1-D4529887F1FC}" destId="{81A59E6E-1659-2346-ADF6-AE863636BFA6}" srcOrd="12" destOrd="0" presId="urn:microsoft.com/office/officeart/2009/3/layout/CircleRelationship"/>
    <dgm:cxn modelId="{BC85BE66-55BD-D048-9205-613396BBA00C}" type="presParOf" srcId="{81A59E6E-1659-2346-ADF6-AE863636BFA6}" destId="{6C9F0274-8C3A-934F-9E1F-A5F37FAF20CC}" srcOrd="0" destOrd="0" presId="urn:microsoft.com/office/officeart/2009/3/layout/CircleRelationship"/>
    <dgm:cxn modelId="{35BFD825-D0BD-FA46-9BEB-2884E21DFE50}" type="presParOf" srcId="{A24C9CD5-BC47-E24A-BFC1-D4529887F1FC}" destId="{83C94E00-923C-5F40-BED3-FD15254C4DA7}" srcOrd="13" destOrd="0" presId="urn:microsoft.com/office/officeart/2009/3/layout/CircleRelationship"/>
    <dgm:cxn modelId="{B8A5A751-475D-B94B-B975-CB967E6FBA97}" type="presParOf" srcId="{83C94E00-923C-5F40-BED3-FD15254C4DA7}" destId="{CDF8502E-C119-A849-B39E-4CB8C85CB69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F5E7BE-57A7-BD4C-9BE2-26D188C8B84D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CCF5CE-D170-F944-B900-C834CA50B490}">
      <dgm:prSet phldrT="[Text]"/>
      <dgm:spPr/>
      <dgm:t>
        <a:bodyPr/>
        <a:lstStyle/>
        <a:p>
          <a:r>
            <a:rPr lang="en-US" b="1" dirty="0" smtClean="0">
              <a:solidFill>
                <a:srgbClr val="0A0201"/>
              </a:solidFill>
            </a:rPr>
            <a:t>No Delegation</a:t>
          </a:r>
          <a:endParaRPr lang="en-US" b="1" dirty="0">
            <a:solidFill>
              <a:srgbClr val="0A0201"/>
            </a:solidFill>
          </a:endParaRPr>
        </a:p>
      </dgm:t>
    </dgm:pt>
    <dgm:pt modelId="{AC28FA97-CBB8-9F41-B80F-FD8611C0C702}" type="parTrans" cxnId="{9F6F8897-BABB-7543-800B-5BCE611DB0F8}">
      <dgm:prSet/>
      <dgm:spPr/>
      <dgm:t>
        <a:bodyPr/>
        <a:lstStyle/>
        <a:p>
          <a:endParaRPr lang="en-US"/>
        </a:p>
      </dgm:t>
    </dgm:pt>
    <dgm:pt modelId="{C426AFC2-84E3-6148-B12B-D12C2800A864}" type="sibTrans" cxnId="{9F6F8897-BABB-7543-800B-5BCE611DB0F8}">
      <dgm:prSet/>
      <dgm:spPr/>
      <dgm:t>
        <a:bodyPr/>
        <a:lstStyle/>
        <a:p>
          <a:endParaRPr lang="en-US"/>
        </a:p>
      </dgm:t>
    </dgm:pt>
    <dgm:pt modelId="{71C1443F-82EC-2347-8129-DDAF2CC830B7}">
      <dgm:prSet phldrT="[Text]"/>
      <dgm:spPr/>
      <dgm:t>
        <a:bodyPr/>
        <a:lstStyle/>
        <a:p>
          <a:r>
            <a:rPr lang="en-US" b="1" dirty="0" err="1" smtClean="0">
              <a:solidFill>
                <a:srgbClr val="0A0201"/>
              </a:solidFill>
            </a:rPr>
            <a:t>Moderat</a:t>
          </a:r>
          <a:r>
            <a:rPr lang="en-US" b="1" dirty="0" smtClean="0">
              <a:solidFill>
                <a:srgbClr val="0A0201"/>
              </a:solidFill>
            </a:rPr>
            <a:t> Delegation</a:t>
          </a:r>
          <a:endParaRPr lang="en-US" b="1" dirty="0">
            <a:solidFill>
              <a:srgbClr val="0A0201"/>
            </a:solidFill>
          </a:endParaRPr>
        </a:p>
      </dgm:t>
    </dgm:pt>
    <dgm:pt modelId="{55790AFE-0A44-EA4D-87BC-B08000B4ACC1}" type="parTrans" cxnId="{21C6EE94-D6A0-934D-9434-37525CF641B1}">
      <dgm:prSet/>
      <dgm:spPr/>
      <dgm:t>
        <a:bodyPr/>
        <a:lstStyle/>
        <a:p>
          <a:endParaRPr lang="en-US"/>
        </a:p>
      </dgm:t>
    </dgm:pt>
    <dgm:pt modelId="{E5E6DE28-AE85-9048-8117-CF8EF15266A6}" type="sibTrans" cxnId="{21C6EE94-D6A0-934D-9434-37525CF641B1}">
      <dgm:prSet/>
      <dgm:spPr/>
      <dgm:t>
        <a:bodyPr/>
        <a:lstStyle/>
        <a:p>
          <a:endParaRPr lang="en-US"/>
        </a:p>
      </dgm:t>
    </dgm:pt>
    <dgm:pt modelId="{B0266775-ED45-1843-A91A-67CE1364E10A}">
      <dgm:prSet phldrT="[Text]"/>
      <dgm:spPr/>
      <dgm:t>
        <a:bodyPr/>
        <a:lstStyle/>
        <a:p>
          <a:r>
            <a:rPr lang="en-US" b="1" dirty="0" smtClean="0">
              <a:solidFill>
                <a:srgbClr val="0A0201"/>
              </a:solidFill>
            </a:rPr>
            <a:t>Substantial Delegation</a:t>
          </a:r>
          <a:endParaRPr lang="en-US" b="1" dirty="0">
            <a:solidFill>
              <a:srgbClr val="0A0201"/>
            </a:solidFill>
          </a:endParaRPr>
        </a:p>
      </dgm:t>
    </dgm:pt>
    <dgm:pt modelId="{8EA42864-32B7-7044-87B9-62DEA7C9EEAC}" type="parTrans" cxnId="{0A533F52-B4A7-4844-9270-7A6ABA59D328}">
      <dgm:prSet/>
      <dgm:spPr/>
      <dgm:t>
        <a:bodyPr/>
        <a:lstStyle/>
        <a:p>
          <a:endParaRPr lang="en-US"/>
        </a:p>
      </dgm:t>
    </dgm:pt>
    <dgm:pt modelId="{7BCB2D50-9D94-234C-A254-2CFE70ABF8F1}" type="sibTrans" cxnId="{0A533F52-B4A7-4844-9270-7A6ABA59D328}">
      <dgm:prSet/>
      <dgm:spPr/>
      <dgm:t>
        <a:bodyPr/>
        <a:lstStyle/>
        <a:p>
          <a:endParaRPr lang="en-US"/>
        </a:p>
      </dgm:t>
    </dgm:pt>
    <dgm:pt modelId="{6A236114-AA12-1F48-8C1B-2D483008FA43}" type="pres">
      <dgm:prSet presAssocID="{9CF5E7BE-57A7-BD4C-9BE2-26D188C8B84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F9040EC-428D-F545-843A-BE6A3DD7A745}" type="pres">
      <dgm:prSet presAssocID="{83CCF5CE-D170-F944-B900-C834CA50B490}" presName="composite" presStyleCnt="0"/>
      <dgm:spPr/>
    </dgm:pt>
    <dgm:pt modelId="{08596C32-6973-7742-BD2D-E438938D922A}" type="pres">
      <dgm:prSet presAssocID="{83CCF5CE-D170-F944-B900-C834CA50B490}" presName="LShape" presStyleLbl="alignNode1" presStyleIdx="0" presStyleCnt="5"/>
      <dgm:spPr/>
    </dgm:pt>
    <dgm:pt modelId="{394FABC0-7E31-424D-A073-89B9848F6610}" type="pres">
      <dgm:prSet presAssocID="{83CCF5CE-D170-F944-B900-C834CA50B49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91EBE-2035-7B4F-86A5-EC9851CF4FF6}" type="pres">
      <dgm:prSet presAssocID="{83CCF5CE-D170-F944-B900-C834CA50B490}" presName="Triangle" presStyleLbl="alignNode1" presStyleIdx="1" presStyleCnt="5"/>
      <dgm:spPr/>
    </dgm:pt>
    <dgm:pt modelId="{5A045D93-4365-3545-B528-352DAC820B4B}" type="pres">
      <dgm:prSet presAssocID="{C426AFC2-84E3-6148-B12B-D12C2800A864}" presName="sibTrans" presStyleCnt="0"/>
      <dgm:spPr/>
    </dgm:pt>
    <dgm:pt modelId="{44578AE6-ED36-0749-9CBF-6D8ED15E08DC}" type="pres">
      <dgm:prSet presAssocID="{C426AFC2-84E3-6148-B12B-D12C2800A864}" presName="space" presStyleCnt="0"/>
      <dgm:spPr/>
    </dgm:pt>
    <dgm:pt modelId="{72D01AD9-1F69-B14C-8F5E-FE56B8259422}" type="pres">
      <dgm:prSet presAssocID="{71C1443F-82EC-2347-8129-DDAF2CC830B7}" presName="composite" presStyleCnt="0"/>
      <dgm:spPr/>
    </dgm:pt>
    <dgm:pt modelId="{7A5691B4-A628-FA45-BC98-5AAD00EFC212}" type="pres">
      <dgm:prSet presAssocID="{71C1443F-82EC-2347-8129-DDAF2CC830B7}" presName="LShape" presStyleLbl="alignNode1" presStyleIdx="2" presStyleCnt="5"/>
      <dgm:spPr/>
    </dgm:pt>
    <dgm:pt modelId="{0F1FC3CD-058A-F74F-BB70-22DB839EDB39}" type="pres">
      <dgm:prSet presAssocID="{71C1443F-82EC-2347-8129-DDAF2CC830B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64DEF-17AC-AB44-B01C-C22CC57A73AF}" type="pres">
      <dgm:prSet presAssocID="{71C1443F-82EC-2347-8129-DDAF2CC830B7}" presName="Triangle" presStyleLbl="alignNode1" presStyleIdx="3" presStyleCnt="5"/>
      <dgm:spPr/>
    </dgm:pt>
    <dgm:pt modelId="{D2C6D1A6-274A-AC41-861D-86172121C19A}" type="pres">
      <dgm:prSet presAssocID="{E5E6DE28-AE85-9048-8117-CF8EF15266A6}" presName="sibTrans" presStyleCnt="0"/>
      <dgm:spPr/>
    </dgm:pt>
    <dgm:pt modelId="{F764956F-A7CE-E249-949B-475A3984B761}" type="pres">
      <dgm:prSet presAssocID="{E5E6DE28-AE85-9048-8117-CF8EF15266A6}" presName="space" presStyleCnt="0"/>
      <dgm:spPr/>
    </dgm:pt>
    <dgm:pt modelId="{B98A1820-865D-A840-B4A9-C1AE70CC271E}" type="pres">
      <dgm:prSet presAssocID="{B0266775-ED45-1843-A91A-67CE1364E10A}" presName="composite" presStyleCnt="0"/>
      <dgm:spPr/>
    </dgm:pt>
    <dgm:pt modelId="{15C28FD0-6E70-3D40-85C7-910553E0259B}" type="pres">
      <dgm:prSet presAssocID="{B0266775-ED45-1843-A91A-67CE1364E10A}" presName="LShape" presStyleLbl="alignNode1" presStyleIdx="4" presStyleCnt="5"/>
      <dgm:spPr/>
    </dgm:pt>
    <dgm:pt modelId="{A11DABD3-95FB-9B4E-AB2F-8B3C3C51EBB9}" type="pres">
      <dgm:prSet presAssocID="{B0266775-ED45-1843-A91A-67CE1364E10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2B00A5-BCBD-AC40-8E9F-2439CD3371E4}" type="presOf" srcId="{B0266775-ED45-1843-A91A-67CE1364E10A}" destId="{A11DABD3-95FB-9B4E-AB2F-8B3C3C51EBB9}" srcOrd="0" destOrd="0" presId="urn:microsoft.com/office/officeart/2009/3/layout/StepUpProcess"/>
    <dgm:cxn modelId="{1C75BBE4-FDEE-BC47-8FAE-97B4E81D6980}" type="presOf" srcId="{83CCF5CE-D170-F944-B900-C834CA50B490}" destId="{394FABC0-7E31-424D-A073-89B9848F6610}" srcOrd="0" destOrd="0" presId="urn:microsoft.com/office/officeart/2009/3/layout/StepUpProcess"/>
    <dgm:cxn modelId="{D0ADA7AA-6BFE-9E48-957C-66339AB7CBB6}" type="presOf" srcId="{71C1443F-82EC-2347-8129-DDAF2CC830B7}" destId="{0F1FC3CD-058A-F74F-BB70-22DB839EDB39}" srcOrd="0" destOrd="0" presId="urn:microsoft.com/office/officeart/2009/3/layout/StepUpProcess"/>
    <dgm:cxn modelId="{21C6EE94-D6A0-934D-9434-37525CF641B1}" srcId="{9CF5E7BE-57A7-BD4C-9BE2-26D188C8B84D}" destId="{71C1443F-82EC-2347-8129-DDAF2CC830B7}" srcOrd="1" destOrd="0" parTransId="{55790AFE-0A44-EA4D-87BC-B08000B4ACC1}" sibTransId="{E5E6DE28-AE85-9048-8117-CF8EF15266A6}"/>
    <dgm:cxn modelId="{0A533F52-B4A7-4844-9270-7A6ABA59D328}" srcId="{9CF5E7BE-57A7-BD4C-9BE2-26D188C8B84D}" destId="{B0266775-ED45-1843-A91A-67CE1364E10A}" srcOrd="2" destOrd="0" parTransId="{8EA42864-32B7-7044-87B9-62DEA7C9EEAC}" sibTransId="{7BCB2D50-9D94-234C-A254-2CFE70ABF8F1}"/>
    <dgm:cxn modelId="{71FBE25A-5C72-7243-A53B-A797AE7B930B}" type="presOf" srcId="{9CF5E7BE-57A7-BD4C-9BE2-26D188C8B84D}" destId="{6A236114-AA12-1F48-8C1B-2D483008FA43}" srcOrd="0" destOrd="0" presId="urn:microsoft.com/office/officeart/2009/3/layout/StepUpProcess"/>
    <dgm:cxn modelId="{9F6F8897-BABB-7543-800B-5BCE611DB0F8}" srcId="{9CF5E7BE-57A7-BD4C-9BE2-26D188C8B84D}" destId="{83CCF5CE-D170-F944-B900-C834CA50B490}" srcOrd="0" destOrd="0" parTransId="{AC28FA97-CBB8-9F41-B80F-FD8611C0C702}" sibTransId="{C426AFC2-84E3-6148-B12B-D12C2800A864}"/>
    <dgm:cxn modelId="{EE7A2C13-7AB2-0347-9AF1-062B69AB8831}" type="presParOf" srcId="{6A236114-AA12-1F48-8C1B-2D483008FA43}" destId="{3F9040EC-428D-F545-843A-BE6A3DD7A745}" srcOrd="0" destOrd="0" presId="urn:microsoft.com/office/officeart/2009/3/layout/StepUpProcess"/>
    <dgm:cxn modelId="{B520E2B2-CA69-6C49-B73F-971E7025B589}" type="presParOf" srcId="{3F9040EC-428D-F545-843A-BE6A3DD7A745}" destId="{08596C32-6973-7742-BD2D-E438938D922A}" srcOrd="0" destOrd="0" presId="urn:microsoft.com/office/officeart/2009/3/layout/StepUpProcess"/>
    <dgm:cxn modelId="{4065FC82-421E-884F-A3E0-34BE6CB7A9B5}" type="presParOf" srcId="{3F9040EC-428D-F545-843A-BE6A3DD7A745}" destId="{394FABC0-7E31-424D-A073-89B9848F6610}" srcOrd="1" destOrd="0" presId="urn:microsoft.com/office/officeart/2009/3/layout/StepUpProcess"/>
    <dgm:cxn modelId="{6D30CCB6-ABE8-4540-99B0-C935F0B7FDC0}" type="presParOf" srcId="{3F9040EC-428D-F545-843A-BE6A3DD7A745}" destId="{C8691EBE-2035-7B4F-86A5-EC9851CF4FF6}" srcOrd="2" destOrd="0" presId="urn:microsoft.com/office/officeart/2009/3/layout/StepUpProcess"/>
    <dgm:cxn modelId="{C0B14DB2-5E7A-E449-AB8D-746A863B591E}" type="presParOf" srcId="{6A236114-AA12-1F48-8C1B-2D483008FA43}" destId="{5A045D93-4365-3545-B528-352DAC820B4B}" srcOrd="1" destOrd="0" presId="urn:microsoft.com/office/officeart/2009/3/layout/StepUpProcess"/>
    <dgm:cxn modelId="{31035739-CEEE-F740-AFB8-F7B29887B15D}" type="presParOf" srcId="{5A045D93-4365-3545-B528-352DAC820B4B}" destId="{44578AE6-ED36-0749-9CBF-6D8ED15E08DC}" srcOrd="0" destOrd="0" presId="urn:microsoft.com/office/officeart/2009/3/layout/StepUpProcess"/>
    <dgm:cxn modelId="{CCF1D01C-B4A9-B549-A0E6-FEC595FF317A}" type="presParOf" srcId="{6A236114-AA12-1F48-8C1B-2D483008FA43}" destId="{72D01AD9-1F69-B14C-8F5E-FE56B8259422}" srcOrd="2" destOrd="0" presId="urn:microsoft.com/office/officeart/2009/3/layout/StepUpProcess"/>
    <dgm:cxn modelId="{593D2A18-CBB1-7645-8099-E34303BB85A3}" type="presParOf" srcId="{72D01AD9-1F69-B14C-8F5E-FE56B8259422}" destId="{7A5691B4-A628-FA45-BC98-5AAD00EFC212}" srcOrd="0" destOrd="0" presId="urn:microsoft.com/office/officeart/2009/3/layout/StepUpProcess"/>
    <dgm:cxn modelId="{BA8CC3B1-C290-D445-B15A-1CABCD4C16B6}" type="presParOf" srcId="{72D01AD9-1F69-B14C-8F5E-FE56B8259422}" destId="{0F1FC3CD-058A-F74F-BB70-22DB839EDB39}" srcOrd="1" destOrd="0" presId="urn:microsoft.com/office/officeart/2009/3/layout/StepUpProcess"/>
    <dgm:cxn modelId="{0CA1AA0B-A0E6-7447-BFF5-0E05749EB0DE}" type="presParOf" srcId="{72D01AD9-1F69-B14C-8F5E-FE56B8259422}" destId="{1A764DEF-17AC-AB44-B01C-C22CC57A73AF}" srcOrd="2" destOrd="0" presId="urn:microsoft.com/office/officeart/2009/3/layout/StepUpProcess"/>
    <dgm:cxn modelId="{4407C9EB-6078-024C-9D42-528EF92A92A5}" type="presParOf" srcId="{6A236114-AA12-1F48-8C1B-2D483008FA43}" destId="{D2C6D1A6-274A-AC41-861D-86172121C19A}" srcOrd="3" destOrd="0" presId="urn:microsoft.com/office/officeart/2009/3/layout/StepUpProcess"/>
    <dgm:cxn modelId="{C0683137-C7DF-814F-9791-7B6D7EB02D16}" type="presParOf" srcId="{D2C6D1A6-274A-AC41-861D-86172121C19A}" destId="{F764956F-A7CE-E249-949B-475A3984B761}" srcOrd="0" destOrd="0" presId="urn:microsoft.com/office/officeart/2009/3/layout/StepUpProcess"/>
    <dgm:cxn modelId="{B332019A-748D-104A-A3D3-71C54E6FB1A8}" type="presParOf" srcId="{6A236114-AA12-1F48-8C1B-2D483008FA43}" destId="{B98A1820-865D-A840-B4A9-C1AE70CC271E}" srcOrd="4" destOrd="0" presId="urn:microsoft.com/office/officeart/2009/3/layout/StepUpProcess"/>
    <dgm:cxn modelId="{8EFCC9E4-D099-7446-BB19-E8B28182DD3C}" type="presParOf" srcId="{B98A1820-865D-A840-B4A9-C1AE70CC271E}" destId="{15C28FD0-6E70-3D40-85C7-910553E0259B}" srcOrd="0" destOrd="0" presId="urn:microsoft.com/office/officeart/2009/3/layout/StepUpProcess"/>
    <dgm:cxn modelId="{0D0B5B58-9489-BD4D-A4FE-CA957A683A5A}" type="presParOf" srcId="{B98A1820-865D-A840-B4A9-C1AE70CC271E}" destId="{A11DABD3-95FB-9B4E-AB2F-8B3C3C51EBB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075104-EB7F-6741-9C87-55B890B49561}" type="doc">
      <dgm:prSet loTypeId="urn:microsoft.com/office/officeart/2009/3/layout/CircleRelationship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35A3EF-C411-0642-8EE4-723393B3FAD4}">
      <dgm:prSet phldrT="[Text]" custT="1"/>
      <dgm:spPr/>
      <dgm:t>
        <a:bodyPr/>
        <a:lstStyle/>
        <a:p>
          <a:r>
            <a:rPr lang="en-US" sz="2200" b="1" dirty="0" err="1" smtClean="0">
              <a:solidFill>
                <a:srgbClr val="0A0201"/>
              </a:solidFill>
            </a:rPr>
            <a:t>Persepsi</a:t>
          </a:r>
          <a:r>
            <a:rPr lang="en-US" sz="2200" b="1" dirty="0" smtClean="0">
              <a:solidFill>
                <a:srgbClr val="0A0201"/>
              </a:solidFill>
            </a:rPr>
            <a:t> </a:t>
          </a:r>
          <a:r>
            <a:rPr lang="en-US" sz="2200" b="1" dirty="0" err="1" smtClean="0">
              <a:solidFill>
                <a:srgbClr val="0A0201"/>
              </a:solidFill>
            </a:rPr>
            <a:t>dari</a:t>
          </a:r>
          <a:r>
            <a:rPr lang="en-US" sz="2200" b="1" dirty="0" smtClean="0">
              <a:solidFill>
                <a:srgbClr val="0A0201"/>
              </a:solidFill>
            </a:rPr>
            <a:t> </a:t>
          </a:r>
          <a:r>
            <a:rPr lang="en-US" sz="2200" b="1" dirty="0" err="1" smtClean="0">
              <a:solidFill>
                <a:srgbClr val="0A0201"/>
              </a:solidFill>
            </a:rPr>
            <a:t>anggota</a:t>
          </a:r>
          <a:r>
            <a:rPr lang="en-US" sz="2200" b="1" dirty="0" smtClean="0">
              <a:solidFill>
                <a:srgbClr val="0A0201"/>
              </a:solidFill>
            </a:rPr>
            <a:t> </a:t>
          </a:r>
          <a:r>
            <a:rPr lang="en-US" sz="2200" b="1" dirty="0" err="1" smtClean="0">
              <a:solidFill>
                <a:srgbClr val="0A0201"/>
              </a:solidFill>
            </a:rPr>
            <a:t>organisasi</a:t>
          </a:r>
          <a:r>
            <a:rPr lang="en-US" sz="2200" b="1" dirty="0" smtClean="0">
              <a:solidFill>
                <a:srgbClr val="0A0201"/>
              </a:solidFill>
            </a:rPr>
            <a:t> </a:t>
          </a:r>
          <a:r>
            <a:rPr lang="en-US" sz="2200" b="1" dirty="0" err="1" smtClean="0">
              <a:solidFill>
                <a:srgbClr val="0A0201"/>
              </a:solidFill>
            </a:rPr>
            <a:t>bahwa</a:t>
          </a:r>
          <a:r>
            <a:rPr lang="en-US" sz="2200" b="1" dirty="0" smtClean="0">
              <a:solidFill>
                <a:srgbClr val="0A0201"/>
              </a:solidFill>
            </a:rPr>
            <a:t> </a:t>
          </a:r>
          <a:r>
            <a:rPr lang="en-US" sz="2200" b="1" dirty="0" err="1" smtClean="0">
              <a:solidFill>
                <a:srgbClr val="0A0201"/>
              </a:solidFill>
            </a:rPr>
            <a:t>mereka</a:t>
          </a:r>
          <a:r>
            <a:rPr lang="en-US" sz="2200" b="1" dirty="0" smtClean="0">
              <a:solidFill>
                <a:srgbClr val="0A0201"/>
              </a:solidFill>
            </a:rPr>
            <a:t> </a:t>
          </a:r>
          <a:r>
            <a:rPr lang="en-US" sz="2200" b="1" dirty="0" err="1" smtClean="0">
              <a:solidFill>
                <a:srgbClr val="0A0201"/>
              </a:solidFill>
            </a:rPr>
            <a:t>memiliki</a:t>
          </a:r>
          <a:r>
            <a:rPr lang="en-US" sz="2200" b="1" dirty="0" smtClean="0">
              <a:solidFill>
                <a:srgbClr val="0A0201"/>
              </a:solidFill>
            </a:rPr>
            <a:t> </a:t>
          </a:r>
          <a:r>
            <a:rPr lang="en-US" sz="2200" b="1" dirty="0" err="1" smtClean="0">
              <a:solidFill>
                <a:srgbClr val="0A0201"/>
              </a:solidFill>
            </a:rPr>
            <a:t>kesempatan</a:t>
          </a:r>
          <a:r>
            <a:rPr lang="en-US" sz="2200" b="1" dirty="0" smtClean="0">
              <a:solidFill>
                <a:srgbClr val="0A0201"/>
              </a:solidFill>
            </a:rPr>
            <a:t> </a:t>
          </a:r>
          <a:r>
            <a:rPr lang="en-US" sz="2200" b="1" dirty="0" err="1" smtClean="0">
              <a:solidFill>
                <a:srgbClr val="0A0201"/>
              </a:solidFill>
            </a:rPr>
            <a:t>untuk</a:t>
          </a:r>
          <a:r>
            <a:rPr lang="en-US" sz="2200" b="1" dirty="0" smtClean="0">
              <a:solidFill>
                <a:srgbClr val="0A0201"/>
              </a:solidFill>
            </a:rPr>
            <a:t> </a:t>
          </a:r>
          <a:r>
            <a:rPr lang="en-US" sz="2200" b="1" dirty="0" err="1" smtClean="0">
              <a:solidFill>
                <a:srgbClr val="0A0201"/>
              </a:solidFill>
            </a:rPr>
            <a:t>menentukan</a:t>
          </a:r>
          <a:r>
            <a:rPr lang="en-US" sz="2200" b="1" dirty="0" smtClean="0">
              <a:solidFill>
                <a:srgbClr val="0A0201"/>
              </a:solidFill>
            </a:rPr>
            <a:t> </a:t>
          </a:r>
          <a:r>
            <a:rPr lang="en-US" sz="2200" b="1" dirty="0" err="1" smtClean="0">
              <a:solidFill>
                <a:srgbClr val="0A0201"/>
              </a:solidFill>
            </a:rPr>
            <a:t>peran</a:t>
          </a:r>
          <a:r>
            <a:rPr lang="en-US" sz="2200" b="1" dirty="0" smtClean="0">
              <a:solidFill>
                <a:srgbClr val="0A0201"/>
              </a:solidFill>
            </a:rPr>
            <a:t> </a:t>
          </a:r>
          <a:r>
            <a:rPr lang="en-US" sz="2200" b="1" dirty="0" err="1" smtClean="0">
              <a:solidFill>
                <a:srgbClr val="0A0201"/>
              </a:solidFill>
            </a:rPr>
            <a:t>tugas</a:t>
          </a:r>
          <a:r>
            <a:rPr lang="en-US" sz="2200" b="1" dirty="0" smtClean="0">
              <a:solidFill>
                <a:srgbClr val="0A0201"/>
              </a:solidFill>
            </a:rPr>
            <a:t>, </a:t>
          </a:r>
          <a:r>
            <a:rPr lang="en-US" sz="2200" b="1" dirty="0" err="1" smtClean="0">
              <a:solidFill>
                <a:srgbClr val="0A0201"/>
              </a:solidFill>
            </a:rPr>
            <a:t>menyelesaikan</a:t>
          </a:r>
          <a:r>
            <a:rPr lang="en-US" sz="2200" b="1" baseline="0" dirty="0" smtClean="0">
              <a:solidFill>
                <a:srgbClr val="0A0201"/>
              </a:solidFill>
            </a:rPr>
            <a:t> </a:t>
          </a:r>
          <a:r>
            <a:rPr lang="en-US" sz="2200" b="1" baseline="0" dirty="0" err="1" smtClean="0">
              <a:solidFill>
                <a:srgbClr val="0A0201"/>
              </a:solidFill>
            </a:rPr>
            <a:t>pekerjaan</a:t>
          </a:r>
          <a:r>
            <a:rPr lang="en-US" sz="2200" b="1" baseline="0" dirty="0" smtClean="0">
              <a:solidFill>
                <a:srgbClr val="0A0201"/>
              </a:solidFill>
            </a:rPr>
            <a:t> yang </a:t>
          </a:r>
          <a:r>
            <a:rPr lang="en-US" sz="2200" b="1" baseline="0" dirty="0" err="1" smtClean="0">
              <a:solidFill>
                <a:srgbClr val="0A0201"/>
              </a:solidFill>
            </a:rPr>
            <a:t>bermakna</a:t>
          </a:r>
          <a:r>
            <a:rPr lang="en-US" sz="2200" b="1" baseline="0" dirty="0" smtClean="0">
              <a:solidFill>
                <a:srgbClr val="0A0201"/>
              </a:solidFill>
            </a:rPr>
            <a:t>, </a:t>
          </a:r>
          <a:r>
            <a:rPr lang="en-US" sz="2200" b="1" baseline="0" dirty="0" err="1" smtClean="0">
              <a:solidFill>
                <a:srgbClr val="0A0201"/>
              </a:solidFill>
            </a:rPr>
            <a:t>dan</a:t>
          </a:r>
          <a:r>
            <a:rPr lang="en-US" sz="2200" b="1" baseline="0" dirty="0" smtClean="0">
              <a:solidFill>
                <a:srgbClr val="0A0201"/>
              </a:solidFill>
            </a:rPr>
            <a:t> </a:t>
          </a:r>
          <a:r>
            <a:rPr lang="en-US" sz="2200" b="1" baseline="0" dirty="0" err="1" smtClean="0">
              <a:solidFill>
                <a:srgbClr val="0A0201"/>
              </a:solidFill>
            </a:rPr>
            <a:t>mempengaruhi</a:t>
          </a:r>
          <a:r>
            <a:rPr lang="en-US" sz="2200" b="1" baseline="0" dirty="0" smtClean="0">
              <a:solidFill>
                <a:srgbClr val="0A0201"/>
              </a:solidFill>
            </a:rPr>
            <a:t> </a:t>
          </a:r>
          <a:r>
            <a:rPr lang="en-US" sz="2200" b="1" baseline="0" dirty="0" err="1" smtClean="0">
              <a:solidFill>
                <a:srgbClr val="0A0201"/>
              </a:solidFill>
            </a:rPr>
            <a:t>peristiwa</a:t>
          </a:r>
          <a:r>
            <a:rPr lang="en-US" sz="2200" b="1" baseline="0" dirty="0" smtClean="0">
              <a:solidFill>
                <a:srgbClr val="0A0201"/>
              </a:solidFill>
            </a:rPr>
            <a:t> </a:t>
          </a:r>
          <a:r>
            <a:rPr lang="en-US" sz="2200" b="1" baseline="0" dirty="0" err="1" smtClean="0">
              <a:solidFill>
                <a:srgbClr val="0A0201"/>
              </a:solidFill>
            </a:rPr>
            <a:t>penting</a:t>
          </a:r>
          <a:endParaRPr lang="en-US" sz="2200" b="1" i="1" dirty="0">
            <a:solidFill>
              <a:srgbClr val="0A0201"/>
            </a:solidFill>
          </a:endParaRPr>
        </a:p>
      </dgm:t>
    </dgm:pt>
    <dgm:pt modelId="{42134BD1-4593-AF4B-85C7-AD74CF95A71C}" type="parTrans" cxnId="{FBF01D6C-799F-5B45-A3A0-C0507F6F642C}">
      <dgm:prSet/>
      <dgm:spPr/>
      <dgm:t>
        <a:bodyPr/>
        <a:lstStyle/>
        <a:p>
          <a:endParaRPr lang="en-US"/>
        </a:p>
      </dgm:t>
    </dgm:pt>
    <dgm:pt modelId="{9E3991CF-38AA-9644-972D-F1723F64B7E9}" type="sibTrans" cxnId="{FBF01D6C-799F-5B45-A3A0-C0507F6F642C}">
      <dgm:prSet/>
      <dgm:spPr/>
      <dgm:t>
        <a:bodyPr/>
        <a:lstStyle/>
        <a:p>
          <a:endParaRPr lang="en-US"/>
        </a:p>
      </dgm:t>
    </dgm:pt>
    <dgm:pt modelId="{CC0F971C-28CE-F140-9D0A-3C9CC1C22526}">
      <dgm:prSet phldrT="[Text]" phldr="1"/>
      <dgm:spPr/>
      <dgm:t>
        <a:bodyPr/>
        <a:lstStyle/>
        <a:p>
          <a:endParaRPr lang="en-US"/>
        </a:p>
      </dgm:t>
    </dgm:pt>
    <dgm:pt modelId="{6D155575-E788-8044-976B-105A9412FBBF}" type="parTrans" cxnId="{3E08874C-D162-A24E-B67D-C0160FEFD7E2}">
      <dgm:prSet/>
      <dgm:spPr/>
      <dgm:t>
        <a:bodyPr/>
        <a:lstStyle/>
        <a:p>
          <a:endParaRPr lang="en-US"/>
        </a:p>
      </dgm:t>
    </dgm:pt>
    <dgm:pt modelId="{8A101BE7-8390-624E-A359-A3A09C170E73}" type="sibTrans" cxnId="{3E08874C-D162-A24E-B67D-C0160FEFD7E2}">
      <dgm:prSet/>
      <dgm:spPr/>
      <dgm:t>
        <a:bodyPr/>
        <a:lstStyle/>
        <a:p>
          <a:endParaRPr lang="en-US"/>
        </a:p>
      </dgm:t>
    </dgm:pt>
    <dgm:pt modelId="{C93DD3D1-E0E8-3D4A-8E1F-B9E7F097BDA9}">
      <dgm:prSet phldrT="[Text]" phldr="1"/>
      <dgm:spPr/>
      <dgm:t>
        <a:bodyPr/>
        <a:lstStyle/>
        <a:p>
          <a:endParaRPr lang="en-US"/>
        </a:p>
      </dgm:t>
    </dgm:pt>
    <dgm:pt modelId="{0CA185C1-57D3-8C48-B12D-1C904CCD23C6}" type="parTrans" cxnId="{10504DA9-92D7-6343-8BCB-159928E3570B}">
      <dgm:prSet/>
      <dgm:spPr/>
      <dgm:t>
        <a:bodyPr/>
        <a:lstStyle/>
        <a:p>
          <a:endParaRPr lang="en-US"/>
        </a:p>
      </dgm:t>
    </dgm:pt>
    <dgm:pt modelId="{C9FB2266-5192-294D-A732-6D4D24398DFD}" type="sibTrans" cxnId="{10504DA9-92D7-6343-8BCB-159928E3570B}">
      <dgm:prSet/>
      <dgm:spPr/>
      <dgm:t>
        <a:bodyPr/>
        <a:lstStyle/>
        <a:p>
          <a:endParaRPr lang="en-US"/>
        </a:p>
      </dgm:t>
    </dgm:pt>
    <dgm:pt modelId="{A24C9CD5-BC47-E24A-BFC1-D4529887F1FC}" type="pres">
      <dgm:prSet presAssocID="{19075104-EB7F-6741-9C87-55B890B49561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678F836-01BD-DF4F-A425-C40BCAD87378}" type="pres">
      <dgm:prSet presAssocID="{1A35A3EF-C411-0642-8EE4-723393B3FAD4}" presName="Parent" presStyleLbl="node0" presStyleIdx="0" presStyleCnt="1" custLinFactNeighborY="1704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608AC763-3E78-FD49-B212-6C0B07D618C4}" type="pres">
      <dgm:prSet presAssocID="{1A35A3EF-C411-0642-8EE4-723393B3FAD4}" presName="Accent1" presStyleLbl="node1" presStyleIdx="0" presStyleCnt="13"/>
      <dgm:spPr/>
    </dgm:pt>
    <dgm:pt modelId="{7C44D097-71FD-D34D-99D0-E005C10C8EEA}" type="pres">
      <dgm:prSet presAssocID="{1A35A3EF-C411-0642-8EE4-723393B3FAD4}" presName="Accent2" presStyleLbl="node1" presStyleIdx="1" presStyleCnt="13" custLinFactX="-62216" custLinFactY="97193" custLinFactNeighborX="-100000" custLinFactNeighborY="100000"/>
      <dgm:spPr/>
    </dgm:pt>
    <dgm:pt modelId="{94795E2A-C8C7-B34C-A51E-1D97FFA56106}" type="pres">
      <dgm:prSet presAssocID="{1A35A3EF-C411-0642-8EE4-723393B3FAD4}" presName="Accent3" presStyleLbl="node1" presStyleIdx="2" presStyleCnt="13"/>
      <dgm:spPr/>
    </dgm:pt>
    <dgm:pt modelId="{C10869C6-C464-7A4C-821E-FDA4AF8AF3E2}" type="pres">
      <dgm:prSet presAssocID="{1A35A3EF-C411-0642-8EE4-723393B3FAD4}" presName="Accent4" presStyleLbl="node1" presStyleIdx="3" presStyleCnt="13"/>
      <dgm:spPr/>
    </dgm:pt>
    <dgm:pt modelId="{097AED94-2DEC-924A-BA1F-0F40BF8CE1E6}" type="pres">
      <dgm:prSet presAssocID="{1A35A3EF-C411-0642-8EE4-723393B3FAD4}" presName="Accent5" presStyleLbl="node1" presStyleIdx="4" presStyleCnt="13" custLinFactY="-55014" custLinFactNeighborX="-91687" custLinFactNeighborY="-100000"/>
      <dgm:spPr/>
    </dgm:pt>
    <dgm:pt modelId="{C481A0C7-625E-BF42-A5D2-16C338897086}" type="pres">
      <dgm:prSet presAssocID="{1A35A3EF-C411-0642-8EE4-723393B3FAD4}" presName="Accent6" presStyleLbl="node1" presStyleIdx="5" presStyleCnt="13"/>
      <dgm:spPr/>
    </dgm:pt>
    <dgm:pt modelId="{3CF3D442-91D7-3849-8183-F1DF2476565F}" type="pres">
      <dgm:prSet presAssocID="{CC0F971C-28CE-F140-9D0A-3C9CC1C22526}" presName="Child1" presStyleLbl="node1" presStyleIdx="6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26B2D4C-A3C1-F944-974F-FEA2B78742F1}" type="pres">
      <dgm:prSet presAssocID="{CC0F971C-28CE-F140-9D0A-3C9CC1C22526}" presName="Accent7" presStyleCnt="0"/>
      <dgm:spPr/>
    </dgm:pt>
    <dgm:pt modelId="{7589C36E-A922-CC4C-9680-F8E3F5C906AE}" type="pres">
      <dgm:prSet presAssocID="{CC0F971C-28CE-F140-9D0A-3C9CC1C22526}" presName="AccentHold1" presStyleLbl="node1" presStyleIdx="7" presStyleCnt="13" custLinFactY="-65708" custLinFactNeighborX="-42205" custLinFactNeighborY="-100000"/>
      <dgm:spPr/>
    </dgm:pt>
    <dgm:pt modelId="{1E3134DD-5E9E-5B4F-AA4D-4CE16EC112F5}" type="pres">
      <dgm:prSet presAssocID="{CC0F971C-28CE-F140-9D0A-3C9CC1C22526}" presName="Accent8" presStyleCnt="0"/>
      <dgm:spPr/>
    </dgm:pt>
    <dgm:pt modelId="{D588EA47-8F22-1B4C-9978-72EFD58E03D9}" type="pres">
      <dgm:prSet presAssocID="{CC0F971C-28CE-F140-9D0A-3C9CC1C22526}" presName="AccentHold2" presStyleLbl="node1" presStyleIdx="8" presStyleCnt="13"/>
      <dgm:spPr/>
    </dgm:pt>
    <dgm:pt modelId="{6BD0F91D-E2EF-9D4A-B4E6-7C8D5A3C8FB8}" type="pres">
      <dgm:prSet presAssocID="{C93DD3D1-E0E8-3D4A-8E1F-B9E7F097BDA9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D67461B-C2FE-1F43-8A60-DC2696DD2A2F}" type="pres">
      <dgm:prSet presAssocID="{C93DD3D1-E0E8-3D4A-8E1F-B9E7F097BDA9}" presName="Accent9" presStyleCnt="0"/>
      <dgm:spPr/>
    </dgm:pt>
    <dgm:pt modelId="{3A6E62D1-594D-D24F-878D-21F9A457D65E}" type="pres">
      <dgm:prSet presAssocID="{C93DD3D1-E0E8-3D4A-8E1F-B9E7F097BDA9}" presName="AccentHold1" presStyleLbl="node1" presStyleIdx="10" presStyleCnt="13"/>
      <dgm:spPr/>
    </dgm:pt>
    <dgm:pt modelId="{81A59E6E-1659-2346-ADF6-AE863636BFA6}" type="pres">
      <dgm:prSet presAssocID="{C93DD3D1-E0E8-3D4A-8E1F-B9E7F097BDA9}" presName="Accent10" presStyleCnt="0"/>
      <dgm:spPr/>
    </dgm:pt>
    <dgm:pt modelId="{6C9F0274-8C3A-934F-9E1F-A5F37FAF20CC}" type="pres">
      <dgm:prSet presAssocID="{C93DD3D1-E0E8-3D4A-8E1F-B9E7F097BDA9}" presName="AccentHold2" presStyleLbl="node1" presStyleIdx="11" presStyleCnt="13"/>
      <dgm:spPr/>
    </dgm:pt>
    <dgm:pt modelId="{83C94E00-923C-5F40-BED3-FD15254C4DA7}" type="pres">
      <dgm:prSet presAssocID="{C93DD3D1-E0E8-3D4A-8E1F-B9E7F097BDA9}" presName="Accent11" presStyleCnt="0"/>
      <dgm:spPr/>
    </dgm:pt>
    <dgm:pt modelId="{CDF8502E-C119-A849-B39E-4CB8C85CB694}" type="pres">
      <dgm:prSet presAssocID="{C93DD3D1-E0E8-3D4A-8E1F-B9E7F097BDA9}" presName="AccentHold3" presStyleLbl="node1" presStyleIdx="12" presStyleCnt="13" custLinFactY="100000" custLinFactNeighborY="111382"/>
      <dgm:spPr/>
    </dgm:pt>
  </dgm:ptLst>
  <dgm:cxnLst>
    <dgm:cxn modelId="{F6ECCB42-6857-B340-BBF7-956B16266786}" type="presOf" srcId="{C93DD3D1-E0E8-3D4A-8E1F-B9E7F097BDA9}" destId="{6BD0F91D-E2EF-9D4A-B4E6-7C8D5A3C8FB8}" srcOrd="0" destOrd="0" presId="urn:microsoft.com/office/officeart/2009/3/layout/CircleRelationship"/>
    <dgm:cxn modelId="{778A5BCF-EA78-9149-A0BB-57588EAFBB9B}" type="presOf" srcId="{19075104-EB7F-6741-9C87-55B890B49561}" destId="{A24C9CD5-BC47-E24A-BFC1-D4529887F1FC}" srcOrd="0" destOrd="0" presId="urn:microsoft.com/office/officeart/2009/3/layout/CircleRelationship"/>
    <dgm:cxn modelId="{3E08874C-D162-A24E-B67D-C0160FEFD7E2}" srcId="{1A35A3EF-C411-0642-8EE4-723393B3FAD4}" destId="{CC0F971C-28CE-F140-9D0A-3C9CC1C22526}" srcOrd="0" destOrd="0" parTransId="{6D155575-E788-8044-976B-105A9412FBBF}" sibTransId="{8A101BE7-8390-624E-A359-A3A09C170E73}"/>
    <dgm:cxn modelId="{FBF01D6C-799F-5B45-A3A0-C0507F6F642C}" srcId="{19075104-EB7F-6741-9C87-55B890B49561}" destId="{1A35A3EF-C411-0642-8EE4-723393B3FAD4}" srcOrd="0" destOrd="0" parTransId="{42134BD1-4593-AF4B-85C7-AD74CF95A71C}" sibTransId="{9E3991CF-38AA-9644-972D-F1723F64B7E9}"/>
    <dgm:cxn modelId="{10504DA9-92D7-6343-8BCB-159928E3570B}" srcId="{1A35A3EF-C411-0642-8EE4-723393B3FAD4}" destId="{C93DD3D1-E0E8-3D4A-8E1F-B9E7F097BDA9}" srcOrd="1" destOrd="0" parTransId="{0CA185C1-57D3-8C48-B12D-1C904CCD23C6}" sibTransId="{C9FB2266-5192-294D-A732-6D4D24398DFD}"/>
    <dgm:cxn modelId="{0521437E-CCBF-784E-A131-C1AA12B1574D}" type="presOf" srcId="{CC0F971C-28CE-F140-9D0A-3C9CC1C22526}" destId="{3CF3D442-91D7-3849-8183-F1DF2476565F}" srcOrd="0" destOrd="0" presId="urn:microsoft.com/office/officeart/2009/3/layout/CircleRelationship"/>
    <dgm:cxn modelId="{7559A07D-B01F-8747-B393-44CA80CA2846}" type="presOf" srcId="{1A35A3EF-C411-0642-8EE4-723393B3FAD4}" destId="{7678F836-01BD-DF4F-A425-C40BCAD87378}" srcOrd="0" destOrd="0" presId="urn:microsoft.com/office/officeart/2009/3/layout/CircleRelationship"/>
    <dgm:cxn modelId="{FE603D8E-555F-1047-90D4-1633592B714D}" type="presParOf" srcId="{A24C9CD5-BC47-E24A-BFC1-D4529887F1FC}" destId="{7678F836-01BD-DF4F-A425-C40BCAD87378}" srcOrd="0" destOrd="0" presId="urn:microsoft.com/office/officeart/2009/3/layout/CircleRelationship"/>
    <dgm:cxn modelId="{3F9398B0-4B77-9C49-B98F-3E6AEDC9A462}" type="presParOf" srcId="{A24C9CD5-BC47-E24A-BFC1-D4529887F1FC}" destId="{608AC763-3E78-FD49-B212-6C0B07D618C4}" srcOrd="1" destOrd="0" presId="urn:microsoft.com/office/officeart/2009/3/layout/CircleRelationship"/>
    <dgm:cxn modelId="{9BF12F8C-D7C5-254D-9883-B68FF45CCF4B}" type="presParOf" srcId="{A24C9CD5-BC47-E24A-BFC1-D4529887F1FC}" destId="{7C44D097-71FD-D34D-99D0-E005C10C8EEA}" srcOrd="2" destOrd="0" presId="urn:microsoft.com/office/officeart/2009/3/layout/CircleRelationship"/>
    <dgm:cxn modelId="{1B64B057-E8AD-3347-BE1A-429FF53D94EB}" type="presParOf" srcId="{A24C9CD5-BC47-E24A-BFC1-D4529887F1FC}" destId="{94795E2A-C8C7-B34C-A51E-1D97FFA56106}" srcOrd="3" destOrd="0" presId="urn:microsoft.com/office/officeart/2009/3/layout/CircleRelationship"/>
    <dgm:cxn modelId="{338F27F2-BE1E-4245-B0C3-1B626E8C72CD}" type="presParOf" srcId="{A24C9CD5-BC47-E24A-BFC1-D4529887F1FC}" destId="{C10869C6-C464-7A4C-821E-FDA4AF8AF3E2}" srcOrd="4" destOrd="0" presId="urn:microsoft.com/office/officeart/2009/3/layout/CircleRelationship"/>
    <dgm:cxn modelId="{D365F3F7-AA3F-454E-B37D-39551A72A0D3}" type="presParOf" srcId="{A24C9CD5-BC47-E24A-BFC1-D4529887F1FC}" destId="{097AED94-2DEC-924A-BA1F-0F40BF8CE1E6}" srcOrd="5" destOrd="0" presId="urn:microsoft.com/office/officeart/2009/3/layout/CircleRelationship"/>
    <dgm:cxn modelId="{01FF4759-40C8-CA4C-A076-9DB361F0BE65}" type="presParOf" srcId="{A24C9CD5-BC47-E24A-BFC1-D4529887F1FC}" destId="{C481A0C7-625E-BF42-A5D2-16C338897086}" srcOrd="6" destOrd="0" presId="urn:microsoft.com/office/officeart/2009/3/layout/CircleRelationship"/>
    <dgm:cxn modelId="{3218CB5C-9215-B445-8A42-0B4210EA90A8}" type="presParOf" srcId="{A24C9CD5-BC47-E24A-BFC1-D4529887F1FC}" destId="{3CF3D442-91D7-3849-8183-F1DF2476565F}" srcOrd="7" destOrd="0" presId="urn:microsoft.com/office/officeart/2009/3/layout/CircleRelationship"/>
    <dgm:cxn modelId="{CC068DB4-DB1A-D144-80F9-297FC151C5BF}" type="presParOf" srcId="{A24C9CD5-BC47-E24A-BFC1-D4529887F1FC}" destId="{E26B2D4C-A3C1-F944-974F-FEA2B78742F1}" srcOrd="8" destOrd="0" presId="urn:microsoft.com/office/officeart/2009/3/layout/CircleRelationship"/>
    <dgm:cxn modelId="{C2040E61-DB66-1B40-85C7-5AD72A61C130}" type="presParOf" srcId="{E26B2D4C-A3C1-F944-974F-FEA2B78742F1}" destId="{7589C36E-A922-CC4C-9680-F8E3F5C906AE}" srcOrd="0" destOrd="0" presId="urn:microsoft.com/office/officeart/2009/3/layout/CircleRelationship"/>
    <dgm:cxn modelId="{64A0F0CA-B11A-2145-91E1-6145FC795A1C}" type="presParOf" srcId="{A24C9CD5-BC47-E24A-BFC1-D4529887F1FC}" destId="{1E3134DD-5E9E-5B4F-AA4D-4CE16EC112F5}" srcOrd="9" destOrd="0" presId="urn:microsoft.com/office/officeart/2009/3/layout/CircleRelationship"/>
    <dgm:cxn modelId="{B4099181-E82E-D441-8154-60897DC4A8EF}" type="presParOf" srcId="{1E3134DD-5E9E-5B4F-AA4D-4CE16EC112F5}" destId="{D588EA47-8F22-1B4C-9978-72EFD58E03D9}" srcOrd="0" destOrd="0" presId="urn:microsoft.com/office/officeart/2009/3/layout/CircleRelationship"/>
    <dgm:cxn modelId="{93DAADFF-D77F-B04E-A044-358120615DA8}" type="presParOf" srcId="{A24C9CD5-BC47-E24A-BFC1-D4529887F1FC}" destId="{6BD0F91D-E2EF-9D4A-B4E6-7C8D5A3C8FB8}" srcOrd="10" destOrd="0" presId="urn:microsoft.com/office/officeart/2009/3/layout/CircleRelationship"/>
    <dgm:cxn modelId="{FE8DA5D1-B9B8-BE4A-AB7A-7E887185B5AD}" type="presParOf" srcId="{A24C9CD5-BC47-E24A-BFC1-D4529887F1FC}" destId="{AD67461B-C2FE-1F43-8A60-DC2696DD2A2F}" srcOrd="11" destOrd="0" presId="urn:microsoft.com/office/officeart/2009/3/layout/CircleRelationship"/>
    <dgm:cxn modelId="{C1ABA2E1-DDE0-1A45-A66C-8AD7314E0377}" type="presParOf" srcId="{AD67461B-C2FE-1F43-8A60-DC2696DD2A2F}" destId="{3A6E62D1-594D-D24F-878D-21F9A457D65E}" srcOrd="0" destOrd="0" presId="urn:microsoft.com/office/officeart/2009/3/layout/CircleRelationship"/>
    <dgm:cxn modelId="{547D7B45-FB5C-9C44-B0FB-31F1BAB4BAFF}" type="presParOf" srcId="{A24C9CD5-BC47-E24A-BFC1-D4529887F1FC}" destId="{81A59E6E-1659-2346-ADF6-AE863636BFA6}" srcOrd="12" destOrd="0" presId="urn:microsoft.com/office/officeart/2009/3/layout/CircleRelationship"/>
    <dgm:cxn modelId="{ECBEA228-62DF-CB43-BE5A-7D951F2EAE72}" type="presParOf" srcId="{81A59E6E-1659-2346-ADF6-AE863636BFA6}" destId="{6C9F0274-8C3A-934F-9E1F-A5F37FAF20CC}" srcOrd="0" destOrd="0" presId="urn:microsoft.com/office/officeart/2009/3/layout/CircleRelationship"/>
    <dgm:cxn modelId="{9EB58E9B-5A39-0748-89AE-BEE1DC13F01A}" type="presParOf" srcId="{A24C9CD5-BC47-E24A-BFC1-D4529887F1FC}" destId="{83C94E00-923C-5F40-BED3-FD15254C4DA7}" srcOrd="13" destOrd="0" presId="urn:microsoft.com/office/officeart/2009/3/layout/CircleRelationship"/>
    <dgm:cxn modelId="{FDA3B823-5823-6643-9602-47FCA15EA9B1}" type="presParOf" srcId="{83C94E00-923C-5F40-BED3-FD15254C4DA7}" destId="{CDF8502E-C119-A849-B39E-4CB8C85CB694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42F525-CA6B-8A46-98E4-FF37E466CC53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D5B785-3B3D-814D-BE7A-84B5372C3F82}">
      <dgm:prSet phldrT="[Text]" custT="1"/>
      <dgm:spPr/>
      <dgm:t>
        <a:bodyPr/>
        <a:lstStyle/>
        <a:p>
          <a:r>
            <a:rPr lang="en-US" sz="4500" b="1" i="0" dirty="0" err="1" smtClean="0">
              <a:solidFill>
                <a:srgbClr val="0A0201"/>
              </a:solidFill>
            </a:rPr>
            <a:t>Bagaimana</a:t>
          </a:r>
          <a:r>
            <a:rPr lang="en-US" sz="4500" b="1" i="0" baseline="0" dirty="0" smtClean="0">
              <a:solidFill>
                <a:srgbClr val="0A0201"/>
              </a:solidFill>
            </a:rPr>
            <a:t> </a:t>
          </a:r>
          <a:r>
            <a:rPr lang="en-US" sz="4500" b="1" i="0" baseline="0" dirty="0" err="1" smtClean="0">
              <a:solidFill>
                <a:srgbClr val="0A0201"/>
              </a:solidFill>
            </a:rPr>
            <a:t>motivasi</a:t>
          </a:r>
          <a:r>
            <a:rPr lang="en-US" sz="4500" b="1" i="0" baseline="0" dirty="0" smtClean="0">
              <a:solidFill>
                <a:srgbClr val="0A0201"/>
              </a:solidFill>
            </a:rPr>
            <a:t> </a:t>
          </a:r>
          <a:r>
            <a:rPr lang="en-US" sz="4500" b="1" i="0" baseline="0" dirty="0" err="1" smtClean="0">
              <a:solidFill>
                <a:srgbClr val="0A0201"/>
              </a:solidFill>
            </a:rPr>
            <a:t>intrinsik</a:t>
          </a:r>
          <a:r>
            <a:rPr lang="en-US" sz="4500" b="1" i="0" baseline="0" dirty="0" smtClean="0">
              <a:solidFill>
                <a:srgbClr val="0A0201"/>
              </a:solidFill>
            </a:rPr>
            <a:t> </a:t>
          </a:r>
          <a:r>
            <a:rPr lang="en-US" sz="4500" b="1" i="0" baseline="0" dirty="0" err="1" smtClean="0">
              <a:solidFill>
                <a:srgbClr val="0A0201"/>
              </a:solidFill>
            </a:rPr>
            <a:t>dan</a:t>
          </a:r>
          <a:r>
            <a:rPr lang="en-US" sz="4500" b="1" i="0" baseline="0" dirty="0" smtClean="0">
              <a:solidFill>
                <a:srgbClr val="0A0201"/>
              </a:solidFill>
            </a:rPr>
            <a:t> </a:t>
          </a:r>
          <a:r>
            <a:rPr lang="en-US" sz="4500" b="1" i="0" baseline="0" dirty="0" err="1" smtClean="0">
              <a:solidFill>
                <a:srgbClr val="0A0201"/>
              </a:solidFill>
            </a:rPr>
            <a:t>efikasi-diri</a:t>
          </a:r>
          <a:r>
            <a:rPr lang="en-US" sz="4500" b="1" i="0" baseline="0" dirty="0" smtClean="0">
              <a:solidFill>
                <a:srgbClr val="0A0201"/>
              </a:solidFill>
            </a:rPr>
            <a:t> </a:t>
          </a:r>
          <a:r>
            <a:rPr lang="en-US" sz="4500" b="1" i="0" baseline="0" dirty="0" err="1" smtClean="0">
              <a:solidFill>
                <a:srgbClr val="0A0201"/>
              </a:solidFill>
            </a:rPr>
            <a:t>seseorang</a:t>
          </a:r>
          <a:r>
            <a:rPr lang="en-US" sz="4500" b="1" i="0" baseline="0" dirty="0" smtClean="0">
              <a:solidFill>
                <a:srgbClr val="0A0201"/>
              </a:solidFill>
            </a:rPr>
            <a:t> </a:t>
          </a:r>
          <a:r>
            <a:rPr lang="en-US" sz="4500" b="1" i="0" baseline="0" dirty="0" err="1" smtClean="0">
              <a:solidFill>
                <a:srgbClr val="0A0201"/>
              </a:solidFill>
            </a:rPr>
            <a:t>dipengaruhi</a:t>
          </a:r>
          <a:r>
            <a:rPr lang="en-US" sz="4500" b="1" i="0" baseline="0" dirty="0" smtClean="0">
              <a:solidFill>
                <a:srgbClr val="0A0201"/>
              </a:solidFill>
            </a:rPr>
            <a:t> </a:t>
          </a:r>
          <a:r>
            <a:rPr lang="en-US" sz="4500" b="1" i="0" baseline="0" dirty="0" err="1" smtClean="0">
              <a:solidFill>
                <a:srgbClr val="0A0201"/>
              </a:solidFill>
            </a:rPr>
            <a:t>oleh</a:t>
          </a:r>
          <a:r>
            <a:rPr lang="en-US" sz="4500" b="1" i="0" baseline="0" dirty="0" smtClean="0">
              <a:solidFill>
                <a:srgbClr val="0A0201"/>
              </a:solidFill>
            </a:rPr>
            <a:t> :</a:t>
          </a:r>
          <a:endParaRPr lang="en-US" sz="4500" b="1" i="0" dirty="0">
            <a:solidFill>
              <a:srgbClr val="0A0201"/>
            </a:solidFill>
          </a:endParaRPr>
        </a:p>
      </dgm:t>
    </dgm:pt>
    <dgm:pt modelId="{9739D9E1-7A5A-CD48-B636-03EDCFD2CF83}" type="parTrans" cxnId="{CD458017-1101-554B-B800-E590FA6FB0CE}">
      <dgm:prSet/>
      <dgm:spPr/>
      <dgm:t>
        <a:bodyPr/>
        <a:lstStyle/>
        <a:p>
          <a:endParaRPr lang="en-US"/>
        </a:p>
      </dgm:t>
    </dgm:pt>
    <dgm:pt modelId="{9E29F631-F9D0-9F47-A9E4-B92E978EDCEC}" type="sibTrans" cxnId="{CD458017-1101-554B-B800-E590FA6FB0CE}">
      <dgm:prSet/>
      <dgm:spPr/>
      <dgm:t>
        <a:bodyPr/>
        <a:lstStyle/>
        <a:p>
          <a:endParaRPr lang="en-US"/>
        </a:p>
      </dgm:t>
    </dgm:pt>
    <dgm:pt modelId="{E90F77F0-97EA-3848-911E-5542C80F3914}">
      <dgm:prSet phldrT="[Text]" custT="1"/>
      <dgm:spPr/>
      <dgm:t>
        <a:bodyPr/>
        <a:lstStyle/>
        <a:p>
          <a:r>
            <a:rPr lang="en-US" sz="3400" b="1" dirty="0" err="1" smtClean="0">
              <a:solidFill>
                <a:srgbClr val="0A0201"/>
              </a:solidFill>
            </a:rPr>
            <a:t>Perilaku</a:t>
          </a:r>
          <a:r>
            <a:rPr lang="en-US" sz="3400" b="1" dirty="0" smtClean="0">
              <a:solidFill>
                <a:srgbClr val="0A0201"/>
              </a:solidFill>
            </a:rPr>
            <a:t> </a:t>
          </a:r>
          <a:r>
            <a:rPr lang="en-US" sz="3400" b="1" dirty="0" err="1" smtClean="0">
              <a:solidFill>
                <a:srgbClr val="0A0201"/>
              </a:solidFill>
            </a:rPr>
            <a:t>kepemimpinan</a:t>
          </a:r>
          <a:r>
            <a:rPr lang="en-US" sz="3400" b="1" dirty="0" smtClean="0">
              <a:solidFill>
                <a:srgbClr val="0A0201"/>
              </a:solidFill>
            </a:rPr>
            <a:t>, </a:t>
          </a:r>
          <a:r>
            <a:rPr lang="en-US" sz="3400" b="1" dirty="0" err="1" smtClean="0">
              <a:solidFill>
                <a:srgbClr val="0A0201"/>
              </a:solidFill>
            </a:rPr>
            <a:t>karakteristik</a:t>
          </a:r>
          <a:r>
            <a:rPr lang="en-US" sz="3400" b="1" dirty="0" smtClean="0">
              <a:solidFill>
                <a:srgbClr val="0A0201"/>
              </a:solidFill>
            </a:rPr>
            <a:t> </a:t>
          </a:r>
          <a:r>
            <a:rPr lang="en-US" sz="3400" b="1" dirty="0" err="1" smtClean="0">
              <a:solidFill>
                <a:srgbClr val="0A0201"/>
              </a:solidFill>
            </a:rPr>
            <a:t>tugas</a:t>
          </a:r>
          <a:r>
            <a:rPr lang="en-US" sz="3400" b="1" dirty="0" smtClean="0">
              <a:solidFill>
                <a:srgbClr val="0A0201"/>
              </a:solidFill>
            </a:rPr>
            <a:t>, </a:t>
          </a:r>
          <a:r>
            <a:rPr lang="en-US" sz="3400" b="1" dirty="0" err="1" smtClean="0">
              <a:solidFill>
                <a:srgbClr val="0A0201"/>
              </a:solidFill>
            </a:rPr>
            <a:t>struktur</a:t>
          </a:r>
          <a:r>
            <a:rPr lang="en-US" sz="3400" b="1" dirty="0" smtClean="0">
              <a:solidFill>
                <a:srgbClr val="0A0201"/>
              </a:solidFill>
            </a:rPr>
            <a:t> </a:t>
          </a:r>
          <a:r>
            <a:rPr lang="en-US" sz="3400" b="1" dirty="0" err="1" smtClean="0">
              <a:solidFill>
                <a:srgbClr val="0A0201"/>
              </a:solidFill>
            </a:rPr>
            <a:t>organisasi</a:t>
          </a:r>
          <a:r>
            <a:rPr lang="en-US" sz="3400" b="1" dirty="0" smtClean="0">
              <a:solidFill>
                <a:srgbClr val="0A0201"/>
              </a:solidFill>
            </a:rPr>
            <a:t>, dam </a:t>
          </a:r>
          <a:r>
            <a:rPr lang="en-US" sz="3400" b="1" dirty="0" err="1" smtClean="0">
              <a:solidFill>
                <a:srgbClr val="0A0201"/>
              </a:solidFill>
            </a:rPr>
            <a:t>kebutuhan</a:t>
          </a:r>
          <a:r>
            <a:rPr lang="en-US" sz="3400" b="1" dirty="0" smtClean="0">
              <a:solidFill>
                <a:srgbClr val="0A0201"/>
              </a:solidFill>
            </a:rPr>
            <a:t> </a:t>
          </a:r>
          <a:r>
            <a:rPr lang="en-US" sz="3400" b="1" dirty="0" err="1" smtClean="0">
              <a:solidFill>
                <a:srgbClr val="0A0201"/>
              </a:solidFill>
            </a:rPr>
            <a:t>serta</a:t>
          </a:r>
          <a:r>
            <a:rPr lang="en-US" sz="3400" b="1" dirty="0" smtClean="0">
              <a:solidFill>
                <a:srgbClr val="0A0201"/>
              </a:solidFill>
            </a:rPr>
            <a:t> </a:t>
          </a:r>
          <a:r>
            <a:rPr lang="en-US" sz="3400" b="1" dirty="0" err="1" smtClean="0">
              <a:solidFill>
                <a:srgbClr val="0A0201"/>
              </a:solidFill>
            </a:rPr>
            <a:t>keyakinan</a:t>
          </a:r>
          <a:r>
            <a:rPr lang="en-US" sz="3400" b="1" dirty="0" smtClean="0">
              <a:solidFill>
                <a:srgbClr val="0A0201"/>
              </a:solidFill>
            </a:rPr>
            <a:t> yang </a:t>
          </a:r>
          <a:r>
            <a:rPr lang="en-US" sz="3400" b="1" dirty="0" err="1" smtClean="0">
              <a:solidFill>
                <a:srgbClr val="0A0201"/>
              </a:solidFill>
            </a:rPr>
            <a:t>dimiliki</a:t>
          </a:r>
          <a:r>
            <a:rPr lang="en-US" sz="3400" b="1" dirty="0" smtClean="0">
              <a:solidFill>
                <a:srgbClr val="0A0201"/>
              </a:solidFill>
            </a:rPr>
            <a:t> </a:t>
          </a:r>
          <a:r>
            <a:rPr lang="en-US" sz="3400" b="1" dirty="0" err="1" smtClean="0">
              <a:solidFill>
                <a:srgbClr val="0A0201"/>
              </a:solidFill>
            </a:rPr>
            <a:t>individu</a:t>
          </a:r>
          <a:r>
            <a:rPr lang="en-US" sz="3400" b="1" dirty="0" smtClean="0">
              <a:solidFill>
                <a:srgbClr val="0A0201"/>
              </a:solidFill>
            </a:rPr>
            <a:t> </a:t>
          </a:r>
          <a:r>
            <a:rPr lang="en-US" sz="3400" b="1" dirty="0" err="1" smtClean="0">
              <a:solidFill>
                <a:srgbClr val="0A0201"/>
              </a:solidFill>
            </a:rPr>
            <a:t>tsb</a:t>
          </a:r>
          <a:r>
            <a:rPr lang="en-US" sz="3400" b="1" dirty="0" smtClean="0">
              <a:solidFill>
                <a:srgbClr val="0A0201"/>
              </a:solidFill>
            </a:rPr>
            <a:t>.</a:t>
          </a:r>
          <a:endParaRPr lang="en-US" sz="3400" b="1" dirty="0">
            <a:solidFill>
              <a:srgbClr val="0A0201"/>
            </a:solidFill>
          </a:endParaRPr>
        </a:p>
      </dgm:t>
    </dgm:pt>
    <dgm:pt modelId="{07B3305B-F012-ED48-B401-057B037BF66B}" type="parTrans" cxnId="{8C70C7BF-C88B-7042-8E0B-BAA4A734870D}">
      <dgm:prSet/>
      <dgm:spPr/>
      <dgm:t>
        <a:bodyPr/>
        <a:lstStyle/>
        <a:p>
          <a:endParaRPr lang="en-US"/>
        </a:p>
      </dgm:t>
    </dgm:pt>
    <dgm:pt modelId="{62A71FDB-7CFF-FB43-A6B3-BE96A493EBFF}" type="sibTrans" cxnId="{8C70C7BF-C88B-7042-8E0B-BAA4A734870D}">
      <dgm:prSet/>
      <dgm:spPr/>
      <dgm:t>
        <a:bodyPr/>
        <a:lstStyle/>
        <a:p>
          <a:endParaRPr lang="en-US"/>
        </a:p>
      </dgm:t>
    </dgm:pt>
    <dgm:pt modelId="{76CA5E59-9580-5D44-A389-6CBFD4047908}" type="pres">
      <dgm:prSet presAssocID="{8042F525-CA6B-8A46-98E4-FF37E466CC5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1DF45A-31C6-4C4F-B601-910FDD92B4AF}" type="pres">
      <dgm:prSet presAssocID="{8042F525-CA6B-8A46-98E4-FF37E466CC53}" presName="dummyMaxCanvas" presStyleCnt="0">
        <dgm:presLayoutVars/>
      </dgm:prSet>
      <dgm:spPr/>
    </dgm:pt>
    <dgm:pt modelId="{4CE290D4-F0E2-E340-A5D5-72514132E1A1}" type="pres">
      <dgm:prSet presAssocID="{8042F525-CA6B-8A46-98E4-FF37E466CC53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B9D78-E024-7D4F-AE8F-F339B14C5D3D}" type="pres">
      <dgm:prSet presAssocID="{8042F525-CA6B-8A46-98E4-FF37E466CC53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321488-CBBE-CF4D-A201-66613D54888F}" type="pres">
      <dgm:prSet presAssocID="{8042F525-CA6B-8A46-98E4-FF37E466CC53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7168C-FDFD-0B43-9CD3-803006076BA0}" type="pres">
      <dgm:prSet presAssocID="{8042F525-CA6B-8A46-98E4-FF37E466CC53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790C6-0C8D-454C-9263-CA709603056D}" type="pres">
      <dgm:prSet presAssocID="{8042F525-CA6B-8A46-98E4-FF37E466CC53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79D546-FDCD-284F-A8AE-7CBF88D13F7A}" type="presOf" srcId="{8042F525-CA6B-8A46-98E4-FF37E466CC53}" destId="{76CA5E59-9580-5D44-A389-6CBFD4047908}" srcOrd="0" destOrd="0" presId="urn:microsoft.com/office/officeart/2005/8/layout/vProcess5"/>
    <dgm:cxn modelId="{8C70C7BF-C88B-7042-8E0B-BAA4A734870D}" srcId="{8042F525-CA6B-8A46-98E4-FF37E466CC53}" destId="{E90F77F0-97EA-3848-911E-5542C80F3914}" srcOrd="1" destOrd="0" parTransId="{07B3305B-F012-ED48-B401-057B037BF66B}" sibTransId="{62A71FDB-7CFF-FB43-A6B3-BE96A493EBFF}"/>
    <dgm:cxn modelId="{3351AAFC-9236-B04A-8942-A4630E62B872}" type="presOf" srcId="{E90F77F0-97EA-3848-911E-5542C80F3914}" destId="{223B9D78-E024-7D4F-AE8F-F339B14C5D3D}" srcOrd="0" destOrd="0" presId="urn:microsoft.com/office/officeart/2005/8/layout/vProcess5"/>
    <dgm:cxn modelId="{1B1282FB-F27B-244C-8DA3-8B51E6C50901}" type="presOf" srcId="{9E29F631-F9D0-9F47-A9E4-B92E978EDCEC}" destId="{F4321488-CBBE-CF4D-A201-66613D54888F}" srcOrd="0" destOrd="0" presId="urn:microsoft.com/office/officeart/2005/8/layout/vProcess5"/>
    <dgm:cxn modelId="{F1F44195-D0AD-7D41-BDA0-2CEE37321FE6}" type="presOf" srcId="{19D5B785-3B3D-814D-BE7A-84B5372C3F82}" destId="{4CE290D4-F0E2-E340-A5D5-72514132E1A1}" srcOrd="0" destOrd="0" presId="urn:microsoft.com/office/officeart/2005/8/layout/vProcess5"/>
    <dgm:cxn modelId="{CD458017-1101-554B-B800-E590FA6FB0CE}" srcId="{8042F525-CA6B-8A46-98E4-FF37E466CC53}" destId="{19D5B785-3B3D-814D-BE7A-84B5372C3F82}" srcOrd="0" destOrd="0" parTransId="{9739D9E1-7A5A-CD48-B636-03EDCFD2CF83}" sibTransId="{9E29F631-F9D0-9F47-A9E4-B92E978EDCEC}"/>
    <dgm:cxn modelId="{FFD331F6-5BA0-F241-9711-F0CB1A40EE2B}" type="presOf" srcId="{E90F77F0-97EA-3848-911E-5542C80F3914}" destId="{FB7790C6-0C8D-454C-9263-CA709603056D}" srcOrd="1" destOrd="0" presId="urn:microsoft.com/office/officeart/2005/8/layout/vProcess5"/>
    <dgm:cxn modelId="{B034EF38-1E32-3D47-A520-94AE61CBE951}" type="presOf" srcId="{19D5B785-3B3D-814D-BE7A-84B5372C3F82}" destId="{CA27168C-FDFD-0B43-9CD3-803006076BA0}" srcOrd="1" destOrd="0" presId="urn:microsoft.com/office/officeart/2005/8/layout/vProcess5"/>
    <dgm:cxn modelId="{4CAF7D76-2D55-7A41-BE61-5B06673612D1}" type="presParOf" srcId="{76CA5E59-9580-5D44-A389-6CBFD4047908}" destId="{0E1DF45A-31C6-4C4F-B601-910FDD92B4AF}" srcOrd="0" destOrd="0" presId="urn:microsoft.com/office/officeart/2005/8/layout/vProcess5"/>
    <dgm:cxn modelId="{FC44FE74-042C-144B-83EB-11996193FEE7}" type="presParOf" srcId="{76CA5E59-9580-5D44-A389-6CBFD4047908}" destId="{4CE290D4-F0E2-E340-A5D5-72514132E1A1}" srcOrd="1" destOrd="0" presId="urn:microsoft.com/office/officeart/2005/8/layout/vProcess5"/>
    <dgm:cxn modelId="{108739C4-4487-734A-998D-98B62CE7CE0D}" type="presParOf" srcId="{76CA5E59-9580-5D44-A389-6CBFD4047908}" destId="{223B9D78-E024-7D4F-AE8F-F339B14C5D3D}" srcOrd="2" destOrd="0" presId="urn:microsoft.com/office/officeart/2005/8/layout/vProcess5"/>
    <dgm:cxn modelId="{109724DE-B238-AE42-9713-F0D23CDD6500}" type="presParOf" srcId="{76CA5E59-9580-5D44-A389-6CBFD4047908}" destId="{F4321488-CBBE-CF4D-A201-66613D54888F}" srcOrd="3" destOrd="0" presId="urn:microsoft.com/office/officeart/2005/8/layout/vProcess5"/>
    <dgm:cxn modelId="{E8A1FD29-CD64-2340-ABA3-E6E09292C729}" type="presParOf" srcId="{76CA5E59-9580-5D44-A389-6CBFD4047908}" destId="{CA27168C-FDFD-0B43-9CD3-803006076BA0}" srcOrd="4" destOrd="0" presId="urn:microsoft.com/office/officeart/2005/8/layout/vProcess5"/>
    <dgm:cxn modelId="{F78B375C-89DF-9640-9F47-01EAD49EBEF2}" type="presParOf" srcId="{76CA5E59-9580-5D44-A389-6CBFD4047908}" destId="{FB7790C6-0C8D-454C-9263-CA709603056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385195-AA90-E641-AF00-F9CD5A6904E2}" type="doc">
      <dgm:prSet loTypeId="urn:microsoft.com/office/officeart/2008/layout/Vertical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6999F5-A729-EF4F-824F-C28424F1B963}">
      <dgm:prSet phldrT="[Text]" custT="1"/>
      <dgm:spPr/>
      <dgm:t>
        <a:bodyPr/>
        <a:lstStyle/>
        <a:p>
          <a:endParaRPr lang="en-US" sz="3300" b="1" dirty="0">
            <a:solidFill>
              <a:srgbClr val="0A0201"/>
            </a:solidFill>
          </a:endParaRPr>
        </a:p>
      </dgm:t>
    </dgm:pt>
    <dgm:pt modelId="{E35DD09D-50BB-F049-8D99-E9C6E54E1831}" type="parTrans" cxnId="{64E224DD-6A7C-6C43-A0D3-E98022630942}">
      <dgm:prSet/>
      <dgm:spPr/>
      <dgm:t>
        <a:bodyPr/>
        <a:lstStyle/>
        <a:p>
          <a:endParaRPr lang="en-US"/>
        </a:p>
      </dgm:t>
    </dgm:pt>
    <dgm:pt modelId="{7F36E567-E0E3-E840-8D5D-666F4049FC17}" type="sibTrans" cxnId="{64E224DD-6A7C-6C43-A0D3-E98022630942}">
      <dgm:prSet/>
      <dgm:spPr/>
      <dgm:t>
        <a:bodyPr/>
        <a:lstStyle/>
        <a:p>
          <a:endParaRPr lang="en-US"/>
        </a:p>
      </dgm:t>
    </dgm:pt>
    <dgm:pt modelId="{CE05E974-77F5-CB48-9931-7755F46A530E}">
      <dgm:prSet phldrT="[Text]" custT="1"/>
      <dgm:spPr/>
      <dgm:t>
        <a:bodyPr/>
        <a:lstStyle/>
        <a:p>
          <a:r>
            <a:rPr lang="en-US" sz="3300" b="1" dirty="0" err="1" smtClean="0">
              <a:solidFill>
                <a:srgbClr val="0A0201"/>
              </a:solidFill>
            </a:rPr>
            <a:t>Penilaian</a:t>
          </a:r>
          <a:r>
            <a:rPr lang="en-US" sz="3300" b="1" dirty="0" smtClean="0">
              <a:solidFill>
                <a:srgbClr val="0A0201"/>
              </a:solidFill>
            </a:rPr>
            <a:t> </a:t>
          </a:r>
          <a:r>
            <a:rPr lang="en-US" sz="3300" b="1" dirty="0" err="1" smtClean="0">
              <a:solidFill>
                <a:srgbClr val="0A0201"/>
              </a:solidFill>
            </a:rPr>
            <a:t>dan</a:t>
          </a:r>
          <a:r>
            <a:rPr lang="en-US" sz="3300" b="1" dirty="0" smtClean="0">
              <a:solidFill>
                <a:srgbClr val="0A0201"/>
              </a:solidFill>
            </a:rPr>
            <a:t> </a:t>
          </a:r>
          <a:r>
            <a:rPr lang="en-US" sz="3300" b="1" dirty="0" err="1" smtClean="0">
              <a:solidFill>
                <a:srgbClr val="0A0201"/>
              </a:solidFill>
            </a:rPr>
            <a:t>penyeleksian</a:t>
          </a:r>
          <a:r>
            <a:rPr lang="en-US" sz="3300" b="1" dirty="0" smtClean="0">
              <a:solidFill>
                <a:srgbClr val="0A0201"/>
              </a:solidFill>
            </a:rPr>
            <a:t> </a:t>
          </a:r>
          <a:r>
            <a:rPr lang="en-US" sz="3300" b="1" dirty="0" err="1" smtClean="0">
              <a:solidFill>
                <a:srgbClr val="0A0201"/>
              </a:solidFill>
            </a:rPr>
            <a:t>pemimpin</a:t>
          </a:r>
          <a:endParaRPr lang="en-US" sz="3300" b="1" dirty="0">
            <a:solidFill>
              <a:srgbClr val="0A0201"/>
            </a:solidFill>
          </a:endParaRPr>
        </a:p>
      </dgm:t>
    </dgm:pt>
    <dgm:pt modelId="{0A3FCA34-9AF1-CC4C-90CD-817145EAD85C}" type="parTrans" cxnId="{9208BA54-1632-9D4C-9B75-D6E87A883C3F}">
      <dgm:prSet/>
      <dgm:spPr/>
      <dgm:t>
        <a:bodyPr/>
        <a:lstStyle/>
        <a:p>
          <a:endParaRPr lang="en-US"/>
        </a:p>
      </dgm:t>
    </dgm:pt>
    <dgm:pt modelId="{C6A47F3A-5A24-D745-8462-D6682FF9F82A}" type="sibTrans" cxnId="{9208BA54-1632-9D4C-9B75-D6E87A883C3F}">
      <dgm:prSet/>
      <dgm:spPr/>
      <dgm:t>
        <a:bodyPr/>
        <a:lstStyle/>
        <a:p>
          <a:endParaRPr lang="en-US"/>
        </a:p>
      </dgm:t>
    </dgm:pt>
    <dgm:pt modelId="{53536557-8638-3E48-B3EA-D1D073594CBC}">
      <dgm:prSet phldrT="[Text]" phldr="1" custT="1"/>
      <dgm:spPr/>
      <dgm:t>
        <a:bodyPr/>
        <a:lstStyle/>
        <a:p>
          <a:endParaRPr lang="en-US" sz="3300" b="1">
            <a:solidFill>
              <a:srgbClr val="0A0201"/>
            </a:solidFill>
          </a:endParaRPr>
        </a:p>
      </dgm:t>
    </dgm:pt>
    <dgm:pt modelId="{2D617C83-DFB1-6D42-BF9A-76EA339F0CFB}" type="parTrans" cxnId="{23AEFBF4-AF55-6D41-B38D-4D0576908885}">
      <dgm:prSet/>
      <dgm:spPr/>
      <dgm:t>
        <a:bodyPr/>
        <a:lstStyle/>
        <a:p>
          <a:endParaRPr lang="en-US"/>
        </a:p>
      </dgm:t>
    </dgm:pt>
    <dgm:pt modelId="{7AA9FF5D-EC4D-F54F-81D8-B0BD64E39646}" type="sibTrans" cxnId="{23AEFBF4-AF55-6D41-B38D-4D0576908885}">
      <dgm:prSet/>
      <dgm:spPr/>
      <dgm:t>
        <a:bodyPr/>
        <a:lstStyle/>
        <a:p>
          <a:endParaRPr lang="en-US"/>
        </a:p>
      </dgm:t>
    </dgm:pt>
    <dgm:pt modelId="{442A4FC2-99C5-F541-A2A2-FB56140CB2C4}">
      <dgm:prSet phldrT="[Text]" custT="1"/>
      <dgm:spPr/>
      <dgm:t>
        <a:bodyPr/>
        <a:lstStyle/>
        <a:p>
          <a:r>
            <a:rPr lang="en-US" sz="3300" b="1" dirty="0" err="1" smtClean="0">
              <a:solidFill>
                <a:srgbClr val="0A0201"/>
              </a:solidFill>
            </a:rPr>
            <a:t>prosedur</a:t>
          </a:r>
          <a:r>
            <a:rPr lang="en-US" sz="3300" b="1" dirty="0" smtClean="0">
              <a:solidFill>
                <a:srgbClr val="0A0201"/>
              </a:solidFill>
            </a:rPr>
            <a:t> </a:t>
          </a:r>
          <a:r>
            <a:rPr lang="en-US" sz="3300" b="1" dirty="0" err="1" smtClean="0">
              <a:solidFill>
                <a:srgbClr val="0A0201"/>
              </a:solidFill>
            </a:rPr>
            <a:t>pengambilan</a:t>
          </a:r>
          <a:r>
            <a:rPr lang="en-US" sz="3300" b="1" dirty="0" smtClean="0">
              <a:solidFill>
                <a:srgbClr val="0A0201"/>
              </a:solidFill>
            </a:rPr>
            <a:t> </a:t>
          </a:r>
          <a:r>
            <a:rPr lang="en-US" sz="3300" b="1" dirty="0" err="1" smtClean="0">
              <a:solidFill>
                <a:srgbClr val="0A0201"/>
              </a:solidFill>
            </a:rPr>
            <a:t>keputusan</a:t>
          </a:r>
          <a:r>
            <a:rPr lang="en-US" sz="3300" b="1" dirty="0" smtClean="0">
              <a:solidFill>
                <a:srgbClr val="0A0201"/>
              </a:solidFill>
            </a:rPr>
            <a:t> </a:t>
          </a:r>
          <a:r>
            <a:rPr lang="en-US" sz="3300" b="1" dirty="0" err="1" smtClean="0">
              <a:solidFill>
                <a:srgbClr val="0A0201"/>
              </a:solidFill>
            </a:rPr>
            <a:t>demokratis</a:t>
          </a:r>
          <a:endParaRPr lang="en-US" sz="3300" b="1" dirty="0">
            <a:solidFill>
              <a:srgbClr val="0A0201"/>
            </a:solidFill>
          </a:endParaRPr>
        </a:p>
      </dgm:t>
    </dgm:pt>
    <dgm:pt modelId="{5BA8EBD2-887C-1E48-9291-D7623AF5A0CE}" type="parTrans" cxnId="{B8FF947B-C531-984C-8208-0AF3358B0CD1}">
      <dgm:prSet/>
      <dgm:spPr/>
      <dgm:t>
        <a:bodyPr/>
        <a:lstStyle/>
        <a:p>
          <a:endParaRPr lang="en-US"/>
        </a:p>
      </dgm:t>
    </dgm:pt>
    <dgm:pt modelId="{363ADE3B-1A93-EC4D-9A1D-8F700FF45565}" type="sibTrans" cxnId="{B8FF947B-C531-984C-8208-0AF3358B0CD1}">
      <dgm:prSet/>
      <dgm:spPr/>
      <dgm:t>
        <a:bodyPr/>
        <a:lstStyle/>
        <a:p>
          <a:endParaRPr lang="en-US"/>
        </a:p>
      </dgm:t>
    </dgm:pt>
    <dgm:pt modelId="{D9737CFC-688E-7D4C-8CFD-4371E0F255FC}">
      <dgm:prSet phldrT="[Text]" phldr="1" custT="1"/>
      <dgm:spPr/>
      <dgm:t>
        <a:bodyPr/>
        <a:lstStyle/>
        <a:p>
          <a:endParaRPr lang="en-US" sz="3300" b="1">
            <a:solidFill>
              <a:srgbClr val="0A0201"/>
            </a:solidFill>
          </a:endParaRPr>
        </a:p>
      </dgm:t>
    </dgm:pt>
    <dgm:pt modelId="{3AA0495D-8BAF-5445-AEEF-26E26BD0908F}" type="parTrans" cxnId="{92407896-E761-7740-9F68-114DD6A05DD4}">
      <dgm:prSet/>
      <dgm:spPr/>
      <dgm:t>
        <a:bodyPr/>
        <a:lstStyle/>
        <a:p>
          <a:endParaRPr lang="en-US"/>
        </a:p>
      </dgm:t>
    </dgm:pt>
    <dgm:pt modelId="{F9153F55-E04D-CD46-9597-EBD71BFCBA97}" type="sibTrans" cxnId="{92407896-E761-7740-9F68-114DD6A05DD4}">
      <dgm:prSet/>
      <dgm:spPr/>
      <dgm:t>
        <a:bodyPr/>
        <a:lstStyle/>
        <a:p>
          <a:endParaRPr lang="en-US"/>
        </a:p>
      </dgm:t>
    </dgm:pt>
    <dgm:pt modelId="{FCA88E8F-8BD7-694D-A7F5-BD059EEB429C}">
      <dgm:prSet phldrT="[Text]" custT="1"/>
      <dgm:spPr/>
      <dgm:t>
        <a:bodyPr/>
        <a:lstStyle/>
        <a:p>
          <a:r>
            <a:rPr lang="en-US" sz="3300" b="1" dirty="0" err="1" smtClean="0">
              <a:solidFill>
                <a:srgbClr val="0A0201"/>
              </a:solidFill>
            </a:rPr>
            <a:t>Pembagian</a:t>
          </a:r>
          <a:r>
            <a:rPr lang="en-US" sz="3300" b="1" dirty="0" smtClean="0">
              <a:solidFill>
                <a:srgbClr val="0A0201"/>
              </a:solidFill>
            </a:rPr>
            <a:t> </a:t>
          </a:r>
          <a:r>
            <a:rPr lang="en-US" sz="3300" b="1" dirty="0" err="1" smtClean="0">
              <a:solidFill>
                <a:srgbClr val="0A0201"/>
              </a:solidFill>
            </a:rPr>
            <a:t>tanggung</a:t>
          </a:r>
          <a:r>
            <a:rPr lang="en-US" sz="3300" b="1" dirty="0" smtClean="0">
              <a:solidFill>
                <a:srgbClr val="0A0201"/>
              </a:solidFill>
            </a:rPr>
            <a:t> </a:t>
          </a:r>
          <a:r>
            <a:rPr lang="en-US" sz="3300" b="1" dirty="0" err="1" smtClean="0">
              <a:solidFill>
                <a:srgbClr val="0A0201"/>
              </a:solidFill>
            </a:rPr>
            <a:t>jawab</a:t>
          </a:r>
          <a:r>
            <a:rPr lang="en-US" sz="3300" b="1" dirty="0" smtClean="0">
              <a:solidFill>
                <a:srgbClr val="0A0201"/>
              </a:solidFill>
            </a:rPr>
            <a:t> </a:t>
          </a:r>
          <a:r>
            <a:rPr lang="en-US" sz="3300" b="1" dirty="0" err="1" smtClean="0">
              <a:solidFill>
                <a:srgbClr val="0A0201"/>
              </a:solidFill>
            </a:rPr>
            <a:t>kepemimpinan</a:t>
          </a:r>
          <a:endParaRPr lang="en-US" sz="3300" b="1" dirty="0">
            <a:solidFill>
              <a:srgbClr val="0A0201"/>
            </a:solidFill>
          </a:endParaRPr>
        </a:p>
      </dgm:t>
    </dgm:pt>
    <dgm:pt modelId="{E5B38531-417A-174C-9C99-B16233CD1E28}" type="parTrans" cxnId="{A87BBD38-85A9-B44B-BF29-CB9CE511761C}">
      <dgm:prSet/>
      <dgm:spPr/>
      <dgm:t>
        <a:bodyPr/>
        <a:lstStyle/>
        <a:p>
          <a:endParaRPr lang="en-US"/>
        </a:p>
      </dgm:t>
    </dgm:pt>
    <dgm:pt modelId="{927EA03B-0D92-5C41-B4D4-EA3788452091}" type="sibTrans" cxnId="{A87BBD38-85A9-B44B-BF29-CB9CE511761C}">
      <dgm:prSet/>
      <dgm:spPr/>
      <dgm:t>
        <a:bodyPr/>
        <a:lstStyle/>
        <a:p>
          <a:endParaRPr lang="en-US"/>
        </a:p>
      </dgm:t>
    </dgm:pt>
    <dgm:pt modelId="{D165ECB6-349D-5943-AD27-7AACE765B79E}" type="pres">
      <dgm:prSet presAssocID="{74385195-AA90-E641-AF00-F9CD5A6904E2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46EF1E99-720B-7C4A-9AFF-0CB041F6EF57}" type="pres">
      <dgm:prSet presAssocID="{4D6999F5-A729-EF4F-824F-C28424F1B963}" presName="parenttextcomposite" presStyleCnt="0"/>
      <dgm:spPr/>
    </dgm:pt>
    <dgm:pt modelId="{69BF0E78-9F50-7C43-AD6B-CFD89DFFC63C}" type="pres">
      <dgm:prSet presAssocID="{4D6999F5-A729-EF4F-824F-C28424F1B963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97F2ED-1914-F24C-BBB2-C9FD3BC49C13}" type="pres">
      <dgm:prSet presAssocID="{4D6999F5-A729-EF4F-824F-C28424F1B963}" presName="composite" presStyleCnt="0"/>
      <dgm:spPr/>
    </dgm:pt>
    <dgm:pt modelId="{9483F469-E7E1-AB40-934D-ED24388195A9}" type="pres">
      <dgm:prSet presAssocID="{4D6999F5-A729-EF4F-824F-C28424F1B963}" presName="chevron1" presStyleLbl="alignNode1" presStyleIdx="0" presStyleCnt="21"/>
      <dgm:spPr/>
    </dgm:pt>
    <dgm:pt modelId="{3767E761-7562-6A45-97AF-E49253671484}" type="pres">
      <dgm:prSet presAssocID="{4D6999F5-A729-EF4F-824F-C28424F1B963}" presName="chevron2" presStyleLbl="alignNode1" presStyleIdx="1" presStyleCnt="21"/>
      <dgm:spPr/>
    </dgm:pt>
    <dgm:pt modelId="{73F1A792-6D43-ED47-861F-F3B6F2E0D54D}" type="pres">
      <dgm:prSet presAssocID="{4D6999F5-A729-EF4F-824F-C28424F1B963}" presName="chevron3" presStyleLbl="alignNode1" presStyleIdx="2" presStyleCnt="21"/>
      <dgm:spPr/>
    </dgm:pt>
    <dgm:pt modelId="{19F6DA14-5A2F-3448-8CEA-FB910F605623}" type="pres">
      <dgm:prSet presAssocID="{4D6999F5-A729-EF4F-824F-C28424F1B963}" presName="chevron4" presStyleLbl="alignNode1" presStyleIdx="3" presStyleCnt="21"/>
      <dgm:spPr/>
    </dgm:pt>
    <dgm:pt modelId="{B5815C72-FBEA-1945-854E-BF2A02416492}" type="pres">
      <dgm:prSet presAssocID="{4D6999F5-A729-EF4F-824F-C28424F1B963}" presName="chevron5" presStyleLbl="alignNode1" presStyleIdx="4" presStyleCnt="21"/>
      <dgm:spPr/>
    </dgm:pt>
    <dgm:pt modelId="{7C210518-3E5A-9145-BFCD-3EC98AD16752}" type="pres">
      <dgm:prSet presAssocID="{4D6999F5-A729-EF4F-824F-C28424F1B963}" presName="chevron6" presStyleLbl="alignNode1" presStyleIdx="5" presStyleCnt="21"/>
      <dgm:spPr/>
    </dgm:pt>
    <dgm:pt modelId="{11DA7FB4-59A7-D443-BCDA-346E44DB92D8}" type="pres">
      <dgm:prSet presAssocID="{4D6999F5-A729-EF4F-824F-C28424F1B963}" presName="chevron7" presStyleLbl="alignNode1" presStyleIdx="6" presStyleCnt="21"/>
      <dgm:spPr/>
    </dgm:pt>
    <dgm:pt modelId="{C817A7A3-F40D-DB4C-966C-158D5ACA9453}" type="pres">
      <dgm:prSet presAssocID="{4D6999F5-A729-EF4F-824F-C28424F1B963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73EAA-3B89-5842-83E3-28B155D77974}" type="pres">
      <dgm:prSet presAssocID="{7F36E567-E0E3-E840-8D5D-666F4049FC17}" presName="sibTrans" presStyleCnt="0"/>
      <dgm:spPr/>
    </dgm:pt>
    <dgm:pt modelId="{016FF20E-371B-5948-BC20-241F7238A404}" type="pres">
      <dgm:prSet presAssocID="{53536557-8638-3E48-B3EA-D1D073594CBC}" presName="parenttextcomposite" presStyleCnt="0"/>
      <dgm:spPr/>
    </dgm:pt>
    <dgm:pt modelId="{54129E80-E36E-6245-82D8-BEF7C1631ED2}" type="pres">
      <dgm:prSet presAssocID="{53536557-8638-3E48-B3EA-D1D073594CBC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92F61-99D4-E54A-BF52-E455081EFF1B}" type="pres">
      <dgm:prSet presAssocID="{53536557-8638-3E48-B3EA-D1D073594CBC}" presName="composite" presStyleCnt="0"/>
      <dgm:spPr/>
    </dgm:pt>
    <dgm:pt modelId="{6CFFC751-D9AC-5642-B8F1-9F88A6496F68}" type="pres">
      <dgm:prSet presAssocID="{53536557-8638-3E48-B3EA-D1D073594CBC}" presName="chevron1" presStyleLbl="alignNode1" presStyleIdx="7" presStyleCnt="21"/>
      <dgm:spPr/>
    </dgm:pt>
    <dgm:pt modelId="{B550137E-38E8-DF47-9F58-327F19ECD704}" type="pres">
      <dgm:prSet presAssocID="{53536557-8638-3E48-B3EA-D1D073594CBC}" presName="chevron2" presStyleLbl="alignNode1" presStyleIdx="8" presStyleCnt="21"/>
      <dgm:spPr/>
    </dgm:pt>
    <dgm:pt modelId="{AF90D1E8-2B19-8F48-826B-6140AF5C08E3}" type="pres">
      <dgm:prSet presAssocID="{53536557-8638-3E48-B3EA-D1D073594CBC}" presName="chevron3" presStyleLbl="alignNode1" presStyleIdx="9" presStyleCnt="21"/>
      <dgm:spPr/>
    </dgm:pt>
    <dgm:pt modelId="{C305F2E4-BF3D-2547-9379-F7CFD79AA957}" type="pres">
      <dgm:prSet presAssocID="{53536557-8638-3E48-B3EA-D1D073594CBC}" presName="chevron4" presStyleLbl="alignNode1" presStyleIdx="10" presStyleCnt="21"/>
      <dgm:spPr/>
    </dgm:pt>
    <dgm:pt modelId="{67BA251A-2E58-7D4F-A6F2-9E2538FAFDE3}" type="pres">
      <dgm:prSet presAssocID="{53536557-8638-3E48-B3EA-D1D073594CBC}" presName="chevron5" presStyleLbl="alignNode1" presStyleIdx="11" presStyleCnt="21"/>
      <dgm:spPr/>
    </dgm:pt>
    <dgm:pt modelId="{F6A38BAC-59BF-F04A-B8EC-E50C8E1175DF}" type="pres">
      <dgm:prSet presAssocID="{53536557-8638-3E48-B3EA-D1D073594CBC}" presName="chevron6" presStyleLbl="alignNode1" presStyleIdx="12" presStyleCnt="21"/>
      <dgm:spPr/>
    </dgm:pt>
    <dgm:pt modelId="{FA91B877-13BA-E04F-911C-65AEA4930BFE}" type="pres">
      <dgm:prSet presAssocID="{53536557-8638-3E48-B3EA-D1D073594CBC}" presName="chevron7" presStyleLbl="alignNode1" presStyleIdx="13" presStyleCnt="21"/>
      <dgm:spPr/>
    </dgm:pt>
    <dgm:pt modelId="{0BA4DA0B-0BC5-0A4B-95C1-F79F6960BEAA}" type="pres">
      <dgm:prSet presAssocID="{53536557-8638-3E48-B3EA-D1D073594CBC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982A7-642B-624C-A661-C5ABB8A868D9}" type="pres">
      <dgm:prSet presAssocID="{7AA9FF5D-EC4D-F54F-81D8-B0BD64E39646}" presName="sibTrans" presStyleCnt="0"/>
      <dgm:spPr/>
    </dgm:pt>
    <dgm:pt modelId="{7191EF8A-8511-2A4D-8E5D-D4A3EE2BB38F}" type="pres">
      <dgm:prSet presAssocID="{D9737CFC-688E-7D4C-8CFD-4371E0F255FC}" presName="parenttextcomposite" presStyleCnt="0"/>
      <dgm:spPr/>
    </dgm:pt>
    <dgm:pt modelId="{D1CA9D74-A6B9-D74B-854C-3E656034E513}" type="pres">
      <dgm:prSet presAssocID="{D9737CFC-688E-7D4C-8CFD-4371E0F255FC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8D10B-C6D4-5E40-B8CF-4FA54CD087F7}" type="pres">
      <dgm:prSet presAssocID="{D9737CFC-688E-7D4C-8CFD-4371E0F255FC}" presName="composite" presStyleCnt="0"/>
      <dgm:spPr/>
    </dgm:pt>
    <dgm:pt modelId="{B529E8D3-7107-5748-B10A-C037A7010421}" type="pres">
      <dgm:prSet presAssocID="{D9737CFC-688E-7D4C-8CFD-4371E0F255FC}" presName="chevron1" presStyleLbl="alignNode1" presStyleIdx="14" presStyleCnt="21"/>
      <dgm:spPr/>
    </dgm:pt>
    <dgm:pt modelId="{622CDFD5-1ADE-D148-81B4-C075AD62B8F4}" type="pres">
      <dgm:prSet presAssocID="{D9737CFC-688E-7D4C-8CFD-4371E0F255FC}" presName="chevron2" presStyleLbl="alignNode1" presStyleIdx="15" presStyleCnt="21"/>
      <dgm:spPr/>
    </dgm:pt>
    <dgm:pt modelId="{FB27734D-F028-C84C-8EAC-E6C49500907F}" type="pres">
      <dgm:prSet presAssocID="{D9737CFC-688E-7D4C-8CFD-4371E0F255FC}" presName="chevron3" presStyleLbl="alignNode1" presStyleIdx="16" presStyleCnt="21"/>
      <dgm:spPr/>
    </dgm:pt>
    <dgm:pt modelId="{ED0CEECC-C4E9-C64D-A899-8C26778132F0}" type="pres">
      <dgm:prSet presAssocID="{D9737CFC-688E-7D4C-8CFD-4371E0F255FC}" presName="chevron4" presStyleLbl="alignNode1" presStyleIdx="17" presStyleCnt="21"/>
      <dgm:spPr/>
    </dgm:pt>
    <dgm:pt modelId="{A8CA0053-CB49-F347-8DD0-FB231F517CE4}" type="pres">
      <dgm:prSet presAssocID="{D9737CFC-688E-7D4C-8CFD-4371E0F255FC}" presName="chevron5" presStyleLbl="alignNode1" presStyleIdx="18" presStyleCnt="21"/>
      <dgm:spPr/>
    </dgm:pt>
    <dgm:pt modelId="{ED2AAB70-CBE2-D94C-ACC2-1C1210F54C4F}" type="pres">
      <dgm:prSet presAssocID="{D9737CFC-688E-7D4C-8CFD-4371E0F255FC}" presName="chevron6" presStyleLbl="alignNode1" presStyleIdx="19" presStyleCnt="21"/>
      <dgm:spPr/>
    </dgm:pt>
    <dgm:pt modelId="{14E4A5A6-C055-7845-982B-4E451C350FAD}" type="pres">
      <dgm:prSet presAssocID="{D9737CFC-688E-7D4C-8CFD-4371E0F255FC}" presName="chevron7" presStyleLbl="alignNode1" presStyleIdx="20" presStyleCnt="21"/>
      <dgm:spPr/>
    </dgm:pt>
    <dgm:pt modelId="{B5CEAC04-CEDF-6B4C-AF36-D6963F0C80BF}" type="pres">
      <dgm:prSet presAssocID="{D9737CFC-688E-7D4C-8CFD-4371E0F255FC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AE560A-C516-414B-A072-53B0EC66C8E9}" type="presOf" srcId="{CE05E974-77F5-CB48-9931-7755F46A530E}" destId="{C817A7A3-F40D-DB4C-966C-158D5ACA9453}" srcOrd="0" destOrd="0" presId="urn:microsoft.com/office/officeart/2008/layout/VerticalAccentList"/>
    <dgm:cxn modelId="{0EB818F0-3D2D-AD40-99F9-913FA789B6B4}" type="presOf" srcId="{4D6999F5-A729-EF4F-824F-C28424F1B963}" destId="{69BF0E78-9F50-7C43-AD6B-CFD89DFFC63C}" srcOrd="0" destOrd="0" presId="urn:microsoft.com/office/officeart/2008/layout/VerticalAccentList"/>
    <dgm:cxn modelId="{282DBAE7-CCDD-A041-B05B-B5D12F3DFBAA}" type="presOf" srcId="{74385195-AA90-E641-AF00-F9CD5A6904E2}" destId="{D165ECB6-349D-5943-AD27-7AACE765B79E}" srcOrd="0" destOrd="0" presId="urn:microsoft.com/office/officeart/2008/layout/VerticalAccentList"/>
    <dgm:cxn modelId="{A60BE0C5-AEE5-E94B-9898-4C1B3B3FC098}" type="presOf" srcId="{FCA88E8F-8BD7-694D-A7F5-BD059EEB429C}" destId="{B5CEAC04-CEDF-6B4C-AF36-D6963F0C80BF}" srcOrd="0" destOrd="0" presId="urn:microsoft.com/office/officeart/2008/layout/VerticalAccentList"/>
    <dgm:cxn modelId="{D9553B0E-1E07-B148-B492-626AD58EAA84}" type="presOf" srcId="{442A4FC2-99C5-F541-A2A2-FB56140CB2C4}" destId="{0BA4DA0B-0BC5-0A4B-95C1-F79F6960BEAA}" srcOrd="0" destOrd="0" presId="urn:microsoft.com/office/officeart/2008/layout/VerticalAccentList"/>
    <dgm:cxn modelId="{92407896-E761-7740-9F68-114DD6A05DD4}" srcId="{74385195-AA90-E641-AF00-F9CD5A6904E2}" destId="{D9737CFC-688E-7D4C-8CFD-4371E0F255FC}" srcOrd="2" destOrd="0" parTransId="{3AA0495D-8BAF-5445-AEEF-26E26BD0908F}" sibTransId="{F9153F55-E04D-CD46-9597-EBD71BFCBA97}"/>
    <dgm:cxn modelId="{23AEFBF4-AF55-6D41-B38D-4D0576908885}" srcId="{74385195-AA90-E641-AF00-F9CD5A6904E2}" destId="{53536557-8638-3E48-B3EA-D1D073594CBC}" srcOrd="1" destOrd="0" parTransId="{2D617C83-DFB1-6D42-BF9A-76EA339F0CFB}" sibTransId="{7AA9FF5D-EC4D-F54F-81D8-B0BD64E39646}"/>
    <dgm:cxn modelId="{A87BBD38-85A9-B44B-BF29-CB9CE511761C}" srcId="{D9737CFC-688E-7D4C-8CFD-4371E0F255FC}" destId="{FCA88E8F-8BD7-694D-A7F5-BD059EEB429C}" srcOrd="0" destOrd="0" parTransId="{E5B38531-417A-174C-9C99-B16233CD1E28}" sibTransId="{927EA03B-0D92-5C41-B4D4-EA3788452091}"/>
    <dgm:cxn modelId="{64E224DD-6A7C-6C43-A0D3-E98022630942}" srcId="{74385195-AA90-E641-AF00-F9CD5A6904E2}" destId="{4D6999F5-A729-EF4F-824F-C28424F1B963}" srcOrd="0" destOrd="0" parTransId="{E35DD09D-50BB-F049-8D99-E9C6E54E1831}" sibTransId="{7F36E567-E0E3-E840-8D5D-666F4049FC17}"/>
    <dgm:cxn modelId="{9208BA54-1632-9D4C-9B75-D6E87A883C3F}" srcId="{4D6999F5-A729-EF4F-824F-C28424F1B963}" destId="{CE05E974-77F5-CB48-9931-7755F46A530E}" srcOrd="0" destOrd="0" parTransId="{0A3FCA34-9AF1-CC4C-90CD-817145EAD85C}" sibTransId="{C6A47F3A-5A24-D745-8462-D6682FF9F82A}"/>
    <dgm:cxn modelId="{B8FF947B-C531-984C-8208-0AF3358B0CD1}" srcId="{53536557-8638-3E48-B3EA-D1D073594CBC}" destId="{442A4FC2-99C5-F541-A2A2-FB56140CB2C4}" srcOrd="0" destOrd="0" parTransId="{5BA8EBD2-887C-1E48-9291-D7623AF5A0CE}" sibTransId="{363ADE3B-1A93-EC4D-9A1D-8F700FF45565}"/>
    <dgm:cxn modelId="{4B4D1D6F-F14C-0D41-81D2-531F085522C2}" type="presOf" srcId="{53536557-8638-3E48-B3EA-D1D073594CBC}" destId="{54129E80-E36E-6245-82D8-BEF7C1631ED2}" srcOrd="0" destOrd="0" presId="urn:microsoft.com/office/officeart/2008/layout/VerticalAccentList"/>
    <dgm:cxn modelId="{20C1345F-F7CA-5448-8725-F72AB8A20FB1}" type="presOf" srcId="{D9737CFC-688E-7D4C-8CFD-4371E0F255FC}" destId="{D1CA9D74-A6B9-D74B-854C-3E656034E513}" srcOrd="0" destOrd="0" presId="urn:microsoft.com/office/officeart/2008/layout/VerticalAccentList"/>
    <dgm:cxn modelId="{BF87D2C3-CFCC-0A45-AD3A-093CCEC303A7}" type="presParOf" srcId="{D165ECB6-349D-5943-AD27-7AACE765B79E}" destId="{46EF1E99-720B-7C4A-9AFF-0CB041F6EF57}" srcOrd="0" destOrd="0" presId="urn:microsoft.com/office/officeart/2008/layout/VerticalAccentList"/>
    <dgm:cxn modelId="{42A2153A-25A8-4646-B3AC-D25128E310B3}" type="presParOf" srcId="{46EF1E99-720B-7C4A-9AFF-0CB041F6EF57}" destId="{69BF0E78-9F50-7C43-AD6B-CFD89DFFC63C}" srcOrd="0" destOrd="0" presId="urn:microsoft.com/office/officeart/2008/layout/VerticalAccentList"/>
    <dgm:cxn modelId="{CD54F27E-9662-1946-850B-0A0A9DD47C8E}" type="presParOf" srcId="{D165ECB6-349D-5943-AD27-7AACE765B79E}" destId="{F197F2ED-1914-F24C-BBB2-C9FD3BC49C13}" srcOrd="1" destOrd="0" presId="urn:microsoft.com/office/officeart/2008/layout/VerticalAccentList"/>
    <dgm:cxn modelId="{5B7F2E52-83BF-4548-94E5-BCDBC1094667}" type="presParOf" srcId="{F197F2ED-1914-F24C-BBB2-C9FD3BC49C13}" destId="{9483F469-E7E1-AB40-934D-ED24388195A9}" srcOrd="0" destOrd="0" presId="urn:microsoft.com/office/officeart/2008/layout/VerticalAccentList"/>
    <dgm:cxn modelId="{C5DECCDB-2FD7-3745-9E24-8B3032F8A3CA}" type="presParOf" srcId="{F197F2ED-1914-F24C-BBB2-C9FD3BC49C13}" destId="{3767E761-7562-6A45-97AF-E49253671484}" srcOrd="1" destOrd="0" presId="urn:microsoft.com/office/officeart/2008/layout/VerticalAccentList"/>
    <dgm:cxn modelId="{157730DC-FC93-6141-B68B-9ADF173F0590}" type="presParOf" srcId="{F197F2ED-1914-F24C-BBB2-C9FD3BC49C13}" destId="{73F1A792-6D43-ED47-861F-F3B6F2E0D54D}" srcOrd="2" destOrd="0" presId="urn:microsoft.com/office/officeart/2008/layout/VerticalAccentList"/>
    <dgm:cxn modelId="{0B649596-FE6E-AE41-AF09-C1D40451B131}" type="presParOf" srcId="{F197F2ED-1914-F24C-BBB2-C9FD3BC49C13}" destId="{19F6DA14-5A2F-3448-8CEA-FB910F605623}" srcOrd="3" destOrd="0" presId="urn:microsoft.com/office/officeart/2008/layout/VerticalAccentList"/>
    <dgm:cxn modelId="{01D85546-E169-ED42-9ACF-278370AECE63}" type="presParOf" srcId="{F197F2ED-1914-F24C-BBB2-C9FD3BC49C13}" destId="{B5815C72-FBEA-1945-854E-BF2A02416492}" srcOrd="4" destOrd="0" presId="urn:microsoft.com/office/officeart/2008/layout/VerticalAccentList"/>
    <dgm:cxn modelId="{00DFF78C-A49B-3048-ACB9-0A53B3BD7F92}" type="presParOf" srcId="{F197F2ED-1914-F24C-BBB2-C9FD3BC49C13}" destId="{7C210518-3E5A-9145-BFCD-3EC98AD16752}" srcOrd="5" destOrd="0" presId="urn:microsoft.com/office/officeart/2008/layout/VerticalAccentList"/>
    <dgm:cxn modelId="{3D2DBE68-773C-8540-B661-BD77682212CB}" type="presParOf" srcId="{F197F2ED-1914-F24C-BBB2-C9FD3BC49C13}" destId="{11DA7FB4-59A7-D443-BCDA-346E44DB92D8}" srcOrd="6" destOrd="0" presId="urn:microsoft.com/office/officeart/2008/layout/VerticalAccentList"/>
    <dgm:cxn modelId="{16C37B55-3B50-7D4D-86EB-BD19DD3EBFF9}" type="presParOf" srcId="{F197F2ED-1914-F24C-BBB2-C9FD3BC49C13}" destId="{C817A7A3-F40D-DB4C-966C-158D5ACA9453}" srcOrd="7" destOrd="0" presId="urn:microsoft.com/office/officeart/2008/layout/VerticalAccentList"/>
    <dgm:cxn modelId="{B2946F3D-8356-174E-B793-10BC93D8CECA}" type="presParOf" srcId="{D165ECB6-349D-5943-AD27-7AACE765B79E}" destId="{C9773EAA-3B89-5842-83E3-28B155D77974}" srcOrd="2" destOrd="0" presId="urn:microsoft.com/office/officeart/2008/layout/VerticalAccentList"/>
    <dgm:cxn modelId="{FBF947FB-3AA9-E844-8AA0-94EBBEB5EF76}" type="presParOf" srcId="{D165ECB6-349D-5943-AD27-7AACE765B79E}" destId="{016FF20E-371B-5948-BC20-241F7238A404}" srcOrd="3" destOrd="0" presId="urn:microsoft.com/office/officeart/2008/layout/VerticalAccentList"/>
    <dgm:cxn modelId="{DAEA6A48-9358-D14E-B249-05977188147F}" type="presParOf" srcId="{016FF20E-371B-5948-BC20-241F7238A404}" destId="{54129E80-E36E-6245-82D8-BEF7C1631ED2}" srcOrd="0" destOrd="0" presId="urn:microsoft.com/office/officeart/2008/layout/VerticalAccentList"/>
    <dgm:cxn modelId="{2F2FA204-2B80-7842-8B5A-C8ABF7EC7B1A}" type="presParOf" srcId="{D165ECB6-349D-5943-AD27-7AACE765B79E}" destId="{7CD92F61-99D4-E54A-BF52-E455081EFF1B}" srcOrd="4" destOrd="0" presId="urn:microsoft.com/office/officeart/2008/layout/VerticalAccentList"/>
    <dgm:cxn modelId="{AAA507C6-D6C6-F543-B559-3CD59D83C109}" type="presParOf" srcId="{7CD92F61-99D4-E54A-BF52-E455081EFF1B}" destId="{6CFFC751-D9AC-5642-B8F1-9F88A6496F68}" srcOrd="0" destOrd="0" presId="urn:microsoft.com/office/officeart/2008/layout/VerticalAccentList"/>
    <dgm:cxn modelId="{9F475774-C319-C040-B604-3E11E7B9FA13}" type="presParOf" srcId="{7CD92F61-99D4-E54A-BF52-E455081EFF1B}" destId="{B550137E-38E8-DF47-9F58-327F19ECD704}" srcOrd="1" destOrd="0" presId="urn:microsoft.com/office/officeart/2008/layout/VerticalAccentList"/>
    <dgm:cxn modelId="{0F768FF8-DA39-C949-A870-80ED3DC81ACB}" type="presParOf" srcId="{7CD92F61-99D4-E54A-BF52-E455081EFF1B}" destId="{AF90D1E8-2B19-8F48-826B-6140AF5C08E3}" srcOrd="2" destOrd="0" presId="urn:microsoft.com/office/officeart/2008/layout/VerticalAccentList"/>
    <dgm:cxn modelId="{9B04123C-F6F0-BB42-BC1F-8594CCCD4542}" type="presParOf" srcId="{7CD92F61-99D4-E54A-BF52-E455081EFF1B}" destId="{C305F2E4-BF3D-2547-9379-F7CFD79AA957}" srcOrd="3" destOrd="0" presId="urn:microsoft.com/office/officeart/2008/layout/VerticalAccentList"/>
    <dgm:cxn modelId="{0D44628F-EF80-8544-839A-78428EEAB760}" type="presParOf" srcId="{7CD92F61-99D4-E54A-BF52-E455081EFF1B}" destId="{67BA251A-2E58-7D4F-A6F2-9E2538FAFDE3}" srcOrd="4" destOrd="0" presId="urn:microsoft.com/office/officeart/2008/layout/VerticalAccentList"/>
    <dgm:cxn modelId="{4868AEF0-522A-5740-8DFB-7B29BA0D11A5}" type="presParOf" srcId="{7CD92F61-99D4-E54A-BF52-E455081EFF1B}" destId="{F6A38BAC-59BF-F04A-B8EC-E50C8E1175DF}" srcOrd="5" destOrd="0" presId="urn:microsoft.com/office/officeart/2008/layout/VerticalAccentList"/>
    <dgm:cxn modelId="{02328F5D-FB69-BE43-ABEC-BDE8FF5310BD}" type="presParOf" srcId="{7CD92F61-99D4-E54A-BF52-E455081EFF1B}" destId="{FA91B877-13BA-E04F-911C-65AEA4930BFE}" srcOrd="6" destOrd="0" presId="urn:microsoft.com/office/officeart/2008/layout/VerticalAccentList"/>
    <dgm:cxn modelId="{128625A1-E96C-B045-960C-2DA38EBC5FE3}" type="presParOf" srcId="{7CD92F61-99D4-E54A-BF52-E455081EFF1B}" destId="{0BA4DA0B-0BC5-0A4B-95C1-F79F6960BEAA}" srcOrd="7" destOrd="0" presId="urn:microsoft.com/office/officeart/2008/layout/VerticalAccentList"/>
    <dgm:cxn modelId="{E5013330-8AB2-DD4E-97B1-C58E6E32B738}" type="presParOf" srcId="{D165ECB6-349D-5943-AD27-7AACE765B79E}" destId="{947982A7-642B-624C-A661-C5ABB8A868D9}" srcOrd="5" destOrd="0" presId="urn:microsoft.com/office/officeart/2008/layout/VerticalAccentList"/>
    <dgm:cxn modelId="{4AA619BF-B57A-064C-A271-6641F09A1B27}" type="presParOf" srcId="{D165ECB6-349D-5943-AD27-7AACE765B79E}" destId="{7191EF8A-8511-2A4D-8E5D-D4A3EE2BB38F}" srcOrd="6" destOrd="0" presId="urn:microsoft.com/office/officeart/2008/layout/VerticalAccentList"/>
    <dgm:cxn modelId="{EB6C85E1-5AA9-1143-80B1-909FA0811D65}" type="presParOf" srcId="{7191EF8A-8511-2A4D-8E5D-D4A3EE2BB38F}" destId="{D1CA9D74-A6B9-D74B-854C-3E656034E513}" srcOrd="0" destOrd="0" presId="urn:microsoft.com/office/officeart/2008/layout/VerticalAccentList"/>
    <dgm:cxn modelId="{B9DC2035-A58B-B047-8782-A402498CC139}" type="presParOf" srcId="{D165ECB6-349D-5943-AD27-7AACE765B79E}" destId="{1788D10B-C6D4-5E40-B8CF-4FA54CD087F7}" srcOrd="7" destOrd="0" presId="urn:microsoft.com/office/officeart/2008/layout/VerticalAccentList"/>
    <dgm:cxn modelId="{070BA727-9078-094F-93A6-A9834F308C80}" type="presParOf" srcId="{1788D10B-C6D4-5E40-B8CF-4FA54CD087F7}" destId="{B529E8D3-7107-5748-B10A-C037A7010421}" srcOrd="0" destOrd="0" presId="urn:microsoft.com/office/officeart/2008/layout/VerticalAccentList"/>
    <dgm:cxn modelId="{A5D53338-0EFD-064F-830D-B42AE765AFF4}" type="presParOf" srcId="{1788D10B-C6D4-5E40-B8CF-4FA54CD087F7}" destId="{622CDFD5-1ADE-D148-81B4-C075AD62B8F4}" srcOrd="1" destOrd="0" presId="urn:microsoft.com/office/officeart/2008/layout/VerticalAccentList"/>
    <dgm:cxn modelId="{E717AA3C-84BB-4448-AD6D-49FB96B8B3D1}" type="presParOf" srcId="{1788D10B-C6D4-5E40-B8CF-4FA54CD087F7}" destId="{FB27734D-F028-C84C-8EAC-E6C49500907F}" srcOrd="2" destOrd="0" presId="urn:microsoft.com/office/officeart/2008/layout/VerticalAccentList"/>
    <dgm:cxn modelId="{98A2B400-43EB-DC4F-884D-FA9F6366881D}" type="presParOf" srcId="{1788D10B-C6D4-5E40-B8CF-4FA54CD087F7}" destId="{ED0CEECC-C4E9-C64D-A899-8C26778132F0}" srcOrd="3" destOrd="0" presId="urn:microsoft.com/office/officeart/2008/layout/VerticalAccentList"/>
    <dgm:cxn modelId="{F73CE8E3-2736-984D-8F30-97B5553D219C}" type="presParOf" srcId="{1788D10B-C6D4-5E40-B8CF-4FA54CD087F7}" destId="{A8CA0053-CB49-F347-8DD0-FB231F517CE4}" srcOrd="4" destOrd="0" presId="urn:microsoft.com/office/officeart/2008/layout/VerticalAccentList"/>
    <dgm:cxn modelId="{79C21396-E13D-7340-8513-F8A2ECBAA225}" type="presParOf" srcId="{1788D10B-C6D4-5E40-B8CF-4FA54CD087F7}" destId="{ED2AAB70-CBE2-D94C-ACC2-1C1210F54C4F}" srcOrd="5" destOrd="0" presId="urn:microsoft.com/office/officeart/2008/layout/VerticalAccentList"/>
    <dgm:cxn modelId="{B5A63031-EE63-BF46-8A84-B742235E9E3B}" type="presParOf" srcId="{1788D10B-C6D4-5E40-B8CF-4FA54CD087F7}" destId="{14E4A5A6-C055-7845-982B-4E451C350FAD}" srcOrd="6" destOrd="0" presId="urn:microsoft.com/office/officeart/2008/layout/VerticalAccentList"/>
    <dgm:cxn modelId="{B6BF7D19-8DE9-194E-827E-4B181D788E52}" type="presParOf" srcId="{1788D10B-C6D4-5E40-B8CF-4FA54CD087F7}" destId="{B5CEAC04-CEDF-6B4C-AF36-D6963F0C80BF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1FD78-2B01-2B4A-8670-285B0E5FDF40}">
      <dsp:nvSpPr>
        <dsp:cNvPr id="0" name=""/>
        <dsp:cNvSpPr/>
      </dsp:nvSpPr>
      <dsp:spPr>
        <a:xfrm>
          <a:off x="2755054" y="178904"/>
          <a:ext cx="3926808" cy="39267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solidFill>
                <a:srgbClr val="0A0201"/>
              </a:solidFill>
            </a:rPr>
            <a:t>Kepemimpinan</a:t>
          </a:r>
          <a:r>
            <a:rPr lang="en-US" sz="2300" b="1" kern="1200" dirty="0" smtClean="0">
              <a:solidFill>
                <a:srgbClr val="0A0201"/>
              </a:solidFill>
            </a:rPr>
            <a:t> </a:t>
          </a:r>
          <a:r>
            <a:rPr lang="en-US" sz="2300" b="1" kern="1200" dirty="0" err="1" smtClean="0">
              <a:solidFill>
                <a:srgbClr val="0A0201"/>
              </a:solidFill>
            </a:rPr>
            <a:t>partisipatif</a:t>
          </a:r>
          <a:r>
            <a:rPr lang="en-US" sz="2300" b="1" kern="1200" dirty="0" smtClean="0">
              <a:solidFill>
                <a:srgbClr val="0A0201"/>
              </a:solidFill>
            </a:rPr>
            <a:t> </a:t>
          </a:r>
          <a:r>
            <a:rPr lang="en-US" sz="2300" b="1" kern="1200" dirty="0" err="1" smtClean="0">
              <a:solidFill>
                <a:srgbClr val="0A0201"/>
              </a:solidFill>
            </a:rPr>
            <a:t>meliputi</a:t>
          </a:r>
          <a:r>
            <a:rPr lang="en-US" sz="2300" b="1" kern="1200" dirty="0" smtClean="0">
              <a:solidFill>
                <a:srgbClr val="0A0201"/>
              </a:solidFill>
            </a:rPr>
            <a:t> </a:t>
          </a:r>
          <a:r>
            <a:rPr lang="en-US" sz="2300" b="1" kern="1200" dirty="0" err="1" smtClean="0">
              <a:solidFill>
                <a:srgbClr val="0A0201"/>
              </a:solidFill>
            </a:rPr>
            <a:t>upaya-upaya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seorang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pemimpin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untuk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mendorong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dan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memfasilitasi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partisipasi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anggota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kelompok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dalam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mengambil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keputusan</a:t>
          </a:r>
          <a:r>
            <a:rPr lang="en-US" sz="2300" b="1" kern="1200" baseline="0" dirty="0" smtClean="0">
              <a:solidFill>
                <a:srgbClr val="0A0201"/>
              </a:solidFill>
            </a:rPr>
            <a:t>.</a:t>
          </a:r>
          <a:endParaRPr lang="en-US" sz="2300" b="1" kern="1200" dirty="0">
            <a:solidFill>
              <a:srgbClr val="0A0201"/>
            </a:solidFill>
          </a:endParaRPr>
        </a:p>
      </dsp:txBody>
      <dsp:txXfrm>
        <a:off x="3330122" y="753959"/>
        <a:ext cx="2776672" cy="2776613"/>
      </dsp:txXfrm>
    </dsp:sp>
    <dsp:sp modelId="{D3E90AE9-5862-CD45-A296-FA542535065F}">
      <dsp:nvSpPr>
        <dsp:cNvPr id="0" name=""/>
        <dsp:cNvSpPr/>
      </dsp:nvSpPr>
      <dsp:spPr>
        <a:xfrm>
          <a:off x="4995606" y="0"/>
          <a:ext cx="436717" cy="4367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78885B-8309-9D4F-A312-15EB914B77FE}">
      <dsp:nvSpPr>
        <dsp:cNvPr id="0" name=""/>
        <dsp:cNvSpPr/>
      </dsp:nvSpPr>
      <dsp:spPr>
        <a:xfrm>
          <a:off x="3894599" y="4126110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83B17A-DD61-1E4D-82DD-6C14304A59B7}">
      <dsp:nvSpPr>
        <dsp:cNvPr id="0" name=""/>
        <dsp:cNvSpPr/>
      </dsp:nvSpPr>
      <dsp:spPr>
        <a:xfrm>
          <a:off x="6934545" y="1772530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BB5A0D-82A8-B140-B224-01889D888109}">
      <dsp:nvSpPr>
        <dsp:cNvPr id="0" name=""/>
        <dsp:cNvSpPr/>
      </dsp:nvSpPr>
      <dsp:spPr>
        <a:xfrm>
          <a:off x="5421369" y="4150583"/>
          <a:ext cx="436717" cy="4367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44AF26-22DA-5441-8CAA-A6DE962C42A2}">
      <dsp:nvSpPr>
        <dsp:cNvPr id="0" name=""/>
        <dsp:cNvSpPr/>
      </dsp:nvSpPr>
      <dsp:spPr>
        <a:xfrm>
          <a:off x="3962123" y="330728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650E4B-B42D-0D4F-A09E-81A4BEFC70A3}">
      <dsp:nvSpPr>
        <dsp:cNvPr id="0" name=""/>
        <dsp:cNvSpPr/>
      </dsp:nvSpPr>
      <dsp:spPr>
        <a:xfrm>
          <a:off x="3054476" y="2431265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0B0C94-7BF8-4245-9C12-95BC96FC677D}">
      <dsp:nvSpPr>
        <dsp:cNvPr id="0" name=""/>
        <dsp:cNvSpPr/>
      </dsp:nvSpPr>
      <dsp:spPr>
        <a:xfrm>
          <a:off x="1528155" y="887641"/>
          <a:ext cx="1596429" cy="15959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1761947" y="1121358"/>
        <a:ext cx="1128845" cy="1128485"/>
      </dsp:txXfrm>
    </dsp:sp>
    <dsp:sp modelId="{EB8428D1-2086-424F-A468-6DB753CC6E2A}">
      <dsp:nvSpPr>
        <dsp:cNvPr id="0" name=""/>
        <dsp:cNvSpPr/>
      </dsp:nvSpPr>
      <dsp:spPr>
        <a:xfrm>
          <a:off x="4592482" y="255283"/>
          <a:ext cx="436717" cy="4367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69B7FA-0A69-C542-8C81-A54804D159F4}">
      <dsp:nvSpPr>
        <dsp:cNvPr id="0" name=""/>
        <dsp:cNvSpPr/>
      </dsp:nvSpPr>
      <dsp:spPr>
        <a:xfrm>
          <a:off x="1677866" y="2951464"/>
          <a:ext cx="789451" cy="7894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78CA58-6D57-A943-80FD-A3C9DD6DE523}">
      <dsp:nvSpPr>
        <dsp:cNvPr id="0" name=""/>
        <dsp:cNvSpPr/>
      </dsp:nvSpPr>
      <dsp:spPr>
        <a:xfrm>
          <a:off x="7084256" y="136701"/>
          <a:ext cx="1596429" cy="15959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7318048" y="370418"/>
        <a:ext cx="1128845" cy="1128485"/>
      </dsp:txXfrm>
    </dsp:sp>
    <dsp:sp modelId="{71974057-46D6-8E41-A17B-AB4D0E193CB9}">
      <dsp:nvSpPr>
        <dsp:cNvPr id="0" name=""/>
        <dsp:cNvSpPr/>
      </dsp:nvSpPr>
      <dsp:spPr>
        <a:xfrm>
          <a:off x="6372216" y="1238569"/>
          <a:ext cx="436717" cy="4367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36F0F2-84C3-8645-8ACA-0EDDBB7242A9}">
      <dsp:nvSpPr>
        <dsp:cNvPr id="0" name=""/>
        <dsp:cNvSpPr/>
      </dsp:nvSpPr>
      <dsp:spPr>
        <a:xfrm>
          <a:off x="1377713" y="3890942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62D134-925F-5247-9B95-504C6421CF59}">
      <dsp:nvSpPr>
        <dsp:cNvPr id="0" name=""/>
        <dsp:cNvSpPr/>
      </dsp:nvSpPr>
      <dsp:spPr>
        <a:xfrm>
          <a:off x="4531137" y="3886518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4B499-E956-A24A-BC66-963FCA263CA8}">
      <dsp:nvSpPr>
        <dsp:cNvPr id="0" name=""/>
        <dsp:cNvSpPr/>
      </dsp:nvSpPr>
      <dsp:spPr>
        <a:xfrm>
          <a:off x="3571" y="535384"/>
          <a:ext cx="2833687" cy="1700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A0201"/>
              </a:solidFill>
            </a:rPr>
            <a:t>Menguatkan</a:t>
          </a:r>
          <a:r>
            <a:rPr lang="en-US" sz="2800" kern="1200" dirty="0" smtClean="0">
              <a:solidFill>
                <a:srgbClr val="0A0201"/>
              </a:solidFill>
            </a:rPr>
            <a:t> </a:t>
          </a:r>
          <a:r>
            <a:rPr lang="en-US" sz="2800" kern="1200" dirty="0" err="1" smtClean="0">
              <a:solidFill>
                <a:srgbClr val="0A0201"/>
              </a:solidFill>
            </a:rPr>
            <a:t>komitmen</a:t>
          </a:r>
          <a:r>
            <a:rPr lang="en-US" sz="2800" kern="1200" dirty="0" smtClean="0">
              <a:solidFill>
                <a:srgbClr val="0A0201"/>
              </a:solidFill>
            </a:rPr>
            <a:t> </a:t>
          </a:r>
          <a:r>
            <a:rPr lang="en-US" sz="2800" kern="1200" dirty="0" err="1" smtClean="0">
              <a:solidFill>
                <a:srgbClr val="0A0201"/>
              </a:solidFill>
            </a:rPr>
            <a:t>tugas</a:t>
          </a:r>
          <a:endParaRPr lang="en-US" sz="2800" kern="1200" dirty="0">
            <a:solidFill>
              <a:srgbClr val="0A0201"/>
            </a:solidFill>
          </a:endParaRPr>
        </a:p>
      </dsp:txBody>
      <dsp:txXfrm>
        <a:off x="3571" y="535384"/>
        <a:ext cx="2833687" cy="1700212"/>
      </dsp:txXfrm>
    </dsp:sp>
    <dsp:sp modelId="{D3DD8A82-CD5B-FE40-B1F8-0B2E1D277982}">
      <dsp:nvSpPr>
        <dsp:cNvPr id="0" name=""/>
        <dsp:cNvSpPr/>
      </dsp:nvSpPr>
      <dsp:spPr>
        <a:xfrm>
          <a:off x="3120628" y="535384"/>
          <a:ext cx="2833687" cy="1700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A0201"/>
              </a:solidFill>
            </a:rPr>
            <a:t>Meningkatkan</a:t>
          </a:r>
          <a:r>
            <a:rPr lang="en-US" sz="2800" kern="1200" baseline="0" dirty="0" smtClean="0">
              <a:solidFill>
                <a:srgbClr val="0A0201"/>
              </a:solidFill>
            </a:rPr>
            <a:t> </a:t>
          </a:r>
          <a:r>
            <a:rPr lang="en-US" sz="2800" kern="1200" baseline="0" dirty="0" err="1" smtClean="0">
              <a:solidFill>
                <a:srgbClr val="0A0201"/>
              </a:solidFill>
            </a:rPr>
            <a:t>inisiatif</a:t>
          </a:r>
          <a:endParaRPr lang="en-US" sz="2800" kern="1200" dirty="0">
            <a:solidFill>
              <a:srgbClr val="0A0201"/>
            </a:solidFill>
          </a:endParaRPr>
        </a:p>
      </dsp:txBody>
      <dsp:txXfrm>
        <a:off x="3120628" y="535384"/>
        <a:ext cx="2833687" cy="1700212"/>
      </dsp:txXfrm>
    </dsp:sp>
    <dsp:sp modelId="{2889070A-1C2C-7C4E-81FD-C589D091D807}">
      <dsp:nvSpPr>
        <dsp:cNvPr id="0" name=""/>
        <dsp:cNvSpPr/>
      </dsp:nvSpPr>
      <dsp:spPr>
        <a:xfrm>
          <a:off x="6237684" y="535384"/>
          <a:ext cx="2833687" cy="1700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A0201"/>
              </a:solidFill>
            </a:rPr>
            <a:t>Meningkatkan</a:t>
          </a:r>
          <a:r>
            <a:rPr lang="en-US" sz="2800" kern="1200" baseline="0" dirty="0" smtClean="0">
              <a:solidFill>
                <a:srgbClr val="0A0201"/>
              </a:solidFill>
            </a:rPr>
            <a:t> </a:t>
          </a:r>
          <a:r>
            <a:rPr lang="en-US" sz="2800" kern="1200" baseline="0" dirty="0" err="1" smtClean="0">
              <a:solidFill>
                <a:srgbClr val="0A0201"/>
              </a:solidFill>
            </a:rPr>
            <a:t>kegigihan</a:t>
          </a:r>
          <a:endParaRPr lang="en-US" sz="2800" kern="1200" dirty="0">
            <a:solidFill>
              <a:srgbClr val="0A0201"/>
            </a:solidFill>
          </a:endParaRPr>
        </a:p>
      </dsp:txBody>
      <dsp:txXfrm>
        <a:off x="6237684" y="535384"/>
        <a:ext cx="2833687" cy="1700212"/>
      </dsp:txXfrm>
    </dsp:sp>
    <dsp:sp modelId="{5F8633E0-7632-0747-92D8-5EF54BFCF575}">
      <dsp:nvSpPr>
        <dsp:cNvPr id="0" name=""/>
        <dsp:cNvSpPr/>
      </dsp:nvSpPr>
      <dsp:spPr>
        <a:xfrm>
          <a:off x="9354740" y="535384"/>
          <a:ext cx="2833687" cy="1700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A0201"/>
              </a:solidFill>
            </a:rPr>
            <a:t>Lebih</a:t>
          </a:r>
          <a:r>
            <a:rPr lang="en-US" sz="2800" kern="1200" dirty="0" smtClean="0">
              <a:solidFill>
                <a:srgbClr val="0A0201"/>
              </a:solidFill>
            </a:rPr>
            <a:t> </a:t>
          </a:r>
          <a:r>
            <a:rPr lang="en-US" sz="2800" kern="1200" dirty="0" err="1" smtClean="0">
              <a:solidFill>
                <a:srgbClr val="0A0201"/>
              </a:solidFill>
            </a:rPr>
            <a:t>inovatif</a:t>
          </a:r>
          <a:r>
            <a:rPr lang="en-US" sz="2800" kern="1200" baseline="0" dirty="0" smtClean="0">
              <a:solidFill>
                <a:srgbClr val="0A0201"/>
              </a:solidFill>
            </a:rPr>
            <a:t> </a:t>
          </a:r>
          <a:r>
            <a:rPr lang="en-US" sz="2800" kern="1200" baseline="0" dirty="0" err="1" smtClean="0">
              <a:solidFill>
                <a:srgbClr val="0A0201"/>
              </a:solidFill>
            </a:rPr>
            <a:t>dan</a:t>
          </a:r>
          <a:r>
            <a:rPr lang="en-US" sz="2800" kern="1200" baseline="0" dirty="0" smtClean="0">
              <a:solidFill>
                <a:srgbClr val="0A0201"/>
              </a:solidFill>
            </a:rPr>
            <a:t> </a:t>
          </a:r>
          <a:r>
            <a:rPr lang="en-US" sz="2800" kern="1200" baseline="0" dirty="0" err="1" smtClean="0">
              <a:solidFill>
                <a:srgbClr val="0A0201"/>
              </a:solidFill>
            </a:rPr>
            <a:t>banyak</a:t>
          </a:r>
          <a:r>
            <a:rPr lang="en-US" sz="2800" kern="1200" baseline="0" dirty="0" smtClean="0">
              <a:solidFill>
                <a:srgbClr val="0A0201"/>
              </a:solidFill>
            </a:rPr>
            <a:t> </a:t>
          </a:r>
          <a:r>
            <a:rPr lang="en-US" sz="2800" kern="1200" baseline="0" dirty="0" err="1" smtClean="0">
              <a:solidFill>
                <a:srgbClr val="0A0201"/>
              </a:solidFill>
            </a:rPr>
            <a:t>pembelajaran</a:t>
          </a:r>
          <a:r>
            <a:rPr lang="en-US" sz="2800" kern="1200" baseline="0" dirty="0" smtClean="0">
              <a:solidFill>
                <a:srgbClr val="0A0201"/>
              </a:solidFill>
            </a:rPr>
            <a:t> </a:t>
          </a:r>
          <a:r>
            <a:rPr lang="en-US" sz="2800" kern="1200" baseline="0" dirty="0" err="1" smtClean="0">
              <a:solidFill>
                <a:srgbClr val="0A0201"/>
              </a:solidFill>
            </a:rPr>
            <a:t>serta</a:t>
          </a:r>
          <a:r>
            <a:rPr lang="en-US" sz="2800" kern="1200" baseline="0" dirty="0" smtClean="0">
              <a:solidFill>
                <a:srgbClr val="0A0201"/>
              </a:solidFill>
            </a:rPr>
            <a:t> </a:t>
          </a:r>
          <a:r>
            <a:rPr lang="en-US" sz="2800" kern="1200" baseline="0" dirty="0" err="1" smtClean="0">
              <a:solidFill>
                <a:srgbClr val="0A0201"/>
              </a:solidFill>
            </a:rPr>
            <a:t>optimis</a:t>
          </a:r>
          <a:endParaRPr lang="en-US" sz="2800" kern="1200" dirty="0">
            <a:solidFill>
              <a:srgbClr val="0A0201"/>
            </a:solidFill>
          </a:endParaRPr>
        </a:p>
      </dsp:txBody>
      <dsp:txXfrm>
        <a:off x="9354740" y="535384"/>
        <a:ext cx="2833687" cy="1700212"/>
      </dsp:txXfrm>
    </dsp:sp>
    <dsp:sp modelId="{D4839950-2BCA-DE48-9E24-0516778D56FF}">
      <dsp:nvSpPr>
        <dsp:cNvPr id="0" name=""/>
        <dsp:cNvSpPr/>
      </dsp:nvSpPr>
      <dsp:spPr>
        <a:xfrm>
          <a:off x="1562100" y="2518965"/>
          <a:ext cx="2833687" cy="1700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A0201"/>
              </a:solidFill>
            </a:rPr>
            <a:t>Meningkatkan</a:t>
          </a:r>
          <a:r>
            <a:rPr lang="en-US" sz="2800" kern="1200" dirty="0" smtClean="0">
              <a:solidFill>
                <a:srgbClr val="0A0201"/>
              </a:solidFill>
            </a:rPr>
            <a:t> </a:t>
          </a:r>
          <a:r>
            <a:rPr lang="en-US" sz="2800" kern="1200" dirty="0" err="1" smtClean="0">
              <a:solidFill>
                <a:srgbClr val="0A0201"/>
              </a:solidFill>
            </a:rPr>
            <a:t>kepuasan</a:t>
          </a:r>
          <a:r>
            <a:rPr lang="en-US" sz="2800" kern="1200" dirty="0" smtClean="0">
              <a:solidFill>
                <a:srgbClr val="0A0201"/>
              </a:solidFill>
            </a:rPr>
            <a:t> </a:t>
          </a:r>
          <a:r>
            <a:rPr lang="en-US" sz="2800" kern="1200" dirty="0" err="1" smtClean="0">
              <a:solidFill>
                <a:srgbClr val="0A0201"/>
              </a:solidFill>
            </a:rPr>
            <a:t>kerja</a:t>
          </a:r>
          <a:endParaRPr lang="en-US" sz="2800" kern="1200" dirty="0">
            <a:solidFill>
              <a:srgbClr val="0A0201"/>
            </a:solidFill>
          </a:endParaRPr>
        </a:p>
      </dsp:txBody>
      <dsp:txXfrm>
        <a:off x="1562100" y="2518965"/>
        <a:ext cx="2833687" cy="1700212"/>
      </dsp:txXfrm>
    </dsp:sp>
    <dsp:sp modelId="{E9F18A3F-9B00-7C42-A2CE-4E1A35D808C1}">
      <dsp:nvSpPr>
        <dsp:cNvPr id="0" name=""/>
        <dsp:cNvSpPr/>
      </dsp:nvSpPr>
      <dsp:spPr>
        <a:xfrm>
          <a:off x="4679156" y="2518965"/>
          <a:ext cx="2833687" cy="1700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A0201"/>
              </a:solidFill>
            </a:rPr>
            <a:t>Menguatkan</a:t>
          </a:r>
          <a:r>
            <a:rPr lang="en-US" sz="2800" kern="1200" dirty="0" smtClean="0">
              <a:solidFill>
                <a:srgbClr val="0A0201"/>
              </a:solidFill>
            </a:rPr>
            <a:t> </a:t>
          </a:r>
          <a:r>
            <a:rPr lang="en-US" sz="2800" kern="1200" dirty="0" err="1" smtClean="0">
              <a:solidFill>
                <a:srgbClr val="0A0201"/>
              </a:solidFill>
            </a:rPr>
            <a:t>komitmen</a:t>
          </a:r>
          <a:r>
            <a:rPr lang="en-US" sz="2800" kern="1200" dirty="0" smtClean="0">
              <a:solidFill>
                <a:srgbClr val="0A0201"/>
              </a:solidFill>
            </a:rPr>
            <a:t> </a:t>
          </a:r>
          <a:r>
            <a:rPr lang="en-US" sz="2800" kern="1200" dirty="0" err="1" smtClean="0">
              <a:solidFill>
                <a:srgbClr val="0A0201"/>
              </a:solidFill>
            </a:rPr>
            <a:t>organisasi</a:t>
          </a:r>
          <a:endParaRPr lang="en-US" sz="2800" kern="1200" dirty="0">
            <a:solidFill>
              <a:srgbClr val="0A0201"/>
            </a:solidFill>
          </a:endParaRPr>
        </a:p>
      </dsp:txBody>
      <dsp:txXfrm>
        <a:off x="4679156" y="2518965"/>
        <a:ext cx="2833687" cy="1700212"/>
      </dsp:txXfrm>
    </dsp:sp>
    <dsp:sp modelId="{E9FFDD9A-71BF-5B44-AE85-3BBF20CA5B26}">
      <dsp:nvSpPr>
        <dsp:cNvPr id="0" name=""/>
        <dsp:cNvSpPr/>
      </dsp:nvSpPr>
      <dsp:spPr>
        <a:xfrm>
          <a:off x="7796212" y="2518965"/>
          <a:ext cx="2833687" cy="17002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A0201"/>
              </a:solidFill>
            </a:rPr>
            <a:t>Mengurangi</a:t>
          </a:r>
          <a:r>
            <a:rPr lang="en-US" sz="2800" kern="1200" dirty="0" smtClean="0">
              <a:solidFill>
                <a:srgbClr val="0A0201"/>
              </a:solidFill>
            </a:rPr>
            <a:t> </a:t>
          </a:r>
          <a:r>
            <a:rPr lang="en-US" sz="2800" i="1" kern="1200" dirty="0" smtClean="0">
              <a:solidFill>
                <a:srgbClr val="0A0201"/>
              </a:solidFill>
            </a:rPr>
            <a:t>turnover</a:t>
          </a:r>
          <a:endParaRPr lang="en-US" sz="2800" kern="1200" dirty="0">
            <a:solidFill>
              <a:srgbClr val="0A0201"/>
            </a:solidFill>
          </a:endParaRPr>
        </a:p>
      </dsp:txBody>
      <dsp:txXfrm>
        <a:off x="7796212" y="2518965"/>
        <a:ext cx="2833687" cy="1700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2EDF3-1844-E840-AB00-4111609F55B5}">
      <dsp:nvSpPr>
        <dsp:cNvPr id="0" name=""/>
        <dsp:cNvSpPr/>
      </dsp:nvSpPr>
      <dsp:spPr>
        <a:xfrm>
          <a:off x="451686" y="1602745"/>
          <a:ext cx="4377451" cy="1442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err="1" smtClean="0">
              <a:solidFill>
                <a:srgbClr val="0A0201"/>
              </a:solidFill>
            </a:rPr>
            <a:t>Melibatkan</a:t>
          </a:r>
          <a:r>
            <a:rPr lang="en-US" sz="3500" b="1" kern="1200" dirty="0" smtClean="0">
              <a:solidFill>
                <a:srgbClr val="0A0201"/>
              </a:solidFill>
            </a:rPr>
            <a:t> orang</a:t>
          </a:r>
          <a:r>
            <a:rPr lang="en-US" sz="3500" b="1" kern="1200" baseline="0" dirty="0" smtClean="0">
              <a:solidFill>
                <a:srgbClr val="0A0201"/>
              </a:solidFill>
            </a:rPr>
            <a:t> lain </a:t>
          </a:r>
          <a:r>
            <a:rPr lang="en-US" sz="3500" b="1" kern="1200" baseline="0" dirty="0" err="1" smtClean="0">
              <a:solidFill>
                <a:srgbClr val="0A0201"/>
              </a:solidFill>
            </a:rPr>
            <a:t>dalam</a:t>
          </a:r>
          <a:r>
            <a:rPr lang="en-US" sz="3500" b="1" kern="1200" baseline="0" dirty="0" smtClean="0">
              <a:solidFill>
                <a:srgbClr val="0A0201"/>
              </a:solidFill>
            </a:rPr>
            <a:t> </a:t>
          </a:r>
          <a:r>
            <a:rPr lang="en-US" sz="3500" b="1" kern="1200" baseline="0" dirty="0" err="1" smtClean="0">
              <a:solidFill>
                <a:srgbClr val="0A0201"/>
              </a:solidFill>
            </a:rPr>
            <a:t>mengambil</a:t>
          </a:r>
          <a:r>
            <a:rPr lang="en-US" sz="3500" b="1" kern="1200" baseline="0" dirty="0" smtClean="0">
              <a:solidFill>
                <a:srgbClr val="0A0201"/>
              </a:solidFill>
            </a:rPr>
            <a:t> </a:t>
          </a:r>
          <a:r>
            <a:rPr lang="en-US" sz="3500" b="1" kern="1200" baseline="0" dirty="0" err="1" smtClean="0">
              <a:solidFill>
                <a:srgbClr val="0A0201"/>
              </a:solidFill>
            </a:rPr>
            <a:t>keputusan</a:t>
          </a:r>
          <a:endParaRPr lang="en-US" sz="3500" b="1" kern="1200" dirty="0">
            <a:solidFill>
              <a:srgbClr val="0A0201"/>
            </a:solidFill>
          </a:endParaRPr>
        </a:p>
      </dsp:txBody>
      <dsp:txXfrm>
        <a:off x="451686" y="1602745"/>
        <a:ext cx="4377451" cy="1442569"/>
      </dsp:txXfrm>
    </dsp:sp>
    <dsp:sp modelId="{CBE13F39-AB5B-0344-A87C-07BBC29EC3B2}">
      <dsp:nvSpPr>
        <dsp:cNvPr id="0" name=""/>
        <dsp:cNvSpPr/>
      </dsp:nvSpPr>
      <dsp:spPr>
        <a:xfrm>
          <a:off x="446712" y="1164005"/>
          <a:ext cx="348206" cy="3482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3E879E-A2E5-234C-8C6E-40E1173FC27F}">
      <dsp:nvSpPr>
        <dsp:cNvPr id="0" name=""/>
        <dsp:cNvSpPr/>
      </dsp:nvSpPr>
      <dsp:spPr>
        <a:xfrm>
          <a:off x="690457" y="676516"/>
          <a:ext cx="348206" cy="3482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59BF33-B9E3-0E44-8577-60975A6EF175}">
      <dsp:nvSpPr>
        <dsp:cNvPr id="0" name=""/>
        <dsp:cNvSpPr/>
      </dsp:nvSpPr>
      <dsp:spPr>
        <a:xfrm>
          <a:off x="1275443" y="774014"/>
          <a:ext cx="547181" cy="5471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D4F79D-7EDB-9443-91E8-1EC1778DE433}">
      <dsp:nvSpPr>
        <dsp:cNvPr id="0" name=""/>
        <dsp:cNvSpPr/>
      </dsp:nvSpPr>
      <dsp:spPr>
        <a:xfrm>
          <a:off x="1762932" y="237776"/>
          <a:ext cx="348206" cy="3482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97808A-6463-2349-A805-7BEC1A8E6824}">
      <dsp:nvSpPr>
        <dsp:cNvPr id="0" name=""/>
        <dsp:cNvSpPr/>
      </dsp:nvSpPr>
      <dsp:spPr>
        <a:xfrm>
          <a:off x="2396668" y="42780"/>
          <a:ext cx="348206" cy="3482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2FB247-9484-AE4C-B050-873AFE6FCF1C}">
      <dsp:nvSpPr>
        <dsp:cNvPr id="0" name=""/>
        <dsp:cNvSpPr/>
      </dsp:nvSpPr>
      <dsp:spPr>
        <a:xfrm>
          <a:off x="3176650" y="384022"/>
          <a:ext cx="348206" cy="3482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143A6B-A4FC-3F4D-878C-BB837B4BB576}">
      <dsp:nvSpPr>
        <dsp:cNvPr id="0" name=""/>
        <dsp:cNvSpPr/>
      </dsp:nvSpPr>
      <dsp:spPr>
        <a:xfrm>
          <a:off x="3664139" y="627767"/>
          <a:ext cx="547181" cy="5471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9A9772-8B1E-0C4E-8878-AA1748CF9578}">
      <dsp:nvSpPr>
        <dsp:cNvPr id="0" name=""/>
        <dsp:cNvSpPr/>
      </dsp:nvSpPr>
      <dsp:spPr>
        <a:xfrm>
          <a:off x="4346624" y="1164005"/>
          <a:ext cx="348206" cy="3482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D29609-F421-DE42-8AD9-8B52D4EB852F}">
      <dsp:nvSpPr>
        <dsp:cNvPr id="0" name=""/>
        <dsp:cNvSpPr/>
      </dsp:nvSpPr>
      <dsp:spPr>
        <a:xfrm>
          <a:off x="4795235" y="1655637"/>
          <a:ext cx="348206" cy="3482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664613-7E27-0343-B687-45922E068626}">
      <dsp:nvSpPr>
        <dsp:cNvPr id="0" name=""/>
        <dsp:cNvSpPr/>
      </dsp:nvSpPr>
      <dsp:spPr>
        <a:xfrm>
          <a:off x="2104174" y="676516"/>
          <a:ext cx="895387" cy="8953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70C515-677E-DC43-8170-8F5FBADB89AA}">
      <dsp:nvSpPr>
        <dsp:cNvPr id="0" name=""/>
        <dsp:cNvSpPr/>
      </dsp:nvSpPr>
      <dsp:spPr>
        <a:xfrm>
          <a:off x="202968" y="2528974"/>
          <a:ext cx="348206" cy="3482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72B421-71EE-3A4F-A128-6015B9B210DB}">
      <dsp:nvSpPr>
        <dsp:cNvPr id="0" name=""/>
        <dsp:cNvSpPr/>
      </dsp:nvSpPr>
      <dsp:spPr>
        <a:xfrm>
          <a:off x="495461" y="2967714"/>
          <a:ext cx="547181" cy="5471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EA5D8F-88DC-E24C-A3EE-227B61E43298}">
      <dsp:nvSpPr>
        <dsp:cNvPr id="0" name=""/>
        <dsp:cNvSpPr/>
      </dsp:nvSpPr>
      <dsp:spPr>
        <a:xfrm>
          <a:off x="1226694" y="3357705"/>
          <a:ext cx="795900" cy="7959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4BC2F9-3688-CE4B-A600-8A80735F7D40}">
      <dsp:nvSpPr>
        <dsp:cNvPr id="0" name=""/>
        <dsp:cNvSpPr/>
      </dsp:nvSpPr>
      <dsp:spPr>
        <a:xfrm>
          <a:off x="2250421" y="3991441"/>
          <a:ext cx="348206" cy="3482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8B6508-6958-C948-9886-79329BA568C8}">
      <dsp:nvSpPr>
        <dsp:cNvPr id="0" name=""/>
        <dsp:cNvSpPr/>
      </dsp:nvSpPr>
      <dsp:spPr>
        <a:xfrm>
          <a:off x="2445417" y="3357705"/>
          <a:ext cx="547181" cy="5471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BC2DAE-36EF-E749-8FB7-10DB57C16418}">
      <dsp:nvSpPr>
        <dsp:cNvPr id="0" name=""/>
        <dsp:cNvSpPr/>
      </dsp:nvSpPr>
      <dsp:spPr>
        <a:xfrm>
          <a:off x="2932906" y="4040189"/>
          <a:ext cx="348206" cy="3482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9133CF-F567-854D-8F8A-FA1B82843DEC}">
      <dsp:nvSpPr>
        <dsp:cNvPr id="0" name=""/>
        <dsp:cNvSpPr/>
      </dsp:nvSpPr>
      <dsp:spPr>
        <a:xfrm>
          <a:off x="3371646" y="3260207"/>
          <a:ext cx="795900" cy="7959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15858E-7142-8E45-8CE0-C62A84373619}">
      <dsp:nvSpPr>
        <dsp:cNvPr id="0" name=""/>
        <dsp:cNvSpPr/>
      </dsp:nvSpPr>
      <dsp:spPr>
        <a:xfrm>
          <a:off x="4444121" y="3065212"/>
          <a:ext cx="547181" cy="5471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3EC458-80DA-3942-9729-EAAD70813ADE}">
      <dsp:nvSpPr>
        <dsp:cNvPr id="0" name=""/>
        <dsp:cNvSpPr/>
      </dsp:nvSpPr>
      <dsp:spPr>
        <a:xfrm>
          <a:off x="4991303" y="773203"/>
          <a:ext cx="1606994" cy="3067926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BECBAE-5A3C-F145-82ED-5D037C5F02FB}">
      <dsp:nvSpPr>
        <dsp:cNvPr id="0" name=""/>
        <dsp:cNvSpPr/>
      </dsp:nvSpPr>
      <dsp:spPr>
        <a:xfrm>
          <a:off x="6306116" y="773203"/>
          <a:ext cx="1606994" cy="3067926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1E3073-B18A-5348-8AAC-35AC6CA368E6}">
      <dsp:nvSpPr>
        <dsp:cNvPr id="0" name=""/>
        <dsp:cNvSpPr/>
      </dsp:nvSpPr>
      <dsp:spPr>
        <a:xfrm>
          <a:off x="8088419" y="519663"/>
          <a:ext cx="3725304" cy="37253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>
              <a:solidFill>
                <a:srgbClr val="0A0201"/>
              </a:solidFill>
            </a:rPr>
            <a:t>Keputusan</a:t>
          </a:r>
          <a:r>
            <a:rPr lang="en-US" sz="3000" b="1" kern="1200" dirty="0" smtClean="0">
              <a:solidFill>
                <a:srgbClr val="0A0201"/>
              </a:solidFill>
            </a:rPr>
            <a:t> </a:t>
          </a:r>
          <a:r>
            <a:rPr lang="en-US" sz="3000" b="1" kern="1200" dirty="0" err="1" smtClean="0">
              <a:solidFill>
                <a:srgbClr val="0A0201"/>
              </a:solidFill>
            </a:rPr>
            <a:t>dapat</a:t>
          </a:r>
          <a:r>
            <a:rPr lang="en-US" sz="3000" b="1" kern="1200" dirty="0" smtClean="0">
              <a:solidFill>
                <a:srgbClr val="0A0201"/>
              </a:solidFill>
            </a:rPr>
            <a:t> </a:t>
          </a:r>
          <a:r>
            <a:rPr lang="en-US" sz="3000" b="1" kern="1200" dirty="0" err="1" smtClean="0">
              <a:solidFill>
                <a:srgbClr val="0A0201"/>
              </a:solidFill>
            </a:rPr>
            <a:t>diterima</a:t>
          </a:r>
          <a:r>
            <a:rPr lang="en-US" sz="3000" b="1" kern="1200" dirty="0" smtClean="0">
              <a:solidFill>
                <a:srgbClr val="0A0201"/>
              </a:solidFill>
            </a:rPr>
            <a:t> </a:t>
          </a:r>
          <a:r>
            <a:rPr lang="en-US" sz="3000" b="1" kern="1200" dirty="0" err="1" smtClean="0">
              <a:solidFill>
                <a:srgbClr val="0A0201"/>
              </a:solidFill>
            </a:rPr>
            <a:t>dan</a:t>
          </a:r>
          <a:r>
            <a:rPr lang="en-US" sz="3000" b="1" kern="1200" dirty="0" smtClean="0">
              <a:solidFill>
                <a:srgbClr val="0A0201"/>
              </a:solidFill>
            </a:rPr>
            <a:t> </a:t>
          </a:r>
          <a:r>
            <a:rPr lang="en-US" sz="3000" b="1" kern="1200" dirty="0" err="1" smtClean="0">
              <a:solidFill>
                <a:srgbClr val="0A0201"/>
              </a:solidFill>
            </a:rPr>
            <a:t>diimplementasikan</a:t>
          </a:r>
          <a:endParaRPr lang="en-US" sz="3000" b="1" kern="1200" dirty="0">
            <a:solidFill>
              <a:srgbClr val="0A0201"/>
            </a:solidFill>
          </a:endParaRPr>
        </a:p>
      </dsp:txBody>
      <dsp:txXfrm>
        <a:off x="8633977" y="1065221"/>
        <a:ext cx="2634188" cy="26341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DD02C-3FF7-F849-A04F-9908045DF22B}">
      <dsp:nvSpPr>
        <dsp:cNvPr id="0" name=""/>
        <dsp:cNvSpPr/>
      </dsp:nvSpPr>
      <dsp:spPr>
        <a:xfrm>
          <a:off x="6096000" y="2101074"/>
          <a:ext cx="4774424" cy="55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06"/>
              </a:lnTo>
              <a:lnTo>
                <a:pt x="4774424" y="276206"/>
              </a:lnTo>
              <a:lnTo>
                <a:pt x="4774424" y="55241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D2510-0741-6B47-A24B-AC08414D2087}">
      <dsp:nvSpPr>
        <dsp:cNvPr id="0" name=""/>
        <dsp:cNvSpPr/>
      </dsp:nvSpPr>
      <dsp:spPr>
        <a:xfrm>
          <a:off x="6096000" y="2101074"/>
          <a:ext cx="1591474" cy="55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206"/>
              </a:lnTo>
              <a:lnTo>
                <a:pt x="1591474" y="276206"/>
              </a:lnTo>
              <a:lnTo>
                <a:pt x="1591474" y="55241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BF7F15-BD81-684C-A61A-6A5A915099B4}">
      <dsp:nvSpPr>
        <dsp:cNvPr id="0" name=""/>
        <dsp:cNvSpPr/>
      </dsp:nvSpPr>
      <dsp:spPr>
        <a:xfrm>
          <a:off x="4504525" y="2101074"/>
          <a:ext cx="1591474" cy="552412"/>
        </a:xfrm>
        <a:custGeom>
          <a:avLst/>
          <a:gdLst/>
          <a:ahLst/>
          <a:cxnLst/>
          <a:rect l="0" t="0" r="0" b="0"/>
          <a:pathLst>
            <a:path>
              <a:moveTo>
                <a:pt x="1591474" y="0"/>
              </a:moveTo>
              <a:lnTo>
                <a:pt x="1591474" y="276206"/>
              </a:lnTo>
              <a:lnTo>
                <a:pt x="0" y="276206"/>
              </a:lnTo>
              <a:lnTo>
                <a:pt x="0" y="55241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0ECFC-D2F2-564F-B6FA-50DCA40A6675}">
      <dsp:nvSpPr>
        <dsp:cNvPr id="0" name=""/>
        <dsp:cNvSpPr/>
      </dsp:nvSpPr>
      <dsp:spPr>
        <a:xfrm>
          <a:off x="1321575" y="2101074"/>
          <a:ext cx="4774424" cy="552412"/>
        </a:xfrm>
        <a:custGeom>
          <a:avLst/>
          <a:gdLst/>
          <a:ahLst/>
          <a:cxnLst/>
          <a:rect l="0" t="0" r="0" b="0"/>
          <a:pathLst>
            <a:path>
              <a:moveTo>
                <a:pt x="4774424" y="0"/>
              </a:moveTo>
              <a:lnTo>
                <a:pt x="4774424" y="276206"/>
              </a:lnTo>
              <a:lnTo>
                <a:pt x="0" y="276206"/>
              </a:lnTo>
              <a:lnTo>
                <a:pt x="0" y="55241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213EE-36BF-AA4D-B1C8-7BD205CA2C5C}">
      <dsp:nvSpPr>
        <dsp:cNvPr id="0" name=""/>
        <dsp:cNvSpPr/>
      </dsp:nvSpPr>
      <dsp:spPr>
        <a:xfrm>
          <a:off x="4780731" y="785806"/>
          <a:ext cx="2630537" cy="13152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solidFill>
                <a:srgbClr val="0A0201"/>
              </a:solidFill>
            </a:rPr>
            <a:t>Prosedur</a:t>
          </a:r>
          <a:r>
            <a:rPr lang="en-US" sz="2600" kern="1200" baseline="0" dirty="0" smtClean="0">
              <a:solidFill>
                <a:srgbClr val="0A0201"/>
              </a:solidFill>
            </a:rPr>
            <a:t> </a:t>
          </a:r>
          <a:r>
            <a:rPr lang="en-US" sz="2600" kern="1200" baseline="0" dirty="0" err="1" smtClean="0">
              <a:solidFill>
                <a:srgbClr val="0A0201"/>
              </a:solidFill>
            </a:rPr>
            <a:t>Pengambilan</a:t>
          </a:r>
          <a:r>
            <a:rPr lang="en-US" sz="2600" kern="1200" baseline="0" dirty="0" smtClean="0">
              <a:solidFill>
                <a:srgbClr val="0A0201"/>
              </a:solidFill>
            </a:rPr>
            <a:t> </a:t>
          </a:r>
          <a:r>
            <a:rPr lang="en-US" sz="2600" kern="1200" baseline="0" dirty="0" err="1" smtClean="0">
              <a:solidFill>
                <a:srgbClr val="0A0201"/>
              </a:solidFill>
            </a:rPr>
            <a:t>Keputusan</a:t>
          </a:r>
          <a:endParaRPr lang="en-US" sz="2600" kern="1200" dirty="0">
            <a:solidFill>
              <a:srgbClr val="0A0201"/>
            </a:solidFill>
          </a:endParaRPr>
        </a:p>
      </dsp:txBody>
      <dsp:txXfrm>
        <a:off x="4780731" y="785806"/>
        <a:ext cx="2630537" cy="1315268"/>
      </dsp:txXfrm>
    </dsp:sp>
    <dsp:sp modelId="{03934FF9-4AC0-5240-94E7-5F8439895504}">
      <dsp:nvSpPr>
        <dsp:cNvPr id="0" name=""/>
        <dsp:cNvSpPr/>
      </dsp:nvSpPr>
      <dsp:spPr>
        <a:xfrm>
          <a:off x="6306" y="2653487"/>
          <a:ext cx="2630537" cy="13152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A0201"/>
              </a:solidFill>
            </a:rPr>
            <a:t>AUTOCRATIC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A0201"/>
              </a:solidFill>
            </a:rPr>
            <a:t>DECISION</a:t>
          </a:r>
          <a:endParaRPr lang="en-US" sz="2600" kern="1200" dirty="0">
            <a:solidFill>
              <a:srgbClr val="0A0201"/>
            </a:solidFill>
          </a:endParaRPr>
        </a:p>
      </dsp:txBody>
      <dsp:txXfrm>
        <a:off x="6306" y="2653487"/>
        <a:ext cx="2630537" cy="1315268"/>
      </dsp:txXfrm>
    </dsp:sp>
    <dsp:sp modelId="{E69F9EFF-0BDA-A444-817B-5F708331955D}">
      <dsp:nvSpPr>
        <dsp:cNvPr id="0" name=""/>
        <dsp:cNvSpPr/>
      </dsp:nvSpPr>
      <dsp:spPr>
        <a:xfrm>
          <a:off x="3189256" y="2653487"/>
          <a:ext cx="2630537" cy="13152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A0201"/>
              </a:solidFill>
            </a:rPr>
            <a:t>CONSULTATION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A0201"/>
              </a:solidFill>
            </a:rPr>
            <a:t>DECISION</a:t>
          </a:r>
          <a:endParaRPr lang="en-US" sz="2600" kern="1200" dirty="0">
            <a:solidFill>
              <a:srgbClr val="0A0201"/>
            </a:solidFill>
          </a:endParaRPr>
        </a:p>
      </dsp:txBody>
      <dsp:txXfrm>
        <a:off x="3189256" y="2653487"/>
        <a:ext cx="2630537" cy="1315268"/>
      </dsp:txXfrm>
    </dsp:sp>
    <dsp:sp modelId="{264F2FCB-23E3-F544-BCD3-12EA99B57D47}">
      <dsp:nvSpPr>
        <dsp:cNvPr id="0" name=""/>
        <dsp:cNvSpPr/>
      </dsp:nvSpPr>
      <dsp:spPr>
        <a:xfrm>
          <a:off x="6372206" y="2653487"/>
          <a:ext cx="2630537" cy="13152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A0201"/>
              </a:solidFill>
            </a:rPr>
            <a:t>JOINT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A0201"/>
              </a:solidFill>
            </a:rPr>
            <a:t>DECISION</a:t>
          </a:r>
          <a:endParaRPr lang="en-US" sz="2600" kern="1200" dirty="0">
            <a:solidFill>
              <a:srgbClr val="0A0201"/>
            </a:solidFill>
          </a:endParaRPr>
        </a:p>
      </dsp:txBody>
      <dsp:txXfrm>
        <a:off x="6372206" y="2653487"/>
        <a:ext cx="2630537" cy="1315268"/>
      </dsp:txXfrm>
    </dsp:sp>
    <dsp:sp modelId="{616CC2DC-F23E-0140-BFA5-55E6A6409EBC}">
      <dsp:nvSpPr>
        <dsp:cNvPr id="0" name=""/>
        <dsp:cNvSpPr/>
      </dsp:nvSpPr>
      <dsp:spPr>
        <a:xfrm>
          <a:off x="9555156" y="2653487"/>
          <a:ext cx="2630537" cy="13152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rgbClr val="0A0201"/>
              </a:solidFill>
            </a:rPr>
            <a:t>DELEGATION</a:t>
          </a:r>
          <a:endParaRPr lang="en-US" sz="2600" kern="1200" dirty="0">
            <a:solidFill>
              <a:srgbClr val="0A0201"/>
            </a:solidFill>
          </a:endParaRPr>
        </a:p>
      </dsp:txBody>
      <dsp:txXfrm>
        <a:off x="9555156" y="2653487"/>
        <a:ext cx="2630537" cy="13152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BBD0F-748E-E04C-8506-AE7279BD8F2D}">
      <dsp:nvSpPr>
        <dsp:cNvPr id="0" name=""/>
        <dsp:cNvSpPr/>
      </dsp:nvSpPr>
      <dsp:spPr>
        <a:xfrm>
          <a:off x="-5375624" y="-823184"/>
          <a:ext cx="6400931" cy="6400931"/>
        </a:xfrm>
        <a:prstGeom prst="blockArc">
          <a:avLst>
            <a:gd name="adj1" fmla="val 18900000"/>
            <a:gd name="adj2" fmla="val 2700000"/>
            <a:gd name="adj3" fmla="val 337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3AFB1-31C5-594C-9BC8-3601360720CD}">
      <dsp:nvSpPr>
        <dsp:cNvPr id="0" name=""/>
        <dsp:cNvSpPr/>
      </dsp:nvSpPr>
      <dsp:spPr>
        <a:xfrm>
          <a:off x="536785" y="365530"/>
          <a:ext cx="11589121" cy="7314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058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0A0201"/>
              </a:solidFill>
            </a:rPr>
            <a:t>Autocratic : </a:t>
          </a:r>
          <a:r>
            <a:rPr lang="en-US" sz="2800" b="1" kern="1200" dirty="0" err="1" smtClean="0">
              <a:solidFill>
                <a:srgbClr val="0A0201"/>
              </a:solidFill>
            </a:rPr>
            <a:t>Atasan</a:t>
          </a:r>
          <a:r>
            <a:rPr lang="en-US" sz="2800" b="1" kern="1200" dirty="0" smtClean="0">
              <a:solidFill>
                <a:srgbClr val="0A0201"/>
              </a:solidFill>
            </a:rPr>
            <a:t> </a:t>
          </a:r>
          <a:r>
            <a:rPr lang="en-US" sz="2800" b="1" kern="1200" dirty="0" err="1" smtClean="0">
              <a:solidFill>
                <a:srgbClr val="0A0201"/>
              </a:solidFill>
            </a:rPr>
            <a:t>mengambil</a:t>
          </a:r>
          <a:r>
            <a:rPr lang="en-US" sz="2800" b="1" kern="1200" baseline="0" dirty="0" smtClean="0">
              <a:solidFill>
                <a:srgbClr val="0A0201"/>
              </a:solidFill>
            </a:rPr>
            <a:t> </a:t>
          </a:r>
          <a:r>
            <a:rPr lang="en-US" sz="2800" b="1" kern="1200" baseline="0" dirty="0" err="1" smtClean="0">
              <a:solidFill>
                <a:srgbClr val="0A0201"/>
              </a:solidFill>
            </a:rPr>
            <a:t>keputusan</a:t>
          </a:r>
          <a:r>
            <a:rPr lang="en-US" sz="2800" b="1" kern="1200" baseline="0" dirty="0" smtClean="0">
              <a:solidFill>
                <a:srgbClr val="0A0201"/>
              </a:solidFill>
            </a:rPr>
            <a:t> </a:t>
          </a:r>
          <a:r>
            <a:rPr lang="en-US" sz="2800" b="1" kern="1200" baseline="0" dirty="0" err="1" smtClean="0">
              <a:solidFill>
                <a:srgbClr val="0A0201"/>
              </a:solidFill>
            </a:rPr>
            <a:t>sendiri</a:t>
          </a:r>
          <a:r>
            <a:rPr lang="en-US" sz="2800" b="1" kern="1200" baseline="0" dirty="0" smtClean="0">
              <a:solidFill>
                <a:srgbClr val="0A0201"/>
              </a:solidFill>
            </a:rPr>
            <a:t> </a:t>
          </a:r>
          <a:r>
            <a:rPr lang="en-US" sz="2800" b="1" kern="1200" baseline="0" dirty="0" err="1" smtClean="0">
              <a:solidFill>
                <a:srgbClr val="0A0201"/>
              </a:solidFill>
            </a:rPr>
            <a:t>tanpa</a:t>
          </a:r>
          <a:r>
            <a:rPr lang="en-US" sz="2800" b="1" kern="1200" baseline="0" dirty="0" smtClean="0">
              <a:solidFill>
                <a:srgbClr val="0A0201"/>
              </a:solidFill>
            </a:rPr>
            <a:t> </a:t>
          </a:r>
          <a:r>
            <a:rPr lang="en-US" sz="2800" b="1" kern="1200" baseline="0" dirty="0" err="1" smtClean="0">
              <a:solidFill>
                <a:srgbClr val="0A0201"/>
              </a:solidFill>
            </a:rPr>
            <a:t>menanyakan</a:t>
          </a:r>
          <a:r>
            <a:rPr lang="en-US" sz="2800" b="1" kern="1200" baseline="0" dirty="0" smtClean="0">
              <a:solidFill>
                <a:srgbClr val="0A0201"/>
              </a:solidFill>
            </a:rPr>
            <a:t> </a:t>
          </a:r>
          <a:r>
            <a:rPr lang="en-US" sz="2800" b="1" kern="1200" baseline="0" dirty="0" err="1" smtClean="0">
              <a:solidFill>
                <a:srgbClr val="0A0201"/>
              </a:solidFill>
            </a:rPr>
            <a:t>opini</a:t>
          </a:r>
          <a:r>
            <a:rPr lang="en-US" sz="2800" b="1" kern="1200" baseline="0" dirty="0" smtClean="0">
              <a:solidFill>
                <a:srgbClr val="0A0201"/>
              </a:solidFill>
            </a:rPr>
            <a:t>/</a:t>
          </a:r>
          <a:r>
            <a:rPr lang="en-US" sz="2800" b="1" kern="1200" baseline="0" dirty="0" err="1" smtClean="0">
              <a:solidFill>
                <a:srgbClr val="0A0201"/>
              </a:solidFill>
            </a:rPr>
            <a:t>masukan</a:t>
          </a:r>
          <a:r>
            <a:rPr lang="en-US" sz="2800" b="1" kern="1200" baseline="0" dirty="0" smtClean="0">
              <a:solidFill>
                <a:srgbClr val="0A0201"/>
              </a:solidFill>
            </a:rPr>
            <a:t> </a:t>
          </a:r>
          <a:r>
            <a:rPr lang="en-US" sz="2800" b="1" kern="1200" baseline="0" dirty="0" err="1" smtClean="0">
              <a:solidFill>
                <a:srgbClr val="0A0201"/>
              </a:solidFill>
            </a:rPr>
            <a:t>dari</a:t>
          </a:r>
          <a:r>
            <a:rPr lang="en-US" sz="2800" b="1" kern="1200" baseline="0" dirty="0" smtClean="0">
              <a:solidFill>
                <a:srgbClr val="0A0201"/>
              </a:solidFill>
            </a:rPr>
            <a:t> orang lain. No direct Influence; no participation.</a:t>
          </a:r>
          <a:endParaRPr lang="en-US" sz="2800" b="1" kern="1200" dirty="0">
            <a:solidFill>
              <a:srgbClr val="0A0201"/>
            </a:solidFill>
          </a:endParaRPr>
        </a:p>
      </dsp:txBody>
      <dsp:txXfrm>
        <a:off x="536785" y="365530"/>
        <a:ext cx="11589121" cy="731441"/>
      </dsp:txXfrm>
    </dsp:sp>
    <dsp:sp modelId="{7A7AD64C-7151-D240-840A-E6B7173EA698}">
      <dsp:nvSpPr>
        <dsp:cNvPr id="0" name=""/>
        <dsp:cNvSpPr/>
      </dsp:nvSpPr>
      <dsp:spPr>
        <a:xfrm>
          <a:off x="79634" y="274100"/>
          <a:ext cx="914302" cy="914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9F757-B184-394E-860E-B945ABA2CA7A}">
      <dsp:nvSpPr>
        <dsp:cNvPr id="0" name=""/>
        <dsp:cNvSpPr/>
      </dsp:nvSpPr>
      <dsp:spPr>
        <a:xfrm>
          <a:off x="956137" y="1462883"/>
          <a:ext cx="11169769" cy="7314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058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0A0201"/>
              </a:solidFill>
            </a:rPr>
            <a:t>Consultation : </a:t>
          </a:r>
          <a:r>
            <a:rPr lang="en-US" sz="2700" b="1" kern="1200" dirty="0" err="1" smtClean="0">
              <a:solidFill>
                <a:srgbClr val="0A0201"/>
              </a:solidFill>
            </a:rPr>
            <a:t>Atasan</a:t>
          </a:r>
          <a:r>
            <a:rPr lang="en-US" sz="2700" b="1" kern="1200" dirty="0" smtClean="0">
              <a:solidFill>
                <a:srgbClr val="0A0201"/>
              </a:solidFill>
            </a:rPr>
            <a:t> </a:t>
          </a:r>
          <a:r>
            <a:rPr lang="en-US" sz="2700" b="1" kern="1200" dirty="0" err="1" smtClean="0">
              <a:solidFill>
                <a:srgbClr val="0A0201"/>
              </a:solidFill>
            </a:rPr>
            <a:t>menanyakan</a:t>
          </a:r>
          <a:r>
            <a:rPr lang="en-US" sz="2700" b="1" kern="1200" dirty="0" smtClean="0">
              <a:solidFill>
                <a:srgbClr val="0A0201"/>
              </a:solidFill>
            </a:rPr>
            <a:t> </a:t>
          </a:r>
          <a:r>
            <a:rPr lang="en-US" sz="2700" b="1" kern="1200" dirty="0" err="1" smtClean="0">
              <a:solidFill>
                <a:srgbClr val="0A0201"/>
              </a:solidFill>
            </a:rPr>
            <a:t>opini</a:t>
          </a:r>
          <a:r>
            <a:rPr lang="en-US" sz="2700" b="1" kern="1200" dirty="0" smtClean="0">
              <a:solidFill>
                <a:srgbClr val="0A0201"/>
              </a:solidFill>
            </a:rPr>
            <a:t>/ide </a:t>
          </a:r>
          <a:r>
            <a:rPr lang="en-US" sz="2700" b="1" kern="1200" dirty="0" err="1" smtClean="0">
              <a:solidFill>
                <a:srgbClr val="0A0201"/>
              </a:solidFill>
            </a:rPr>
            <a:t>dari</a:t>
          </a:r>
          <a:r>
            <a:rPr lang="en-US" sz="2700" b="1" kern="1200" baseline="0" dirty="0" smtClean="0">
              <a:solidFill>
                <a:srgbClr val="0A0201"/>
              </a:solidFill>
            </a:rPr>
            <a:t> orang lain </a:t>
          </a:r>
          <a:r>
            <a:rPr lang="en-US" sz="2700" b="1" kern="1200" baseline="0" dirty="0" err="1" smtClean="0">
              <a:solidFill>
                <a:srgbClr val="0A0201"/>
              </a:solidFill>
            </a:rPr>
            <a:t>dan</a:t>
          </a:r>
          <a:r>
            <a:rPr lang="en-US" sz="2700" b="1" kern="1200" baseline="0" dirty="0" smtClean="0">
              <a:solidFill>
                <a:srgbClr val="0A0201"/>
              </a:solidFill>
            </a:rPr>
            <a:t> </a:t>
          </a:r>
          <a:r>
            <a:rPr lang="en-US" sz="2700" b="1" kern="1200" baseline="0" dirty="0" err="1" smtClean="0">
              <a:solidFill>
                <a:srgbClr val="0A0201"/>
              </a:solidFill>
            </a:rPr>
            <a:t>membuat</a:t>
          </a:r>
          <a:r>
            <a:rPr lang="en-US" sz="2700" b="1" kern="1200" baseline="0" dirty="0" smtClean="0">
              <a:solidFill>
                <a:srgbClr val="0A0201"/>
              </a:solidFill>
            </a:rPr>
            <a:t> </a:t>
          </a:r>
          <a:r>
            <a:rPr lang="en-US" sz="2700" b="1" kern="1200" baseline="0" dirty="0" err="1" smtClean="0">
              <a:solidFill>
                <a:srgbClr val="0A0201"/>
              </a:solidFill>
            </a:rPr>
            <a:t>keputusan</a:t>
          </a:r>
          <a:r>
            <a:rPr lang="en-US" sz="2700" b="1" kern="1200" baseline="0" dirty="0" smtClean="0">
              <a:solidFill>
                <a:srgbClr val="0A0201"/>
              </a:solidFill>
            </a:rPr>
            <a:t> </a:t>
          </a:r>
          <a:r>
            <a:rPr lang="en-US" sz="2700" b="1" kern="1200" baseline="0" dirty="0" err="1" smtClean="0">
              <a:solidFill>
                <a:srgbClr val="0A0201"/>
              </a:solidFill>
            </a:rPr>
            <a:t>sendiri</a:t>
          </a:r>
          <a:r>
            <a:rPr lang="en-US" sz="2700" b="1" kern="1200" baseline="0" dirty="0" smtClean="0">
              <a:solidFill>
                <a:srgbClr val="0A0201"/>
              </a:solidFill>
            </a:rPr>
            <a:t> </a:t>
          </a:r>
          <a:r>
            <a:rPr lang="en-US" sz="2700" b="1" kern="1200" baseline="0" dirty="0" err="1" smtClean="0">
              <a:solidFill>
                <a:srgbClr val="0A0201"/>
              </a:solidFill>
            </a:rPr>
            <a:t>setelah</a:t>
          </a:r>
          <a:r>
            <a:rPr lang="en-US" sz="2700" b="1" kern="1200" baseline="0" dirty="0" smtClean="0">
              <a:solidFill>
                <a:srgbClr val="0A0201"/>
              </a:solidFill>
            </a:rPr>
            <a:t> </a:t>
          </a:r>
          <a:r>
            <a:rPr lang="en-US" sz="2700" b="1" kern="1200" baseline="0" dirty="0" err="1" smtClean="0">
              <a:solidFill>
                <a:srgbClr val="0A0201"/>
              </a:solidFill>
            </a:rPr>
            <a:t>mempertimbangkan</a:t>
          </a:r>
          <a:r>
            <a:rPr lang="en-US" sz="2700" b="1" kern="1200" baseline="0" dirty="0" smtClean="0">
              <a:solidFill>
                <a:srgbClr val="0A0201"/>
              </a:solidFill>
            </a:rPr>
            <a:t> </a:t>
          </a:r>
          <a:r>
            <a:rPr lang="en-US" sz="2700" b="1" kern="1200" baseline="0" dirty="0" err="1" smtClean="0">
              <a:solidFill>
                <a:srgbClr val="0A0201"/>
              </a:solidFill>
            </a:rPr>
            <a:t>opini</a:t>
          </a:r>
          <a:r>
            <a:rPr lang="en-US" sz="2700" b="1" kern="1200" baseline="0" dirty="0" smtClean="0">
              <a:solidFill>
                <a:srgbClr val="0A0201"/>
              </a:solidFill>
            </a:rPr>
            <a:t>/ide </a:t>
          </a:r>
          <a:r>
            <a:rPr lang="en-US" sz="2700" b="1" kern="1200" baseline="0" dirty="0" err="1" smtClean="0">
              <a:solidFill>
                <a:srgbClr val="0A0201"/>
              </a:solidFill>
            </a:rPr>
            <a:t>tsb</a:t>
          </a:r>
          <a:r>
            <a:rPr lang="en-US" sz="2700" b="1" kern="1200" baseline="0" dirty="0" smtClean="0">
              <a:solidFill>
                <a:srgbClr val="0A0201"/>
              </a:solidFill>
            </a:rPr>
            <a:t>. </a:t>
          </a:r>
          <a:endParaRPr lang="en-US" sz="2700" b="1" kern="1200" dirty="0">
            <a:solidFill>
              <a:srgbClr val="0A0201"/>
            </a:solidFill>
          </a:endParaRPr>
        </a:p>
      </dsp:txBody>
      <dsp:txXfrm>
        <a:off x="956137" y="1462883"/>
        <a:ext cx="11169769" cy="731441"/>
      </dsp:txXfrm>
    </dsp:sp>
    <dsp:sp modelId="{20DA9436-E7FC-FD4D-90DE-C6A2F04D4C66}">
      <dsp:nvSpPr>
        <dsp:cNvPr id="0" name=""/>
        <dsp:cNvSpPr/>
      </dsp:nvSpPr>
      <dsp:spPr>
        <a:xfrm>
          <a:off x="498986" y="1371453"/>
          <a:ext cx="914302" cy="914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D5E5B-B5FF-F342-9504-7585C7FC5830}">
      <dsp:nvSpPr>
        <dsp:cNvPr id="0" name=""/>
        <dsp:cNvSpPr/>
      </dsp:nvSpPr>
      <dsp:spPr>
        <a:xfrm>
          <a:off x="956137" y="2560236"/>
          <a:ext cx="11169769" cy="7314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058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rgbClr val="0A0201"/>
              </a:solidFill>
            </a:rPr>
            <a:t>Joint : </a:t>
          </a:r>
          <a:r>
            <a:rPr lang="en-US" sz="2300" b="1" kern="1200" dirty="0" err="1" smtClean="0">
              <a:solidFill>
                <a:srgbClr val="0A0201"/>
              </a:solidFill>
            </a:rPr>
            <a:t>Atasan</a:t>
          </a:r>
          <a:r>
            <a:rPr lang="en-US" sz="2300" b="1" kern="1200" dirty="0" smtClean="0">
              <a:solidFill>
                <a:srgbClr val="0A0201"/>
              </a:solidFill>
            </a:rPr>
            <a:t> </a:t>
          </a:r>
          <a:r>
            <a:rPr lang="en-US" sz="2300" b="1" kern="1200" dirty="0" err="1" smtClean="0">
              <a:solidFill>
                <a:srgbClr val="0A0201"/>
              </a:solidFill>
            </a:rPr>
            <a:t>mendiskusikan</a:t>
          </a:r>
          <a:r>
            <a:rPr lang="en-US" sz="2300" b="1" kern="1200" dirty="0" smtClean="0">
              <a:solidFill>
                <a:srgbClr val="0A0201"/>
              </a:solidFill>
            </a:rPr>
            <a:t> </a:t>
          </a:r>
          <a:r>
            <a:rPr lang="en-US" sz="2300" b="1" kern="1200" dirty="0" err="1" smtClean="0">
              <a:solidFill>
                <a:srgbClr val="0A0201"/>
              </a:solidFill>
            </a:rPr>
            <a:t>masalah</a:t>
          </a:r>
          <a:r>
            <a:rPr lang="en-US" sz="2300" b="1" kern="1200" dirty="0" smtClean="0">
              <a:solidFill>
                <a:srgbClr val="0A0201"/>
              </a:solidFill>
            </a:rPr>
            <a:t> </a:t>
          </a:r>
          <a:r>
            <a:rPr lang="en-US" sz="2300" b="1" kern="1200" dirty="0" err="1" smtClean="0">
              <a:solidFill>
                <a:srgbClr val="0A0201"/>
              </a:solidFill>
            </a:rPr>
            <a:t>dgn</a:t>
          </a:r>
          <a:r>
            <a:rPr lang="en-US" sz="2300" b="1" kern="1200" dirty="0" smtClean="0">
              <a:solidFill>
                <a:srgbClr val="0A0201"/>
              </a:solidFill>
            </a:rPr>
            <a:t> orang lain &amp; </a:t>
          </a:r>
          <a:r>
            <a:rPr lang="en-US" sz="2300" b="1" kern="1200" dirty="0" err="1" smtClean="0">
              <a:solidFill>
                <a:srgbClr val="0A0201"/>
              </a:solidFill>
            </a:rPr>
            <a:t>membuat</a:t>
          </a:r>
          <a:r>
            <a:rPr lang="en-US" sz="2300" b="1" kern="1200" dirty="0" smtClean="0">
              <a:solidFill>
                <a:srgbClr val="0A0201"/>
              </a:solidFill>
            </a:rPr>
            <a:t> </a:t>
          </a:r>
          <a:r>
            <a:rPr lang="en-US" sz="2300" b="1" kern="1200" dirty="0" err="1" smtClean="0">
              <a:solidFill>
                <a:srgbClr val="0A0201"/>
              </a:solidFill>
            </a:rPr>
            <a:t>keputusan</a:t>
          </a:r>
          <a:r>
            <a:rPr lang="en-US" sz="2300" b="1" kern="1200" dirty="0" smtClean="0">
              <a:solidFill>
                <a:srgbClr val="0A0201"/>
              </a:solidFill>
            </a:rPr>
            <a:t> </a:t>
          </a:r>
          <a:r>
            <a:rPr lang="en-US" sz="2300" b="1" kern="1200" dirty="0" err="1" smtClean="0">
              <a:solidFill>
                <a:srgbClr val="0A0201"/>
              </a:solidFill>
            </a:rPr>
            <a:t>bersama-sama</a:t>
          </a:r>
          <a:r>
            <a:rPr lang="en-US" sz="2300" b="1" kern="1200" dirty="0" smtClean="0">
              <a:solidFill>
                <a:srgbClr val="0A0201"/>
              </a:solidFill>
            </a:rPr>
            <a:t>.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Derajat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pengaruh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antara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atasan</a:t>
          </a:r>
          <a:r>
            <a:rPr lang="en-US" sz="2300" b="1" kern="1200" baseline="0" dirty="0" smtClean="0">
              <a:solidFill>
                <a:srgbClr val="0A0201"/>
              </a:solidFill>
            </a:rPr>
            <a:t> &amp;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bawahan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thdp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keputusan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sama</a:t>
          </a:r>
          <a:r>
            <a:rPr lang="en-US" sz="2300" b="1" kern="1200" baseline="0" dirty="0" smtClean="0">
              <a:solidFill>
                <a:srgbClr val="0A0201"/>
              </a:solidFill>
            </a:rPr>
            <a:t>.</a:t>
          </a:r>
          <a:endParaRPr lang="en-US" sz="2300" b="1" kern="1200" dirty="0">
            <a:solidFill>
              <a:srgbClr val="0A0201"/>
            </a:solidFill>
          </a:endParaRPr>
        </a:p>
      </dsp:txBody>
      <dsp:txXfrm>
        <a:off x="956137" y="2560236"/>
        <a:ext cx="11169769" cy="731441"/>
      </dsp:txXfrm>
    </dsp:sp>
    <dsp:sp modelId="{280F0C2C-DDA2-2F4B-A27C-D8C49AD2DA5A}">
      <dsp:nvSpPr>
        <dsp:cNvPr id="0" name=""/>
        <dsp:cNvSpPr/>
      </dsp:nvSpPr>
      <dsp:spPr>
        <a:xfrm>
          <a:off x="498986" y="2468806"/>
          <a:ext cx="914302" cy="914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7D2EA-8882-C743-BB4D-B00F140F75C4}">
      <dsp:nvSpPr>
        <dsp:cNvPr id="0" name=""/>
        <dsp:cNvSpPr/>
      </dsp:nvSpPr>
      <dsp:spPr>
        <a:xfrm>
          <a:off x="536785" y="3657589"/>
          <a:ext cx="11589121" cy="7314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0582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0A0201"/>
              </a:solidFill>
            </a:rPr>
            <a:t>Delegation : </a:t>
          </a:r>
          <a:r>
            <a:rPr lang="en-US" sz="2600" b="1" kern="1200" dirty="0" err="1" smtClean="0">
              <a:solidFill>
                <a:srgbClr val="0A0201"/>
              </a:solidFill>
            </a:rPr>
            <a:t>Atasan</a:t>
          </a:r>
          <a:r>
            <a:rPr lang="en-US" sz="2600" b="1" kern="1200" dirty="0" smtClean="0">
              <a:solidFill>
                <a:srgbClr val="0A0201"/>
              </a:solidFill>
            </a:rPr>
            <a:t> </a:t>
          </a:r>
          <a:r>
            <a:rPr lang="en-US" sz="2600" b="1" kern="1200" dirty="0" err="1" smtClean="0">
              <a:solidFill>
                <a:srgbClr val="0A0201"/>
              </a:solidFill>
            </a:rPr>
            <a:t>memberikan</a:t>
          </a:r>
          <a:r>
            <a:rPr lang="en-US" sz="2600" b="1" kern="1200" dirty="0" smtClean="0">
              <a:solidFill>
                <a:srgbClr val="0A0201"/>
              </a:solidFill>
            </a:rPr>
            <a:t> </a:t>
          </a:r>
          <a:r>
            <a:rPr lang="en-US" sz="2600" b="1" kern="1200" dirty="0" err="1" smtClean="0">
              <a:solidFill>
                <a:srgbClr val="0A0201"/>
              </a:solidFill>
            </a:rPr>
            <a:t>kewenangan</a:t>
          </a:r>
          <a:r>
            <a:rPr lang="en-US" sz="2600" b="1" kern="1200" dirty="0" smtClean="0">
              <a:solidFill>
                <a:srgbClr val="0A0201"/>
              </a:solidFill>
            </a:rPr>
            <a:t> </a:t>
          </a:r>
          <a:r>
            <a:rPr lang="en-US" sz="2600" b="1" kern="1200" dirty="0" err="1" smtClean="0">
              <a:solidFill>
                <a:srgbClr val="0A0201"/>
              </a:solidFill>
            </a:rPr>
            <a:t>dan</a:t>
          </a:r>
          <a:r>
            <a:rPr lang="en-US" sz="2600" b="1" kern="1200" dirty="0" smtClean="0">
              <a:solidFill>
                <a:srgbClr val="0A0201"/>
              </a:solidFill>
            </a:rPr>
            <a:t> </a:t>
          </a:r>
          <a:r>
            <a:rPr lang="en-US" sz="2600" b="1" kern="1200" dirty="0" err="1" smtClean="0">
              <a:solidFill>
                <a:srgbClr val="0A0201"/>
              </a:solidFill>
            </a:rPr>
            <a:t>tanggung</a:t>
          </a:r>
          <a:r>
            <a:rPr lang="en-US" sz="2600" b="1" kern="1200" dirty="0" smtClean="0">
              <a:solidFill>
                <a:srgbClr val="0A0201"/>
              </a:solidFill>
            </a:rPr>
            <a:t> </a:t>
          </a:r>
          <a:r>
            <a:rPr lang="en-US" sz="2600" b="1" kern="1200" dirty="0" err="1" smtClean="0">
              <a:solidFill>
                <a:srgbClr val="0A0201"/>
              </a:solidFill>
            </a:rPr>
            <a:t>jawab</a:t>
          </a:r>
          <a:r>
            <a:rPr lang="en-US" sz="2600" b="1" kern="1200" dirty="0" smtClean="0">
              <a:solidFill>
                <a:srgbClr val="0A0201"/>
              </a:solidFill>
            </a:rPr>
            <a:t> </a:t>
          </a:r>
          <a:r>
            <a:rPr lang="en-US" sz="2600" b="1" kern="1200" dirty="0" err="1" smtClean="0">
              <a:solidFill>
                <a:srgbClr val="0A0201"/>
              </a:solidFill>
            </a:rPr>
            <a:t>kepada</a:t>
          </a:r>
          <a:r>
            <a:rPr lang="en-US" sz="2600" b="1" kern="1200" baseline="0" dirty="0" smtClean="0">
              <a:solidFill>
                <a:srgbClr val="0A0201"/>
              </a:solidFill>
            </a:rPr>
            <a:t> </a:t>
          </a:r>
          <a:r>
            <a:rPr lang="en-US" sz="2600" b="1" kern="1200" baseline="0" dirty="0" err="1" smtClean="0">
              <a:solidFill>
                <a:srgbClr val="0A0201"/>
              </a:solidFill>
            </a:rPr>
            <a:t>individu</a:t>
          </a:r>
          <a:r>
            <a:rPr lang="en-US" sz="2600" b="1" kern="1200" baseline="0" dirty="0" smtClean="0">
              <a:solidFill>
                <a:srgbClr val="0A0201"/>
              </a:solidFill>
            </a:rPr>
            <a:t>/</a:t>
          </a:r>
          <a:r>
            <a:rPr lang="en-US" sz="2600" b="1" kern="1200" baseline="0" dirty="0" err="1" smtClean="0">
              <a:solidFill>
                <a:srgbClr val="0A0201"/>
              </a:solidFill>
            </a:rPr>
            <a:t>kelompok</a:t>
          </a:r>
          <a:r>
            <a:rPr lang="en-US" sz="2600" b="1" kern="1200" baseline="0" dirty="0" smtClean="0">
              <a:solidFill>
                <a:srgbClr val="0A0201"/>
              </a:solidFill>
            </a:rPr>
            <a:t> </a:t>
          </a:r>
          <a:r>
            <a:rPr lang="en-US" sz="2600" b="1" kern="1200" baseline="0" dirty="0" err="1" smtClean="0">
              <a:solidFill>
                <a:srgbClr val="0A0201"/>
              </a:solidFill>
            </a:rPr>
            <a:t>untuk</a:t>
          </a:r>
          <a:r>
            <a:rPr lang="en-US" sz="2600" b="1" kern="1200" baseline="0" dirty="0" smtClean="0">
              <a:solidFill>
                <a:srgbClr val="0A0201"/>
              </a:solidFill>
            </a:rPr>
            <a:t> </a:t>
          </a:r>
          <a:r>
            <a:rPr lang="en-US" sz="2600" b="1" kern="1200" baseline="0" dirty="0" err="1" smtClean="0">
              <a:solidFill>
                <a:srgbClr val="0A0201"/>
              </a:solidFill>
            </a:rPr>
            <a:t>mengambil</a:t>
          </a:r>
          <a:r>
            <a:rPr lang="en-US" sz="2600" b="1" kern="1200" baseline="0" dirty="0" smtClean="0">
              <a:solidFill>
                <a:srgbClr val="0A0201"/>
              </a:solidFill>
            </a:rPr>
            <a:t> </a:t>
          </a:r>
          <a:r>
            <a:rPr lang="en-US" sz="2600" b="1" kern="1200" baseline="0" dirty="0" err="1" smtClean="0">
              <a:solidFill>
                <a:srgbClr val="0A0201"/>
              </a:solidFill>
            </a:rPr>
            <a:t>keputusan</a:t>
          </a:r>
          <a:r>
            <a:rPr lang="en-US" sz="2600" b="1" kern="1200" baseline="0" dirty="0" smtClean="0">
              <a:solidFill>
                <a:srgbClr val="0A0201"/>
              </a:solidFill>
            </a:rPr>
            <a:t> ; </a:t>
          </a:r>
          <a:r>
            <a:rPr lang="en-US" sz="2600" b="1" kern="1200" baseline="0" dirty="0" err="1" smtClean="0">
              <a:solidFill>
                <a:srgbClr val="0A0201"/>
              </a:solidFill>
            </a:rPr>
            <a:t>berbatas</a:t>
          </a:r>
          <a:r>
            <a:rPr lang="en-US" sz="2600" b="1" kern="1200" baseline="0" dirty="0" smtClean="0">
              <a:solidFill>
                <a:srgbClr val="0A0201"/>
              </a:solidFill>
            </a:rPr>
            <a:t> </a:t>
          </a:r>
          <a:r>
            <a:rPr lang="en-US" sz="2600" b="1" kern="1200" baseline="0" dirty="0" err="1" smtClean="0">
              <a:solidFill>
                <a:srgbClr val="0A0201"/>
              </a:solidFill>
            </a:rPr>
            <a:t>waktu</a:t>
          </a:r>
          <a:r>
            <a:rPr lang="en-US" sz="2600" b="1" kern="1200" baseline="0" dirty="0" smtClean="0">
              <a:solidFill>
                <a:srgbClr val="0A0201"/>
              </a:solidFill>
            </a:rPr>
            <a:t>.</a:t>
          </a:r>
          <a:endParaRPr lang="en-US" sz="2600" b="1" kern="1200" dirty="0">
            <a:solidFill>
              <a:srgbClr val="0A0201"/>
            </a:solidFill>
          </a:endParaRPr>
        </a:p>
      </dsp:txBody>
      <dsp:txXfrm>
        <a:off x="536785" y="3657589"/>
        <a:ext cx="11589121" cy="731441"/>
      </dsp:txXfrm>
    </dsp:sp>
    <dsp:sp modelId="{055D791A-458B-1244-A148-DC9FD030767B}">
      <dsp:nvSpPr>
        <dsp:cNvPr id="0" name=""/>
        <dsp:cNvSpPr/>
      </dsp:nvSpPr>
      <dsp:spPr>
        <a:xfrm>
          <a:off x="79634" y="3566159"/>
          <a:ext cx="914302" cy="9143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8F836-01BD-DF4F-A425-C40BCAD87378}">
      <dsp:nvSpPr>
        <dsp:cNvPr id="0" name=""/>
        <dsp:cNvSpPr/>
      </dsp:nvSpPr>
      <dsp:spPr>
        <a:xfrm>
          <a:off x="3821854" y="245815"/>
          <a:ext cx="3926808" cy="39267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>
              <a:solidFill>
                <a:srgbClr val="0A0201"/>
              </a:solidFill>
            </a:rPr>
            <a:t>Sebuah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kern="1200" baseline="0" dirty="0" err="1" smtClean="0">
              <a:solidFill>
                <a:srgbClr val="0A0201"/>
              </a:solidFill>
            </a:rPr>
            <a:t>tipe</a:t>
          </a:r>
          <a:r>
            <a:rPr lang="en-US" sz="2300" b="1" kern="1200" baseline="0" dirty="0" smtClean="0">
              <a:solidFill>
                <a:srgbClr val="0A0201"/>
              </a:solidFill>
            </a:rPr>
            <a:t> 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proses</a:t>
          </a:r>
          <a:r>
            <a:rPr lang="en-US" sz="2300" b="1" i="1" kern="1200" baseline="0" dirty="0" smtClean="0">
              <a:solidFill>
                <a:srgbClr val="0A0201"/>
              </a:solidFill>
            </a:rPr>
            <a:t> power-sharing 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di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mana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bawahan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diberikan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tanggung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jawab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dan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kewenangan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untuk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membuat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beberapa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bentuk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keputusan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 yang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sebelumnya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dilakukan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oleh</a:t>
          </a:r>
          <a:r>
            <a:rPr lang="en-US" sz="2300" b="1" i="0" kern="1200" baseline="0" dirty="0" smtClean="0">
              <a:solidFill>
                <a:srgbClr val="0A0201"/>
              </a:solidFill>
            </a:rPr>
            <a:t> </a:t>
          </a:r>
          <a:r>
            <a:rPr lang="en-US" sz="2300" b="1" i="0" kern="1200" baseline="0" dirty="0" err="1" smtClean="0">
              <a:solidFill>
                <a:srgbClr val="0A0201"/>
              </a:solidFill>
            </a:rPr>
            <a:t>atasan</a:t>
          </a:r>
          <a:endParaRPr lang="en-US" sz="2300" b="1" i="1" kern="1200" dirty="0">
            <a:solidFill>
              <a:srgbClr val="0A0201"/>
            </a:solidFill>
          </a:endParaRPr>
        </a:p>
      </dsp:txBody>
      <dsp:txXfrm>
        <a:off x="4396922" y="820870"/>
        <a:ext cx="2776672" cy="2776613"/>
      </dsp:txXfrm>
    </dsp:sp>
    <dsp:sp modelId="{608AC763-3E78-FD49-B212-6C0B07D618C4}">
      <dsp:nvSpPr>
        <dsp:cNvPr id="0" name=""/>
        <dsp:cNvSpPr/>
      </dsp:nvSpPr>
      <dsp:spPr>
        <a:xfrm>
          <a:off x="6062406" y="0"/>
          <a:ext cx="436717" cy="4367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44D097-71FD-D34D-99D0-E005C10C8EEA}">
      <dsp:nvSpPr>
        <dsp:cNvPr id="0" name=""/>
        <dsp:cNvSpPr/>
      </dsp:nvSpPr>
      <dsp:spPr>
        <a:xfrm>
          <a:off x="4515348" y="4270770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795E2A-C8C7-B34C-A51E-1D97FFA56106}">
      <dsp:nvSpPr>
        <dsp:cNvPr id="0" name=""/>
        <dsp:cNvSpPr/>
      </dsp:nvSpPr>
      <dsp:spPr>
        <a:xfrm>
          <a:off x="8001345" y="1772530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9C6-C464-7A4C-821E-FDA4AF8AF3E2}">
      <dsp:nvSpPr>
        <dsp:cNvPr id="0" name=""/>
        <dsp:cNvSpPr/>
      </dsp:nvSpPr>
      <dsp:spPr>
        <a:xfrm>
          <a:off x="6488169" y="4150583"/>
          <a:ext cx="436717" cy="4367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7AED94-2DEC-924A-BA1F-0F40BF8CE1E6}">
      <dsp:nvSpPr>
        <dsp:cNvPr id="0" name=""/>
        <dsp:cNvSpPr/>
      </dsp:nvSpPr>
      <dsp:spPr>
        <a:xfrm>
          <a:off x="4828200" y="130005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81A0C7-625E-BF42-A5D2-16C338897086}">
      <dsp:nvSpPr>
        <dsp:cNvPr id="0" name=""/>
        <dsp:cNvSpPr/>
      </dsp:nvSpPr>
      <dsp:spPr>
        <a:xfrm>
          <a:off x="4121276" y="2431265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F3D442-91D7-3849-8183-F1DF2476565F}">
      <dsp:nvSpPr>
        <dsp:cNvPr id="0" name=""/>
        <dsp:cNvSpPr/>
      </dsp:nvSpPr>
      <dsp:spPr>
        <a:xfrm>
          <a:off x="2594955" y="887641"/>
          <a:ext cx="1596429" cy="15959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2828747" y="1121358"/>
        <a:ext cx="1128845" cy="1128485"/>
      </dsp:txXfrm>
    </dsp:sp>
    <dsp:sp modelId="{7589C36E-A922-CC4C-9680-F8E3F5C906AE}">
      <dsp:nvSpPr>
        <dsp:cNvPr id="0" name=""/>
        <dsp:cNvSpPr/>
      </dsp:nvSpPr>
      <dsp:spPr>
        <a:xfrm>
          <a:off x="5436259" y="0"/>
          <a:ext cx="436717" cy="4367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8EA47-8F22-1B4C-9978-72EFD58E03D9}">
      <dsp:nvSpPr>
        <dsp:cNvPr id="0" name=""/>
        <dsp:cNvSpPr/>
      </dsp:nvSpPr>
      <dsp:spPr>
        <a:xfrm>
          <a:off x="2744666" y="2951464"/>
          <a:ext cx="789451" cy="7894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D0F91D-E2EF-9D4A-B4E6-7C8D5A3C8FB8}">
      <dsp:nvSpPr>
        <dsp:cNvPr id="0" name=""/>
        <dsp:cNvSpPr/>
      </dsp:nvSpPr>
      <dsp:spPr>
        <a:xfrm>
          <a:off x="8151056" y="136701"/>
          <a:ext cx="1596429" cy="15959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8384848" y="370418"/>
        <a:ext cx="1128845" cy="1128485"/>
      </dsp:txXfrm>
    </dsp:sp>
    <dsp:sp modelId="{3A6E62D1-594D-D24F-878D-21F9A457D65E}">
      <dsp:nvSpPr>
        <dsp:cNvPr id="0" name=""/>
        <dsp:cNvSpPr/>
      </dsp:nvSpPr>
      <dsp:spPr>
        <a:xfrm>
          <a:off x="7439016" y="1238569"/>
          <a:ext cx="436717" cy="4367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9F0274-8C3A-934F-9E1F-A5F37FAF20CC}">
      <dsp:nvSpPr>
        <dsp:cNvPr id="0" name=""/>
        <dsp:cNvSpPr/>
      </dsp:nvSpPr>
      <dsp:spPr>
        <a:xfrm>
          <a:off x="2444513" y="3890942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F8502E-C119-A849-B39E-4CB8C85CB694}">
      <dsp:nvSpPr>
        <dsp:cNvPr id="0" name=""/>
        <dsp:cNvSpPr/>
      </dsp:nvSpPr>
      <dsp:spPr>
        <a:xfrm>
          <a:off x="5597937" y="4109543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96C32-6973-7742-BD2D-E438938D922A}">
      <dsp:nvSpPr>
        <dsp:cNvPr id="0" name=""/>
        <dsp:cNvSpPr/>
      </dsp:nvSpPr>
      <dsp:spPr>
        <a:xfrm rot="5400000">
          <a:off x="1448972" y="1150540"/>
          <a:ext cx="1985304" cy="330350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4FABC0-7E31-424D-A073-89B9848F6610}">
      <dsp:nvSpPr>
        <dsp:cNvPr id="0" name=""/>
        <dsp:cNvSpPr/>
      </dsp:nvSpPr>
      <dsp:spPr>
        <a:xfrm>
          <a:off x="1117575" y="2137575"/>
          <a:ext cx="2982420" cy="2614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0A0201"/>
              </a:solidFill>
            </a:rPr>
            <a:t>No Delegation</a:t>
          </a:r>
          <a:endParaRPr lang="en-US" sz="4400" b="1" kern="1200" dirty="0">
            <a:solidFill>
              <a:srgbClr val="0A0201"/>
            </a:solidFill>
          </a:endParaRPr>
        </a:p>
      </dsp:txBody>
      <dsp:txXfrm>
        <a:off x="1117575" y="2137575"/>
        <a:ext cx="2982420" cy="2614266"/>
      </dsp:txXfrm>
    </dsp:sp>
    <dsp:sp modelId="{C8691EBE-2035-7B4F-86A5-EC9851CF4FF6}">
      <dsp:nvSpPr>
        <dsp:cNvPr id="0" name=""/>
        <dsp:cNvSpPr/>
      </dsp:nvSpPr>
      <dsp:spPr>
        <a:xfrm>
          <a:off x="3537275" y="907332"/>
          <a:ext cx="562720" cy="56272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5691B4-A628-FA45-BC98-5AAD00EFC212}">
      <dsp:nvSpPr>
        <dsp:cNvPr id="0" name=""/>
        <dsp:cNvSpPr/>
      </dsp:nvSpPr>
      <dsp:spPr>
        <a:xfrm rot="5400000">
          <a:off x="5100037" y="247080"/>
          <a:ext cx="1985304" cy="330350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1FC3CD-058A-F74F-BB70-22DB839EDB39}">
      <dsp:nvSpPr>
        <dsp:cNvPr id="0" name=""/>
        <dsp:cNvSpPr/>
      </dsp:nvSpPr>
      <dsp:spPr>
        <a:xfrm>
          <a:off x="4768640" y="1234116"/>
          <a:ext cx="2982420" cy="2614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rgbClr val="0A0201"/>
              </a:solidFill>
            </a:rPr>
            <a:t>Moderat</a:t>
          </a:r>
          <a:r>
            <a:rPr lang="en-US" sz="4400" b="1" kern="1200" dirty="0" smtClean="0">
              <a:solidFill>
                <a:srgbClr val="0A0201"/>
              </a:solidFill>
            </a:rPr>
            <a:t> Delegation</a:t>
          </a:r>
          <a:endParaRPr lang="en-US" sz="4400" b="1" kern="1200" dirty="0">
            <a:solidFill>
              <a:srgbClr val="0A0201"/>
            </a:solidFill>
          </a:endParaRPr>
        </a:p>
      </dsp:txBody>
      <dsp:txXfrm>
        <a:off x="4768640" y="1234116"/>
        <a:ext cx="2982420" cy="2614266"/>
      </dsp:txXfrm>
    </dsp:sp>
    <dsp:sp modelId="{1A764DEF-17AC-AB44-B01C-C22CC57A73AF}">
      <dsp:nvSpPr>
        <dsp:cNvPr id="0" name=""/>
        <dsp:cNvSpPr/>
      </dsp:nvSpPr>
      <dsp:spPr>
        <a:xfrm>
          <a:off x="7188340" y="3873"/>
          <a:ext cx="562720" cy="56272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C28FD0-6E70-3D40-85C7-910553E0259B}">
      <dsp:nvSpPr>
        <dsp:cNvPr id="0" name=""/>
        <dsp:cNvSpPr/>
      </dsp:nvSpPr>
      <dsp:spPr>
        <a:xfrm rot="5400000">
          <a:off x="8751102" y="-656378"/>
          <a:ext cx="1985304" cy="330350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1DABD3-95FB-9B4E-AB2F-8B3C3C51EBB9}">
      <dsp:nvSpPr>
        <dsp:cNvPr id="0" name=""/>
        <dsp:cNvSpPr/>
      </dsp:nvSpPr>
      <dsp:spPr>
        <a:xfrm>
          <a:off x="8419705" y="330656"/>
          <a:ext cx="2982420" cy="2614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0A0201"/>
              </a:solidFill>
            </a:rPr>
            <a:t>Substantial Delegation</a:t>
          </a:r>
          <a:endParaRPr lang="en-US" sz="4400" b="1" kern="1200" dirty="0">
            <a:solidFill>
              <a:srgbClr val="0A0201"/>
            </a:solidFill>
          </a:endParaRPr>
        </a:p>
      </dsp:txBody>
      <dsp:txXfrm>
        <a:off x="8419705" y="330656"/>
        <a:ext cx="2982420" cy="26142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8F836-01BD-DF4F-A425-C40BCAD87378}">
      <dsp:nvSpPr>
        <dsp:cNvPr id="0" name=""/>
        <dsp:cNvSpPr/>
      </dsp:nvSpPr>
      <dsp:spPr>
        <a:xfrm>
          <a:off x="3821854" y="245815"/>
          <a:ext cx="3926808" cy="39267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rgbClr val="0A0201"/>
              </a:solidFill>
            </a:rPr>
            <a:t>Persepsi</a:t>
          </a:r>
          <a:r>
            <a:rPr lang="en-US" sz="2200" b="1" kern="1200" dirty="0" smtClean="0">
              <a:solidFill>
                <a:srgbClr val="0A0201"/>
              </a:solidFill>
            </a:rPr>
            <a:t> </a:t>
          </a:r>
          <a:r>
            <a:rPr lang="en-US" sz="2200" b="1" kern="1200" dirty="0" err="1" smtClean="0">
              <a:solidFill>
                <a:srgbClr val="0A0201"/>
              </a:solidFill>
            </a:rPr>
            <a:t>dari</a:t>
          </a:r>
          <a:r>
            <a:rPr lang="en-US" sz="2200" b="1" kern="1200" dirty="0" smtClean="0">
              <a:solidFill>
                <a:srgbClr val="0A0201"/>
              </a:solidFill>
            </a:rPr>
            <a:t> </a:t>
          </a:r>
          <a:r>
            <a:rPr lang="en-US" sz="2200" b="1" kern="1200" dirty="0" err="1" smtClean="0">
              <a:solidFill>
                <a:srgbClr val="0A0201"/>
              </a:solidFill>
            </a:rPr>
            <a:t>anggota</a:t>
          </a:r>
          <a:r>
            <a:rPr lang="en-US" sz="2200" b="1" kern="1200" dirty="0" smtClean="0">
              <a:solidFill>
                <a:srgbClr val="0A0201"/>
              </a:solidFill>
            </a:rPr>
            <a:t> </a:t>
          </a:r>
          <a:r>
            <a:rPr lang="en-US" sz="2200" b="1" kern="1200" dirty="0" err="1" smtClean="0">
              <a:solidFill>
                <a:srgbClr val="0A0201"/>
              </a:solidFill>
            </a:rPr>
            <a:t>organisasi</a:t>
          </a:r>
          <a:r>
            <a:rPr lang="en-US" sz="2200" b="1" kern="1200" dirty="0" smtClean="0">
              <a:solidFill>
                <a:srgbClr val="0A0201"/>
              </a:solidFill>
            </a:rPr>
            <a:t> </a:t>
          </a:r>
          <a:r>
            <a:rPr lang="en-US" sz="2200" b="1" kern="1200" dirty="0" err="1" smtClean="0">
              <a:solidFill>
                <a:srgbClr val="0A0201"/>
              </a:solidFill>
            </a:rPr>
            <a:t>bahwa</a:t>
          </a:r>
          <a:r>
            <a:rPr lang="en-US" sz="2200" b="1" kern="1200" dirty="0" smtClean="0">
              <a:solidFill>
                <a:srgbClr val="0A0201"/>
              </a:solidFill>
            </a:rPr>
            <a:t> </a:t>
          </a:r>
          <a:r>
            <a:rPr lang="en-US" sz="2200" b="1" kern="1200" dirty="0" err="1" smtClean="0">
              <a:solidFill>
                <a:srgbClr val="0A0201"/>
              </a:solidFill>
            </a:rPr>
            <a:t>mereka</a:t>
          </a:r>
          <a:r>
            <a:rPr lang="en-US" sz="2200" b="1" kern="1200" dirty="0" smtClean="0">
              <a:solidFill>
                <a:srgbClr val="0A0201"/>
              </a:solidFill>
            </a:rPr>
            <a:t> </a:t>
          </a:r>
          <a:r>
            <a:rPr lang="en-US" sz="2200" b="1" kern="1200" dirty="0" err="1" smtClean="0">
              <a:solidFill>
                <a:srgbClr val="0A0201"/>
              </a:solidFill>
            </a:rPr>
            <a:t>memiliki</a:t>
          </a:r>
          <a:r>
            <a:rPr lang="en-US" sz="2200" b="1" kern="1200" dirty="0" smtClean="0">
              <a:solidFill>
                <a:srgbClr val="0A0201"/>
              </a:solidFill>
            </a:rPr>
            <a:t> </a:t>
          </a:r>
          <a:r>
            <a:rPr lang="en-US" sz="2200" b="1" kern="1200" dirty="0" err="1" smtClean="0">
              <a:solidFill>
                <a:srgbClr val="0A0201"/>
              </a:solidFill>
            </a:rPr>
            <a:t>kesempatan</a:t>
          </a:r>
          <a:r>
            <a:rPr lang="en-US" sz="2200" b="1" kern="1200" dirty="0" smtClean="0">
              <a:solidFill>
                <a:srgbClr val="0A0201"/>
              </a:solidFill>
            </a:rPr>
            <a:t> </a:t>
          </a:r>
          <a:r>
            <a:rPr lang="en-US" sz="2200" b="1" kern="1200" dirty="0" err="1" smtClean="0">
              <a:solidFill>
                <a:srgbClr val="0A0201"/>
              </a:solidFill>
            </a:rPr>
            <a:t>untuk</a:t>
          </a:r>
          <a:r>
            <a:rPr lang="en-US" sz="2200" b="1" kern="1200" dirty="0" smtClean="0">
              <a:solidFill>
                <a:srgbClr val="0A0201"/>
              </a:solidFill>
            </a:rPr>
            <a:t> </a:t>
          </a:r>
          <a:r>
            <a:rPr lang="en-US" sz="2200" b="1" kern="1200" dirty="0" err="1" smtClean="0">
              <a:solidFill>
                <a:srgbClr val="0A0201"/>
              </a:solidFill>
            </a:rPr>
            <a:t>menentukan</a:t>
          </a:r>
          <a:r>
            <a:rPr lang="en-US" sz="2200" b="1" kern="1200" dirty="0" smtClean="0">
              <a:solidFill>
                <a:srgbClr val="0A0201"/>
              </a:solidFill>
            </a:rPr>
            <a:t> </a:t>
          </a:r>
          <a:r>
            <a:rPr lang="en-US" sz="2200" b="1" kern="1200" dirty="0" err="1" smtClean="0">
              <a:solidFill>
                <a:srgbClr val="0A0201"/>
              </a:solidFill>
            </a:rPr>
            <a:t>peran</a:t>
          </a:r>
          <a:r>
            <a:rPr lang="en-US" sz="2200" b="1" kern="1200" dirty="0" smtClean="0">
              <a:solidFill>
                <a:srgbClr val="0A0201"/>
              </a:solidFill>
            </a:rPr>
            <a:t> </a:t>
          </a:r>
          <a:r>
            <a:rPr lang="en-US" sz="2200" b="1" kern="1200" dirty="0" err="1" smtClean="0">
              <a:solidFill>
                <a:srgbClr val="0A0201"/>
              </a:solidFill>
            </a:rPr>
            <a:t>tugas</a:t>
          </a:r>
          <a:r>
            <a:rPr lang="en-US" sz="2200" b="1" kern="1200" dirty="0" smtClean="0">
              <a:solidFill>
                <a:srgbClr val="0A0201"/>
              </a:solidFill>
            </a:rPr>
            <a:t>, </a:t>
          </a:r>
          <a:r>
            <a:rPr lang="en-US" sz="2200" b="1" kern="1200" dirty="0" err="1" smtClean="0">
              <a:solidFill>
                <a:srgbClr val="0A0201"/>
              </a:solidFill>
            </a:rPr>
            <a:t>menyelesaikan</a:t>
          </a:r>
          <a:r>
            <a:rPr lang="en-US" sz="2200" b="1" kern="1200" baseline="0" dirty="0" smtClean="0">
              <a:solidFill>
                <a:srgbClr val="0A0201"/>
              </a:solidFill>
            </a:rPr>
            <a:t> </a:t>
          </a:r>
          <a:r>
            <a:rPr lang="en-US" sz="2200" b="1" kern="1200" baseline="0" dirty="0" err="1" smtClean="0">
              <a:solidFill>
                <a:srgbClr val="0A0201"/>
              </a:solidFill>
            </a:rPr>
            <a:t>pekerjaan</a:t>
          </a:r>
          <a:r>
            <a:rPr lang="en-US" sz="2200" b="1" kern="1200" baseline="0" dirty="0" smtClean="0">
              <a:solidFill>
                <a:srgbClr val="0A0201"/>
              </a:solidFill>
            </a:rPr>
            <a:t> yang </a:t>
          </a:r>
          <a:r>
            <a:rPr lang="en-US" sz="2200" b="1" kern="1200" baseline="0" dirty="0" err="1" smtClean="0">
              <a:solidFill>
                <a:srgbClr val="0A0201"/>
              </a:solidFill>
            </a:rPr>
            <a:t>bermakna</a:t>
          </a:r>
          <a:r>
            <a:rPr lang="en-US" sz="2200" b="1" kern="1200" baseline="0" dirty="0" smtClean="0">
              <a:solidFill>
                <a:srgbClr val="0A0201"/>
              </a:solidFill>
            </a:rPr>
            <a:t>, </a:t>
          </a:r>
          <a:r>
            <a:rPr lang="en-US" sz="2200" b="1" kern="1200" baseline="0" dirty="0" err="1" smtClean="0">
              <a:solidFill>
                <a:srgbClr val="0A0201"/>
              </a:solidFill>
            </a:rPr>
            <a:t>dan</a:t>
          </a:r>
          <a:r>
            <a:rPr lang="en-US" sz="2200" b="1" kern="1200" baseline="0" dirty="0" smtClean="0">
              <a:solidFill>
                <a:srgbClr val="0A0201"/>
              </a:solidFill>
            </a:rPr>
            <a:t> </a:t>
          </a:r>
          <a:r>
            <a:rPr lang="en-US" sz="2200" b="1" kern="1200" baseline="0" dirty="0" err="1" smtClean="0">
              <a:solidFill>
                <a:srgbClr val="0A0201"/>
              </a:solidFill>
            </a:rPr>
            <a:t>mempengaruhi</a:t>
          </a:r>
          <a:r>
            <a:rPr lang="en-US" sz="2200" b="1" kern="1200" baseline="0" dirty="0" smtClean="0">
              <a:solidFill>
                <a:srgbClr val="0A0201"/>
              </a:solidFill>
            </a:rPr>
            <a:t> </a:t>
          </a:r>
          <a:r>
            <a:rPr lang="en-US" sz="2200" b="1" kern="1200" baseline="0" dirty="0" err="1" smtClean="0">
              <a:solidFill>
                <a:srgbClr val="0A0201"/>
              </a:solidFill>
            </a:rPr>
            <a:t>peristiwa</a:t>
          </a:r>
          <a:r>
            <a:rPr lang="en-US" sz="2200" b="1" kern="1200" baseline="0" dirty="0" smtClean="0">
              <a:solidFill>
                <a:srgbClr val="0A0201"/>
              </a:solidFill>
            </a:rPr>
            <a:t> </a:t>
          </a:r>
          <a:r>
            <a:rPr lang="en-US" sz="2200" b="1" kern="1200" baseline="0" dirty="0" err="1" smtClean="0">
              <a:solidFill>
                <a:srgbClr val="0A0201"/>
              </a:solidFill>
            </a:rPr>
            <a:t>penting</a:t>
          </a:r>
          <a:endParaRPr lang="en-US" sz="2200" b="1" i="1" kern="1200" dirty="0">
            <a:solidFill>
              <a:srgbClr val="0A0201"/>
            </a:solidFill>
          </a:endParaRPr>
        </a:p>
      </dsp:txBody>
      <dsp:txXfrm>
        <a:off x="4396922" y="820870"/>
        <a:ext cx="2776672" cy="2776613"/>
      </dsp:txXfrm>
    </dsp:sp>
    <dsp:sp modelId="{608AC763-3E78-FD49-B212-6C0B07D618C4}">
      <dsp:nvSpPr>
        <dsp:cNvPr id="0" name=""/>
        <dsp:cNvSpPr/>
      </dsp:nvSpPr>
      <dsp:spPr>
        <a:xfrm>
          <a:off x="6062406" y="0"/>
          <a:ext cx="436717" cy="4367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44D097-71FD-D34D-99D0-E005C10C8EEA}">
      <dsp:nvSpPr>
        <dsp:cNvPr id="0" name=""/>
        <dsp:cNvSpPr/>
      </dsp:nvSpPr>
      <dsp:spPr>
        <a:xfrm>
          <a:off x="4515348" y="4270770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795E2A-C8C7-B34C-A51E-1D97FFA56106}">
      <dsp:nvSpPr>
        <dsp:cNvPr id="0" name=""/>
        <dsp:cNvSpPr/>
      </dsp:nvSpPr>
      <dsp:spPr>
        <a:xfrm>
          <a:off x="8001345" y="1772530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869C6-C464-7A4C-821E-FDA4AF8AF3E2}">
      <dsp:nvSpPr>
        <dsp:cNvPr id="0" name=""/>
        <dsp:cNvSpPr/>
      </dsp:nvSpPr>
      <dsp:spPr>
        <a:xfrm>
          <a:off x="6488169" y="4150583"/>
          <a:ext cx="436717" cy="4367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7AED94-2DEC-924A-BA1F-0F40BF8CE1E6}">
      <dsp:nvSpPr>
        <dsp:cNvPr id="0" name=""/>
        <dsp:cNvSpPr/>
      </dsp:nvSpPr>
      <dsp:spPr>
        <a:xfrm>
          <a:off x="4828200" y="130005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81A0C7-625E-BF42-A5D2-16C338897086}">
      <dsp:nvSpPr>
        <dsp:cNvPr id="0" name=""/>
        <dsp:cNvSpPr/>
      </dsp:nvSpPr>
      <dsp:spPr>
        <a:xfrm>
          <a:off x="4121276" y="2431265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F3D442-91D7-3849-8183-F1DF2476565F}">
      <dsp:nvSpPr>
        <dsp:cNvPr id="0" name=""/>
        <dsp:cNvSpPr/>
      </dsp:nvSpPr>
      <dsp:spPr>
        <a:xfrm>
          <a:off x="2594955" y="887641"/>
          <a:ext cx="1596429" cy="15959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2828747" y="1121358"/>
        <a:ext cx="1128845" cy="1128485"/>
      </dsp:txXfrm>
    </dsp:sp>
    <dsp:sp modelId="{7589C36E-A922-CC4C-9680-F8E3F5C906AE}">
      <dsp:nvSpPr>
        <dsp:cNvPr id="0" name=""/>
        <dsp:cNvSpPr/>
      </dsp:nvSpPr>
      <dsp:spPr>
        <a:xfrm>
          <a:off x="5436259" y="0"/>
          <a:ext cx="436717" cy="4367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8EA47-8F22-1B4C-9978-72EFD58E03D9}">
      <dsp:nvSpPr>
        <dsp:cNvPr id="0" name=""/>
        <dsp:cNvSpPr/>
      </dsp:nvSpPr>
      <dsp:spPr>
        <a:xfrm>
          <a:off x="2744666" y="2951464"/>
          <a:ext cx="789451" cy="7894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D0F91D-E2EF-9D4A-B4E6-7C8D5A3C8FB8}">
      <dsp:nvSpPr>
        <dsp:cNvPr id="0" name=""/>
        <dsp:cNvSpPr/>
      </dsp:nvSpPr>
      <dsp:spPr>
        <a:xfrm>
          <a:off x="8151056" y="136701"/>
          <a:ext cx="1596429" cy="15959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8384848" y="370418"/>
        <a:ext cx="1128845" cy="1128485"/>
      </dsp:txXfrm>
    </dsp:sp>
    <dsp:sp modelId="{3A6E62D1-594D-D24F-878D-21F9A457D65E}">
      <dsp:nvSpPr>
        <dsp:cNvPr id="0" name=""/>
        <dsp:cNvSpPr/>
      </dsp:nvSpPr>
      <dsp:spPr>
        <a:xfrm>
          <a:off x="7439016" y="1238569"/>
          <a:ext cx="436717" cy="4367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9F0274-8C3A-934F-9E1F-A5F37FAF20CC}">
      <dsp:nvSpPr>
        <dsp:cNvPr id="0" name=""/>
        <dsp:cNvSpPr/>
      </dsp:nvSpPr>
      <dsp:spPr>
        <a:xfrm>
          <a:off x="2444513" y="3890942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F8502E-C119-A849-B39E-4CB8C85CB694}">
      <dsp:nvSpPr>
        <dsp:cNvPr id="0" name=""/>
        <dsp:cNvSpPr/>
      </dsp:nvSpPr>
      <dsp:spPr>
        <a:xfrm>
          <a:off x="5597937" y="4109543"/>
          <a:ext cx="316218" cy="316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290D4-F0E2-E340-A5D5-72514132E1A1}">
      <dsp:nvSpPr>
        <dsp:cNvPr id="0" name=""/>
        <dsp:cNvSpPr/>
      </dsp:nvSpPr>
      <dsp:spPr>
        <a:xfrm>
          <a:off x="0" y="0"/>
          <a:ext cx="9882051" cy="2036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i="0" kern="1200" dirty="0" err="1" smtClean="0">
              <a:solidFill>
                <a:srgbClr val="0A0201"/>
              </a:solidFill>
            </a:rPr>
            <a:t>Bagaimana</a:t>
          </a:r>
          <a:r>
            <a:rPr lang="en-US" sz="4500" b="1" i="0" kern="1200" baseline="0" dirty="0" smtClean="0">
              <a:solidFill>
                <a:srgbClr val="0A0201"/>
              </a:solidFill>
            </a:rPr>
            <a:t> </a:t>
          </a:r>
          <a:r>
            <a:rPr lang="en-US" sz="4500" b="1" i="0" kern="1200" baseline="0" dirty="0" err="1" smtClean="0">
              <a:solidFill>
                <a:srgbClr val="0A0201"/>
              </a:solidFill>
            </a:rPr>
            <a:t>motivasi</a:t>
          </a:r>
          <a:r>
            <a:rPr lang="en-US" sz="4500" b="1" i="0" kern="1200" baseline="0" dirty="0" smtClean="0">
              <a:solidFill>
                <a:srgbClr val="0A0201"/>
              </a:solidFill>
            </a:rPr>
            <a:t> </a:t>
          </a:r>
          <a:r>
            <a:rPr lang="en-US" sz="4500" b="1" i="0" kern="1200" baseline="0" dirty="0" err="1" smtClean="0">
              <a:solidFill>
                <a:srgbClr val="0A0201"/>
              </a:solidFill>
            </a:rPr>
            <a:t>intrinsik</a:t>
          </a:r>
          <a:r>
            <a:rPr lang="en-US" sz="4500" b="1" i="0" kern="1200" baseline="0" dirty="0" smtClean="0">
              <a:solidFill>
                <a:srgbClr val="0A0201"/>
              </a:solidFill>
            </a:rPr>
            <a:t> </a:t>
          </a:r>
          <a:r>
            <a:rPr lang="en-US" sz="4500" b="1" i="0" kern="1200" baseline="0" dirty="0" err="1" smtClean="0">
              <a:solidFill>
                <a:srgbClr val="0A0201"/>
              </a:solidFill>
            </a:rPr>
            <a:t>dan</a:t>
          </a:r>
          <a:r>
            <a:rPr lang="en-US" sz="4500" b="1" i="0" kern="1200" baseline="0" dirty="0" smtClean="0">
              <a:solidFill>
                <a:srgbClr val="0A0201"/>
              </a:solidFill>
            </a:rPr>
            <a:t> </a:t>
          </a:r>
          <a:r>
            <a:rPr lang="en-US" sz="4500" b="1" i="0" kern="1200" baseline="0" dirty="0" err="1" smtClean="0">
              <a:solidFill>
                <a:srgbClr val="0A0201"/>
              </a:solidFill>
            </a:rPr>
            <a:t>efikasi-diri</a:t>
          </a:r>
          <a:r>
            <a:rPr lang="en-US" sz="4500" b="1" i="0" kern="1200" baseline="0" dirty="0" smtClean="0">
              <a:solidFill>
                <a:srgbClr val="0A0201"/>
              </a:solidFill>
            </a:rPr>
            <a:t> </a:t>
          </a:r>
          <a:r>
            <a:rPr lang="en-US" sz="4500" b="1" i="0" kern="1200" baseline="0" dirty="0" err="1" smtClean="0">
              <a:solidFill>
                <a:srgbClr val="0A0201"/>
              </a:solidFill>
            </a:rPr>
            <a:t>seseorang</a:t>
          </a:r>
          <a:r>
            <a:rPr lang="en-US" sz="4500" b="1" i="0" kern="1200" baseline="0" dirty="0" smtClean="0">
              <a:solidFill>
                <a:srgbClr val="0A0201"/>
              </a:solidFill>
            </a:rPr>
            <a:t> </a:t>
          </a:r>
          <a:r>
            <a:rPr lang="en-US" sz="4500" b="1" i="0" kern="1200" baseline="0" dirty="0" err="1" smtClean="0">
              <a:solidFill>
                <a:srgbClr val="0A0201"/>
              </a:solidFill>
            </a:rPr>
            <a:t>dipengaruhi</a:t>
          </a:r>
          <a:r>
            <a:rPr lang="en-US" sz="4500" b="1" i="0" kern="1200" baseline="0" dirty="0" smtClean="0">
              <a:solidFill>
                <a:srgbClr val="0A0201"/>
              </a:solidFill>
            </a:rPr>
            <a:t> </a:t>
          </a:r>
          <a:r>
            <a:rPr lang="en-US" sz="4500" b="1" i="0" kern="1200" baseline="0" dirty="0" err="1" smtClean="0">
              <a:solidFill>
                <a:srgbClr val="0A0201"/>
              </a:solidFill>
            </a:rPr>
            <a:t>oleh</a:t>
          </a:r>
          <a:r>
            <a:rPr lang="en-US" sz="4500" b="1" i="0" kern="1200" baseline="0" dirty="0" smtClean="0">
              <a:solidFill>
                <a:srgbClr val="0A0201"/>
              </a:solidFill>
            </a:rPr>
            <a:t> :</a:t>
          </a:r>
          <a:endParaRPr lang="en-US" sz="4500" b="1" i="0" kern="1200" dirty="0">
            <a:solidFill>
              <a:srgbClr val="0A0201"/>
            </a:solidFill>
          </a:endParaRPr>
        </a:p>
      </dsp:txBody>
      <dsp:txXfrm>
        <a:off x="59652" y="59652"/>
        <a:ext cx="7776981" cy="1917378"/>
      </dsp:txXfrm>
    </dsp:sp>
    <dsp:sp modelId="{223B9D78-E024-7D4F-AE8F-F339B14C5D3D}">
      <dsp:nvSpPr>
        <dsp:cNvPr id="0" name=""/>
        <dsp:cNvSpPr/>
      </dsp:nvSpPr>
      <dsp:spPr>
        <a:xfrm>
          <a:off x="1743891" y="2489279"/>
          <a:ext cx="9882051" cy="2036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err="1" smtClean="0">
              <a:solidFill>
                <a:srgbClr val="0A0201"/>
              </a:solidFill>
            </a:rPr>
            <a:t>Perilaku</a:t>
          </a:r>
          <a:r>
            <a:rPr lang="en-US" sz="3400" b="1" kern="1200" dirty="0" smtClean="0">
              <a:solidFill>
                <a:srgbClr val="0A0201"/>
              </a:solidFill>
            </a:rPr>
            <a:t> </a:t>
          </a:r>
          <a:r>
            <a:rPr lang="en-US" sz="3400" b="1" kern="1200" dirty="0" err="1" smtClean="0">
              <a:solidFill>
                <a:srgbClr val="0A0201"/>
              </a:solidFill>
            </a:rPr>
            <a:t>kepemimpinan</a:t>
          </a:r>
          <a:r>
            <a:rPr lang="en-US" sz="3400" b="1" kern="1200" dirty="0" smtClean="0">
              <a:solidFill>
                <a:srgbClr val="0A0201"/>
              </a:solidFill>
            </a:rPr>
            <a:t>, </a:t>
          </a:r>
          <a:r>
            <a:rPr lang="en-US" sz="3400" b="1" kern="1200" dirty="0" err="1" smtClean="0">
              <a:solidFill>
                <a:srgbClr val="0A0201"/>
              </a:solidFill>
            </a:rPr>
            <a:t>karakteristik</a:t>
          </a:r>
          <a:r>
            <a:rPr lang="en-US" sz="3400" b="1" kern="1200" dirty="0" smtClean="0">
              <a:solidFill>
                <a:srgbClr val="0A0201"/>
              </a:solidFill>
            </a:rPr>
            <a:t> </a:t>
          </a:r>
          <a:r>
            <a:rPr lang="en-US" sz="3400" b="1" kern="1200" dirty="0" err="1" smtClean="0">
              <a:solidFill>
                <a:srgbClr val="0A0201"/>
              </a:solidFill>
            </a:rPr>
            <a:t>tugas</a:t>
          </a:r>
          <a:r>
            <a:rPr lang="en-US" sz="3400" b="1" kern="1200" dirty="0" smtClean="0">
              <a:solidFill>
                <a:srgbClr val="0A0201"/>
              </a:solidFill>
            </a:rPr>
            <a:t>, </a:t>
          </a:r>
          <a:r>
            <a:rPr lang="en-US" sz="3400" b="1" kern="1200" dirty="0" err="1" smtClean="0">
              <a:solidFill>
                <a:srgbClr val="0A0201"/>
              </a:solidFill>
            </a:rPr>
            <a:t>struktur</a:t>
          </a:r>
          <a:r>
            <a:rPr lang="en-US" sz="3400" b="1" kern="1200" dirty="0" smtClean="0">
              <a:solidFill>
                <a:srgbClr val="0A0201"/>
              </a:solidFill>
            </a:rPr>
            <a:t> </a:t>
          </a:r>
          <a:r>
            <a:rPr lang="en-US" sz="3400" b="1" kern="1200" dirty="0" err="1" smtClean="0">
              <a:solidFill>
                <a:srgbClr val="0A0201"/>
              </a:solidFill>
            </a:rPr>
            <a:t>organisasi</a:t>
          </a:r>
          <a:r>
            <a:rPr lang="en-US" sz="3400" b="1" kern="1200" dirty="0" smtClean="0">
              <a:solidFill>
                <a:srgbClr val="0A0201"/>
              </a:solidFill>
            </a:rPr>
            <a:t>, dam </a:t>
          </a:r>
          <a:r>
            <a:rPr lang="en-US" sz="3400" b="1" kern="1200" dirty="0" err="1" smtClean="0">
              <a:solidFill>
                <a:srgbClr val="0A0201"/>
              </a:solidFill>
            </a:rPr>
            <a:t>kebutuhan</a:t>
          </a:r>
          <a:r>
            <a:rPr lang="en-US" sz="3400" b="1" kern="1200" dirty="0" smtClean="0">
              <a:solidFill>
                <a:srgbClr val="0A0201"/>
              </a:solidFill>
            </a:rPr>
            <a:t> </a:t>
          </a:r>
          <a:r>
            <a:rPr lang="en-US" sz="3400" b="1" kern="1200" dirty="0" err="1" smtClean="0">
              <a:solidFill>
                <a:srgbClr val="0A0201"/>
              </a:solidFill>
            </a:rPr>
            <a:t>serta</a:t>
          </a:r>
          <a:r>
            <a:rPr lang="en-US" sz="3400" b="1" kern="1200" dirty="0" smtClean="0">
              <a:solidFill>
                <a:srgbClr val="0A0201"/>
              </a:solidFill>
            </a:rPr>
            <a:t> </a:t>
          </a:r>
          <a:r>
            <a:rPr lang="en-US" sz="3400" b="1" kern="1200" dirty="0" err="1" smtClean="0">
              <a:solidFill>
                <a:srgbClr val="0A0201"/>
              </a:solidFill>
            </a:rPr>
            <a:t>keyakinan</a:t>
          </a:r>
          <a:r>
            <a:rPr lang="en-US" sz="3400" b="1" kern="1200" dirty="0" smtClean="0">
              <a:solidFill>
                <a:srgbClr val="0A0201"/>
              </a:solidFill>
            </a:rPr>
            <a:t> yang </a:t>
          </a:r>
          <a:r>
            <a:rPr lang="en-US" sz="3400" b="1" kern="1200" dirty="0" err="1" smtClean="0">
              <a:solidFill>
                <a:srgbClr val="0A0201"/>
              </a:solidFill>
            </a:rPr>
            <a:t>dimiliki</a:t>
          </a:r>
          <a:r>
            <a:rPr lang="en-US" sz="3400" b="1" kern="1200" dirty="0" smtClean="0">
              <a:solidFill>
                <a:srgbClr val="0A0201"/>
              </a:solidFill>
            </a:rPr>
            <a:t> </a:t>
          </a:r>
          <a:r>
            <a:rPr lang="en-US" sz="3400" b="1" kern="1200" dirty="0" err="1" smtClean="0">
              <a:solidFill>
                <a:srgbClr val="0A0201"/>
              </a:solidFill>
            </a:rPr>
            <a:t>individu</a:t>
          </a:r>
          <a:r>
            <a:rPr lang="en-US" sz="3400" b="1" kern="1200" dirty="0" smtClean="0">
              <a:solidFill>
                <a:srgbClr val="0A0201"/>
              </a:solidFill>
            </a:rPr>
            <a:t> </a:t>
          </a:r>
          <a:r>
            <a:rPr lang="en-US" sz="3400" b="1" kern="1200" dirty="0" err="1" smtClean="0">
              <a:solidFill>
                <a:srgbClr val="0A0201"/>
              </a:solidFill>
            </a:rPr>
            <a:t>tsb</a:t>
          </a:r>
          <a:r>
            <a:rPr lang="en-US" sz="3400" b="1" kern="1200" dirty="0" smtClean="0">
              <a:solidFill>
                <a:srgbClr val="0A0201"/>
              </a:solidFill>
            </a:rPr>
            <a:t>.</a:t>
          </a:r>
          <a:endParaRPr lang="en-US" sz="3400" b="1" kern="1200" dirty="0">
            <a:solidFill>
              <a:srgbClr val="0A0201"/>
            </a:solidFill>
          </a:endParaRPr>
        </a:p>
      </dsp:txBody>
      <dsp:txXfrm>
        <a:off x="1803543" y="2548931"/>
        <a:ext cx="6695012" cy="1917378"/>
      </dsp:txXfrm>
    </dsp:sp>
    <dsp:sp modelId="{F4321488-CBBE-CF4D-A201-66613D54888F}">
      <dsp:nvSpPr>
        <dsp:cNvPr id="0" name=""/>
        <dsp:cNvSpPr/>
      </dsp:nvSpPr>
      <dsp:spPr>
        <a:xfrm>
          <a:off x="8558207" y="1601059"/>
          <a:ext cx="1323843" cy="132384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856072" y="1601059"/>
        <a:ext cx="728113" cy="9961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F0E78-9F50-7C43-AD6B-CFD89DFFC63C}">
      <dsp:nvSpPr>
        <dsp:cNvPr id="0" name=""/>
        <dsp:cNvSpPr/>
      </dsp:nvSpPr>
      <dsp:spPr>
        <a:xfrm>
          <a:off x="3416284" y="730"/>
          <a:ext cx="5387328" cy="48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b="1" kern="1200" dirty="0">
            <a:solidFill>
              <a:srgbClr val="0A0201"/>
            </a:solidFill>
          </a:endParaRPr>
        </a:p>
      </dsp:txBody>
      <dsp:txXfrm>
        <a:off x="3416284" y="730"/>
        <a:ext cx="5387328" cy="489757"/>
      </dsp:txXfrm>
    </dsp:sp>
    <dsp:sp modelId="{9483F469-E7E1-AB40-934D-ED24388195A9}">
      <dsp:nvSpPr>
        <dsp:cNvPr id="0" name=""/>
        <dsp:cNvSpPr/>
      </dsp:nvSpPr>
      <dsp:spPr>
        <a:xfrm>
          <a:off x="3416284" y="49048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67E761-7562-6A45-97AF-E49253671484}">
      <dsp:nvSpPr>
        <dsp:cNvPr id="0" name=""/>
        <dsp:cNvSpPr/>
      </dsp:nvSpPr>
      <dsp:spPr>
        <a:xfrm>
          <a:off x="4173503" y="49048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F1A792-6D43-ED47-861F-F3B6F2E0D54D}">
      <dsp:nvSpPr>
        <dsp:cNvPr id="0" name=""/>
        <dsp:cNvSpPr/>
      </dsp:nvSpPr>
      <dsp:spPr>
        <a:xfrm>
          <a:off x="4931321" y="49048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F6DA14-5A2F-3448-8CEA-FB910F605623}">
      <dsp:nvSpPr>
        <dsp:cNvPr id="0" name=""/>
        <dsp:cNvSpPr/>
      </dsp:nvSpPr>
      <dsp:spPr>
        <a:xfrm>
          <a:off x="5688540" y="49048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815C72-FBEA-1945-854E-BF2A02416492}">
      <dsp:nvSpPr>
        <dsp:cNvPr id="0" name=""/>
        <dsp:cNvSpPr/>
      </dsp:nvSpPr>
      <dsp:spPr>
        <a:xfrm>
          <a:off x="6446357" y="49048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210518-3E5A-9145-BFCD-3EC98AD16752}">
      <dsp:nvSpPr>
        <dsp:cNvPr id="0" name=""/>
        <dsp:cNvSpPr/>
      </dsp:nvSpPr>
      <dsp:spPr>
        <a:xfrm>
          <a:off x="7203576" y="49048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DA7FB4-59A7-D443-BCDA-346E44DB92D8}">
      <dsp:nvSpPr>
        <dsp:cNvPr id="0" name=""/>
        <dsp:cNvSpPr/>
      </dsp:nvSpPr>
      <dsp:spPr>
        <a:xfrm>
          <a:off x="7961394" y="49048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17A7A3-F40D-DB4C-966C-158D5ACA9453}">
      <dsp:nvSpPr>
        <dsp:cNvPr id="0" name=""/>
        <dsp:cNvSpPr/>
      </dsp:nvSpPr>
      <dsp:spPr>
        <a:xfrm>
          <a:off x="3416284" y="590253"/>
          <a:ext cx="5457363" cy="7981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err="1" smtClean="0">
              <a:solidFill>
                <a:srgbClr val="0A0201"/>
              </a:solidFill>
            </a:rPr>
            <a:t>Penilaian</a:t>
          </a:r>
          <a:r>
            <a:rPr lang="en-US" sz="3300" b="1" kern="1200" dirty="0" smtClean="0">
              <a:solidFill>
                <a:srgbClr val="0A0201"/>
              </a:solidFill>
            </a:rPr>
            <a:t> </a:t>
          </a:r>
          <a:r>
            <a:rPr lang="en-US" sz="3300" b="1" kern="1200" dirty="0" err="1" smtClean="0">
              <a:solidFill>
                <a:srgbClr val="0A0201"/>
              </a:solidFill>
            </a:rPr>
            <a:t>dan</a:t>
          </a:r>
          <a:r>
            <a:rPr lang="en-US" sz="3300" b="1" kern="1200" dirty="0" smtClean="0">
              <a:solidFill>
                <a:srgbClr val="0A0201"/>
              </a:solidFill>
            </a:rPr>
            <a:t> </a:t>
          </a:r>
          <a:r>
            <a:rPr lang="en-US" sz="3300" b="1" kern="1200" dirty="0" err="1" smtClean="0">
              <a:solidFill>
                <a:srgbClr val="0A0201"/>
              </a:solidFill>
            </a:rPr>
            <a:t>penyeleksian</a:t>
          </a:r>
          <a:r>
            <a:rPr lang="en-US" sz="3300" b="1" kern="1200" dirty="0" smtClean="0">
              <a:solidFill>
                <a:srgbClr val="0A0201"/>
              </a:solidFill>
            </a:rPr>
            <a:t> </a:t>
          </a:r>
          <a:r>
            <a:rPr lang="en-US" sz="3300" b="1" kern="1200" dirty="0" err="1" smtClean="0">
              <a:solidFill>
                <a:srgbClr val="0A0201"/>
              </a:solidFill>
            </a:rPr>
            <a:t>pemimpin</a:t>
          </a:r>
          <a:endParaRPr lang="en-US" sz="3300" b="1" kern="1200" dirty="0">
            <a:solidFill>
              <a:srgbClr val="0A0201"/>
            </a:solidFill>
          </a:endParaRPr>
        </a:p>
      </dsp:txBody>
      <dsp:txXfrm>
        <a:off x="3416284" y="590253"/>
        <a:ext cx="5457363" cy="798122"/>
      </dsp:txXfrm>
    </dsp:sp>
    <dsp:sp modelId="{54129E80-E36E-6245-82D8-BEF7C1631ED2}">
      <dsp:nvSpPr>
        <dsp:cNvPr id="0" name=""/>
        <dsp:cNvSpPr/>
      </dsp:nvSpPr>
      <dsp:spPr>
        <a:xfrm>
          <a:off x="3416284" y="1531240"/>
          <a:ext cx="5387328" cy="48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b="1" kern="1200">
            <a:solidFill>
              <a:srgbClr val="0A0201"/>
            </a:solidFill>
          </a:endParaRPr>
        </a:p>
      </dsp:txBody>
      <dsp:txXfrm>
        <a:off x="3416284" y="1531240"/>
        <a:ext cx="5387328" cy="489757"/>
      </dsp:txXfrm>
    </dsp:sp>
    <dsp:sp modelId="{6CFFC751-D9AC-5642-B8F1-9F88A6496F68}">
      <dsp:nvSpPr>
        <dsp:cNvPr id="0" name=""/>
        <dsp:cNvSpPr/>
      </dsp:nvSpPr>
      <dsp:spPr>
        <a:xfrm>
          <a:off x="3416284" y="202099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50137E-38E8-DF47-9F58-327F19ECD704}">
      <dsp:nvSpPr>
        <dsp:cNvPr id="0" name=""/>
        <dsp:cNvSpPr/>
      </dsp:nvSpPr>
      <dsp:spPr>
        <a:xfrm>
          <a:off x="4173503" y="202099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90D1E8-2B19-8F48-826B-6140AF5C08E3}">
      <dsp:nvSpPr>
        <dsp:cNvPr id="0" name=""/>
        <dsp:cNvSpPr/>
      </dsp:nvSpPr>
      <dsp:spPr>
        <a:xfrm>
          <a:off x="4931321" y="202099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05F2E4-BF3D-2547-9379-F7CFD79AA957}">
      <dsp:nvSpPr>
        <dsp:cNvPr id="0" name=""/>
        <dsp:cNvSpPr/>
      </dsp:nvSpPr>
      <dsp:spPr>
        <a:xfrm>
          <a:off x="5688540" y="202099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BA251A-2E58-7D4F-A6F2-9E2538FAFDE3}">
      <dsp:nvSpPr>
        <dsp:cNvPr id="0" name=""/>
        <dsp:cNvSpPr/>
      </dsp:nvSpPr>
      <dsp:spPr>
        <a:xfrm>
          <a:off x="6446357" y="202099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A38BAC-59BF-F04A-B8EC-E50C8E1175DF}">
      <dsp:nvSpPr>
        <dsp:cNvPr id="0" name=""/>
        <dsp:cNvSpPr/>
      </dsp:nvSpPr>
      <dsp:spPr>
        <a:xfrm>
          <a:off x="7203576" y="202099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91B877-13BA-E04F-911C-65AEA4930BFE}">
      <dsp:nvSpPr>
        <dsp:cNvPr id="0" name=""/>
        <dsp:cNvSpPr/>
      </dsp:nvSpPr>
      <dsp:spPr>
        <a:xfrm>
          <a:off x="7961394" y="202099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A4DA0B-0BC5-0A4B-95C1-F79F6960BEAA}">
      <dsp:nvSpPr>
        <dsp:cNvPr id="0" name=""/>
        <dsp:cNvSpPr/>
      </dsp:nvSpPr>
      <dsp:spPr>
        <a:xfrm>
          <a:off x="3416284" y="2120763"/>
          <a:ext cx="5457363" cy="7981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err="1" smtClean="0">
              <a:solidFill>
                <a:srgbClr val="0A0201"/>
              </a:solidFill>
            </a:rPr>
            <a:t>prosedur</a:t>
          </a:r>
          <a:r>
            <a:rPr lang="en-US" sz="3300" b="1" kern="1200" dirty="0" smtClean="0">
              <a:solidFill>
                <a:srgbClr val="0A0201"/>
              </a:solidFill>
            </a:rPr>
            <a:t> </a:t>
          </a:r>
          <a:r>
            <a:rPr lang="en-US" sz="3300" b="1" kern="1200" dirty="0" err="1" smtClean="0">
              <a:solidFill>
                <a:srgbClr val="0A0201"/>
              </a:solidFill>
            </a:rPr>
            <a:t>pengambilan</a:t>
          </a:r>
          <a:r>
            <a:rPr lang="en-US" sz="3300" b="1" kern="1200" dirty="0" smtClean="0">
              <a:solidFill>
                <a:srgbClr val="0A0201"/>
              </a:solidFill>
            </a:rPr>
            <a:t> </a:t>
          </a:r>
          <a:r>
            <a:rPr lang="en-US" sz="3300" b="1" kern="1200" dirty="0" err="1" smtClean="0">
              <a:solidFill>
                <a:srgbClr val="0A0201"/>
              </a:solidFill>
            </a:rPr>
            <a:t>keputusan</a:t>
          </a:r>
          <a:r>
            <a:rPr lang="en-US" sz="3300" b="1" kern="1200" dirty="0" smtClean="0">
              <a:solidFill>
                <a:srgbClr val="0A0201"/>
              </a:solidFill>
            </a:rPr>
            <a:t> </a:t>
          </a:r>
          <a:r>
            <a:rPr lang="en-US" sz="3300" b="1" kern="1200" dirty="0" err="1" smtClean="0">
              <a:solidFill>
                <a:srgbClr val="0A0201"/>
              </a:solidFill>
            </a:rPr>
            <a:t>demokratis</a:t>
          </a:r>
          <a:endParaRPr lang="en-US" sz="3300" b="1" kern="1200" dirty="0">
            <a:solidFill>
              <a:srgbClr val="0A0201"/>
            </a:solidFill>
          </a:endParaRPr>
        </a:p>
      </dsp:txBody>
      <dsp:txXfrm>
        <a:off x="3416284" y="2120763"/>
        <a:ext cx="5457363" cy="798122"/>
      </dsp:txXfrm>
    </dsp:sp>
    <dsp:sp modelId="{D1CA9D74-A6B9-D74B-854C-3E656034E513}">
      <dsp:nvSpPr>
        <dsp:cNvPr id="0" name=""/>
        <dsp:cNvSpPr/>
      </dsp:nvSpPr>
      <dsp:spPr>
        <a:xfrm>
          <a:off x="3416284" y="3061750"/>
          <a:ext cx="5387328" cy="48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b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b="1" kern="1200">
            <a:solidFill>
              <a:srgbClr val="0A0201"/>
            </a:solidFill>
          </a:endParaRPr>
        </a:p>
      </dsp:txBody>
      <dsp:txXfrm>
        <a:off x="3416284" y="3061750"/>
        <a:ext cx="5387328" cy="489757"/>
      </dsp:txXfrm>
    </dsp:sp>
    <dsp:sp modelId="{B529E8D3-7107-5748-B10A-C037A7010421}">
      <dsp:nvSpPr>
        <dsp:cNvPr id="0" name=""/>
        <dsp:cNvSpPr/>
      </dsp:nvSpPr>
      <dsp:spPr>
        <a:xfrm>
          <a:off x="3416284" y="355150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2CDFD5-1ADE-D148-81B4-C075AD62B8F4}">
      <dsp:nvSpPr>
        <dsp:cNvPr id="0" name=""/>
        <dsp:cNvSpPr/>
      </dsp:nvSpPr>
      <dsp:spPr>
        <a:xfrm>
          <a:off x="4173503" y="355150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27734D-F028-C84C-8EAC-E6C49500907F}">
      <dsp:nvSpPr>
        <dsp:cNvPr id="0" name=""/>
        <dsp:cNvSpPr/>
      </dsp:nvSpPr>
      <dsp:spPr>
        <a:xfrm>
          <a:off x="4931321" y="355150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0CEECC-C4E9-C64D-A899-8C26778132F0}">
      <dsp:nvSpPr>
        <dsp:cNvPr id="0" name=""/>
        <dsp:cNvSpPr/>
      </dsp:nvSpPr>
      <dsp:spPr>
        <a:xfrm>
          <a:off x="5688540" y="355150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CA0053-CB49-F347-8DD0-FB231F517CE4}">
      <dsp:nvSpPr>
        <dsp:cNvPr id="0" name=""/>
        <dsp:cNvSpPr/>
      </dsp:nvSpPr>
      <dsp:spPr>
        <a:xfrm>
          <a:off x="6446357" y="355150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2AAB70-CBE2-D94C-ACC2-1C1210F54C4F}">
      <dsp:nvSpPr>
        <dsp:cNvPr id="0" name=""/>
        <dsp:cNvSpPr/>
      </dsp:nvSpPr>
      <dsp:spPr>
        <a:xfrm>
          <a:off x="7203576" y="355150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E4A5A6-C055-7845-982B-4E451C350FAD}">
      <dsp:nvSpPr>
        <dsp:cNvPr id="0" name=""/>
        <dsp:cNvSpPr/>
      </dsp:nvSpPr>
      <dsp:spPr>
        <a:xfrm>
          <a:off x="7961394" y="3551507"/>
          <a:ext cx="1260634" cy="997653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CEAC04-CEDF-6B4C-AF36-D6963F0C80BF}">
      <dsp:nvSpPr>
        <dsp:cNvPr id="0" name=""/>
        <dsp:cNvSpPr/>
      </dsp:nvSpPr>
      <dsp:spPr>
        <a:xfrm>
          <a:off x="3416284" y="3651273"/>
          <a:ext cx="5457363" cy="7981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err="1" smtClean="0">
              <a:solidFill>
                <a:srgbClr val="0A0201"/>
              </a:solidFill>
            </a:rPr>
            <a:t>Pembagian</a:t>
          </a:r>
          <a:r>
            <a:rPr lang="en-US" sz="3300" b="1" kern="1200" dirty="0" smtClean="0">
              <a:solidFill>
                <a:srgbClr val="0A0201"/>
              </a:solidFill>
            </a:rPr>
            <a:t> </a:t>
          </a:r>
          <a:r>
            <a:rPr lang="en-US" sz="3300" b="1" kern="1200" dirty="0" err="1" smtClean="0">
              <a:solidFill>
                <a:srgbClr val="0A0201"/>
              </a:solidFill>
            </a:rPr>
            <a:t>tanggung</a:t>
          </a:r>
          <a:r>
            <a:rPr lang="en-US" sz="3300" b="1" kern="1200" dirty="0" smtClean="0">
              <a:solidFill>
                <a:srgbClr val="0A0201"/>
              </a:solidFill>
            </a:rPr>
            <a:t> </a:t>
          </a:r>
          <a:r>
            <a:rPr lang="en-US" sz="3300" b="1" kern="1200" dirty="0" err="1" smtClean="0">
              <a:solidFill>
                <a:srgbClr val="0A0201"/>
              </a:solidFill>
            </a:rPr>
            <a:t>jawab</a:t>
          </a:r>
          <a:r>
            <a:rPr lang="en-US" sz="3300" b="1" kern="1200" dirty="0" smtClean="0">
              <a:solidFill>
                <a:srgbClr val="0A0201"/>
              </a:solidFill>
            </a:rPr>
            <a:t> </a:t>
          </a:r>
          <a:r>
            <a:rPr lang="en-US" sz="3300" b="1" kern="1200" dirty="0" err="1" smtClean="0">
              <a:solidFill>
                <a:srgbClr val="0A0201"/>
              </a:solidFill>
            </a:rPr>
            <a:t>kepemimpinan</a:t>
          </a:r>
          <a:endParaRPr lang="en-US" sz="3300" b="1" kern="1200" dirty="0">
            <a:solidFill>
              <a:srgbClr val="0A0201"/>
            </a:solidFill>
          </a:endParaRPr>
        </a:p>
      </dsp:txBody>
      <dsp:txXfrm>
        <a:off x="3416284" y="3651273"/>
        <a:ext cx="5457363" cy="798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AAA3B2D-6D1A-4649-A90B-8FEE2BEA7FBC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E5BDD1A-0810-664F-B032-41819EA3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49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3B2D-6D1A-4649-A90B-8FEE2BEA7FBC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DD1A-0810-664F-B032-41819EA3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6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3B2D-6D1A-4649-A90B-8FEE2BEA7FBC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DD1A-0810-664F-B032-41819EA3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8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3B2D-6D1A-4649-A90B-8FEE2BEA7FBC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DD1A-0810-664F-B032-41819EA3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5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AAA3B2D-6D1A-4649-A90B-8FEE2BEA7FBC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8E5BDD1A-0810-664F-B032-41819EA3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3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3B2D-6D1A-4649-A90B-8FEE2BEA7FBC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DD1A-0810-664F-B032-41819EA3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6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3B2D-6D1A-4649-A90B-8FEE2BEA7FBC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DD1A-0810-664F-B032-41819EA3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3B2D-6D1A-4649-A90B-8FEE2BEA7FBC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DD1A-0810-664F-B032-41819EA3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8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3B2D-6D1A-4649-A90B-8FEE2BEA7FBC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DD1A-0810-664F-B032-41819EA31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8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A3B2D-6D1A-4649-A90B-8FEE2BEA7FBC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8E5BDD1A-0810-664F-B032-41819EA3104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93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AAA3B2D-6D1A-4649-A90B-8FEE2BEA7FBC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8E5BDD1A-0810-664F-B032-41819EA310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899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AA3B2D-6D1A-4649-A90B-8FEE2BEA7FBC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E5BDD1A-0810-664F-B032-41819EA310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82956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b="1" dirty="0" err="1" smtClean="0">
                <a:solidFill>
                  <a:srgbClr val="0A0201"/>
                </a:solidFill>
              </a:rPr>
              <a:t>pARTICIPATIVE</a:t>
            </a:r>
            <a:r>
              <a:rPr lang="en-US" sz="5000" b="1" dirty="0" smtClean="0">
                <a:solidFill>
                  <a:srgbClr val="0A0201"/>
                </a:solidFill>
              </a:rPr>
              <a:t> LEADERSHIP, DELEGATION, AND EMPOWERMENT</a:t>
            </a:r>
            <a:endParaRPr lang="en-US" sz="5000" b="1" dirty="0">
              <a:solidFill>
                <a:srgbClr val="0A020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b="1" dirty="0" err="1" smtClean="0">
                <a:solidFill>
                  <a:srgbClr val="0A0201"/>
                </a:solidFill>
              </a:rPr>
              <a:t>Rizty</a:t>
            </a:r>
            <a:r>
              <a:rPr lang="en-US" sz="1800" b="1" dirty="0" smtClean="0">
                <a:solidFill>
                  <a:srgbClr val="0A0201"/>
                </a:solidFill>
              </a:rPr>
              <a:t> </a:t>
            </a:r>
            <a:r>
              <a:rPr lang="en-US" sz="1800" b="1" dirty="0" err="1" smtClean="0">
                <a:solidFill>
                  <a:srgbClr val="0A0201"/>
                </a:solidFill>
              </a:rPr>
              <a:t>Desta</a:t>
            </a:r>
            <a:r>
              <a:rPr lang="en-US" sz="1800" b="1" dirty="0" smtClean="0">
                <a:solidFill>
                  <a:srgbClr val="0A0201"/>
                </a:solidFill>
              </a:rPr>
              <a:t> </a:t>
            </a:r>
            <a:r>
              <a:rPr lang="en-US" sz="1800" b="1" dirty="0" err="1" smtClean="0">
                <a:solidFill>
                  <a:srgbClr val="0A0201"/>
                </a:solidFill>
              </a:rPr>
              <a:t>Mahestri</a:t>
            </a:r>
            <a:r>
              <a:rPr lang="en-US" sz="1800" b="1" dirty="0" smtClean="0">
                <a:solidFill>
                  <a:srgbClr val="0A0201"/>
                </a:solidFill>
              </a:rPr>
              <a:t>, </a:t>
            </a:r>
            <a:r>
              <a:rPr lang="en-US" sz="1800" b="1" dirty="0" err="1" smtClean="0">
                <a:solidFill>
                  <a:srgbClr val="0A0201"/>
                </a:solidFill>
              </a:rPr>
              <a:t>M.Psi</a:t>
            </a:r>
            <a:r>
              <a:rPr lang="en-US" sz="1800" b="1" dirty="0" smtClean="0">
                <a:solidFill>
                  <a:srgbClr val="0A0201"/>
                </a:solidFill>
              </a:rPr>
              <a:t>., </a:t>
            </a:r>
            <a:r>
              <a:rPr lang="en-US" sz="1800" b="1" dirty="0" err="1" smtClean="0">
                <a:solidFill>
                  <a:srgbClr val="0A0201"/>
                </a:solidFill>
              </a:rPr>
              <a:t>Psikolog</a:t>
            </a:r>
            <a:r>
              <a:rPr lang="en-US" sz="1800" b="1" dirty="0" smtClean="0">
                <a:solidFill>
                  <a:srgbClr val="0A0201"/>
                </a:solidFill>
              </a:rPr>
              <a:t> – </a:t>
            </a:r>
            <a:r>
              <a:rPr lang="en-US" sz="1800" b="1" dirty="0" err="1" smtClean="0">
                <a:solidFill>
                  <a:srgbClr val="0A0201"/>
                </a:solidFill>
              </a:rPr>
              <a:t>Fakltas</a:t>
            </a:r>
            <a:r>
              <a:rPr lang="en-US" sz="1800" b="1" dirty="0" smtClean="0">
                <a:solidFill>
                  <a:srgbClr val="0A0201"/>
                </a:solidFill>
              </a:rPr>
              <a:t> </a:t>
            </a:r>
            <a:r>
              <a:rPr lang="en-US" sz="1800" b="1" dirty="0" err="1" smtClean="0">
                <a:solidFill>
                  <a:srgbClr val="0A0201"/>
                </a:solidFill>
              </a:rPr>
              <a:t>Psikologi</a:t>
            </a:r>
            <a:r>
              <a:rPr lang="en-US" sz="1800" b="1" dirty="0" smtClean="0">
                <a:solidFill>
                  <a:srgbClr val="0A0201"/>
                </a:solidFill>
              </a:rPr>
              <a:t> </a:t>
            </a:r>
            <a:r>
              <a:rPr lang="en-US" sz="1800" b="1" dirty="0" err="1" smtClean="0">
                <a:solidFill>
                  <a:srgbClr val="0A0201"/>
                </a:solidFill>
              </a:rPr>
              <a:t>Universitas</a:t>
            </a:r>
            <a:r>
              <a:rPr lang="en-US" sz="1800" b="1" dirty="0" smtClean="0">
                <a:solidFill>
                  <a:srgbClr val="0A0201"/>
                </a:solidFill>
              </a:rPr>
              <a:t> Medan Area</a:t>
            </a:r>
            <a:endParaRPr lang="en-US" sz="1800" b="1" dirty="0">
              <a:solidFill>
                <a:srgbClr val="0A02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4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000" b="1" dirty="0" smtClean="0">
                <a:solidFill>
                  <a:srgbClr val="0A0201"/>
                </a:solidFill>
              </a:rPr>
              <a:t>RESEARCH on PARTICIPATIVE LEADERSHIP</a:t>
            </a:r>
            <a:endParaRPr lang="en-US" sz="5000" b="1" dirty="0">
              <a:solidFill>
                <a:srgbClr val="0A020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453268"/>
            <a:ext cx="10058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A0201"/>
                </a:solidFill>
              </a:rPr>
              <a:t>Setelah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lebih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dari</a:t>
            </a:r>
            <a:r>
              <a:rPr lang="en-US" sz="4000" b="1" dirty="0" smtClean="0">
                <a:solidFill>
                  <a:srgbClr val="0A0201"/>
                </a:solidFill>
              </a:rPr>
              <a:t> 50 </a:t>
            </a:r>
            <a:r>
              <a:rPr lang="en-US" sz="4000" b="1" dirty="0" err="1" smtClean="0">
                <a:solidFill>
                  <a:srgbClr val="0A0201"/>
                </a:solidFill>
              </a:rPr>
              <a:t>tahun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melakukan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penelitian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mengenai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partisipasi</a:t>
            </a:r>
            <a:r>
              <a:rPr lang="en-US" sz="4000" b="1" dirty="0" smtClean="0">
                <a:solidFill>
                  <a:srgbClr val="0A0201"/>
                </a:solidFill>
              </a:rPr>
              <a:t>, </a:t>
            </a:r>
            <a:r>
              <a:rPr lang="en-US" sz="4000" b="1" dirty="0" err="1" smtClean="0">
                <a:solidFill>
                  <a:srgbClr val="0A0201"/>
                </a:solidFill>
              </a:rPr>
              <a:t>dapat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disimpulkan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bahwa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kepemimpinan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partisipatif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dapat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menghasilkan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kepuasan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kerja</a:t>
            </a:r>
            <a:r>
              <a:rPr lang="en-US" sz="4000" b="1" dirty="0" smtClean="0">
                <a:solidFill>
                  <a:srgbClr val="0A0201"/>
                </a:solidFill>
              </a:rPr>
              <a:t>, </a:t>
            </a:r>
            <a:r>
              <a:rPr lang="en-US" sz="4000" b="1" dirty="0" err="1" smtClean="0">
                <a:solidFill>
                  <a:srgbClr val="0A0201"/>
                </a:solidFill>
              </a:rPr>
              <a:t>upaya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karyawan</a:t>
            </a:r>
            <a:r>
              <a:rPr lang="en-US" sz="4000" b="1" dirty="0" smtClean="0">
                <a:solidFill>
                  <a:srgbClr val="0A0201"/>
                </a:solidFill>
              </a:rPr>
              <a:t>, </a:t>
            </a:r>
            <a:r>
              <a:rPr lang="en-US" sz="4000" b="1" dirty="0" err="1" smtClean="0">
                <a:solidFill>
                  <a:srgbClr val="0A0201"/>
                </a:solidFill>
              </a:rPr>
              <a:t>dan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kinerja</a:t>
            </a:r>
            <a:r>
              <a:rPr lang="en-US" sz="4000" b="1" dirty="0" smtClean="0">
                <a:solidFill>
                  <a:srgbClr val="0A0201"/>
                </a:solidFill>
              </a:rPr>
              <a:t> yang </a:t>
            </a:r>
            <a:r>
              <a:rPr lang="en-US" sz="4000" b="1" dirty="0" err="1" smtClean="0">
                <a:solidFill>
                  <a:srgbClr val="0A0201"/>
                </a:solidFill>
              </a:rPr>
              <a:t>lebih</a:t>
            </a:r>
            <a:r>
              <a:rPr lang="en-US" sz="4000" b="1" dirty="0" smtClean="0">
                <a:solidFill>
                  <a:srgbClr val="0A0201"/>
                </a:solidFill>
              </a:rPr>
              <a:t> </a:t>
            </a:r>
            <a:r>
              <a:rPr lang="en-US" sz="4000" b="1" dirty="0" err="1" smtClean="0">
                <a:solidFill>
                  <a:srgbClr val="0A0201"/>
                </a:solidFill>
              </a:rPr>
              <a:t>tinggi</a:t>
            </a:r>
            <a:r>
              <a:rPr lang="en-US" sz="4000" b="1" dirty="0" smtClean="0">
                <a:solidFill>
                  <a:srgbClr val="0A0201"/>
                </a:solidFill>
              </a:rPr>
              <a:t>. </a:t>
            </a:r>
            <a:endParaRPr lang="en-US" sz="4000" b="1" dirty="0">
              <a:solidFill>
                <a:srgbClr val="0A02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000" b="1" dirty="0" smtClean="0">
                <a:solidFill>
                  <a:srgbClr val="0A0201"/>
                </a:solidFill>
              </a:rPr>
              <a:t>NORMATIVE DECISION MODEL (Vroom &amp; </a:t>
            </a:r>
            <a:r>
              <a:rPr lang="en-US" sz="5000" b="1" dirty="0" err="1" smtClean="0">
                <a:solidFill>
                  <a:srgbClr val="0A0201"/>
                </a:solidFill>
              </a:rPr>
              <a:t>Yetton</a:t>
            </a:r>
            <a:r>
              <a:rPr lang="en-US" sz="5000" b="1" dirty="0" smtClean="0">
                <a:solidFill>
                  <a:srgbClr val="0A0201"/>
                </a:solidFill>
              </a:rPr>
              <a:t> Model, pg. 95)</a:t>
            </a:r>
            <a:endParaRPr lang="en-US" sz="5000" b="1" dirty="0">
              <a:solidFill>
                <a:srgbClr val="0A020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3438"/>
            <a:ext cx="12192000" cy="4754562"/>
          </a:xfrm>
        </p:spPr>
      </p:pic>
    </p:spTree>
    <p:extLst>
      <p:ext uri="{BB962C8B-B14F-4D97-AF65-F5344CB8AC3E}">
        <p14:creationId xmlns:p14="http://schemas.microsoft.com/office/powerpoint/2010/main" val="114505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000" b="1" dirty="0" smtClean="0">
                <a:solidFill>
                  <a:srgbClr val="0A0201"/>
                </a:solidFill>
              </a:rPr>
              <a:t>Applications : Guidelines for Participative Leadership</a:t>
            </a:r>
            <a:endParaRPr lang="en-US" sz="5000" b="1" dirty="0">
              <a:solidFill>
                <a:srgbClr val="0A020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3438"/>
            <a:ext cx="12192000" cy="4754562"/>
          </a:xfrm>
        </p:spPr>
      </p:pic>
    </p:spTree>
    <p:extLst>
      <p:ext uri="{BB962C8B-B14F-4D97-AF65-F5344CB8AC3E}">
        <p14:creationId xmlns:p14="http://schemas.microsoft.com/office/powerpoint/2010/main" val="162004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0A0201"/>
                </a:solidFill>
              </a:rPr>
              <a:t>DELEGATION</a:t>
            </a:r>
            <a:endParaRPr lang="en-US" sz="5000" b="1" dirty="0">
              <a:solidFill>
                <a:srgbClr val="0A020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869513"/>
              </p:ext>
            </p:extLst>
          </p:nvPr>
        </p:nvGraphicFramePr>
        <p:xfrm>
          <a:off x="0" y="2103438"/>
          <a:ext cx="12192000" cy="4587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55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0A0201"/>
                </a:solidFill>
              </a:rPr>
              <a:t>VARIETIES of DELEGATION</a:t>
            </a:r>
            <a:endParaRPr lang="en-US" sz="5000" b="1" dirty="0">
              <a:solidFill>
                <a:srgbClr val="0A020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535514"/>
              </p:ext>
            </p:extLst>
          </p:nvPr>
        </p:nvGraphicFramePr>
        <p:xfrm>
          <a:off x="0" y="2594093"/>
          <a:ext cx="12192000" cy="475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37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000" b="1" dirty="0" smtClean="0">
                <a:solidFill>
                  <a:srgbClr val="0A0201"/>
                </a:solidFill>
              </a:rPr>
              <a:t>POTENTIAL ADVANTAGES of DELEGATION</a:t>
            </a:r>
            <a:endParaRPr lang="en-US" sz="5000" b="1" dirty="0">
              <a:solidFill>
                <a:srgbClr val="0A020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4194"/>
            <a:ext cx="12192000" cy="4843806"/>
          </a:xfrm>
        </p:spPr>
      </p:pic>
    </p:spTree>
    <p:extLst>
      <p:ext uri="{BB962C8B-B14F-4D97-AF65-F5344CB8AC3E}">
        <p14:creationId xmlns:p14="http://schemas.microsoft.com/office/powerpoint/2010/main" val="208018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000" b="1" dirty="0" smtClean="0">
                <a:solidFill>
                  <a:srgbClr val="0A0201"/>
                </a:solidFill>
              </a:rPr>
              <a:t>REASONS FOR LACK of DELEGATION</a:t>
            </a:r>
            <a:endParaRPr lang="en-US" sz="5000" b="1" dirty="0">
              <a:solidFill>
                <a:srgbClr val="0A020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3477"/>
            <a:ext cx="12192000" cy="4504951"/>
          </a:xfrm>
        </p:spPr>
      </p:pic>
    </p:spTree>
    <p:extLst>
      <p:ext uri="{BB962C8B-B14F-4D97-AF65-F5344CB8AC3E}">
        <p14:creationId xmlns:p14="http://schemas.microsoft.com/office/powerpoint/2010/main" val="20558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000" b="1" dirty="0" smtClean="0">
                <a:solidFill>
                  <a:srgbClr val="0A0201"/>
                </a:solidFill>
              </a:rPr>
              <a:t>Applications : GUIDELINES for DELEGATING</a:t>
            </a:r>
            <a:endParaRPr lang="en-US" sz="5000" b="1" dirty="0">
              <a:solidFill>
                <a:srgbClr val="0A020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3438"/>
            <a:ext cx="12192000" cy="4754562"/>
          </a:xfrm>
        </p:spPr>
      </p:pic>
    </p:spTree>
    <p:extLst>
      <p:ext uri="{BB962C8B-B14F-4D97-AF65-F5344CB8AC3E}">
        <p14:creationId xmlns:p14="http://schemas.microsoft.com/office/powerpoint/2010/main" val="8578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0A0201"/>
                </a:solidFill>
              </a:rPr>
              <a:t>EMPOWERMENT</a:t>
            </a:r>
            <a:endParaRPr lang="en-US" sz="5000" b="1" dirty="0">
              <a:solidFill>
                <a:srgbClr val="0A020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096197"/>
              </p:ext>
            </p:extLst>
          </p:nvPr>
        </p:nvGraphicFramePr>
        <p:xfrm>
          <a:off x="0" y="2103438"/>
          <a:ext cx="12192000" cy="4587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7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A0201"/>
                </a:solidFill>
              </a:rPr>
              <a:t>PSYCHOLOGICAL EMPOWERMENT</a:t>
            </a:r>
            <a:endParaRPr lang="en-US" sz="4400" b="1" dirty="0">
              <a:solidFill>
                <a:srgbClr val="0A020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75683"/>
              </p:ext>
            </p:extLst>
          </p:nvPr>
        </p:nvGraphicFramePr>
        <p:xfrm>
          <a:off x="293913" y="2103438"/>
          <a:ext cx="11625943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1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A0201"/>
                </a:solidFill>
              </a:rPr>
              <a:t>Salah </a:t>
            </a:r>
            <a:r>
              <a:rPr lang="en-US" dirty="0" err="1" smtClean="0">
                <a:solidFill>
                  <a:srgbClr val="0A0201"/>
                </a:solidFill>
              </a:rPr>
              <a:t>satu</a:t>
            </a:r>
            <a:r>
              <a:rPr lang="en-US" dirty="0" smtClean="0">
                <a:solidFill>
                  <a:srgbClr val="0A0201"/>
                </a:solidFill>
              </a:rPr>
              <a:t> </a:t>
            </a:r>
            <a:r>
              <a:rPr lang="en-US" dirty="0" err="1" smtClean="0">
                <a:solidFill>
                  <a:srgbClr val="0A0201"/>
                </a:solidFill>
              </a:rPr>
              <a:t>tugas</a:t>
            </a:r>
            <a:r>
              <a:rPr lang="en-US" dirty="0" smtClean="0">
                <a:solidFill>
                  <a:srgbClr val="0A0201"/>
                </a:solidFill>
              </a:rPr>
              <a:t> </a:t>
            </a:r>
            <a:r>
              <a:rPr lang="en-US" dirty="0" err="1" smtClean="0">
                <a:solidFill>
                  <a:srgbClr val="0A0201"/>
                </a:solidFill>
              </a:rPr>
              <a:t>penting</a:t>
            </a:r>
            <a:r>
              <a:rPr lang="en-US" dirty="0" smtClean="0">
                <a:solidFill>
                  <a:srgbClr val="0A0201"/>
                </a:solidFill>
              </a:rPr>
              <a:t> </a:t>
            </a:r>
            <a:r>
              <a:rPr lang="en-US" dirty="0" err="1" smtClean="0">
                <a:solidFill>
                  <a:srgbClr val="0A0201"/>
                </a:solidFill>
              </a:rPr>
              <a:t>seorang</a:t>
            </a:r>
            <a:r>
              <a:rPr lang="en-US" dirty="0" smtClean="0">
                <a:solidFill>
                  <a:srgbClr val="0A0201"/>
                </a:solidFill>
              </a:rPr>
              <a:t> </a:t>
            </a:r>
            <a:r>
              <a:rPr lang="en-US" dirty="0" err="1" smtClean="0">
                <a:solidFill>
                  <a:srgbClr val="0A0201"/>
                </a:solidFill>
              </a:rPr>
              <a:t>pemimpin</a:t>
            </a:r>
            <a:r>
              <a:rPr lang="en-US" dirty="0" smtClean="0">
                <a:solidFill>
                  <a:srgbClr val="0A0201"/>
                </a:solidFill>
              </a:rPr>
              <a:t>?</a:t>
            </a:r>
            <a:endParaRPr lang="en-US" dirty="0">
              <a:solidFill>
                <a:srgbClr val="0A020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2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0A0201"/>
                </a:solidFill>
              </a:rPr>
              <a:t>EMPOWERMENT PROGRAMS</a:t>
            </a:r>
            <a:endParaRPr lang="en-US" sz="5000" b="1" dirty="0">
              <a:solidFill>
                <a:srgbClr val="0A020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507907"/>
              </p:ext>
            </p:extLst>
          </p:nvPr>
        </p:nvGraphicFramePr>
        <p:xfrm>
          <a:off x="0" y="2014194"/>
          <a:ext cx="12638314" cy="4549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06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000" b="1" dirty="0" smtClean="0">
                <a:solidFill>
                  <a:srgbClr val="0A0201"/>
                </a:solidFill>
              </a:rPr>
              <a:t>CONSEQUENCES of EMPOWERMENT</a:t>
            </a:r>
            <a:endParaRPr lang="en-US" sz="5000" b="1" dirty="0">
              <a:solidFill>
                <a:srgbClr val="0A020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107208"/>
              </p:ext>
            </p:extLst>
          </p:nvPr>
        </p:nvGraphicFramePr>
        <p:xfrm>
          <a:off x="0" y="2103438"/>
          <a:ext cx="12192000" cy="475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046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2667338"/>
            <a:ext cx="10058400" cy="1371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000" b="1" dirty="0" smtClean="0">
                <a:solidFill>
                  <a:srgbClr val="0A0201"/>
                </a:solidFill>
              </a:rPr>
              <a:t>TERIMA KASIH</a:t>
            </a:r>
            <a:endParaRPr lang="en-US" sz="5000" b="1" dirty="0">
              <a:solidFill>
                <a:srgbClr val="0A02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8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A0201"/>
                </a:solidFill>
              </a:rPr>
              <a:t>Pengambilan</a:t>
            </a:r>
            <a:r>
              <a:rPr lang="en-US" b="1" dirty="0" smtClean="0">
                <a:solidFill>
                  <a:srgbClr val="0A0201"/>
                </a:solidFill>
              </a:rPr>
              <a:t> </a:t>
            </a:r>
            <a:r>
              <a:rPr lang="en-US" b="1" dirty="0" err="1" smtClean="0">
                <a:solidFill>
                  <a:srgbClr val="0A0201"/>
                </a:solidFill>
              </a:rPr>
              <a:t>keputusan</a:t>
            </a:r>
            <a:endParaRPr lang="en-US" b="1" dirty="0">
              <a:solidFill>
                <a:srgbClr val="0A020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0A0201"/>
                </a:solidFill>
              </a:rPr>
              <a:t>PARTICIPATIVE LEADERSHIP</a:t>
            </a:r>
            <a:endParaRPr lang="en-US" sz="5000" b="1" dirty="0">
              <a:solidFill>
                <a:srgbClr val="0A020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991206"/>
              </p:ext>
            </p:extLst>
          </p:nvPr>
        </p:nvGraphicFramePr>
        <p:xfrm>
          <a:off x="1066800" y="2103438"/>
          <a:ext cx="10058400" cy="4587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04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rgbClr val="0A0201"/>
                </a:solidFill>
              </a:rPr>
              <a:t>PARTICIPATIVE LEADERSHIP</a:t>
            </a:r>
            <a:endParaRPr lang="en-US" sz="5000" b="1" dirty="0">
              <a:solidFill>
                <a:srgbClr val="0A020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587021"/>
              </p:ext>
            </p:extLst>
          </p:nvPr>
        </p:nvGraphicFramePr>
        <p:xfrm>
          <a:off x="0" y="2103438"/>
          <a:ext cx="12192000" cy="4431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585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000" b="1" dirty="0" smtClean="0">
                <a:solidFill>
                  <a:srgbClr val="0A0201"/>
                </a:solidFill>
              </a:rPr>
              <a:t>NATURE of PARTICIPATIVE LEADERSHIP</a:t>
            </a:r>
            <a:endParaRPr lang="en-US" sz="5000" b="1" dirty="0">
              <a:solidFill>
                <a:srgbClr val="0A020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148004"/>
              </p:ext>
            </p:extLst>
          </p:nvPr>
        </p:nvGraphicFramePr>
        <p:xfrm>
          <a:off x="0" y="2103438"/>
          <a:ext cx="12192000" cy="475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88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000" b="1" dirty="0">
                <a:solidFill>
                  <a:srgbClr val="0A0201"/>
                </a:solidFill>
              </a:rPr>
              <a:t>NATURE of PARTICIPATIVE LEADERSHIP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40713"/>
              </p:ext>
            </p:extLst>
          </p:nvPr>
        </p:nvGraphicFramePr>
        <p:xfrm>
          <a:off x="0" y="2103438"/>
          <a:ext cx="12192000" cy="475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1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000" b="1" dirty="0">
                <a:solidFill>
                  <a:srgbClr val="0A0201"/>
                </a:solidFill>
              </a:rPr>
              <a:t>NATURE of PARTICIPATIVE LEADERSHIP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4382"/>
            <a:ext cx="12192000" cy="4246349"/>
          </a:xfrm>
        </p:spPr>
      </p:pic>
    </p:spTree>
    <p:extLst>
      <p:ext uri="{BB962C8B-B14F-4D97-AF65-F5344CB8AC3E}">
        <p14:creationId xmlns:p14="http://schemas.microsoft.com/office/powerpoint/2010/main" val="6216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000" b="1" dirty="0" smtClean="0">
                <a:solidFill>
                  <a:srgbClr val="0A0201"/>
                </a:solidFill>
              </a:rPr>
              <a:t>CONSEQUENCES of PARTICIPATIVE LEADERSHIP</a:t>
            </a:r>
            <a:endParaRPr lang="en-US" sz="5000" b="1" dirty="0">
              <a:solidFill>
                <a:srgbClr val="0A020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8840"/>
            <a:ext cx="12192000" cy="4709160"/>
          </a:xfrm>
        </p:spPr>
      </p:pic>
    </p:spTree>
    <p:extLst>
      <p:ext uri="{BB962C8B-B14F-4D97-AF65-F5344CB8AC3E}">
        <p14:creationId xmlns:p14="http://schemas.microsoft.com/office/powerpoint/2010/main" val="183308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1346</TotalTime>
  <Words>355</Words>
  <Application>Microsoft Office PowerPoint</Application>
  <PresentationFormat>Widescreen</PresentationFormat>
  <Paragraphs>56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Garamond</vt:lpstr>
      <vt:lpstr>Savon</vt:lpstr>
      <vt:lpstr>pARTICIPATIVE LEADERSHIP, DELEGATION, AND EMPOWERMENT</vt:lpstr>
      <vt:lpstr>Salah satu tugas penting seorang pemimpin?</vt:lpstr>
      <vt:lpstr>Pengambilan keputusan</vt:lpstr>
      <vt:lpstr>PARTICIPATIVE LEADERSHIP</vt:lpstr>
      <vt:lpstr>PARTICIPATIVE LEADERSHIP</vt:lpstr>
      <vt:lpstr>NATURE of PARTICIPATIVE LEADERSHIP</vt:lpstr>
      <vt:lpstr>NATURE of PARTICIPATIVE LEADERSHIP</vt:lpstr>
      <vt:lpstr>NATURE of PARTICIPATIVE LEADERSHIP</vt:lpstr>
      <vt:lpstr>CONSEQUENCES of PARTICIPATIVE LEADERSHIP</vt:lpstr>
      <vt:lpstr>RESEARCH on PARTICIPATIVE LEADERSHIP</vt:lpstr>
      <vt:lpstr>NORMATIVE DECISION MODEL (Vroom &amp; Yetton Model, pg. 95)</vt:lpstr>
      <vt:lpstr>Applications : Guidelines for Participative Leadership</vt:lpstr>
      <vt:lpstr>DELEGATION</vt:lpstr>
      <vt:lpstr>VARIETIES of DELEGATION</vt:lpstr>
      <vt:lpstr>POTENTIAL ADVANTAGES of DELEGATION</vt:lpstr>
      <vt:lpstr>REASONS FOR LACK of DELEGATION</vt:lpstr>
      <vt:lpstr>Applications : GUIDELINES for DELEGATING</vt:lpstr>
      <vt:lpstr>EMPOWERMENT</vt:lpstr>
      <vt:lpstr>PSYCHOLOGICAL EMPOWERMENT</vt:lpstr>
      <vt:lpstr>EMPOWERMENT PROGRAMS</vt:lpstr>
      <vt:lpstr>CONSEQUENCES of EMPOWERMENT</vt:lpstr>
      <vt:lpstr>TERIMA KASIH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pARTICIPATIVE LEADERSHIP, DELEGATION, AND EMPOWERMENT</dc:title>
  <dc:creator>Microsoft Office User</dc:creator>
  <cp:lastModifiedBy>UMA</cp:lastModifiedBy>
  <cp:revision>38</cp:revision>
  <dcterms:created xsi:type="dcterms:W3CDTF">2019-04-04T02:47:18Z</dcterms:created>
  <dcterms:modified xsi:type="dcterms:W3CDTF">2020-07-29T01:41:48Z</dcterms:modified>
</cp:coreProperties>
</file>