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9"/>
    <p:restoredTop sz="94737"/>
  </p:normalViewPr>
  <p:slideViewPr>
    <p:cSldViewPr snapToGrid="0" snapToObjects="1">
      <p:cViewPr varScale="1">
        <p:scale>
          <a:sx n="109" d="100"/>
          <a:sy n="109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7FCBC7-6F64-164D-8F79-0AAFEE2166C2}" type="doc">
      <dgm:prSet loTypeId="urn:microsoft.com/office/officeart/2009/3/layout/RandomtoResult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A3394A-952E-6849-9987-A0CA1BCD39DF}">
      <dgm:prSet phldrT="[Text]" custT="1"/>
      <dgm:spPr/>
      <dgm:t>
        <a:bodyPr/>
        <a:lstStyle/>
        <a:p>
          <a:r>
            <a:rPr lang="en-US" sz="2000" b="1" dirty="0" smtClean="0"/>
            <a:t>PROSES</a:t>
          </a:r>
          <a:r>
            <a:rPr lang="en-US" sz="2000" b="1" baseline="0" dirty="0" smtClean="0"/>
            <a:t> </a:t>
          </a:r>
        </a:p>
        <a:p>
          <a:r>
            <a:rPr lang="en-US" sz="2000" b="1" baseline="0" dirty="0" smtClean="0"/>
            <a:t>MEMPENGARUHI</a:t>
          </a:r>
          <a:endParaRPr lang="en-US" sz="2000" b="1" dirty="0"/>
        </a:p>
      </dgm:t>
    </dgm:pt>
    <dgm:pt modelId="{9E7A8A64-C38D-A742-8FF3-569EFBB8520F}" type="parTrans" cxnId="{098FB777-5D5A-4347-951C-4BFE8212496F}">
      <dgm:prSet/>
      <dgm:spPr/>
      <dgm:t>
        <a:bodyPr/>
        <a:lstStyle/>
        <a:p>
          <a:endParaRPr lang="en-US"/>
        </a:p>
      </dgm:t>
    </dgm:pt>
    <dgm:pt modelId="{C0CD2632-0BAB-AC4C-94EE-C300CCA54BF6}" type="sibTrans" cxnId="{098FB777-5D5A-4347-951C-4BFE8212496F}">
      <dgm:prSet/>
      <dgm:spPr/>
      <dgm:t>
        <a:bodyPr/>
        <a:lstStyle/>
        <a:p>
          <a:endParaRPr lang="en-US"/>
        </a:p>
      </dgm:t>
    </dgm:pt>
    <dgm:pt modelId="{7D0712CE-E133-3644-9757-C95852763A99}">
      <dgm:prSet phldrT="[Text]"/>
      <dgm:spPr/>
      <dgm:t>
        <a:bodyPr/>
        <a:lstStyle/>
        <a:p>
          <a:r>
            <a:rPr lang="en-US" dirty="0" err="1" smtClean="0"/>
            <a:t>Merupakan</a:t>
          </a:r>
          <a:r>
            <a:rPr lang="en-US" baseline="0" dirty="0" smtClean="0"/>
            <a:t> </a:t>
          </a:r>
          <a:r>
            <a:rPr lang="en-US" baseline="0" dirty="0" err="1" smtClean="0"/>
            <a:t>inti</a:t>
          </a:r>
          <a:r>
            <a:rPr lang="en-US" baseline="0" dirty="0" smtClean="0"/>
            <a:t> </a:t>
          </a:r>
          <a:r>
            <a:rPr lang="en-US" baseline="0" dirty="0" err="1" smtClean="0"/>
            <a:t>dari</a:t>
          </a:r>
          <a:endParaRPr lang="en-US" dirty="0"/>
        </a:p>
      </dgm:t>
    </dgm:pt>
    <dgm:pt modelId="{04ED1CF4-B3BE-ED41-8F68-885EDC828084}" type="parTrans" cxnId="{36DCC2B7-CBD8-5741-8EA6-4EBE48019BB1}">
      <dgm:prSet/>
      <dgm:spPr/>
      <dgm:t>
        <a:bodyPr/>
        <a:lstStyle/>
        <a:p>
          <a:endParaRPr lang="en-US"/>
        </a:p>
      </dgm:t>
    </dgm:pt>
    <dgm:pt modelId="{2EE265A8-B6CE-A945-A411-E6EF404DADEA}" type="sibTrans" cxnId="{36DCC2B7-CBD8-5741-8EA6-4EBE48019BB1}">
      <dgm:prSet/>
      <dgm:spPr/>
      <dgm:t>
        <a:bodyPr/>
        <a:lstStyle/>
        <a:p>
          <a:endParaRPr lang="en-US"/>
        </a:p>
      </dgm:t>
    </dgm:pt>
    <dgm:pt modelId="{57F9CCCF-A708-6C44-BC1D-D7B7DF5F39AD}">
      <dgm:prSet phldrT="[Text]"/>
      <dgm:spPr/>
      <dgm:t>
        <a:bodyPr/>
        <a:lstStyle/>
        <a:p>
          <a:r>
            <a:rPr lang="en-US" b="1" dirty="0" smtClean="0"/>
            <a:t>KEPEMIMPINAN</a:t>
          </a:r>
          <a:endParaRPr lang="en-US" b="1" dirty="0"/>
        </a:p>
      </dgm:t>
    </dgm:pt>
    <dgm:pt modelId="{D41ABDC0-5F5B-AD40-AF2A-5C81D555A982}" type="parTrans" cxnId="{5CFB7A2C-0D54-A04A-AA89-55F58EF4EBAE}">
      <dgm:prSet/>
      <dgm:spPr/>
      <dgm:t>
        <a:bodyPr/>
        <a:lstStyle/>
        <a:p>
          <a:endParaRPr lang="en-US"/>
        </a:p>
      </dgm:t>
    </dgm:pt>
    <dgm:pt modelId="{2E1E0ECE-84CC-944D-984B-E0E75AAFC259}" type="sibTrans" cxnId="{5CFB7A2C-0D54-A04A-AA89-55F58EF4EBAE}">
      <dgm:prSet/>
      <dgm:spPr/>
      <dgm:t>
        <a:bodyPr/>
        <a:lstStyle/>
        <a:p>
          <a:endParaRPr lang="en-US"/>
        </a:p>
      </dgm:t>
    </dgm:pt>
    <dgm:pt modelId="{698F0EF7-3E5C-A54A-92B5-2A9CC6FA0A7E}">
      <dgm:prSet phldrT="[Text]" phldr="1"/>
      <dgm:spPr/>
      <dgm:t>
        <a:bodyPr/>
        <a:lstStyle/>
        <a:p>
          <a:endParaRPr lang="en-US"/>
        </a:p>
      </dgm:t>
    </dgm:pt>
    <dgm:pt modelId="{72DCED9A-6BBB-174C-819F-30731E94F009}" type="parTrans" cxnId="{902B4046-4754-984E-BED0-9C1E492E6380}">
      <dgm:prSet/>
      <dgm:spPr/>
      <dgm:t>
        <a:bodyPr/>
        <a:lstStyle/>
        <a:p>
          <a:endParaRPr lang="en-US"/>
        </a:p>
      </dgm:t>
    </dgm:pt>
    <dgm:pt modelId="{524A61A7-01CF-9047-A041-70949DDE8940}" type="sibTrans" cxnId="{902B4046-4754-984E-BED0-9C1E492E6380}">
      <dgm:prSet/>
      <dgm:spPr/>
      <dgm:t>
        <a:bodyPr/>
        <a:lstStyle/>
        <a:p>
          <a:endParaRPr lang="en-US"/>
        </a:p>
      </dgm:t>
    </dgm:pt>
    <dgm:pt modelId="{9908BDA9-C4F7-D34C-97FF-5EFD3C72230F}" type="pres">
      <dgm:prSet presAssocID="{2A7FCBC7-6F64-164D-8F79-0AAFEE2166C2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C5C9007-737D-BA41-B905-2637CB7A0B85}" type="pres">
      <dgm:prSet presAssocID="{A4A3394A-952E-6849-9987-A0CA1BCD39DF}" presName="chaos" presStyleCnt="0"/>
      <dgm:spPr/>
    </dgm:pt>
    <dgm:pt modelId="{ADEA122A-3BD1-2B49-8E66-82858F75905B}" type="pres">
      <dgm:prSet presAssocID="{A4A3394A-952E-6849-9987-A0CA1BCD39DF}" presName="parTx1" presStyleLbl="revTx" presStyleIdx="0" presStyleCnt="3" custScaleX="130978"/>
      <dgm:spPr/>
      <dgm:t>
        <a:bodyPr/>
        <a:lstStyle/>
        <a:p>
          <a:endParaRPr lang="en-US"/>
        </a:p>
      </dgm:t>
    </dgm:pt>
    <dgm:pt modelId="{B995347C-019A-A84A-A63E-01F3997ACEA9}" type="pres">
      <dgm:prSet presAssocID="{A4A3394A-952E-6849-9987-A0CA1BCD39DF}" presName="desTx1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550311-4D88-A14C-BC68-374E6AD7DF82}" type="pres">
      <dgm:prSet presAssocID="{A4A3394A-952E-6849-9987-A0CA1BCD39DF}" presName="c1" presStyleLbl="node1" presStyleIdx="0" presStyleCnt="19"/>
      <dgm:spPr/>
    </dgm:pt>
    <dgm:pt modelId="{B13E0ECB-D936-8348-909C-AB3B5C81C962}" type="pres">
      <dgm:prSet presAssocID="{A4A3394A-952E-6849-9987-A0CA1BCD39DF}" presName="c2" presStyleLbl="node1" presStyleIdx="1" presStyleCnt="19"/>
      <dgm:spPr/>
    </dgm:pt>
    <dgm:pt modelId="{37E8E0CB-F08E-1F48-AFE1-ACE895ABE37A}" type="pres">
      <dgm:prSet presAssocID="{A4A3394A-952E-6849-9987-A0CA1BCD39DF}" presName="c3" presStyleLbl="node1" presStyleIdx="2" presStyleCnt="19"/>
      <dgm:spPr/>
    </dgm:pt>
    <dgm:pt modelId="{F8520655-C192-9240-801D-04F3047FD8EE}" type="pres">
      <dgm:prSet presAssocID="{A4A3394A-952E-6849-9987-A0CA1BCD39DF}" presName="c4" presStyleLbl="node1" presStyleIdx="3" presStyleCnt="19"/>
      <dgm:spPr/>
    </dgm:pt>
    <dgm:pt modelId="{AF5AFACC-F67C-6948-BE36-48D2000E1FE9}" type="pres">
      <dgm:prSet presAssocID="{A4A3394A-952E-6849-9987-A0CA1BCD39DF}" presName="c5" presStyleLbl="node1" presStyleIdx="4" presStyleCnt="19"/>
      <dgm:spPr/>
    </dgm:pt>
    <dgm:pt modelId="{78E8827F-259B-7249-9FCF-5907B2F1BEDB}" type="pres">
      <dgm:prSet presAssocID="{A4A3394A-952E-6849-9987-A0CA1BCD39DF}" presName="c6" presStyleLbl="node1" presStyleIdx="5" presStyleCnt="19"/>
      <dgm:spPr/>
    </dgm:pt>
    <dgm:pt modelId="{526ABF59-204A-E541-982D-EA6C03511333}" type="pres">
      <dgm:prSet presAssocID="{A4A3394A-952E-6849-9987-A0CA1BCD39DF}" presName="c7" presStyleLbl="node1" presStyleIdx="6" presStyleCnt="19"/>
      <dgm:spPr/>
    </dgm:pt>
    <dgm:pt modelId="{4EF6D778-2789-B148-9335-05157844C107}" type="pres">
      <dgm:prSet presAssocID="{A4A3394A-952E-6849-9987-A0CA1BCD39DF}" presName="c8" presStyleLbl="node1" presStyleIdx="7" presStyleCnt="19"/>
      <dgm:spPr/>
    </dgm:pt>
    <dgm:pt modelId="{8BB73B86-3939-1543-BD06-6B9597056F05}" type="pres">
      <dgm:prSet presAssocID="{A4A3394A-952E-6849-9987-A0CA1BCD39DF}" presName="c9" presStyleLbl="node1" presStyleIdx="8" presStyleCnt="19"/>
      <dgm:spPr/>
    </dgm:pt>
    <dgm:pt modelId="{1926CE55-89CE-6A47-8374-753C98EF249F}" type="pres">
      <dgm:prSet presAssocID="{A4A3394A-952E-6849-9987-A0CA1BCD39DF}" presName="c10" presStyleLbl="node1" presStyleIdx="9" presStyleCnt="19"/>
      <dgm:spPr/>
    </dgm:pt>
    <dgm:pt modelId="{BB92C155-D596-C14E-9235-CB7857CF8901}" type="pres">
      <dgm:prSet presAssocID="{A4A3394A-952E-6849-9987-A0CA1BCD39DF}" presName="c11" presStyleLbl="node1" presStyleIdx="10" presStyleCnt="19"/>
      <dgm:spPr/>
    </dgm:pt>
    <dgm:pt modelId="{681CC054-74E6-B647-9D9F-9B8127E38BB5}" type="pres">
      <dgm:prSet presAssocID="{A4A3394A-952E-6849-9987-A0CA1BCD39DF}" presName="c12" presStyleLbl="node1" presStyleIdx="11" presStyleCnt="19"/>
      <dgm:spPr/>
    </dgm:pt>
    <dgm:pt modelId="{C7AE58A0-E738-F54A-827D-CD937E513AB2}" type="pres">
      <dgm:prSet presAssocID="{A4A3394A-952E-6849-9987-A0CA1BCD39DF}" presName="c13" presStyleLbl="node1" presStyleIdx="12" presStyleCnt="19"/>
      <dgm:spPr/>
    </dgm:pt>
    <dgm:pt modelId="{47E7487B-A80C-2F4E-9ACF-B0B5F0FD0AB1}" type="pres">
      <dgm:prSet presAssocID="{A4A3394A-952E-6849-9987-A0CA1BCD39DF}" presName="c14" presStyleLbl="node1" presStyleIdx="13" presStyleCnt="19"/>
      <dgm:spPr/>
    </dgm:pt>
    <dgm:pt modelId="{5F56BA7B-31C4-A847-A795-232E362923B2}" type="pres">
      <dgm:prSet presAssocID="{A4A3394A-952E-6849-9987-A0CA1BCD39DF}" presName="c15" presStyleLbl="node1" presStyleIdx="14" presStyleCnt="19"/>
      <dgm:spPr/>
    </dgm:pt>
    <dgm:pt modelId="{1B198A00-4894-BA4B-B999-BADE0FE23A01}" type="pres">
      <dgm:prSet presAssocID="{A4A3394A-952E-6849-9987-A0CA1BCD39DF}" presName="c16" presStyleLbl="node1" presStyleIdx="15" presStyleCnt="19"/>
      <dgm:spPr/>
    </dgm:pt>
    <dgm:pt modelId="{141C2EDA-6057-B34E-857D-A13729915744}" type="pres">
      <dgm:prSet presAssocID="{A4A3394A-952E-6849-9987-A0CA1BCD39DF}" presName="c17" presStyleLbl="node1" presStyleIdx="16" presStyleCnt="19"/>
      <dgm:spPr/>
    </dgm:pt>
    <dgm:pt modelId="{5675091A-F4B5-6A48-8DCE-94189AE5314F}" type="pres">
      <dgm:prSet presAssocID="{A4A3394A-952E-6849-9987-A0CA1BCD39DF}" presName="c18" presStyleLbl="node1" presStyleIdx="17" presStyleCnt="19"/>
      <dgm:spPr/>
    </dgm:pt>
    <dgm:pt modelId="{A0764C3A-1112-E24B-A869-BBF38E2794A6}" type="pres">
      <dgm:prSet presAssocID="{C0CD2632-0BAB-AC4C-94EE-C300CCA54BF6}" presName="chevronComposite1" presStyleCnt="0"/>
      <dgm:spPr/>
    </dgm:pt>
    <dgm:pt modelId="{0D5F1BB1-3543-A347-A435-A68AE8164F0F}" type="pres">
      <dgm:prSet presAssocID="{C0CD2632-0BAB-AC4C-94EE-C300CCA54BF6}" presName="chevron1" presStyleLbl="sibTrans2D1" presStyleIdx="0" presStyleCnt="2"/>
      <dgm:spPr/>
    </dgm:pt>
    <dgm:pt modelId="{FA77D01B-AAA2-514B-B268-11FBB5D96DB6}" type="pres">
      <dgm:prSet presAssocID="{C0CD2632-0BAB-AC4C-94EE-C300CCA54BF6}" presName="spChevron1" presStyleCnt="0"/>
      <dgm:spPr/>
    </dgm:pt>
    <dgm:pt modelId="{6B439109-D53E-7843-A4BE-B76B41F2A3DA}" type="pres">
      <dgm:prSet presAssocID="{C0CD2632-0BAB-AC4C-94EE-C300CCA54BF6}" presName="overlap" presStyleCnt="0"/>
      <dgm:spPr/>
    </dgm:pt>
    <dgm:pt modelId="{7A796043-9905-9D4F-8E14-78118B24CB85}" type="pres">
      <dgm:prSet presAssocID="{C0CD2632-0BAB-AC4C-94EE-C300CCA54BF6}" presName="chevronComposite2" presStyleCnt="0"/>
      <dgm:spPr/>
    </dgm:pt>
    <dgm:pt modelId="{21A584F7-44A8-2543-A345-97B9C56988E7}" type="pres">
      <dgm:prSet presAssocID="{C0CD2632-0BAB-AC4C-94EE-C300CCA54BF6}" presName="chevron2" presStyleLbl="sibTrans2D1" presStyleIdx="1" presStyleCnt="2"/>
      <dgm:spPr/>
    </dgm:pt>
    <dgm:pt modelId="{A74A2436-0717-4F45-8F5E-EBBDF3806978}" type="pres">
      <dgm:prSet presAssocID="{C0CD2632-0BAB-AC4C-94EE-C300CCA54BF6}" presName="spChevron2" presStyleCnt="0"/>
      <dgm:spPr/>
    </dgm:pt>
    <dgm:pt modelId="{0D8CEC0C-B0E1-1C40-8720-B95463013157}" type="pres">
      <dgm:prSet presAssocID="{57F9CCCF-A708-6C44-BC1D-D7B7DF5F39AD}" presName="last" presStyleCnt="0"/>
      <dgm:spPr/>
    </dgm:pt>
    <dgm:pt modelId="{2024F424-6BBD-0A46-9F75-7F00666E975B}" type="pres">
      <dgm:prSet presAssocID="{57F9CCCF-A708-6C44-BC1D-D7B7DF5F39AD}" presName="circleTx" presStyleLbl="node1" presStyleIdx="18" presStyleCnt="19" custScaleX="194616"/>
      <dgm:spPr/>
      <dgm:t>
        <a:bodyPr/>
        <a:lstStyle/>
        <a:p>
          <a:endParaRPr lang="en-US"/>
        </a:p>
      </dgm:t>
    </dgm:pt>
    <dgm:pt modelId="{02D2F548-C13B-F940-BC6F-097B29E473E3}" type="pres">
      <dgm:prSet presAssocID="{57F9CCCF-A708-6C44-BC1D-D7B7DF5F39AD}" presName="desTxN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7CEE70-32FF-DE44-A4BA-F8632FC121CE}" type="pres">
      <dgm:prSet presAssocID="{57F9CCCF-A708-6C44-BC1D-D7B7DF5F39AD}" presName="spN" presStyleCnt="0"/>
      <dgm:spPr/>
    </dgm:pt>
  </dgm:ptLst>
  <dgm:cxnLst>
    <dgm:cxn modelId="{D4A3AD0E-E3E1-BD41-8D4F-E5DB4E31E56C}" type="presOf" srcId="{2A7FCBC7-6F64-164D-8F79-0AAFEE2166C2}" destId="{9908BDA9-C4F7-D34C-97FF-5EFD3C72230F}" srcOrd="0" destOrd="0" presId="urn:microsoft.com/office/officeart/2009/3/layout/RandomtoResultProcess"/>
    <dgm:cxn modelId="{520F4C71-CD56-B74D-BA58-3D0DFB910E76}" type="presOf" srcId="{57F9CCCF-A708-6C44-BC1D-D7B7DF5F39AD}" destId="{2024F424-6BBD-0A46-9F75-7F00666E975B}" srcOrd="0" destOrd="0" presId="urn:microsoft.com/office/officeart/2009/3/layout/RandomtoResultProcess"/>
    <dgm:cxn modelId="{5CFB7A2C-0D54-A04A-AA89-55F58EF4EBAE}" srcId="{2A7FCBC7-6F64-164D-8F79-0AAFEE2166C2}" destId="{57F9CCCF-A708-6C44-BC1D-D7B7DF5F39AD}" srcOrd="1" destOrd="0" parTransId="{D41ABDC0-5F5B-AD40-AF2A-5C81D555A982}" sibTransId="{2E1E0ECE-84CC-944D-984B-E0E75AAFC259}"/>
    <dgm:cxn modelId="{227EBD8B-EC76-114F-93DC-0D324E6E9A1A}" type="presOf" srcId="{698F0EF7-3E5C-A54A-92B5-2A9CC6FA0A7E}" destId="{02D2F548-C13B-F940-BC6F-097B29E473E3}" srcOrd="0" destOrd="0" presId="urn:microsoft.com/office/officeart/2009/3/layout/RandomtoResultProcess"/>
    <dgm:cxn modelId="{30EBB82A-7F2A-8A4B-8832-687B0A7A64BD}" type="presOf" srcId="{A4A3394A-952E-6849-9987-A0CA1BCD39DF}" destId="{ADEA122A-3BD1-2B49-8E66-82858F75905B}" srcOrd="0" destOrd="0" presId="urn:microsoft.com/office/officeart/2009/3/layout/RandomtoResultProcess"/>
    <dgm:cxn modelId="{902B4046-4754-984E-BED0-9C1E492E6380}" srcId="{57F9CCCF-A708-6C44-BC1D-D7B7DF5F39AD}" destId="{698F0EF7-3E5C-A54A-92B5-2A9CC6FA0A7E}" srcOrd="0" destOrd="0" parTransId="{72DCED9A-6BBB-174C-819F-30731E94F009}" sibTransId="{524A61A7-01CF-9047-A041-70949DDE8940}"/>
    <dgm:cxn modelId="{B066D809-1BAF-8C4C-BF99-782B2F71DE86}" type="presOf" srcId="{7D0712CE-E133-3644-9757-C95852763A99}" destId="{B995347C-019A-A84A-A63E-01F3997ACEA9}" srcOrd="0" destOrd="0" presId="urn:microsoft.com/office/officeart/2009/3/layout/RandomtoResultProcess"/>
    <dgm:cxn modelId="{098FB777-5D5A-4347-951C-4BFE8212496F}" srcId="{2A7FCBC7-6F64-164D-8F79-0AAFEE2166C2}" destId="{A4A3394A-952E-6849-9987-A0CA1BCD39DF}" srcOrd="0" destOrd="0" parTransId="{9E7A8A64-C38D-A742-8FF3-569EFBB8520F}" sibTransId="{C0CD2632-0BAB-AC4C-94EE-C300CCA54BF6}"/>
    <dgm:cxn modelId="{36DCC2B7-CBD8-5741-8EA6-4EBE48019BB1}" srcId="{A4A3394A-952E-6849-9987-A0CA1BCD39DF}" destId="{7D0712CE-E133-3644-9757-C95852763A99}" srcOrd="0" destOrd="0" parTransId="{04ED1CF4-B3BE-ED41-8F68-885EDC828084}" sibTransId="{2EE265A8-B6CE-A945-A411-E6EF404DADEA}"/>
    <dgm:cxn modelId="{284C7753-F436-DA42-8503-6025FC8E8550}" type="presParOf" srcId="{9908BDA9-C4F7-D34C-97FF-5EFD3C72230F}" destId="{AC5C9007-737D-BA41-B905-2637CB7A0B85}" srcOrd="0" destOrd="0" presId="urn:microsoft.com/office/officeart/2009/3/layout/RandomtoResultProcess"/>
    <dgm:cxn modelId="{34F96913-28F8-5544-8D34-0A60D314F013}" type="presParOf" srcId="{AC5C9007-737D-BA41-B905-2637CB7A0B85}" destId="{ADEA122A-3BD1-2B49-8E66-82858F75905B}" srcOrd="0" destOrd="0" presId="urn:microsoft.com/office/officeart/2009/3/layout/RandomtoResultProcess"/>
    <dgm:cxn modelId="{629347C8-1E30-4840-9677-6D1EE258C64D}" type="presParOf" srcId="{AC5C9007-737D-BA41-B905-2637CB7A0B85}" destId="{B995347C-019A-A84A-A63E-01F3997ACEA9}" srcOrd="1" destOrd="0" presId="urn:microsoft.com/office/officeart/2009/3/layout/RandomtoResultProcess"/>
    <dgm:cxn modelId="{EA78D493-9E7D-B247-BC6B-CF1C1C892ED2}" type="presParOf" srcId="{AC5C9007-737D-BA41-B905-2637CB7A0B85}" destId="{13550311-4D88-A14C-BC68-374E6AD7DF82}" srcOrd="2" destOrd="0" presId="urn:microsoft.com/office/officeart/2009/3/layout/RandomtoResultProcess"/>
    <dgm:cxn modelId="{63061D9D-804B-2247-BFE2-A225884EDCD4}" type="presParOf" srcId="{AC5C9007-737D-BA41-B905-2637CB7A0B85}" destId="{B13E0ECB-D936-8348-909C-AB3B5C81C962}" srcOrd="3" destOrd="0" presId="urn:microsoft.com/office/officeart/2009/3/layout/RandomtoResultProcess"/>
    <dgm:cxn modelId="{ED419ED6-2305-5845-9B72-C07B343C466E}" type="presParOf" srcId="{AC5C9007-737D-BA41-B905-2637CB7A0B85}" destId="{37E8E0CB-F08E-1F48-AFE1-ACE895ABE37A}" srcOrd="4" destOrd="0" presId="urn:microsoft.com/office/officeart/2009/3/layout/RandomtoResultProcess"/>
    <dgm:cxn modelId="{BDFC07AC-A8D8-104B-949D-3CA6C976DDAB}" type="presParOf" srcId="{AC5C9007-737D-BA41-B905-2637CB7A0B85}" destId="{F8520655-C192-9240-801D-04F3047FD8EE}" srcOrd="5" destOrd="0" presId="urn:microsoft.com/office/officeart/2009/3/layout/RandomtoResultProcess"/>
    <dgm:cxn modelId="{629A4330-918E-994F-8A8F-B37D158808AA}" type="presParOf" srcId="{AC5C9007-737D-BA41-B905-2637CB7A0B85}" destId="{AF5AFACC-F67C-6948-BE36-48D2000E1FE9}" srcOrd="6" destOrd="0" presId="urn:microsoft.com/office/officeart/2009/3/layout/RandomtoResultProcess"/>
    <dgm:cxn modelId="{CEA44C4D-A6B9-FA45-B8AE-234095112DA5}" type="presParOf" srcId="{AC5C9007-737D-BA41-B905-2637CB7A0B85}" destId="{78E8827F-259B-7249-9FCF-5907B2F1BEDB}" srcOrd="7" destOrd="0" presId="urn:microsoft.com/office/officeart/2009/3/layout/RandomtoResultProcess"/>
    <dgm:cxn modelId="{5F339956-9A20-5D43-AE83-729C1EEC07D7}" type="presParOf" srcId="{AC5C9007-737D-BA41-B905-2637CB7A0B85}" destId="{526ABF59-204A-E541-982D-EA6C03511333}" srcOrd="8" destOrd="0" presId="urn:microsoft.com/office/officeart/2009/3/layout/RandomtoResultProcess"/>
    <dgm:cxn modelId="{34B3DFC4-9088-9D44-8C21-5C7DB8B36881}" type="presParOf" srcId="{AC5C9007-737D-BA41-B905-2637CB7A0B85}" destId="{4EF6D778-2789-B148-9335-05157844C107}" srcOrd="9" destOrd="0" presId="urn:microsoft.com/office/officeart/2009/3/layout/RandomtoResultProcess"/>
    <dgm:cxn modelId="{275FF590-6702-A240-A885-9AE8D52BC687}" type="presParOf" srcId="{AC5C9007-737D-BA41-B905-2637CB7A0B85}" destId="{8BB73B86-3939-1543-BD06-6B9597056F05}" srcOrd="10" destOrd="0" presId="urn:microsoft.com/office/officeart/2009/3/layout/RandomtoResultProcess"/>
    <dgm:cxn modelId="{C00D00CE-A787-FA48-A778-8DEC5EC55781}" type="presParOf" srcId="{AC5C9007-737D-BA41-B905-2637CB7A0B85}" destId="{1926CE55-89CE-6A47-8374-753C98EF249F}" srcOrd="11" destOrd="0" presId="urn:microsoft.com/office/officeart/2009/3/layout/RandomtoResultProcess"/>
    <dgm:cxn modelId="{4AFC28A4-065D-8C4D-9D53-A5B52FAB01E8}" type="presParOf" srcId="{AC5C9007-737D-BA41-B905-2637CB7A0B85}" destId="{BB92C155-D596-C14E-9235-CB7857CF8901}" srcOrd="12" destOrd="0" presId="urn:microsoft.com/office/officeart/2009/3/layout/RandomtoResultProcess"/>
    <dgm:cxn modelId="{2615CB34-2F62-DD4B-91AB-B1DCDC5BD15E}" type="presParOf" srcId="{AC5C9007-737D-BA41-B905-2637CB7A0B85}" destId="{681CC054-74E6-B647-9D9F-9B8127E38BB5}" srcOrd="13" destOrd="0" presId="urn:microsoft.com/office/officeart/2009/3/layout/RandomtoResultProcess"/>
    <dgm:cxn modelId="{4FABC378-F209-C54F-AA07-14BD688B3F98}" type="presParOf" srcId="{AC5C9007-737D-BA41-B905-2637CB7A0B85}" destId="{C7AE58A0-E738-F54A-827D-CD937E513AB2}" srcOrd="14" destOrd="0" presId="urn:microsoft.com/office/officeart/2009/3/layout/RandomtoResultProcess"/>
    <dgm:cxn modelId="{C3BDA395-7729-2040-B87C-BF64B8EABE56}" type="presParOf" srcId="{AC5C9007-737D-BA41-B905-2637CB7A0B85}" destId="{47E7487B-A80C-2F4E-9ACF-B0B5F0FD0AB1}" srcOrd="15" destOrd="0" presId="urn:microsoft.com/office/officeart/2009/3/layout/RandomtoResultProcess"/>
    <dgm:cxn modelId="{C77DA9DE-82FE-0248-B932-3DACC77C08F0}" type="presParOf" srcId="{AC5C9007-737D-BA41-B905-2637CB7A0B85}" destId="{5F56BA7B-31C4-A847-A795-232E362923B2}" srcOrd="16" destOrd="0" presId="urn:microsoft.com/office/officeart/2009/3/layout/RandomtoResultProcess"/>
    <dgm:cxn modelId="{5E81CDE0-05B6-B046-B03D-FE823D01888C}" type="presParOf" srcId="{AC5C9007-737D-BA41-B905-2637CB7A0B85}" destId="{1B198A00-4894-BA4B-B999-BADE0FE23A01}" srcOrd="17" destOrd="0" presId="urn:microsoft.com/office/officeart/2009/3/layout/RandomtoResultProcess"/>
    <dgm:cxn modelId="{041BC84E-78A4-0D4B-81FF-7FC516F73E8A}" type="presParOf" srcId="{AC5C9007-737D-BA41-B905-2637CB7A0B85}" destId="{141C2EDA-6057-B34E-857D-A13729915744}" srcOrd="18" destOrd="0" presId="urn:microsoft.com/office/officeart/2009/3/layout/RandomtoResultProcess"/>
    <dgm:cxn modelId="{B04E27E8-1AE3-7D48-8E9B-03461D89B7C8}" type="presParOf" srcId="{AC5C9007-737D-BA41-B905-2637CB7A0B85}" destId="{5675091A-F4B5-6A48-8DCE-94189AE5314F}" srcOrd="19" destOrd="0" presId="urn:microsoft.com/office/officeart/2009/3/layout/RandomtoResultProcess"/>
    <dgm:cxn modelId="{DB22A12D-D6B7-0F46-8E2E-2286BF13A5E9}" type="presParOf" srcId="{9908BDA9-C4F7-D34C-97FF-5EFD3C72230F}" destId="{A0764C3A-1112-E24B-A869-BBF38E2794A6}" srcOrd="1" destOrd="0" presId="urn:microsoft.com/office/officeart/2009/3/layout/RandomtoResultProcess"/>
    <dgm:cxn modelId="{3917C85A-D0CF-9A4D-91EB-547D75EF0C20}" type="presParOf" srcId="{A0764C3A-1112-E24B-A869-BBF38E2794A6}" destId="{0D5F1BB1-3543-A347-A435-A68AE8164F0F}" srcOrd="0" destOrd="0" presId="urn:microsoft.com/office/officeart/2009/3/layout/RandomtoResultProcess"/>
    <dgm:cxn modelId="{B46FDF95-CD5B-C449-BBDD-B4DE69A8E73B}" type="presParOf" srcId="{A0764C3A-1112-E24B-A869-BBF38E2794A6}" destId="{FA77D01B-AAA2-514B-B268-11FBB5D96DB6}" srcOrd="1" destOrd="0" presId="urn:microsoft.com/office/officeart/2009/3/layout/RandomtoResultProcess"/>
    <dgm:cxn modelId="{079C88E8-097E-2144-A374-E382BAD23BE1}" type="presParOf" srcId="{9908BDA9-C4F7-D34C-97FF-5EFD3C72230F}" destId="{6B439109-D53E-7843-A4BE-B76B41F2A3DA}" srcOrd="2" destOrd="0" presId="urn:microsoft.com/office/officeart/2009/3/layout/RandomtoResultProcess"/>
    <dgm:cxn modelId="{738ADEF3-4233-7A45-8272-ABF174BEF1B5}" type="presParOf" srcId="{9908BDA9-C4F7-D34C-97FF-5EFD3C72230F}" destId="{7A796043-9905-9D4F-8E14-78118B24CB85}" srcOrd="3" destOrd="0" presId="urn:microsoft.com/office/officeart/2009/3/layout/RandomtoResultProcess"/>
    <dgm:cxn modelId="{70038FD7-CB8D-C747-A267-1C5B871B009A}" type="presParOf" srcId="{7A796043-9905-9D4F-8E14-78118B24CB85}" destId="{21A584F7-44A8-2543-A345-97B9C56988E7}" srcOrd="0" destOrd="0" presId="urn:microsoft.com/office/officeart/2009/3/layout/RandomtoResultProcess"/>
    <dgm:cxn modelId="{8479592A-FCEC-A14B-93FE-4362F6CE5A99}" type="presParOf" srcId="{7A796043-9905-9D4F-8E14-78118B24CB85}" destId="{A74A2436-0717-4F45-8F5E-EBBDF3806978}" srcOrd="1" destOrd="0" presId="urn:microsoft.com/office/officeart/2009/3/layout/RandomtoResultProcess"/>
    <dgm:cxn modelId="{4DAA9FD9-1474-5A40-8DF0-EA229AB4639D}" type="presParOf" srcId="{9908BDA9-C4F7-D34C-97FF-5EFD3C72230F}" destId="{0D8CEC0C-B0E1-1C40-8720-B95463013157}" srcOrd="4" destOrd="0" presId="urn:microsoft.com/office/officeart/2009/3/layout/RandomtoResultProcess"/>
    <dgm:cxn modelId="{3EB3B9FB-041F-2B48-A01F-782085A8517F}" type="presParOf" srcId="{0D8CEC0C-B0E1-1C40-8720-B95463013157}" destId="{2024F424-6BBD-0A46-9F75-7F00666E975B}" srcOrd="0" destOrd="0" presId="urn:microsoft.com/office/officeart/2009/3/layout/RandomtoResultProcess"/>
    <dgm:cxn modelId="{FB031A1D-4F2D-7B4F-BCB1-7E8F3F45E615}" type="presParOf" srcId="{0D8CEC0C-B0E1-1C40-8720-B95463013157}" destId="{02D2F548-C13B-F940-BC6F-097B29E473E3}" srcOrd="1" destOrd="0" presId="urn:microsoft.com/office/officeart/2009/3/layout/RandomtoResultProcess"/>
    <dgm:cxn modelId="{C0832850-6469-574E-9A48-9AB38217D471}" type="presParOf" srcId="{0D8CEC0C-B0E1-1C40-8720-B95463013157}" destId="{E67CEE70-32FF-DE44-A4BA-F8632FC121CE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19FCF1-FA87-9946-B700-AFFC7229A686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D5651C-3A30-9647-ABD9-4FA77FE6A748}">
      <dgm:prSet phldrT="[Text]"/>
      <dgm:spPr/>
      <dgm:t>
        <a:bodyPr/>
        <a:lstStyle/>
        <a:p>
          <a:r>
            <a:rPr lang="en-US" b="1" i="1" dirty="0" smtClean="0">
              <a:solidFill>
                <a:schemeClr val="tx1"/>
              </a:solidFill>
            </a:rPr>
            <a:t>Power </a:t>
          </a:r>
          <a:r>
            <a:rPr lang="en-US" b="1" i="0" dirty="0" smtClean="0">
              <a:solidFill>
                <a:schemeClr val="tx1"/>
              </a:solidFill>
            </a:rPr>
            <a:t>yang </a:t>
          </a:r>
          <a:r>
            <a:rPr lang="en-US" b="1" i="0" dirty="0" err="1" smtClean="0">
              <a:solidFill>
                <a:schemeClr val="tx1"/>
              </a:solidFill>
            </a:rPr>
            <a:t>dimiliki</a:t>
          </a:r>
          <a:r>
            <a:rPr lang="en-US" b="1" i="0" dirty="0" smtClean="0">
              <a:solidFill>
                <a:schemeClr val="tx1"/>
              </a:solidFill>
            </a:rPr>
            <a:t> </a:t>
          </a:r>
          <a:r>
            <a:rPr lang="en-US" b="1" i="0" dirty="0" err="1" smtClean="0">
              <a:solidFill>
                <a:schemeClr val="tx1"/>
              </a:solidFill>
            </a:rPr>
            <a:t>oleh</a:t>
          </a:r>
          <a:r>
            <a:rPr lang="en-US" b="1" i="0" dirty="0" smtClean="0">
              <a:solidFill>
                <a:schemeClr val="tx1"/>
              </a:solidFill>
            </a:rPr>
            <a:t> </a:t>
          </a:r>
          <a:r>
            <a:rPr lang="en-US" b="1" i="0" dirty="0" err="1" smtClean="0">
              <a:solidFill>
                <a:schemeClr val="tx1"/>
              </a:solidFill>
            </a:rPr>
            <a:t>pemimpin</a:t>
          </a:r>
          <a:r>
            <a:rPr lang="en-US" b="1" i="0" dirty="0" smtClean="0">
              <a:solidFill>
                <a:schemeClr val="tx1"/>
              </a:solidFill>
            </a:rPr>
            <a:t> </a:t>
          </a:r>
          <a:endParaRPr lang="en-US" b="1" i="1" dirty="0">
            <a:solidFill>
              <a:schemeClr val="tx1"/>
            </a:solidFill>
          </a:endParaRPr>
        </a:p>
      </dgm:t>
    </dgm:pt>
    <dgm:pt modelId="{CF350A84-2D84-B14B-8636-C4C1A87636BF}" type="parTrans" cxnId="{59239B1D-9FB4-E347-AF02-8472666483D7}">
      <dgm:prSet/>
      <dgm:spPr/>
      <dgm:t>
        <a:bodyPr/>
        <a:lstStyle/>
        <a:p>
          <a:endParaRPr lang="en-US"/>
        </a:p>
      </dgm:t>
    </dgm:pt>
    <dgm:pt modelId="{051F67C8-39E4-7A45-B5A2-5A862791FBBC}" type="sibTrans" cxnId="{59239B1D-9FB4-E347-AF02-8472666483D7}">
      <dgm:prSet/>
      <dgm:spPr/>
      <dgm:t>
        <a:bodyPr/>
        <a:lstStyle/>
        <a:p>
          <a:endParaRPr lang="en-US"/>
        </a:p>
      </dgm:t>
    </dgm:pt>
    <dgm:pt modelId="{F0305A2E-08D6-3447-88C0-148838F2F120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Menentukan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efektivitas</a:t>
          </a:r>
          <a:r>
            <a:rPr lang="en-US" b="1" baseline="0" dirty="0" smtClean="0">
              <a:solidFill>
                <a:schemeClr val="tx1"/>
              </a:solidFill>
            </a:rPr>
            <a:t> proses </a:t>
          </a:r>
          <a:r>
            <a:rPr lang="en-US" b="1" baseline="0" dirty="0" err="1" smtClean="0">
              <a:solidFill>
                <a:schemeClr val="tx1"/>
              </a:solidFill>
            </a:rPr>
            <a:t>mempengaruhi</a:t>
          </a:r>
          <a:endParaRPr lang="en-US" b="1" dirty="0">
            <a:solidFill>
              <a:schemeClr val="tx1"/>
            </a:solidFill>
          </a:endParaRPr>
        </a:p>
      </dgm:t>
    </dgm:pt>
    <dgm:pt modelId="{920E040C-F102-4C41-BC05-1C765F927270}" type="parTrans" cxnId="{682A278D-8FCB-0849-B3E8-3F26D1782AE8}">
      <dgm:prSet/>
      <dgm:spPr/>
      <dgm:t>
        <a:bodyPr/>
        <a:lstStyle/>
        <a:p>
          <a:endParaRPr lang="en-US"/>
        </a:p>
      </dgm:t>
    </dgm:pt>
    <dgm:pt modelId="{256C1990-B464-814C-ABCE-61F45BD1303F}" type="sibTrans" cxnId="{682A278D-8FCB-0849-B3E8-3F26D1782AE8}">
      <dgm:prSet/>
      <dgm:spPr/>
      <dgm:t>
        <a:bodyPr/>
        <a:lstStyle/>
        <a:p>
          <a:endParaRPr lang="en-US"/>
        </a:p>
      </dgm:t>
    </dgm:pt>
    <dgm:pt modelId="{790B176F-1F40-6A46-A328-A13DFCC5521A}" type="pres">
      <dgm:prSet presAssocID="{4419FCF1-FA87-9946-B700-AFFC7229A68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637455-5A45-5144-A4E7-9434402026AE}" type="pres">
      <dgm:prSet presAssocID="{4419FCF1-FA87-9946-B700-AFFC7229A686}" presName="dummyMaxCanvas" presStyleCnt="0">
        <dgm:presLayoutVars/>
      </dgm:prSet>
      <dgm:spPr/>
    </dgm:pt>
    <dgm:pt modelId="{11C4C982-A94C-3B49-B867-64A136B4301F}" type="pres">
      <dgm:prSet presAssocID="{4419FCF1-FA87-9946-B700-AFFC7229A686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3DA3C-DA38-EB41-A306-DCA25FCBAFDC}" type="pres">
      <dgm:prSet presAssocID="{4419FCF1-FA87-9946-B700-AFFC7229A686}" presName="TwoNodes_2" presStyleLbl="node1" presStyleIdx="1" presStyleCnt="2" custLinFactNeighborY="1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7F241-C85B-FA45-BB85-37767AE905C9}" type="pres">
      <dgm:prSet presAssocID="{4419FCF1-FA87-9946-B700-AFFC7229A686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782F76-68B9-C44A-A07D-31D45EF4C675}" type="pres">
      <dgm:prSet presAssocID="{4419FCF1-FA87-9946-B700-AFFC7229A686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645723-D1F3-9D4F-AABF-C020950E3A77}" type="pres">
      <dgm:prSet presAssocID="{4419FCF1-FA87-9946-B700-AFFC7229A686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78E750-9CDB-0546-97B1-349E13CD3135}" type="presOf" srcId="{F0305A2E-08D6-3447-88C0-148838F2F120}" destId="{52A3DA3C-DA38-EB41-A306-DCA25FCBAFDC}" srcOrd="0" destOrd="0" presId="urn:microsoft.com/office/officeart/2005/8/layout/vProcess5"/>
    <dgm:cxn modelId="{682A278D-8FCB-0849-B3E8-3F26D1782AE8}" srcId="{4419FCF1-FA87-9946-B700-AFFC7229A686}" destId="{F0305A2E-08D6-3447-88C0-148838F2F120}" srcOrd="1" destOrd="0" parTransId="{920E040C-F102-4C41-BC05-1C765F927270}" sibTransId="{256C1990-B464-814C-ABCE-61F45BD1303F}"/>
    <dgm:cxn modelId="{2FBB402F-DA83-EF43-92B6-7900B313C353}" type="presOf" srcId="{F0305A2E-08D6-3447-88C0-148838F2F120}" destId="{D1645723-D1F3-9D4F-AABF-C020950E3A77}" srcOrd="1" destOrd="0" presId="urn:microsoft.com/office/officeart/2005/8/layout/vProcess5"/>
    <dgm:cxn modelId="{49833DAA-D1F0-3B42-A139-EB6CB8CC8772}" type="presOf" srcId="{48D5651C-3A30-9647-ABD9-4FA77FE6A748}" destId="{11C4C982-A94C-3B49-B867-64A136B4301F}" srcOrd="0" destOrd="0" presId="urn:microsoft.com/office/officeart/2005/8/layout/vProcess5"/>
    <dgm:cxn modelId="{4C2A8D9C-89DD-6A4E-9180-190233ACCEFD}" type="presOf" srcId="{48D5651C-3A30-9647-ABD9-4FA77FE6A748}" destId="{51782F76-68B9-C44A-A07D-31D45EF4C675}" srcOrd="1" destOrd="0" presId="urn:microsoft.com/office/officeart/2005/8/layout/vProcess5"/>
    <dgm:cxn modelId="{63CABBDB-4E64-0243-B108-CD40673959FD}" type="presOf" srcId="{4419FCF1-FA87-9946-B700-AFFC7229A686}" destId="{790B176F-1F40-6A46-A328-A13DFCC5521A}" srcOrd="0" destOrd="0" presId="urn:microsoft.com/office/officeart/2005/8/layout/vProcess5"/>
    <dgm:cxn modelId="{11F54299-B7DC-484E-A30F-6425E85FEB92}" type="presOf" srcId="{051F67C8-39E4-7A45-B5A2-5A862791FBBC}" destId="{3987F241-C85B-FA45-BB85-37767AE905C9}" srcOrd="0" destOrd="0" presId="urn:microsoft.com/office/officeart/2005/8/layout/vProcess5"/>
    <dgm:cxn modelId="{59239B1D-9FB4-E347-AF02-8472666483D7}" srcId="{4419FCF1-FA87-9946-B700-AFFC7229A686}" destId="{48D5651C-3A30-9647-ABD9-4FA77FE6A748}" srcOrd="0" destOrd="0" parTransId="{CF350A84-2D84-B14B-8636-C4C1A87636BF}" sibTransId="{051F67C8-39E4-7A45-B5A2-5A862791FBBC}"/>
    <dgm:cxn modelId="{F399BDDB-34E1-E640-808E-481F675A0A28}" type="presParOf" srcId="{790B176F-1F40-6A46-A328-A13DFCC5521A}" destId="{BE637455-5A45-5144-A4E7-9434402026AE}" srcOrd="0" destOrd="0" presId="urn:microsoft.com/office/officeart/2005/8/layout/vProcess5"/>
    <dgm:cxn modelId="{E8C812CA-60BA-C941-A9FB-018A38986ACA}" type="presParOf" srcId="{790B176F-1F40-6A46-A328-A13DFCC5521A}" destId="{11C4C982-A94C-3B49-B867-64A136B4301F}" srcOrd="1" destOrd="0" presId="urn:microsoft.com/office/officeart/2005/8/layout/vProcess5"/>
    <dgm:cxn modelId="{4C876F98-0D46-CE4C-BF06-0C955DF6EC47}" type="presParOf" srcId="{790B176F-1F40-6A46-A328-A13DFCC5521A}" destId="{52A3DA3C-DA38-EB41-A306-DCA25FCBAFDC}" srcOrd="2" destOrd="0" presId="urn:microsoft.com/office/officeart/2005/8/layout/vProcess5"/>
    <dgm:cxn modelId="{256D13D0-12B7-EB4B-9630-A2E11FE0626D}" type="presParOf" srcId="{790B176F-1F40-6A46-A328-A13DFCC5521A}" destId="{3987F241-C85B-FA45-BB85-37767AE905C9}" srcOrd="3" destOrd="0" presId="urn:microsoft.com/office/officeart/2005/8/layout/vProcess5"/>
    <dgm:cxn modelId="{20302B85-F665-C64E-A30E-2F44EBB53804}" type="presParOf" srcId="{790B176F-1F40-6A46-A328-A13DFCC5521A}" destId="{51782F76-68B9-C44A-A07D-31D45EF4C675}" srcOrd="4" destOrd="0" presId="urn:microsoft.com/office/officeart/2005/8/layout/vProcess5"/>
    <dgm:cxn modelId="{61C39819-9833-B546-9178-8ABDA1CC251F}" type="presParOf" srcId="{790B176F-1F40-6A46-A328-A13DFCC5521A}" destId="{D1645723-D1F3-9D4F-AABF-C020950E3A77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3373AD-2DC7-DA4F-83D0-318BC422315D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ACA346-BBD6-744C-B128-58F56A002789}">
      <dgm:prSet phldrT="[Text]" custT="1"/>
      <dgm:spPr/>
      <dgm:t>
        <a:bodyPr/>
        <a:lstStyle/>
        <a:p>
          <a:r>
            <a:rPr lang="en-US" sz="2500" b="1" dirty="0" err="1" smtClean="0">
              <a:solidFill>
                <a:schemeClr val="tx1"/>
              </a:solidFill>
            </a:rPr>
            <a:t>Kapasitas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mutlak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dari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individu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agen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untuk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mempengaruhi</a:t>
          </a:r>
          <a:r>
            <a:rPr lang="en-US" sz="2500" b="1" dirty="0" smtClean="0">
              <a:solidFill>
                <a:schemeClr val="tx1"/>
              </a:solidFill>
            </a:rPr>
            <a:t> </a:t>
          </a:r>
          <a:r>
            <a:rPr lang="en-US" sz="2500" b="1" dirty="0" err="1" smtClean="0">
              <a:solidFill>
                <a:schemeClr val="tx1"/>
              </a:solidFill>
            </a:rPr>
            <a:t>perilaku</a:t>
          </a:r>
          <a:r>
            <a:rPr lang="en-US" sz="2500" b="1" dirty="0" smtClean="0">
              <a:solidFill>
                <a:schemeClr val="tx1"/>
              </a:solidFill>
            </a:rPr>
            <a:t>/</a:t>
          </a:r>
          <a:r>
            <a:rPr lang="en-US" sz="2500" b="1" dirty="0" err="1" smtClean="0">
              <a:solidFill>
                <a:schemeClr val="tx1"/>
              </a:solidFill>
            </a:rPr>
            <a:t>sikap</a:t>
          </a:r>
          <a:r>
            <a:rPr lang="en-US" sz="2500" b="1" baseline="0" dirty="0" smtClean="0">
              <a:solidFill>
                <a:schemeClr val="tx1"/>
              </a:solidFill>
            </a:rPr>
            <a:t> </a:t>
          </a:r>
          <a:r>
            <a:rPr lang="en-US" sz="2500" b="1" baseline="0" dirty="0" err="1" smtClean="0">
              <a:solidFill>
                <a:schemeClr val="tx1"/>
              </a:solidFill>
            </a:rPr>
            <a:t>individu</a:t>
          </a:r>
          <a:r>
            <a:rPr lang="en-US" sz="2500" b="1" baseline="0" dirty="0" smtClean="0">
              <a:solidFill>
                <a:schemeClr val="tx1"/>
              </a:solidFill>
            </a:rPr>
            <a:t> target </a:t>
          </a:r>
          <a:r>
            <a:rPr lang="en-US" sz="2500" b="1" baseline="0" dirty="0" err="1" smtClean="0">
              <a:solidFill>
                <a:schemeClr val="tx1"/>
              </a:solidFill>
            </a:rPr>
            <a:t>pada</a:t>
          </a:r>
          <a:r>
            <a:rPr lang="en-US" sz="2500" b="1" baseline="0" dirty="0" smtClean="0">
              <a:solidFill>
                <a:schemeClr val="tx1"/>
              </a:solidFill>
            </a:rPr>
            <a:t> </a:t>
          </a:r>
          <a:r>
            <a:rPr lang="en-US" sz="2500" b="1" baseline="0" dirty="0" err="1" smtClean="0">
              <a:solidFill>
                <a:schemeClr val="tx1"/>
              </a:solidFill>
            </a:rPr>
            <a:t>suatu</a:t>
          </a:r>
          <a:r>
            <a:rPr lang="en-US" sz="2500" b="1" baseline="0" dirty="0" smtClean="0">
              <a:solidFill>
                <a:schemeClr val="tx1"/>
              </a:solidFill>
            </a:rPr>
            <a:t> </a:t>
          </a:r>
          <a:r>
            <a:rPr lang="en-US" sz="2500" b="1" baseline="0" dirty="0" err="1" smtClean="0">
              <a:solidFill>
                <a:schemeClr val="tx1"/>
              </a:solidFill>
            </a:rPr>
            <a:t>waktu</a:t>
          </a:r>
          <a:endParaRPr lang="en-US" sz="2500" b="1" dirty="0">
            <a:solidFill>
              <a:schemeClr val="tx1"/>
            </a:solidFill>
          </a:endParaRPr>
        </a:p>
      </dgm:t>
    </dgm:pt>
    <dgm:pt modelId="{DECC708E-FA8A-DF4A-A560-5A701CCE55DD}" type="parTrans" cxnId="{746DFC29-5427-C04A-A95F-8498ABE8F18C}">
      <dgm:prSet/>
      <dgm:spPr/>
      <dgm:t>
        <a:bodyPr/>
        <a:lstStyle/>
        <a:p>
          <a:endParaRPr lang="en-US"/>
        </a:p>
      </dgm:t>
    </dgm:pt>
    <dgm:pt modelId="{3BE0D859-EEA2-7F46-8680-BA11D68AE7B0}" type="sibTrans" cxnId="{746DFC29-5427-C04A-A95F-8498ABE8F18C}">
      <dgm:prSet/>
      <dgm:spPr/>
      <dgm:t>
        <a:bodyPr/>
        <a:lstStyle/>
        <a:p>
          <a:endParaRPr lang="en-US"/>
        </a:p>
      </dgm:t>
    </dgm:pt>
    <dgm:pt modelId="{F9F6A4DE-92CB-9A45-B2D6-E6169B7C1D96}">
      <dgm:prSet phldrT="[Text]" phldr="1"/>
      <dgm:spPr/>
      <dgm:t>
        <a:bodyPr/>
        <a:lstStyle/>
        <a:p>
          <a:endParaRPr lang="en-US"/>
        </a:p>
      </dgm:t>
    </dgm:pt>
    <dgm:pt modelId="{06E149C2-53C2-C242-8B6A-FC4F830B1DA7}" type="parTrans" cxnId="{73001B32-F520-C647-BFE4-F310845AB8AC}">
      <dgm:prSet/>
      <dgm:spPr/>
      <dgm:t>
        <a:bodyPr/>
        <a:lstStyle/>
        <a:p>
          <a:endParaRPr lang="en-US"/>
        </a:p>
      </dgm:t>
    </dgm:pt>
    <dgm:pt modelId="{9406AF70-7869-BD4D-A92C-0B54EDAFF6BD}" type="sibTrans" cxnId="{73001B32-F520-C647-BFE4-F310845AB8AC}">
      <dgm:prSet/>
      <dgm:spPr/>
      <dgm:t>
        <a:bodyPr/>
        <a:lstStyle/>
        <a:p>
          <a:endParaRPr lang="en-US"/>
        </a:p>
      </dgm:t>
    </dgm:pt>
    <dgm:pt modelId="{CF7F395B-31EE-2B47-9E85-B9D87B090067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YUKL</a:t>
          </a:r>
          <a:endParaRPr lang="en-US" b="1" dirty="0">
            <a:solidFill>
              <a:schemeClr val="tx1"/>
            </a:solidFill>
          </a:endParaRPr>
        </a:p>
      </dgm:t>
    </dgm:pt>
    <dgm:pt modelId="{F68E93A5-DDC0-4440-8759-8771CF1A2EF0}" type="parTrans" cxnId="{630CCB32-D72C-6846-BCEB-217BE73F042E}">
      <dgm:prSet/>
      <dgm:spPr/>
      <dgm:t>
        <a:bodyPr/>
        <a:lstStyle/>
        <a:p>
          <a:endParaRPr lang="en-US"/>
        </a:p>
      </dgm:t>
    </dgm:pt>
    <dgm:pt modelId="{3EF9E4CF-C3E6-C74C-8795-10F9FEFFE907}" type="sibTrans" cxnId="{630CCB32-D72C-6846-BCEB-217BE73F042E}">
      <dgm:prSet/>
      <dgm:spPr/>
      <dgm:t>
        <a:bodyPr/>
        <a:lstStyle/>
        <a:p>
          <a:endParaRPr lang="en-US"/>
        </a:p>
      </dgm:t>
    </dgm:pt>
    <dgm:pt modelId="{6C8FDC12-A98B-8245-8034-48E838D9BE1A}" type="pres">
      <dgm:prSet presAssocID="{763373AD-2DC7-DA4F-83D0-318BC422315D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F1CB0ACB-4A7D-C04F-98BD-480D06C3D7B4}" type="pres">
      <dgm:prSet presAssocID="{0FACA346-BBD6-744C-B128-58F56A002789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EA992F7D-04B1-E04B-B8CB-03F5E957F373}" type="pres">
      <dgm:prSet presAssocID="{0FACA346-BBD6-744C-B128-58F56A002789}" presName="Accent1" presStyleLbl="node1" presStyleIdx="0" presStyleCnt="13"/>
      <dgm:spPr/>
    </dgm:pt>
    <dgm:pt modelId="{15084113-1BB0-5A48-BD5A-DDD136372D16}" type="pres">
      <dgm:prSet presAssocID="{0FACA346-BBD6-744C-B128-58F56A002789}" presName="Accent2" presStyleLbl="node1" presStyleIdx="1" presStyleCnt="13"/>
      <dgm:spPr/>
    </dgm:pt>
    <dgm:pt modelId="{50BF48EA-F341-CD4C-BF47-99DE50665412}" type="pres">
      <dgm:prSet presAssocID="{0FACA346-BBD6-744C-B128-58F56A002789}" presName="Accent3" presStyleLbl="node1" presStyleIdx="2" presStyleCnt="13"/>
      <dgm:spPr/>
    </dgm:pt>
    <dgm:pt modelId="{AF19319D-96FE-0E47-8196-EC60242E6671}" type="pres">
      <dgm:prSet presAssocID="{0FACA346-BBD6-744C-B128-58F56A002789}" presName="Accent4" presStyleLbl="node1" presStyleIdx="3" presStyleCnt="13"/>
      <dgm:spPr/>
    </dgm:pt>
    <dgm:pt modelId="{19510951-89EC-EF4E-8CAF-0FD33AD40F87}" type="pres">
      <dgm:prSet presAssocID="{0FACA346-BBD6-744C-B128-58F56A002789}" presName="Accent5" presStyleLbl="node1" presStyleIdx="4" presStyleCnt="13" custLinFactX="-14397" custLinFactY="-51538" custLinFactNeighborX="-100000" custLinFactNeighborY="-100000"/>
      <dgm:spPr/>
    </dgm:pt>
    <dgm:pt modelId="{8116A19E-2B6F-D444-8631-9B22B1B711F6}" type="pres">
      <dgm:prSet presAssocID="{0FACA346-BBD6-744C-B128-58F56A002789}" presName="Accent6" presStyleLbl="node1" presStyleIdx="5" presStyleCnt="13"/>
      <dgm:spPr/>
    </dgm:pt>
    <dgm:pt modelId="{2859353A-A88E-B648-8AEA-8BBB0CF9EAB3}" type="pres">
      <dgm:prSet presAssocID="{F9F6A4DE-92CB-9A45-B2D6-E6169B7C1D96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AABB018-4BB2-F14D-96A9-A96C7594FE5C}" type="pres">
      <dgm:prSet presAssocID="{F9F6A4DE-92CB-9A45-B2D6-E6169B7C1D96}" presName="Accent7" presStyleCnt="0"/>
      <dgm:spPr/>
    </dgm:pt>
    <dgm:pt modelId="{F5460CC5-B5B6-5848-BFA3-415B1F2D146F}" type="pres">
      <dgm:prSet presAssocID="{F9F6A4DE-92CB-9A45-B2D6-E6169B7C1D96}" presName="AccentHold1" presStyleLbl="node1" presStyleIdx="7" presStyleCnt="13" custLinFactY="-66215" custLinFactNeighborX="8863" custLinFactNeighborY="-100000"/>
      <dgm:spPr/>
    </dgm:pt>
    <dgm:pt modelId="{3D610162-664A-474D-B876-D90D6849A951}" type="pres">
      <dgm:prSet presAssocID="{F9F6A4DE-92CB-9A45-B2D6-E6169B7C1D96}" presName="Accent8" presStyleCnt="0"/>
      <dgm:spPr/>
    </dgm:pt>
    <dgm:pt modelId="{B8B98377-79B9-1E41-9D29-55ED18324AD7}" type="pres">
      <dgm:prSet presAssocID="{F9F6A4DE-92CB-9A45-B2D6-E6169B7C1D96}" presName="AccentHold2" presStyleLbl="node1" presStyleIdx="8" presStyleCnt="13"/>
      <dgm:spPr/>
    </dgm:pt>
    <dgm:pt modelId="{891E47FA-ED4A-8E49-A884-EA98DB617AF4}" type="pres">
      <dgm:prSet presAssocID="{CF7F395B-31EE-2B47-9E85-B9D87B090067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3820452-4931-0346-95E5-D54D03E2FCDF}" type="pres">
      <dgm:prSet presAssocID="{CF7F395B-31EE-2B47-9E85-B9D87B090067}" presName="Accent9" presStyleCnt="0"/>
      <dgm:spPr/>
    </dgm:pt>
    <dgm:pt modelId="{DD3A8932-C024-544C-8FDD-A10C8E88CF7D}" type="pres">
      <dgm:prSet presAssocID="{CF7F395B-31EE-2B47-9E85-B9D87B090067}" presName="AccentHold1" presStyleLbl="node1" presStyleIdx="10" presStyleCnt="13"/>
      <dgm:spPr/>
    </dgm:pt>
    <dgm:pt modelId="{2137057F-0521-1C48-87DD-0720ECCB55EA}" type="pres">
      <dgm:prSet presAssocID="{CF7F395B-31EE-2B47-9E85-B9D87B090067}" presName="Accent10" presStyleCnt="0"/>
      <dgm:spPr/>
    </dgm:pt>
    <dgm:pt modelId="{9231230F-0242-6744-902D-FE3FE29901DA}" type="pres">
      <dgm:prSet presAssocID="{CF7F395B-31EE-2B47-9E85-B9D87B090067}" presName="AccentHold2" presStyleLbl="node1" presStyleIdx="11" presStyleCnt="13"/>
      <dgm:spPr/>
    </dgm:pt>
    <dgm:pt modelId="{8F1D27E0-EE08-D447-B261-A9CE37EAE988}" type="pres">
      <dgm:prSet presAssocID="{CF7F395B-31EE-2B47-9E85-B9D87B090067}" presName="Accent11" presStyleCnt="0"/>
      <dgm:spPr/>
    </dgm:pt>
    <dgm:pt modelId="{C73CBEC7-8157-6B4A-8371-1DD49F5C7F9B}" type="pres">
      <dgm:prSet presAssocID="{CF7F395B-31EE-2B47-9E85-B9D87B090067}" presName="AccentHold3" presStyleLbl="node1" presStyleIdx="12" presStyleCnt="13" custLinFactX="7506" custLinFactNeighborX="100000" custLinFactNeighborY="70796"/>
      <dgm:spPr/>
    </dgm:pt>
  </dgm:ptLst>
  <dgm:cxnLst>
    <dgm:cxn modelId="{746DFC29-5427-C04A-A95F-8498ABE8F18C}" srcId="{763373AD-2DC7-DA4F-83D0-318BC422315D}" destId="{0FACA346-BBD6-744C-B128-58F56A002789}" srcOrd="0" destOrd="0" parTransId="{DECC708E-FA8A-DF4A-A560-5A701CCE55DD}" sibTransId="{3BE0D859-EEA2-7F46-8680-BA11D68AE7B0}"/>
    <dgm:cxn modelId="{630CCB32-D72C-6846-BCEB-217BE73F042E}" srcId="{0FACA346-BBD6-744C-B128-58F56A002789}" destId="{CF7F395B-31EE-2B47-9E85-B9D87B090067}" srcOrd="1" destOrd="0" parTransId="{F68E93A5-DDC0-4440-8759-8771CF1A2EF0}" sibTransId="{3EF9E4CF-C3E6-C74C-8795-10F9FEFFE907}"/>
    <dgm:cxn modelId="{D86CBDE5-4EE2-7949-B3ED-3F6A9B3A2959}" type="presOf" srcId="{F9F6A4DE-92CB-9A45-B2D6-E6169B7C1D96}" destId="{2859353A-A88E-B648-8AEA-8BBB0CF9EAB3}" srcOrd="0" destOrd="0" presId="urn:microsoft.com/office/officeart/2009/3/layout/CircleRelationship"/>
    <dgm:cxn modelId="{6FF28CD2-FFFD-F642-B551-31D1FD8E5143}" type="presOf" srcId="{763373AD-2DC7-DA4F-83D0-318BC422315D}" destId="{6C8FDC12-A98B-8245-8034-48E838D9BE1A}" srcOrd="0" destOrd="0" presId="urn:microsoft.com/office/officeart/2009/3/layout/CircleRelationship"/>
    <dgm:cxn modelId="{49057F50-DB49-F441-AE91-4045A0C60FE8}" type="presOf" srcId="{0FACA346-BBD6-744C-B128-58F56A002789}" destId="{F1CB0ACB-4A7D-C04F-98BD-480D06C3D7B4}" srcOrd="0" destOrd="0" presId="urn:microsoft.com/office/officeart/2009/3/layout/CircleRelationship"/>
    <dgm:cxn modelId="{152A5B24-8229-F243-8B26-A5E2DFC139F8}" type="presOf" srcId="{CF7F395B-31EE-2B47-9E85-B9D87B090067}" destId="{891E47FA-ED4A-8E49-A884-EA98DB617AF4}" srcOrd="0" destOrd="0" presId="urn:microsoft.com/office/officeart/2009/3/layout/CircleRelationship"/>
    <dgm:cxn modelId="{73001B32-F520-C647-BFE4-F310845AB8AC}" srcId="{0FACA346-BBD6-744C-B128-58F56A002789}" destId="{F9F6A4DE-92CB-9A45-B2D6-E6169B7C1D96}" srcOrd="0" destOrd="0" parTransId="{06E149C2-53C2-C242-8B6A-FC4F830B1DA7}" sibTransId="{9406AF70-7869-BD4D-A92C-0B54EDAFF6BD}"/>
    <dgm:cxn modelId="{C67C10C0-DAF2-184D-95D1-5E0FC5CFDF8B}" type="presParOf" srcId="{6C8FDC12-A98B-8245-8034-48E838D9BE1A}" destId="{F1CB0ACB-4A7D-C04F-98BD-480D06C3D7B4}" srcOrd="0" destOrd="0" presId="urn:microsoft.com/office/officeart/2009/3/layout/CircleRelationship"/>
    <dgm:cxn modelId="{51C6FA6C-D5A0-CC46-8368-E5657DEAFEFA}" type="presParOf" srcId="{6C8FDC12-A98B-8245-8034-48E838D9BE1A}" destId="{EA992F7D-04B1-E04B-B8CB-03F5E957F373}" srcOrd="1" destOrd="0" presId="urn:microsoft.com/office/officeart/2009/3/layout/CircleRelationship"/>
    <dgm:cxn modelId="{EEA94101-49F7-5F4D-9851-EDFC493A500B}" type="presParOf" srcId="{6C8FDC12-A98B-8245-8034-48E838D9BE1A}" destId="{15084113-1BB0-5A48-BD5A-DDD136372D16}" srcOrd="2" destOrd="0" presId="urn:microsoft.com/office/officeart/2009/3/layout/CircleRelationship"/>
    <dgm:cxn modelId="{ED768E65-1959-0349-9C2C-CE9BC037A059}" type="presParOf" srcId="{6C8FDC12-A98B-8245-8034-48E838D9BE1A}" destId="{50BF48EA-F341-CD4C-BF47-99DE50665412}" srcOrd="3" destOrd="0" presId="urn:microsoft.com/office/officeart/2009/3/layout/CircleRelationship"/>
    <dgm:cxn modelId="{92410305-5947-674A-8F9E-6FC50B7F9753}" type="presParOf" srcId="{6C8FDC12-A98B-8245-8034-48E838D9BE1A}" destId="{AF19319D-96FE-0E47-8196-EC60242E6671}" srcOrd="4" destOrd="0" presId="urn:microsoft.com/office/officeart/2009/3/layout/CircleRelationship"/>
    <dgm:cxn modelId="{6C500EE8-FF6F-E447-9B6C-ABFE0E90C127}" type="presParOf" srcId="{6C8FDC12-A98B-8245-8034-48E838D9BE1A}" destId="{19510951-89EC-EF4E-8CAF-0FD33AD40F87}" srcOrd="5" destOrd="0" presId="urn:microsoft.com/office/officeart/2009/3/layout/CircleRelationship"/>
    <dgm:cxn modelId="{0FAB7CF6-9E04-D346-9252-8D2009D964F2}" type="presParOf" srcId="{6C8FDC12-A98B-8245-8034-48E838D9BE1A}" destId="{8116A19E-2B6F-D444-8631-9B22B1B711F6}" srcOrd="6" destOrd="0" presId="urn:microsoft.com/office/officeart/2009/3/layout/CircleRelationship"/>
    <dgm:cxn modelId="{9284A2CE-88F2-0E4B-B4A8-2F96BF628EF6}" type="presParOf" srcId="{6C8FDC12-A98B-8245-8034-48E838D9BE1A}" destId="{2859353A-A88E-B648-8AEA-8BBB0CF9EAB3}" srcOrd="7" destOrd="0" presId="urn:microsoft.com/office/officeart/2009/3/layout/CircleRelationship"/>
    <dgm:cxn modelId="{D4115BA9-D3C9-6045-A122-3857CAAA2816}" type="presParOf" srcId="{6C8FDC12-A98B-8245-8034-48E838D9BE1A}" destId="{7AABB018-4BB2-F14D-96A9-A96C7594FE5C}" srcOrd="8" destOrd="0" presId="urn:microsoft.com/office/officeart/2009/3/layout/CircleRelationship"/>
    <dgm:cxn modelId="{59CA2013-1A78-5548-BA38-BDDF6DA76F6F}" type="presParOf" srcId="{7AABB018-4BB2-F14D-96A9-A96C7594FE5C}" destId="{F5460CC5-B5B6-5848-BFA3-415B1F2D146F}" srcOrd="0" destOrd="0" presId="urn:microsoft.com/office/officeart/2009/3/layout/CircleRelationship"/>
    <dgm:cxn modelId="{5A6B4C13-4CDB-314F-881B-1B34738F7402}" type="presParOf" srcId="{6C8FDC12-A98B-8245-8034-48E838D9BE1A}" destId="{3D610162-664A-474D-B876-D90D6849A951}" srcOrd="9" destOrd="0" presId="urn:microsoft.com/office/officeart/2009/3/layout/CircleRelationship"/>
    <dgm:cxn modelId="{A8E856AF-C2F7-DC4E-B4EE-C58A485BB9D9}" type="presParOf" srcId="{3D610162-664A-474D-B876-D90D6849A951}" destId="{B8B98377-79B9-1E41-9D29-55ED18324AD7}" srcOrd="0" destOrd="0" presId="urn:microsoft.com/office/officeart/2009/3/layout/CircleRelationship"/>
    <dgm:cxn modelId="{E3F97241-14A2-8446-92D0-663C620D68E1}" type="presParOf" srcId="{6C8FDC12-A98B-8245-8034-48E838D9BE1A}" destId="{891E47FA-ED4A-8E49-A884-EA98DB617AF4}" srcOrd="10" destOrd="0" presId="urn:microsoft.com/office/officeart/2009/3/layout/CircleRelationship"/>
    <dgm:cxn modelId="{D074E016-E427-064D-BC81-4D47A40C16C0}" type="presParOf" srcId="{6C8FDC12-A98B-8245-8034-48E838D9BE1A}" destId="{C3820452-4931-0346-95E5-D54D03E2FCDF}" srcOrd="11" destOrd="0" presId="urn:microsoft.com/office/officeart/2009/3/layout/CircleRelationship"/>
    <dgm:cxn modelId="{5612F4A5-7099-404D-8BDD-F8B48CAD1EE4}" type="presParOf" srcId="{C3820452-4931-0346-95E5-D54D03E2FCDF}" destId="{DD3A8932-C024-544C-8FDD-A10C8E88CF7D}" srcOrd="0" destOrd="0" presId="urn:microsoft.com/office/officeart/2009/3/layout/CircleRelationship"/>
    <dgm:cxn modelId="{089446CE-31CE-8042-8C67-2BE4A503790D}" type="presParOf" srcId="{6C8FDC12-A98B-8245-8034-48E838D9BE1A}" destId="{2137057F-0521-1C48-87DD-0720ECCB55EA}" srcOrd="12" destOrd="0" presId="urn:microsoft.com/office/officeart/2009/3/layout/CircleRelationship"/>
    <dgm:cxn modelId="{32301EDC-A5AE-DA43-8B4F-8130279682A3}" type="presParOf" srcId="{2137057F-0521-1C48-87DD-0720ECCB55EA}" destId="{9231230F-0242-6744-902D-FE3FE29901DA}" srcOrd="0" destOrd="0" presId="urn:microsoft.com/office/officeart/2009/3/layout/CircleRelationship"/>
    <dgm:cxn modelId="{71A3D927-CA63-3A43-8A1D-8E8E69CE28DF}" type="presParOf" srcId="{6C8FDC12-A98B-8245-8034-48E838D9BE1A}" destId="{8F1D27E0-EE08-D447-B261-A9CE37EAE988}" srcOrd="13" destOrd="0" presId="urn:microsoft.com/office/officeart/2009/3/layout/CircleRelationship"/>
    <dgm:cxn modelId="{D3780827-88E3-C347-9BFC-DD34952A4182}" type="presParOf" srcId="{8F1D27E0-EE08-D447-B261-A9CE37EAE988}" destId="{C73CBEC7-8157-6B4A-8371-1DD49F5C7F9B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4CB0B3-C6B7-954F-A37E-3F55E0C54635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24C970-D412-DE4D-BF7D-98DFCB8BDE3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UNTUK MEMAHAMI </a:t>
          </a:r>
          <a:r>
            <a:rPr lang="en-US" b="1" i="1" dirty="0" smtClean="0">
              <a:solidFill>
                <a:schemeClr val="tx1"/>
              </a:solidFill>
            </a:rPr>
            <a:t>POWER</a:t>
          </a:r>
          <a:endParaRPr lang="en-US" b="1" dirty="0">
            <a:solidFill>
              <a:schemeClr val="tx1"/>
            </a:solidFill>
          </a:endParaRPr>
        </a:p>
      </dgm:t>
    </dgm:pt>
    <dgm:pt modelId="{E869A057-3AB3-F543-BBF3-B38F9D8DE38E}" type="parTrans" cxnId="{9B046224-694E-1340-B347-D704798F3B24}">
      <dgm:prSet/>
      <dgm:spPr/>
      <dgm:t>
        <a:bodyPr/>
        <a:lstStyle/>
        <a:p>
          <a:endParaRPr lang="en-US"/>
        </a:p>
      </dgm:t>
    </dgm:pt>
    <dgm:pt modelId="{F4E6EFDE-202B-6244-9687-290FD4F57FE6}" type="sibTrans" cxnId="{9B046224-694E-1340-B347-D704798F3B24}">
      <dgm:prSet/>
      <dgm:spPr/>
      <dgm:t>
        <a:bodyPr/>
        <a:lstStyle/>
        <a:p>
          <a:endParaRPr lang="en-US"/>
        </a:p>
      </dgm:t>
    </dgm:pt>
    <dgm:pt modelId="{5FCECF60-D2BF-8B44-BA18-A2D1D3EA6568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Spesifikasi</a:t>
          </a:r>
          <a:r>
            <a:rPr lang="en-US" b="1" dirty="0" smtClean="0">
              <a:solidFill>
                <a:schemeClr val="tx1"/>
              </a:solidFill>
            </a:rPr>
            <a:t> target</a:t>
          </a:r>
          <a:endParaRPr lang="en-US" b="1" dirty="0">
            <a:solidFill>
              <a:schemeClr val="tx1"/>
            </a:solidFill>
          </a:endParaRPr>
        </a:p>
      </dgm:t>
    </dgm:pt>
    <dgm:pt modelId="{87DEB420-A50C-DA40-9FD8-DE38D4A78D1B}" type="parTrans" cxnId="{3FD89C3B-CDBF-974E-8198-4CB9E66D65A0}">
      <dgm:prSet/>
      <dgm:spPr/>
      <dgm:t>
        <a:bodyPr/>
        <a:lstStyle/>
        <a:p>
          <a:endParaRPr lang="en-US"/>
        </a:p>
      </dgm:t>
    </dgm:pt>
    <dgm:pt modelId="{5F502E91-6AA5-8742-8687-C5947D772F8C}" type="sibTrans" cxnId="{3FD89C3B-CDBF-974E-8198-4CB9E66D65A0}">
      <dgm:prSet/>
      <dgm:spPr/>
      <dgm:t>
        <a:bodyPr/>
        <a:lstStyle/>
        <a:p>
          <a:endParaRPr lang="en-US"/>
        </a:p>
      </dgm:t>
    </dgm:pt>
    <dgm:pt modelId="{AB3CCD1B-8EE4-CC45-A268-0C37945B8CBC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Tujuan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mempengaruhi</a:t>
          </a:r>
          <a:endParaRPr lang="en-US" b="1" dirty="0">
            <a:solidFill>
              <a:schemeClr val="tx1"/>
            </a:solidFill>
          </a:endParaRPr>
        </a:p>
      </dgm:t>
    </dgm:pt>
    <dgm:pt modelId="{2DEEF873-DDB3-9442-9C2B-89C6DDA61EB5}" type="parTrans" cxnId="{96441F9C-E2BD-384A-BD9E-F6A7C680185F}">
      <dgm:prSet/>
      <dgm:spPr/>
      <dgm:t>
        <a:bodyPr/>
        <a:lstStyle/>
        <a:p>
          <a:endParaRPr lang="en-US"/>
        </a:p>
      </dgm:t>
    </dgm:pt>
    <dgm:pt modelId="{18671DBC-C861-8844-AFE6-6CCD4F9DD3DC}" type="sibTrans" cxnId="{96441F9C-E2BD-384A-BD9E-F6A7C680185F}">
      <dgm:prSet/>
      <dgm:spPr/>
      <dgm:t>
        <a:bodyPr/>
        <a:lstStyle/>
        <a:p>
          <a:endParaRPr lang="en-US"/>
        </a:p>
      </dgm:t>
    </dgm:pt>
    <dgm:pt modelId="{F89A0373-1101-4D44-B231-84A8F08CCBAF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Periode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waktu</a:t>
          </a:r>
          <a:endParaRPr lang="en-US" b="1" dirty="0">
            <a:solidFill>
              <a:schemeClr val="tx1"/>
            </a:solidFill>
          </a:endParaRPr>
        </a:p>
      </dgm:t>
    </dgm:pt>
    <dgm:pt modelId="{1647B409-507C-D847-AD47-F15294AEC756}" type="parTrans" cxnId="{15BBD40B-9CB5-8F44-8ECA-80388F177438}">
      <dgm:prSet/>
      <dgm:spPr/>
      <dgm:t>
        <a:bodyPr/>
        <a:lstStyle/>
        <a:p>
          <a:endParaRPr lang="en-US"/>
        </a:p>
      </dgm:t>
    </dgm:pt>
    <dgm:pt modelId="{B769853E-0132-9342-BDEF-1D5F3687A796}" type="sibTrans" cxnId="{15BBD40B-9CB5-8F44-8ECA-80388F177438}">
      <dgm:prSet/>
      <dgm:spPr/>
      <dgm:t>
        <a:bodyPr/>
        <a:lstStyle/>
        <a:p>
          <a:endParaRPr lang="en-US"/>
        </a:p>
      </dgm:t>
    </dgm:pt>
    <dgm:pt modelId="{59745B8A-BE58-9641-96B9-4C62176A4248}" type="pres">
      <dgm:prSet presAssocID="{C74CB0B3-C6B7-954F-A37E-3F55E0C5463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6FC7D0-BCD8-0546-8398-D5661F0AC9D8}" type="pres">
      <dgm:prSet presAssocID="{7224C970-D412-DE4D-BF7D-98DFCB8BDE38}" presName="root1" presStyleCnt="0"/>
      <dgm:spPr/>
    </dgm:pt>
    <dgm:pt modelId="{D6C7E238-EDB7-A144-BA99-7499F6A1B007}" type="pres">
      <dgm:prSet presAssocID="{7224C970-D412-DE4D-BF7D-98DFCB8BDE3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D36458-CA9B-6E4A-B86C-2830AC0381DA}" type="pres">
      <dgm:prSet presAssocID="{7224C970-D412-DE4D-BF7D-98DFCB8BDE38}" presName="level2hierChild" presStyleCnt="0"/>
      <dgm:spPr/>
    </dgm:pt>
    <dgm:pt modelId="{3BBB2D7E-A39F-E64C-AD45-4CB01C0B5177}" type="pres">
      <dgm:prSet presAssocID="{87DEB420-A50C-DA40-9FD8-DE38D4A78D1B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D7C86B97-3728-FD46-9EF1-84618942E308}" type="pres">
      <dgm:prSet presAssocID="{87DEB420-A50C-DA40-9FD8-DE38D4A78D1B}" presName="connTx" presStyleLbl="parChTrans1D2" presStyleIdx="0" presStyleCnt="3"/>
      <dgm:spPr/>
      <dgm:t>
        <a:bodyPr/>
        <a:lstStyle/>
        <a:p>
          <a:endParaRPr lang="en-US"/>
        </a:p>
      </dgm:t>
    </dgm:pt>
    <dgm:pt modelId="{A3B3D7CC-7CD2-4647-B203-2B92043E61C1}" type="pres">
      <dgm:prSet presAssocID="{5FCECF60-D2BF-8B44-BA18-A2D1D3EA6568}" presName="root2" presStyleCnt="0"/>
      <dgm:spPr/>
    </dgm:pt>
    <dgm:pt modelId="{213B5229-002B-0A43-BC9F-30E188B72D8E}" type="pres">
      <dgm:prSet presAssocID="{5FCECF60-D2BF-8B44-BA18-A2D1D3EA656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10B628-154A-7D43-B639-7A1C5F76CC0A}" type="pres">
      <dgm:prSet presAssocID="{5FCECF60-D2BF-8B44-BA18-A2D1D3EA6568}" presName="level3hierChild" presStyleCnt="0"/>
      <dgm:spPr/>
    </dgm:pt>
    <dgm:pt modelId="{DB47A1BA-9C0D-DF4F-8D90-62CD957B329A}" type="pres">
      <dgm:prSet presAssocID="{2DEEF873-DDB3-9442-9C2B-89C6DDA61EB5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D141ED1F-C7C2-2E40-8BE5-2CED71090FB7}" type="pres">
      <dgm:prSet presAssocID="{2DEEF873-DDB3-9442-9C2B-89C6DDA61EB5}" presName="connTx" presStyleLbl="parChTrans1D2" presStyleIdx="1" presStyleCnt="3"/>
      <dgm:spPr/>
      <dgm:t>
        <a:bodyPr/>
        <a:lstStyle/>
        <a:p>
          <a:endParaRPr lang="en-US"/>
        </a:p>
      </dgm:t>
    </dgm:pt>
    <dgm:pt modelId="{CB555061-8BA2-1347-9F35-F6BCE08F7045}" type="pres">
      <dgm:prSet presAssocID="{AB3CCD1B-8EE4-CC45-A268-0C37945B8CBC}" presName="root2" presStyleCnt="0"/>
      <dgm:spPr/>
    </dgm:pt>
    <dgm:pt modelId="{A83AE6C6-5CF0-B147-BF54-51EFD917E76A}" type="pres">
      <dgm:prSet presAssocID="{AB3CCD1B-8EE4-CC45-A268-0C37945B8CBC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B688BB-5636-FE43-984E-AB20A6BEAADB}" type="pres">
      <dgm:prSet presAssocID="{AB3CCD1B-8EE4-CC45-A268-0C37945B8CBC}" presName="level3hierChild" presStyleCnt="0"/>
      <dgm:spPr/>
    </dgm:pt>
    <dgm:pt modelId="{64940E82-9DE2-184A-80E4-0D275AE61F9B}" type="pres">
      <dgm:prSet presAssocID="{1647B409-507C-D847-AD47-F15294AEC756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E7047D4C-2384-6143-856A-B5BFFE903FEB}" type="pres">
      <dgm:prSet presAssocID="{1647B409-507C-D847-AD47-F15294AEC756}" presName="connTx" presStyleLbl="parChTrans1D2" presStyleIdx="2" presStyleCnt="3"/>
      <dgm:spPr/>
      <dgm:t>
        <a:bodyPr/>
        <a:lstStyle/>
        <a:p>
          <a:endParaRPr lang="en-US"/>
        </a:p>
      </dgm:t>
    </dgm:pt>
    <dgm:pt modelId="{C5311680-2D48-124F-9913-E8BEC9EB26CF}" type="pres">
      <dgm:prSet presAssocID="{F89A0373-1101-4D44-B231-84A8F08CCBAF}" presName="root2" presStyleCnt="0"/>
      <dgm:spPr/>
    </dgm:pt>
    <dgm:pt modelId="{DBB24C06-03D8-DE49-8A31-4886613A60B9}" type="pres">
      <dgm:prSet presAssocID="{F89A0373-1101-4D44-B231-84A8F08CCBAF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C99DCE-D66E-EE42-810D-7CEF6060D219}" type="pres">
      <dgm:prSet presAssocID="{F89A0373-1101-4D44-B231-84A8F08CCBAF}" presName="level3hierChild" presStyleCnt="0"/>
      <dgm:spPr/>
    </dgm:pt>
  </dgm:ptLst>
  <dgm:cxnLst>
    <dgm:cxn modelId="{2EF73E14-DA8A-BB46-B6D2-C5E75085EA20}" type="presOf" srcId="{5FCECF60-D2BF-8B44-BA18-A2D1D3EA6568}" destId="{213B5229-002B-0A43-BC9F-30E188B72D8E}" srcOrd="0" destOrd="0" presId="urn:microsoft.com/office/officeart/2008/layout/HorizontalMultiLevelHierarchy"/>
    <dgm:cxn modelId="{620C07F1-D08F-D54F-9050-94E9F2385DF3}" type="presOf" srcId="{1647B409-507C-D847-AD47-F15294AEC756}" destId="{E7047D4C-2384-6143-856A-B5BFFE903FEB}" srcOrd="1" destOrd="0" presId="urn:microsoft.com/office/officeart/2008/layout/HorizontalMultiLevelHierarchy"/>
    <dgm:cxn modelId="{3FD89C3B-CDBF-974E-8198-4CB9E66D65A0}" srcId="{7224C970-D412-DE4D-BF7D-98DFCB8BDE38}" destId="{5FCECF60-D2BF-8B44-BA18-A2D1D3EA6568}" srcOrd="0" destOrd="0" parTransId="{87DEB420-A50C-DA40-9FD8-DE38D4A78D1B}" sibTransId="{5F502E91-6AA5-8742-8687-C5947D772F8C}"/>
    <dgm:cxn modelId="{133703AF-D1C7-6249-9559-5C6535B1407C}" type="presOf" srcId="{AB3CCD1B-8EE4-CC45-A268-0C37945B8CBC}" destId="{A83AE6C6-5CF0-B147-BF54-51EFD917E76A}" srcOrd="0" destOrd="0" presId="urn:microsoft.com/office/officeart/2008/layout/HorizontalMultiLevelHierarchy"/>
    <dgm:cxn modelId="{F47937B5-F8FC-9A49-ABED-684ED01DBDEC}" type="presOf" srcId="{7224C970-D412-DE4D-BF7D-98DFCB8BDE38}" destId="{D6C7E238-EDB7-A144-BA99-7499F6A1B007}" srcOrd="0" destOrd="0" presId="urn:microsoft.com/office/officeart/2008/layout/HorizontalMultiLevelHierarchy"/>
    <dgm:cxn modelId="{96441F9C-E2BD-384A-BD9E-F6A7C680185F}" srcId="{7224C970-D412-DE4D-BF7D-98DFCB8BDE38}" destId="{AB3CCD1B-8EE4-CC45-A268-0C37945B8CBC}" srcOrd="1" destOrd="0" parTransId="{2DEEF873-DDB3-9442-9C2B-89C6DDA61EB5}" sibTransId="{18671DBC-C861-8844-AFE6-6CCD4F9DD3DC}"/>
    <dgm:cxn modelId="{368386F7-5D22-0046-981D-66F8EB2DD389}" type="presOf" srcId="{87DEB420-A50C-DA40-9FD8-DE38D4A78D1B}" destId="{D7C86B97-3728-FD46-9EF1-84618942E308}" srcOrd="1" destOrd="0" presId="urn:microsoft.com/office/officeart/2008/layout/HorizontalMultiLevelHierarchy"/>
    <dgm:cxn modelId="{E7024AD7-355B-7E42-B8FA-E419A02D83B9}" type="presOf" srcId="{F89A0373-1101-4D44-B231-84A8F08CCBAF}" destId="{DBB24C06-03D8-DE49-8A31-4886613A60B9}" srcOrd="0" destOrd="0" presId="urn:microsoft.com/office/officeart/2008/layout/HorizontalMultiLevelHierarchy"/>
    <dgm:cxn modelId="{F7FEAFB8-356C-504B-959C-E63E408789E0}" type="presOf" srcId="{2DEEF873-DDB3-9442-9C2B-89C6DDA61EB5}" destId="{DB47A1BA-9C0D-DF4F-8D90-62CD957B329A}" srcOrd="0" destOrd="0" presId="urn:microsoft.com/office/officeart/2008/layout/HorizontalMultiLevelHierarchy"/>
    <dgm:cxn modelId="{9B046224-694E-1340-B347-D704798F3B24}" srcId="{C74CB0B3-C6B7-954F-A37E-3F55E0C54635}" destId="{7224C970-D412-DE4D-BF7D-98DFCB8BDE38}" srcOrd="0" destOrd="0" parTransId="{E869A057-3AB3-F543-BBF3-B38F9D8DE38E}" sibTransId="{F4E6EFDE-202B-6244-9687-290FD4F57FE6}"/>
    <dgm:cxn modelId="{B5947763-1BC0-0A48-AFB9-AEE9617FCBF9}" type="presOf" srcId="{87DEB420-A50C-DA40-9FD8-DE38D4A78D1B}" destId="{3BBB2D7E-A39F-E64C-AD45-4CB01C0B5177}" srcOrd="0" destOrd="0" presId="urn:microsoft.com/office/officeart/2008/layout/HorizontalMultiLevelHierarchy"/>
    <dgm:cxn modelId="{CA2AAC6D-5DE4-F744-9619-56FBF7C184F5}" type="presOf" srcId="{2DEEF873-DDB3-9442-9C2B-89C6DDA61EB5}" destId="{D141ED1F-C7C2-2E40-8BE5-2CED71090FB7}" srcOrd="1" destOrd="0" presId="urn:microsoft.com/office/officeart/2008/layout/HorizontalMultiLevelHierarchy"/>
    <dgm:cxn modelId="{15BBD40B-9CB5-8F44-8ECA-80388F177438}" srcId="{7224C970-D412-DE4D-BF7D-98DFCB8BDE38}" destId="{F89A0373-1101-4D44-B231-84A8F08CCBAF}" srcOrd="2" destOrd="0" parTransId="{1647B409-507C-D847-AD47-F15294AEC756}" sibTransId="{B769853E-0132-9342-BDEF-1D5F3687A796}"/>
    <dgm:cxn modelId="{92F173AC-0E46-5D47-8003-CF511A79BAAB}" type="presOf" srcId="{1647B409-507C-D847-AD47-F15294AEC756}" destId="{64940E82-9DE2-184A-80E4-0D275AE61F9B}" srcOrd="0" destOrd="0" presId="urn:microsoft.com/office/officeart/2008/layout/HorizontalMultiLevelHierarchy"/>
    <dgm:cxn modelId="{D874B74F-EE98-284B-B5A5-9CD0DDE69967}" type="presOf" srcId="{C74CB0B3-C6B7-954F-A37E-3F55E0C54635}" destId="{59745B8A-BE58-9641-96B9-4C62176A4248}" srcOrd="0" destOrd="0" presId="urn:microsoft.com/office/officeart/2008/layout/HorizontalMultiLevelHierarchy"/>
    <dgm:cxn modelId="{DBD84F2E-A437-6546-9725-718CC55FA29B}" type="presParOf" srcId="{59745B8A-BE58-9641-96B9-4C62176A4248}" destId="{036FC7D0-BCD8-0546-8398-D5661F0AC9D8}" srcOrd="0" destOrd="0" presId="urn:microsoft.com/office/officeart/2008/layout/HorizontalMultiLevelHierarchy"/>
    <dgm:cxn modelId="{9A23C6F4-2C4F-A840-9A6B-647109DC7961}" type="presParOf" srcId="{036FC7D0-BCD8-0546-8398-D5661F0AC9D8}" destId="{D6C7E238-EDB7-A144-BA99-7499F6A1B007}" srcOrd="0" destOrd="0" presId="urn:microsoft.com/office/officeart/2008/layout/HorizontalMultiLevelHierarchy"/>
    <dgm:cxn modelId="{E40E4DA9-BA83-854D-9152-1A36FA392DB7}" type="presParOf" srcId="{036FC7D0-BCD8-0546-8398-D5661F0AC9D8}" destId="{FAD36458-CA9B-6E4A-B86C-2830AC0381DA}" srcOrd="1" destOrd="0" presId="urn:microsoft.com/office/officeart/2008/layout/HorizontalMultiLevelHierarchy"/>
    <dgm:cxn modelId="{68B81997-8379-E645-B190-6FBF21C98409}" type="presParOf" srcId="{FAD36458-CA9B-6E4A-B86C-2830AC0381DA}" destId="{3BBB2D7E-A39F-E64C-AD45-4CB01C0B5177}" srcOrd="0" destOrd="0" presId="urn:microsoft.com/office/officeart/2008/layout/HorizontalMultiLevelHierarchy"/>
    <dgm:cxn modelId="{78A2ACB1-D366-BA4B-A374-8C398E598F46}" type="presParOf" srcId="{3BBB2D7E-A39F-E64C-AD45-4CB01C0B5177}" destId="{D7C86B97-3728-FD46-9EF1-84618942E308}" srcOrd="0" destOrd="0" presId="urn:microsoft.com/office/officeart/2008/layout/HorizontalMultiLevelHierarchy"/>
    <dgm:cxn modelId="{08345AB9-66F0-0A4E-8F83-78B69E41F511}" type="presParOf" srcId="{FAD36458-CA9B-6E4A-B86C-2830AC0381DA}" destId="{A3B3D7CC-7CD2-4647-B203-2B92043E61C1}" srcOrd="1" destOrd="0" presId="urn:microsoft.com/office/officeart/2008/layout/HorizontalMultiLevelHierarchy"/>
    <dgm:cxn modelId="{C4CFFD2F-4483-1A43-BD3F-7E1AE4B33801}" type="presParOf" srcId="{A3B3D7CC-7CD2-4647-B203-2B92043E61C1}" destId="{213B5229-002B-0A43-BC9F-30E188B72D8E}" srcOrd="0" destOrd="0" presId="urn:microsoft.com/office/officeart/2008/layout/HorizontalMultiLevelHierarchy"/>
    <dgm:cxn modelId="{E35C3E2A-EE21-4049-93D1-36DA2713328D}" type="presParOf" srcId="{A3B3D7CC-7CD2-4647-B203-2B92043E61C1}" destId="{4F10B628-154A-7D43-B639-7A1C5F76CC0A}" srcOrd="1" destOrd="0" presId="urn:microsoft.com/office/officeart/2008/layout/HorizontalMultiLevelHierarchy"/>
    <dgm:cxn modelId="{124FAD42-0CC3-6D46-B11C-61D6316A2EA3}" type="presParOf" srcId="{FAD36458-CA9B-6E4A-B86C-2830AC0381DA}" destId="{DB47A1BA-9C0D-DF4F-8D90-62CD957B329A}" srcOrd="2" destOrd="0" presId="urn:microsoft.com/office/officeart/2008/layout/HorizontalMultiLevelHierarchy"/>
    <dgm:cxn modelId="{F595A036-F681-BF42-9682-11EE61C8173B}" type="presParOf" srcId="{DB47A1BA-9C0D-DF4F-8D90-62CD957B329A}" destId="{D141ED1F-C7C2-2E40-8BE5-2CED71090FB7}" srcOrd="0" destOrd="0" presId="urn:microsoft.com/office/officeart/2008/layout/HorizontalMultiLevelHierarchy"/>
    <dgm:cxn modelId="{155F7519-98AF-AE48-90B2-9B17A944338C}" type="presParOf" srcId="{FAD36458-CA9B-6E4A-B86C-2830AC0381DA}" destId="{CB555061-8BA2-1347-9F35-F6BCE08F7045}" srcOrd="3" destOrd="0" presId="urn:microsoft.com/office/officeart/2008/layout/HorizontalMultiLevelHierarchy"/>
    <dgm:cxn modelId="{96A737C4-1D21-4F44-A4FB-7FC0F209080B}" type="presParOf" srcId="{CB555061-8BA2-1347-9F35-F6BCE08F7045}" destId="{A83AE6C6-5CF0-B147-BF54-51EFD917E76A}" srcOrd="0" destOrd="0" presId="urn:microsoft.com/office/officeart/2008/layout/HorizontalMultiLevelHierarchy"/>
    <dgm:cxn modelId="{4D4AB03C-334F-C142-9206-0488981059FA}" type="presParOf" srcId="{CB555061-8BA2-1347-9F35-F6BCE08F7045}" destId="{69B688BB-5636-FE43-984E-AB20A6BEAADB}" srcOrd="1" destOrd="0" presId="urn:microsoft.com/office/officeart/2008/layout/HorizontalMultiLevelHierarchy"/>
    <dgm:cxn modelId="{AA75C150-EB45-1341-A34B-668554F71E03}" type="presParOf" srcId="{FAD36458-CA9B-6E4A-B86C-2830AC0381DA}" destId="{64940E82-9DE2-184A-80E4-0D275AE61F9B}" srcOrd="4" destOrd="0" presId="urn:microsoft.com/office/officeart/2008/layout/HorizontalMultiLevelHierarchy"/>
    <dgm:cxn modelId="{1701B4C4-1E81-4444-837F-53F13C6BAF16}" type="presParOf" srcId="{64940E82-9DE2-184A-80E4-0D275AE61F9B}" destId="{E7047D4C-2384-6143-856A-B5BFFE903FEB}" srcOrd="0" destOrd="0" presId="urn:microsoft.com/office/officeart/2008/layout/HorizontalMultiLevelHierarchy"/>
    <dgm:cxn modelId="{62ABA452-69AB-5B46-9C2B-BD295229104F}" type="presParOf" srcId="{FAD36458-CA9B-6E4A-B86C-2830AC0381DA}" destId="{C5311680-2D48-124F-9913-E8BEC9EB26CF}" srcOrd="5" destOrd="0" presId="urn:microsoft.com/office/officeart/2008/layout/HorizontalMultiLevelHierarchy"/>
    <dgm:cxn modelId="{ACD0BDE3-5A1D-D54A-A50B-FC78A245F236}" type="presParOf" srcId="{C5311680-2D48-124F-9913-E8BEC9EB26CF}" destId="{DBB24C06-03D8-DE49-8A31-4886613A60B9}" srcOrd="0" destOrd="0" presId="urn:microsoft.com/office/officeart/2008/layout/HorizontalMultiLevelHierarchy"/>
    <dgm:cxn modelId="{926041D2-2AA6-2D46-96FF-9823FD7F5B2D}" type="presParOf" srcId="{C5311680-2D48-124F-9913-E8BEC9EB26CF}" destId="{3FC99DCE-D66E-EE42-810D-7CEF6060D21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E22FB4-035F-4643-91DC-81BEEAAEF2D5}" type="doc">
      <dgm:prSet loTypeId="urn:microsoft.com/office/officeart/2009/3/layout/CircleRelationship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5D3317-ADC3-B64B-A4C2-5051F9BA9285}">
      <dgm:prSet phldrT="[Text]" custT="1"/>
      <dgm:spPr/>
      <dgm:t>
        <a:bodyPr/>
        <a:lstStyle/>
        <a:p>
          <a:r>
            <a:rPr lang="en-US" sz="2400" b="1" dirty="0" err="1" smtClean="0">
              <a:solidFill>
                <a:schemeClr val="tx1"/>
              </a:solidFill>
            </a:rPr>
            <a:t>Mencakup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hak</a:t>
          </a:r>
          <a:r>
            <a:rPr lang="en-US" sz="2400" b="1" baseline="0" dirty="0" smtClean="0">
              <a:solidFill>
                <a:schemeClr val="tx1"/>
              </a:solidFill>
            </a:rPr>
            <a:t>, </a:t>
          </a:r>
          <a:r>
            <a:rPr lang="en-US" sz="2400" b="1" baseline="0" dirty="0" err="1" smtClean="0">
              <a:solidFill>
                <a:schemeClr val="tx1"/>
              </a:solidFill>
            </a:rPr>
            <a:t>prerogratif</a:t>
          </a:r>
          <a:r>
            <a:rPr lang="en-US" sz="2400" b="1" baseline="0" dirty="0" smtClean="0">
              <a:solidFill>
                <a:schemeClr val="tx1"/>
              </a:solidFill>
            </a:rPr>
            <a:t>, </a:t>
          </a:r>
          <a:r>
            <a:rPr lang="en-US" sz="2400" b="1" baseline="0" dirty="0" err="1" smtClean="0">
              <a:solidFill>
                <a:schemeClr val="tx1"/>
              </a:solidFill>
            </a:rPr>
            <a:t>obligasi</a:t>
          </a:r>
          <a:r>
            <a:rPr lang="en-US" sz="2400" b="1" baseline="0" dirty="0" smtClean="0">
              <a:solidFill>
                <a:schemeClr val="tx1"/>
              </a:solidFill>
            </a:rPr>
            <a:t>, </a:t>
          </a:r>
          <a:r>
            <a:rPr lang="en-US" sz="2400" b="1" baseline="0" dirty="0" err="1" smtClean="0">
              <a:solidFill>
                <a:schemeClr val="tx1"/>
              </a:solidFill>
            </a:rPr>
            <a:t>tugas</a:t>
          </a:r>
          <a:r>
            <a:rPr lang="en-US" sz="2400" b="1" baseline="0" dirty="0" smtClean="0">
              <a:solidFill>
                <a:schemeClr val="tx1"/>
              </a:solidFill>
            </a:rPr>
            <a:t>, </a:t>
          </a:r>
          <a:r>
            <a:rPr lang="en-US" sz="2400" b="1" baseline="0" dirty="0" err="1" smtClean="0">
              <a:solidFill>
                <a:schemeClr val="tx1"/>
              </a:solidFill>
            </a:rPr>
            <a:t>wewenang</a:t>
          </a:r>
          <a:r>
            <a:rPr lang="en-US" sz="2400" b="1" baseline="0" dirty="0" smtClean="0">
              <a:solidFill>
                <a:schemeClr val="tx1"/>
              </a:solidFill>
            </a:rPr>
            <a:t> yang </a:t>
          </a:r>
          <a:r>
            <a:rPr lang="en-US" sz="2400" b="1" baseline="0" dirty="0" err="1" smtClean="0">
              <a:solidFill>
                <a:schemeClr val="tx1"/>
              </a:solidFill>
            </a:rPr>
            <a:t>diasosiasikan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dengan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posisi</a:t>
          </a:r>
          <a:r>
            <a:rPr lang="en-US" sz="2400" b="1" baseline="0" dirty="0" smtClean="0">
              <a:solidFill>
                <a:schemeClr val="tx1"/>
              </a:solidFill>
            </a:rPr>
            <a:t> di </a:t>
          </a:r>
          <a:r>
            <a:rPr lang="en-US" sz="2400" b="1" baseline="0" dirty="0" err="1" smtClean="0">
              <a:solidFill>
                <a:schemeClr val="tx1"/>
              </a:solidFill>
            </a:rPr>
            <a:t>organisasi</a:t>
          </a:r>
          <a:r>
            <a:rPr lang="en-US" sz="2400" b="1" baseline="0" dirty="0" smtClean="0">
              <a:solidFill>
                <a:schemeClr val="tx1"/>
              </a:solidFill>
            </a:rPr>
            <a:t>/</a:t>
          </a:r>
          <a:r>
            <a:rPr lang="en-US" sz="2400" b="1" baseline="0" dirty="0" err="1" smtClean="0">
              <a:solidFill>
                <a:schemeClr val="tx1"/>
              </a:solidFill>
            </a:rPr>
            <a:t>sistem</a:t>
          </a:r>
          <a:r>
            <a:rPr lang="en-US" sz="2400" b="1" baseline="0" dirty="0" smtClean="0">
              <a:solidFill>
                <a:schemeClr val="tx1"/>
              </a:solidFill>
            </a:rPr>
            <a:t> </a:t>
          </a:r>
          <a:r>
            <a:rPr lang="en-US" sz="2400" b="1" baseline="0" dirty="0" err="1" smtClean="0">
              <a:solidFill>
                <a:schemeClr val="tx1"/>
              </a:solidFill>
            </a:rPr>
            <a:t>sosial</a:t>
          </a:r>
          <a:r>
            <a:rPr lang="en-US" sz="2400" b="1" baseline="0" dirty="0" smtClean="0">
              <a:solidFill>
                <a:schemeClr val="tx1"/>
              </a:solidFill>
            </a:rPr>
            <a:t>.</a:t>
          </a:r>
          <a:endParaRPr lang="en-US" sz="2400" b="1" dirty="0">
            <a:solidFill>
              <a:schemeClr val="tx1"/>
            </a:solidFill>
          </a:endParaRPr>
        </a:p>
      </dgm:t>
    </dgm:pt>
    <dgm:pt modelId="{0CE12A31-F357-7E4A-BE9F-174F4FB531CF}" type="parTrans" cxnId="{07D18217-14D3-1448-8A76-1B834008DD8E}">
      <dgm:prSet/>
      <dgm:spPr/>
      <dgm:t>
        <a:bodyPr/>
        <a:lstStyle/>
        <a:p>
          <a:endParaRPr lang="en-US"/>
        </a:p>
      </dgm:t>
    </dgm:pt>
    <dgm:pt modelId="{08B0D0DF-B48F-3B40-9E00-021275B540CC}" type="sibTrans" cxnId="{07D18217-14D3-1448-8A76-1B834008DD8E}">
      <dgm:prSet/>
      <dgm:spPr/>
      <dgm:t>
        <a:bodyPr/>
        <a:lstStyle/>
        <a:p>
          <a:endParaRPr lang="en-US"/>
        </a:p>
      </dgm:t>
    </dgm:pt>
    <dgm:pt modelId="{7871C66F-87F8-0F47-9BBD-8ACC5A870FE1}">
      <dgm:prSet phldrT="[Text]" phldr="1"/>
      <dgm:spPr/>
      <dgm:t>
        <a:bodyPr/>
        <a:lstStyle/>
        <a:p>
          <a:endParaRPr lang="en-US"/>
        </a:p>
      </dgm:t>
    </dgm:pt>
    <dgm:pt modelId="{9E710292-B7E3-E044-BBE1-233FA9C2D6D1}" type="parTrans" cxnId="{E1D9CD7B-DA34-C84B-BB4B-99DBD979234D}">
      <dgm:prSet/>
      <dgm:spPr/>
      <dgm:t>
        <a:bodyPr/>
        <a:lstStyle/>
        <a:p>
          <a:endParaRPr lang="en-US"/>
        </a:p>
      </dgm:t>
    </dgm:pt>
    <dgm:pt modelId="{E712A0D5-FE19-7348-8518-DB7A9674CBF3}" type="sibTrans" cxnId="{E1D9CD7B-DA34-C84B-BB4B-99DBD979234D}">
      <dgm:prSet/>
      <dgm:spPr/>
      <dgm:t>
        <a:bodyPr/>
        <a:lstStyle/>
        <a:p>
          <a:endParaRPr lang="en-US"/>
        </a:p>
      </dgm:t>
    </dgm:pt>
    <dgm:pt modelId="{F99682E9-16FD-7D46-ADEF-0B8785226BC4}">
      <dgm:prSet phldrT="[Text]" phldr="1"/>
      <dgm:spPr/>
      <dgm:t>
        <a:bodyPr/>
        <a:lstStyle/>
        <a:p>
          <a:endParaRPr lang="en-US"/>
        </a:p>
      </dgm:t>
    </dgm:pt>
    <dgm:pt modelId="{E4217519-CB26-244B-B41E-F7243E0F5F9B}" type="parTrans" cxnId="{530908FE-C5F8-4D47-864C-5A5585D85835}">
      <dgm:prSet/>
      <dgm:spPr/>
      <dgm:t>
        <a:bodyPr/>
        <a:lstStyle/>
        <a:p>
          <a:endParaRPr lang="en-US"/>
        </a:p>
      </dgm:t>
    </dgm:pt>
    <dgm:pt modelId="{A1E79120-B4BC-4A4C-9010-C162E6BA60BD}" type="sibTrans" cxnId="{530908FE-C5F8-4D47-864C-5A5585D85835}">
      <dgm:prSet/>
      <dgm:spPr/>
      <dgm:t>
        <a:bodyPr/>
        <a:lstStyle/>
        <a:p>
          <a:endParaRPr lang="en-US"/>
        </a:p>
      </dgm:t>
    </dgm:pt>
    <dgm:pt modelId="{67395801-8167-D44A-90D9-4F4B726E7461}" type="pres">
      <dgm:prSet presAssocID="{73E22FB4-035F-4643-91DC-81BEEAAEF2D5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05D9A53-49C2-9B4B-9727-C9B5ADC5D614}" type="pres">
      <dgm:prSet presAssocID="{4C5D3317-ADC3-B64B-A4C2-5051F9BA9285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2D517C23-B866-434C-AF4C-99E204DFCBF9}" type="pres">
      <dgm:prSet presAssocID="{4C5D3317-ADC3-B64B-A4C2-5051F9BA9285}" presName="Accent1" presStyleLbl="node1" presStyleIdx="0" presStyleCnt="13"/>
      <dgm:spPr/>
    </dgm:pt>
    <dgm:pt modelId="{70227C30-4EFF-2744-B0E0-3E999491BC5E}" type="pres">
      <dgm:prSet presAssocID="{4C5D3317-ADC3-B64B-A4C2-5051F9BA9285}" presName="Accent2" presStyleLbl="node1" presStyleIdx="1" presStyleCnt="13"/>
      <dgm:spPr/>
    </dgm:pt>
    <dgm:pt modelId="{78098CEB-3347-AB47-A537-AAA4D45B64AB}" type="pres">
      <dgm:prSet presAssocID="{4C5D3317-ADC3-B64B-A4C2-5051F9BA9285}" presName="Accent3" presStyleLbl="node1" presStyleIdx="2" presStyleCnt="13"/>
      <dgm:spPr/>
    </dgm:pt>
    <dgm:pt modelId="{052AF5E7-107A-DB4C-B12F-9DF761C5DD17}" type="pres">
      <dgm:prSet presAssocID="{4C5D3317-ADC3-B64B-A4C2-5051F9BA9285}" presName="Accent4" presStyleLbl="node1" presStyleIdx="3" presStyleCnt="13"/>
      <dgm:spPr/>
    </dgm:pt>
    <dgm:pt modelId="{5460ED56-5BEB-0749-A499-2EDEC0C973EE}" type="pres">
      <dgm:prSet presAssocID="{4C5D3317-ADC3-B64B-A4C2-5051F9BA9285}" presName="Accent5" presStyleLbl="node1" presStyleIdx="4" presStyleCnt="13" custLinFactY="-21207" custLinFactNeighborY="-100000"/>
      <dgm:spPr/>
    </dgm:pt>
    <dgm:pt modelId="{8FC6031B-A77B-4A4D-A105-A774D719A2A5}" type="pres">
      <dgm:prSet presAssocID="{4C5D3317-ADC3-B64B-A4C2-5051F9BA9285}" presName="Accent6" presStyleLbl="node1" presStyleIdx="5" presStyleCnt="13"/>
      <dgm:spPr/>
    </dgm:pt>
    <dgm:pt modelId="{85B4E3A1-42FD-B947-AF61-93E5FD53CC67}" type="pres">
      <dgm:prSet presAssocID="{7871C66F-87F8-0F47-9BBD-8ACC5A870FE1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75E81A5-22B6-0F42-9E21-5D3BF758678B}" type="pres">
      <dgm:prSet presAssocID="{7871C66F-87F8-0F47-9BBD-8ACC5A870FE1}" presName="Accent7" presStyleCnt="0"/>
      <dgm:spPr/>
    </dgm:pt>
    <dgm:pt modelId="{A2F4960D-DA02-7947-84B2-A198452DB450}" type="pres">
      <dgm:prSet presAssocID="{7871C66F-87F8-0F47-9BBD-8ACC5A870FE1}" presName="AccentHold1" presStyleLbl="node1" presStyleIdx="7" presStyleCnt="13" custLinFactNeighborX="8863" custLinFactNeighborY="-87849"/>
      <dgm:spPr/>
    </dgm:pt>
    <dgm:pt modelId="{F8C99FF1-AF08-B84A-815F-E9BE9D4204B0}" type="pres">
      <dgm:prSet presAssocID="{7871C66F-87F8-0F47-9BBD-8ACC5A870FE1}" presName="Accent8" presStyleCnt="0"/>
      <dgm:spPr/>
    </dgm:pt>
    <dgm:pt modelId="{210B16D8-49EC-584F-A594-4A2E5474A6B2}" type="pres">
      <dgm:prSet presAssocID="{7871C66F-87F8-0F47-9BBD-8ACC5A870FE1}" presName="AccentHold2" presStyleLbl="node1" presStyleIdx="8" presStyleCnt="13"/>
      <dgm:spPr/>
    </dgm:pt>
    <dgm:pt modelId="{9C1C8E89-D5F7-A745-8B7C-9F2DA2275BC9}" type="pres">
      <dgm:prSet presAssocID="{F99682E9-16FD-7D46-ADEF-0B8785226BC4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01C272C-A1BA-D74C-91A9-BA054D581284}" type="pres">
      <dgm:prSet presAssocID="{F99682E9-16FD-7D46-ADEF-0B8785226BC4}" presName="Accent9" presStyleCnt="0"/>
      <dgm:spPr/>
    </dgm:pt>
    <dgm:pt modelId="{208496E5-DEA1-6640-A782-85786E189F48}" type="pres">
      <dgm:prSet presAssocID="{F99682E9-16FD-7D46-ADEF-0B8785226BC4}" presName="AccentHold1" presStyleLbl="node1" presStyleIdx="10" presStyleCnt="13"/>
      <dgm:spPr/>
    </dgm:pt>
    <dgm:pt modelId="{3ABA7A61-7440-D547-88B0-71DF06927FDC}" type="pres">
      <dgm:prSet presAssocID="{F99682E9-16FD-7D46-ADEF-0B8785226BC4}" presName="Accent10" presStyleCnt="0"/>
      <dgm:spPr/>
    </dgm:pt>
    <dgm:pt modelId="{BD0F83F0-1227-1147-886F-D30DDE96B922}" type="pres">
      <dgm:prSet presAssocID="{F99682E9-16FD-7D46-ADEF-0B8785226BC4}" presName="AccentHold2" presStyleLbl="node1" presStyleIdx="11" presStyleCnt="13"/>
      <dgm:spPr/>
    </dgm:pt>
    <dgm:pt modelId="{93B99B8F-9647-B64E-91C6-FD4CD2CC8594}" type="pres">
      <dgm:prSet presAssocID="{F99682E9-16FD-7D46-ADEF-0B8785226BC4}" presName="Accent11" presStyleCnt="0"/>
      <dgm:spPr/>
    </dgm:pt>
    <dgm:pt modelId="{A55CEBA1-5BBB-7942-B4DE-3665C6A9B70D}" type="pres">
      <dgm:prSet presAssocID="{F99682E9-16FD-7D46-ADEF-0B8785226BC4}" presName="AccentHold3" presStyleLbl="node1" presStyleIdx="12" presStyleCnt="13" custLinFactNeighborX="57506" custLinFactNeighborY="95690"/>
      <dgm:spPr/>
    </dgm:pt>
  </dgm:ptLst>
  <dgm:cxnLst>
    <dgm:cxn modelId="{46753C0B-EEFC-D845-84E9-34062155EACE}" type="presOf" srcId="{F99682E9-16FD-7D46-ADEF-0B8785226BC4}" destId="{9C1C8E89-D5F7-A745-8B7C-9F2DA2275BC9}" srcOrd="0" destOrd="0" presId="urn:microsoft.com/office/officeart/2009/3/layout/CircleRelationship"/>
    <dgm:cxn modelId="{77D94E5B-E595-1A4D-815B-E84618D97248}" type="presOf" srcId="{7871C66F-87F8-0F47-9BBD-8ACC5A870FE1}" destId="{85B4E3A1-42FD-B947-AF61-93E5FD53CC67}" srcOrd="0" destOrd="0" presId="urn:microsoft.com/office/officeart/2009/3/layout/CircleRelationship"/>
    <dgm:cxn modelId="{07D18217-14D3-1448-8A76-1B834008DD8E}" srcId="{73E22FB4-035F-4643-91DC-81BEEAAEF2D5}" destId="{4C5D3317-ADC3-B64B-A4C2-5051F9BA9285}" srcOrd="0" destOrd="0" parTransId="{0CE12A31-F357-7E4A-BE9F-174F4FB531CF}" sibTransId="{08B0D0DF-B48F-3B40-9E00-021275B540CC}"/>
    <dgm:cxn modelId="{E1D9CD7B-DA34-C84B-BB4B-99DBD979234D}" srcId="{4C5D3317-ADC3-B64B-A4C2-5051F9BA9285}" destId="{7871C66F-87F8-0F47-9BBD-8ACC5A870FE1}" srcOrd="0" destOrd="0" parTransId="{9E710292-B7E3-E044-BBE1-233FA9C2D6D1}" sibTransId="{E712A0D5-FE19-7348-8518-DB7A9674CBF3}"/>
    <dgm:cxn modelId="{4998CC45-05B7-1D4E-8278-66D9B0C595FA}" type="presOf" srcId="{4C5D3317-ADC3-B64B-A4C2-5051F9BA9285}" destId="{605D9A53-49C2-9B4B-9727-C9B5ADC5D614}" srcOrd="0" destOrd="0" presId="urn:microsoft.com/office/officeart/2009/3/layout/CircleRelationship"/>
    <dgm:cxn modelId="{9A208CA7-5681-9542-91CF-940651D5F7CF}" type="presOf" srcId="{73E22FB4-035F-4643-91DC-81BEEAAEF2D5}" destId="{67395801-8167-D44A-90D9-4F4B726E7461}" srcOrd="0" destOrd="0" presId="urn:microsoft.com/office/officeart/2009/3/layout/CircleRelationship"/>
    <dgm:cxn modelId="{530908FE-C5F8-4D47-864C-5A5585D85835}" srcId="{4C5D3317-ADC3-B64B-A4C2-5051F9BA9285}" destId="{F99682E9-16FD-7D46-ADEF-0B8785226BC4}" srcOrd="1" destOrd="0" parTransId="{E4217519-CB26-244B-B41E-F7243E0F5F9B}" sibTransId="{A1E79120-B4BC-4A4C-9010-C162E6BA60BD}"/>
    <dgm:cxn modelId="{454277C6-2AA5-8640-A04D-F93BCFF4F1AD}" type="presParOf" srcId="{67395801-8167-D44A-90D9-4F4B726E7461}" destId="{605D9A53-49C2-9B4B-9727-C9B5ADC5D614}" srcOrd="0" destOrd="0" presId="urn:microsoft.com/office/officeart/2009/3/layout/CircleRelationship"/>
    <dgm:cxn modelId="{D9821CCB-26FA-0249-AAA3-77069FAD3DB9}" type="presParOf" srcId="{67395801-8167-D44A-90D9-4F4B726E7461}" destId="{2D517C23-B866-434C-AF4C-99E204DFCBF9}" srcOrd="1" destOrd="0" presId="urn:microsoft.com/office/officeart/2009/3/layout/CircleRelationship"/>
    <dgm:cxn modelId="{7280472D-5698-6A40-916A-11F89E5BE73B}" type="presParOf" srcId="{67395801-8167-D44A-90D9-4F4B726E7461}" destId="{70227C30-4EFF-2744-B0E0-3E999491BC5E}" srcOrd="2" destOrd="0" presId="urn:microsoft.com/office/officeart/2009/3/layout/CircleRelationship"/>
    <dgm:cxn modelId="{DCBE432F-DD90-DB48-925E-0E24BE651EC6}" type="presParOf" srcId="{67395801-8167-D44A-90D9-4F4B726E7461}" destId="{78098CEB-3347-AB47-A537-AAA4D45B64AB}" srcOrd="3" destOrd="0" presId="urn:microsoft.com/office/officeart/2009/3/layout/CircleRelationship"/>
    <dgm:cxn modelId="{58291971-884E-6245-ADBC-A9E2203441CB}" type="presParOf" srcId="{67395801-8167-D44A-90D9-4F4B726E7461}" destId="{052AF5E7-107A-DB4C-B12F-9DF761C5DD17}" srcOrd="4" destOrd="0" presId="urn:microsoft.com/office/officeart/2009/3/layout/CircleRelationship"/>
    <dgm:cxn modelId="{D2F76D66-10AB-AD43-9A65-7CF4DC534D25}" type="presParOf" srcId="{67395801-8167-D44A-90D9-4F4B726E7461}" destId="{5460ED56-5BEB-0749-A499-2EDEC0C973EE}" srcOrd="5" destOrd="0" presId="urn:microsoft.com/office/officeart/2009/3/layout/CircleRelationship"/>
    <dgm:cxn modelId="{C5828DC8-DA13-F343-8D73-E114A98FF4F5}" type="presParOf" srcId="{67395801-8167-D44A-90D9-4F4B726E7461}" destId="{8FC6031B-A77B-4A4D-A105-A774D719A2A5}" srcOrd="6" destOrd="0" presId="urn:microsoft.com/office/officeart/2009/3/layout/CircleRelationship"/>
    <dgm:cxn modelId="{0763061D-AFB2-5A40-8332-7B1D40130819}" type="presParOf" srcId="{67395801-8167-D44A-90D9-4F4B726E7461}" destId="{85B4E3A1-42FD-B947-AF61-93E5FD53CC67}" srcOrd="7" destOrd="0" presId="urn:microsoft.com/office/officeart/2009/3/layout/CircleRelationship"/>
    <dgm:cxn modelId="{79FF0EDC-049D-AB40-BC9D-B2E5AF6495C1}" type="presParOf" srcId="{67395801-8167-D44A-90D9-4F4B726E7461}" destId="{175E81A5-22B6-0F42-9E21-5D3BF758678B}" srcOrd="8" destOrd="0" presId="urn:microsoft.com/office/officeart/2009/3/layout/CircleRelationship"/>
    <dgm:cxn modelId="{9A7ADB43-7168-1240-B448-D5D2BB828630}" type="presParOf" srcId="{175E81A5-22B6-0F42-9E21-5D3BF758678B}" destId="{A2F4960D-DA02-7947-84B2-A198452DB450}" srcOrd="0" destOrd="0" presId="urn:microsoft.com/office/officeart/2009/3/layout/CircleRelationship"/>
    <dgm:cxn modelId="{6BE9FF15-B68B-694A-8C5E-996CD4D448B5}" type="presParOf" srcId="{67395801-8167-D44A-90D9-4F4B726E7461}" destId="{F8C99FF1-AF08-B84A-815F-E9BE9D4204B0}" srcOrd="9" destOrd="0" presId="urn:microsoft.com/office/officeart/2009/3/layout/CircleRelationship"/>
    <dgm:cxn modelId="{D46D0AE3-C379-DD48-AB86-4268ECFA82B9}" type="presParOf" srcId="{F8C99FF1-AF08-B84A-815F-E9BE9D4204B0}" destId="{210B16D8-49EC-584F-A594-4A2E5474A6B2}" srcOrd="0" destOrd="0" presId="urn:microsoft.com/office/officeart/2009/3/layout/CircleRelationship"/>
    <dgm:cxn modelId="{AC2E71D9-B834-BE43-B6CC-91AAE97FDC77}" type="presParOf" srcId="{67395801-8167-D44A-90D9-4F4B726E7461}" destId="{9C1C8E89-D5F7-A745-8B7C-9F2DA2275BC9}" srcOrd="10" destOrd="0" presId="urn:microsoft.com/office/officeart/2009/3/layout/CircleRelationship"/>
    <dgm:cxn modelId="{78A84C57-FC53-CA4E-BEFA-06A23C576759}" type="presParOf" srcId="{67395801-8167-D44A-90D9-4F4B726E7461}" destId="{201C272C-A1BA-D74C-91A9-BA054D581284}" srcOrd="11" destOrd="0" presId="urn:microsoft.com/office/officeart/2009/3/layout/CircleRelationship"/>
    <dgm:cxn modelId="{20E1236D-7035-C74E-8FBA-7F8F0810BFC9}" type="presParOf" srcId="{201C272C-A1BA-D74C-91A9-BA054D581284}" destId="{208496E5-DEA1-6640-A782-85786E189F48}" srcOrd="0" destOrd="0" presId="urn:microsoft.com/office/officeart/2009/3/layout/CircleRelationship"/>
    <dgm:cxn modelId="{CE1B6158-C9A3-514C-9FFC-17B721F1B05F}" type="presParOf" srcId="{67395801-8167-D44A-90D9-4F4B726E7461}" destId="{3ABA7A61-7440-D547-88B0-71DF06927FDC}" srcOrd="12" destOrd="0" presId="urn:microsoft.com/office/officeart/2009/3/layout/CircleRelationship"/>
    <dgm:cxn modelId="{6DCA4E32-E1DA-4743-A17B-8A5BF6061798}" type="presParOf" srcId="{3ABA7A61-7440-D547-88B0-71DF06927FDC}" destId="{BD0F83F0-1227-1147-886F-D30DDE96B922}" srcOrd="0" destOrd="0" presId="urn:microsoft.com/office/officeart/2009/3/layout/CircleRelationship"/>
    <dgm:cxn modelId="{DCDB0827-9832-9345-9671-0DD69708F748}" type="presParOf" srcId="{67395801-8167-D44A-90D9-4F4B726E7461}" destId="{93B99B8F-9647-B64E-91C6-FD4CD2CC8594}" srcOrd="13" destOrd="0" presId="urn:microsoft.com/office/officeart/2009/3/layout/CircleRelationship"/>
    <dgm:cxn modelId="{AAAA474F-EF32-2848-84CC-D092C06BE8D2}" type="presParOf" srcId="{93B99B8F-9647-B64E-91C6-FD4CD2CC8594}" destId="{A55CEBA1-5BBB-7942-B4DE-3665C6A9B70D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24AAF09-5F9F-944F-B7DA-4B0FDB413DEA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845D28-E3F9-AF4F-BF60-6D055E9B6931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SOCIAL EXCHANGE THEORY</a:t>
          </a:r>
          <a:endParaRPr lang="en-US" b="1" dirty="0">
            <a:solidFill>
              <a:schemeClr val="tx1"/>
            </a:solidFill>
          </a:endParaRPr>
        </a:p>
      </dgm:t>
    </dgm:pt>
    <dgm:pt modelId="{0B8559F7-8936-944F-8252-6418CE0218B2}" type="parTrans" cxnId="{CD355F02-5706-644D-8BF9-75FB8783466E}">
      <dgm:prSet/>
      <dgm:spPr/>
      <dgm:t>
        <a:bodyPr/>
        <a:lstStyle/>
        <a:p>
          <a:endParaRPr lang="en-US"/>
        </a:p>
      </dgm:t>
    </dgm:pt>
    <dgm:pt modelId="{A461F33E-D6D3-B245-A1D6-0CCF59F5F9D8}" type="sibTrans" cxnId="{CD355F02-5706-644D-8BF9-75FB8783466E}">
      <dgm:prSet/>
      <dgm:spPr/>
      <dgm:t>
        <a:bodyPr/>
        <a:lstStyle/>
        <a:p>
          <a:endParaRPr lang="en-US"/>
        </a:p>
      </dgm:t>
    </dgm:pt>
    <dgm:pt modelId="{CA1252F3-30F2-8148-B321-7156102BF6F2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Individu</a:t>
          </a:r>
          <a:r>
            <a:rPr lang="en-US" b="1" dirty="0" smtClean="0">
              <a:solidFill>
                <a:schemeClr val="tx1"/>
              </a:solidFill>
            </a:rPr>
            <a:t> yang </a:t>
          </a:r>
          <a:r>
            <a:rPr lang="en-US" b="1" dirty="0" err="1" smtClean="0">
              <a:solidFill>
                <a:schemeClr val="tx1"/>
              </a:solidFill>
            </a:rPr>
            <a:t>meunjukkan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loyalitas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pada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kelompok</a:t>
          </a:r>
          <a:r>
            <a:rPr lang="en-US" b="1" dirty="0" smtClean="0">
              <a:solidFill>
                <a:schemeClr val="tx1"/>
              </a:solidFill>
            </a:rPr>
            <a:t>,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kemampuan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pemecahan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masalah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dan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mampu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mengambil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keputusan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endParaRPr lang="en-US" b="1" dirty="0">
            <a:solidFill>
              <a:schemeClr val="tx1"/>
            </a:solidFill>
          </a:endParaRPr>
        </a:p>
      </dgm:t>
    </dgm:pt>
    <dgm:pt modelId="{A9AE9048-9D1A-CC46-B95C-425CEF3A1E71}" type="parTrans" cxnId="{E80F706C-34FB-744D-A6D7-88ABD8A8951E}">
      <dgm:prSet/>
      <dgm:spPr/>
      <dgm:t>
        <a:bodyPr/>
        <a:lstStyle/>
        <a:p>
          <a:endParaRPr lang="en-US"/>
        </a:p>
      </dgm:t>
    </dgm:pt>
    <dgm:pt modelId="{419F994A-F4B1-B941-9092-6C8240D5DF26}" type="sibTrans" cxnId="{E80F706C-34FB-744D-A6D7-88ABD8A8951E}">
      <dgm:prSet/>
      <dgm:spPr/>
      <dgm:t>
        <a:bodyPr/>
        <a:lstStyle/>
        <a:p>
          <a:endParaRPr lang="en-US"/>
        </a:p>
      </dgm:t>
    </dgm:pt>
    <dgm:pt modelId="{9A3E4A87-66B3-5243-8423-6E3E339D2E09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akan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membuat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individu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tersebut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memperoleh</a:t>
          </a:r>
          <a:r>
            <a:rPr lang="en-US" b="1" baseline="0" dirty="0" smtClean="0">
              <a:solidFill>
                <a:schemeClr val="tx1"/>
              </a:solidFill>
            </a:rPr>
            <a:t> status </a:t>
          </a:r>
          <a:r>
            <a:rPr lang="en-US" b="1" baseline="0" dirty="0" err="1" smtClean="0">
              <a:solidFill>
                <a:schemeClr val="tx1"/>
              </a:solidFill>
            </a:rPr>
            <a:t>dan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kekuasaan</a:t>
          </a:r>
          <a:r>
            <a:rPr lang="en-US" b="1" baseline="0" dirty="0" smtClean="0">
              <a:solidFill>
                <a:schemeClr val="tx1"/>
              </a:solidFill>
            </a:rPr>
            <a:t> yang </a:t>
          </a:r>
          <a:r>
            <a:rPr lang="en-US" b="1" baseline="0" dirty="0" err="1" smtClean="0">
              <a:solidFill>
                <a:schemeClr val="tx1"/>
              </a:solidFill>
            </a:rPr>
            <a:t>lebih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tinggi</a:t>
          </a:r>
          <a:r>
            <a:rPr lang="en-US" b="1" baseline="0" dirty="0" smtClean="0">
              <a:solidFill>
                <a:schemeClr val="tx1"/>
              </a:solidFill>
            </a:rPr>
            <a:t>.</a:t>
          </a:r>
          <a:endParaRPr lang="en-US" b="1" dirty="0">
            <a:solidFill>
              <a:schemeClr val="tx1"/>
            </a:solidFill>
          </a:endParaRPr>
        </a:p>
      </dgm:t>
    </dgm:pt>
    <dgm:pt modelId="{16522653-0501-E94A-9079-BD7899F6E7A8}" type="parTrans" cxnId="{36BA5A67-A00B-4044-8ED2-2DEA6D37E427}">
      <dgm:prSet/>
      <dgm:spPr/>
      <dgm:t>
        <a:bodyPr/>
        <a:lstStyle/>
        <a:p>
          <a:endParaRPr lang="en-US"/>
        </a:p>
      </dgm:t>
    </dgm:pt>
    <dgm:pt modelId="{E53FEC64-823C-9F4F-B833-A5445C6BFE67}" type="sibTrans" cxnId="{36BA5A67-A00B-4044-8ED2-2DEA6D37E427}">
      <dgm:prSet/>
      <dgm:spPr/>
      <dgm:t>
        <a:bodyPr/>
        <a:lstStyle/>
        <a:p>
          <a:endParaRPr lang="en-US"/>
        </a:p>
      </dgm:t>
    </dgm:pt>
    <dgm:pt modelId="{8BC760A5-E12F-6640-B095-D89B94CEC45D}" type="pres">
      <dgm:prSet presAssocID="{724AAF09-5F9F-944F-B7DA-4B0FDB413DE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AD2844-0738-CB49-B080-2C9D366D0BD4}" type="pres">
      <dgm:prSet presAssocID="{724AAF09-5F9F-944F-B7DA-4B0FDB413DEA}" presName="dummyMaxCanvas" presStyleCnt="0">
        <dgm:presLayoutVars/>
      </dgm:prSet>
      <dgm:spPr/>
    </dgm:pt>
    <dgm:pt modelId="{159ACF8C-1657-DD41-B32A-75BFD3A5961E}" type="pres">
      <dgm:prSet presAssocID="{724AAF09-5F9F-944F-B7DA-4B0FDB413DEA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AD3EB-9FA0-8C46-9DD7-4B4FBA23F96E}" type="pres">
      <dgm:prSet presAssocID="{724AAF09-5F9F-944F-B7DA-4B0FDB413DE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319E0C-B8A9-334E-B614-E1632757531B}" type="pres">
      <dgm:prSet presAssocID="{724AAF09-5F9F-944F-B7DA-4B0FDB413DEA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0AE65-2628-C14C-84DD-535A415C756A}" type="pres">
      <dgm:prSet presAssocID="{724AAF09-5F9F-944F-B7DA-4B0FDB413DE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3DE79-4C4B-7C44-BDB1-6E2EAF9AEBF7}" type="pres">
      <dgm:prSet presAssocID="{724AAF09-5F9F-944F-B7DA-4B0FDB413DE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6E289-6FDA-1A47-B93C-A685FBBADC69}" type="pres">
      <dgm:prSet presAssocID="{724AAF09-5F9F-944F-B7DA-4B0FDB413DE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DC3EC-8CB4-4D41-9CB8-82A7234EBC9F}" type="pres">
      <dgm:prSet presAssocID="{724AAF09-5F9F-944F-B7DA-4B0FDB413DE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AAB37-83A1-584D-B1F1-AA321908575A}" type="pres">
      <dgm:prSet presAssocID="{724AAF09-5F9F-944F-B7DA-4B0FDB413DE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F45D85-AA91-7544-980C-815FC803E8A3}" type="presOf" srcId="{CA1252F3-30F2-8148-B321-7156102BF6F2}" destId="{720AD3EB-9FA0-8C46-9DD7-4B4FBA23F96E}" srcOrd="0" destOrd="0" presId="urn:microsoft.com/office/officeart/2005/8/layout/vProcess5"/>
    <dgm:cxn modelId="{36BA5A67-A00B-4044-8ED2-2DEA6D37E427}" srcId="{724AAF09-5F9F-944F-B7DA-4B0FDB413DEA}" destId="{9A3E4A87-66B3-5243-8423-6E3E339D2E09}" srcOrd="2" destOrd="0" parTransId="{16522653-0501-E94A-9079-BD7899F6E7A8}" sibTransId="{E53FEC64-823C-9F4F-B833-A5445C6BFE67}"/>
    <dgm:cxn modelId="{CD355F02-5706-644D-8BF9-75FB8783466E}" srcId="{724AAF09-5F9F-944F-B7DA-4B0FDB413DEA}" destId="{F5845D28-E3F9-AF4F-BF60-6D055E9B6931}" srcOrd="0" destOrd="0" parTransId="{0B8559F7-8936-944F-8252-6418CE0218B2}" sibTransId="{A461F33E-D6D3-B245-A1D6-0CCF59F5F9D8}"/>
    <dgm:cxn modelId="{40D06EF3-D603-4F42-AEF5-76C1521D6A2A}" type="presOf" srcId="{419F994A-F4B1-B941-9092-6C8240D5DF26}" destId="{2023DE79-4C4B-7C44-BDB1-6E2EAF9AEBF7}" srcOrd="0" destOrd="0" presId="urn:microsoft.com/office/officeart/2005/8/layout/vProcess5"/>
    <dgm:cxn modelId="{1D1BBD40-30AE-7D48-9B8C-46C142248176}" type="presOf" srcId="{F5845D28-E3F9-AF4F-BF60-6D055E9B6931}" destId="{159ACF8C-1657-DD41-B32A-75BFD3A5961E}" srcOrd="0" destOrd="0" presId="urn:microsoft.com/office/officeart/2005/8/layout/vProcess5"/>
    <dgm:cxn modelId="{35F27625-B36C-C243-AF25-2DC733BCBD96}" type="presOf" srcId="{9A3E4A87-66B3-5243-8423-6E3E339D2E09}" destId="{EDEAAB37-83A1-584D-B1F1-AA321908575A}" srcOrd="1" destOrd="0" presId="urn:microsoft.com/office/officeart/2005/8/layout/vProcess5"/>
    <dgm:cxn modelId="{53C73009-4475-6846-AD1D-A1DBA071C365}" type="presOf" srcId="{9A3E4A87-66B3-5243-8423-6E3E339D2E09}" destId="{91319E0C-B8A9-334E-B614-E1632757531B}" srcOrd="0" destOrd="0" presId="urn:microsoft.com/office/officeart/2005/8/layout/vProcess5"/>
    <dgm:cxn modelId="{C46EE0B7-1436-1D40-B3BB-0CB60205FDF6}" type="presOf" srcId="{F5845D28-E3F9-AF4F-BF60-6D055E9B6931}" destId="{DAF6E289-6FDA-1A47-B93C-A685FBBADC69}" srcOrd="1" destOrd="0" presId="urn:microsoft.com/office/officeart/2005/8/layout/vProcess5"/>
    <dgm:cxn modelId="{625560D4-87A5-D24D-88D7-C5BB910BE5FA}" type="presOf" srcId="{724AAF09-5F9F-944F-B7DA-4B0FDB413DEA}" destId="{8BC760A5-E12F-6640-B095-D89B94CEC45D}" srcOrd="0" destOrd="0" presId="urn:microsoft.com/office/officeart/2005/8/layout/vProcess5"/>
    <dgm:cxn modelId="{18657302-B764-624B-A064-13F3DE3DB206}" type="presOf" srcId="{CA1252F3-30F2-8148-B321-7156102BF6F2}" destId="{72ADC3EC-8CB4-4D41-9CB8-82A7234EBC9F}" srcOrd="1" destOrd="0" presId="urn:microsoft.com/office/officeart/2005/8/layout/vProcess5"/>
    <dgm:cxn modelId="{E80F706C-34FB-744D-A6D7-88ABD8A8951E}" srcId="{724AAF09-5F9F-944F-B7DA-4B0FDB413DEA}" destId="{CA1252F3-30F2-8148-B321-7156102BF6F2}" srcOrd="1" destOrd="0" parTransId="{A9AE9048-9D1A-CC46-B95C-425CEF3A1E71}" sibTransId="{419F994A-F4B1-B941-9092-6C8240D5DF26}"/>
    <dgm:cxn modelId="{97F6543C-BBA3-8C48-9D0F-025AB4AA6897}" type="presOf" srcId="{A461F33E-D6D3-B245-A1D6-0CCF59F5F9D8}" destId="{D770AE65-2628-C14C-84DD-535A415C756A}" srcOrd="0" destOrd="0" presId="urn:microsoft.com/office/officeart/2005/8/layout/vProcess5"/>
    <dgm:cxn modelId="{BDB614A9-1E88-114D-BC5A-E8ED22636568}" type="presParOf" srcId="{8BC760A5-E12F-6640-B095-D89B94CEC45D}" destId="{B2AD2844-0738-CB49-B080-2C9D366D0BD4}" srcOrd="0" destOrd="0" presId="urn:microsoft.com/office/officeart/2005/8/layout/vProcess5"/>
    <dgm:cxn modelId="{8B4EC8D2-A25F-1E40-83AF-25A3C6A2F154}" type="presParOf" srcId="{8BC760A5-E12F-6640-B095-D89B94CEC45D}" destId="{159ACF8C-1657-DD41-B32A-75BFD3A5961E}" srcOrd="1" destOrd="0" presId="urn:microsoft.com/office/officeart/2005/8/layout/vProcess5"/>
    <dgm:cxn modelId="{ED49333E-F4D2-F041-8531-4B8D30ECE8A6}" type="presParOf" srcId="{8BC760A5-E12F-6640-B095-D89B94CEC45D}" destId="{720AD3EB-9FA0-8C46-9DD7-4B4FBA23F96E}" srcOrd="2" destOrd="0" presId="urn:microsoft.com/office/officeart/2005/8/layout/vProcess5"/>
    <dgm:cxn modelId="{1D2EDE1C-299B-E04E-AB4C-B300F3827CF0}" type="presParOf" srcId="{8BC760A5-E12F-6640-B095-D89B94CEC45D}" destId="{91319E0C-B8A9-334E-B614-E1632757531B}" srcOrd="3" destOrd="0" presId="urn:microsoft.com/office/officeart/2005/8/layout/vProcess5"/>
    <dgm:cxn modelId="{8A8AE67A-6B54-7144-8002-32511BBDD228}" type="presParOf" srcId="{8BC760A5-E12F-6640-B095-D89B94CEC45D}" destId="{D770AE65-2628-C14C-84DD-535A415C756A}" srcOrd="4" destOrd="0" presId="urn:microsoft.com/office/officeart/2005/8/layout/vProcess5"/>
    <dgm:cxn modelId="{4027C434-F314-254F-86F7-77EB51B2FC7E}" type="presParOf" srcId="{8BC760A5-E12F-6640-B095-D89B94CEC45D}" destId="{2023DE79-4C4B-7C44-BDB1-6E2EAF9AEBF7}" srcOrd="5" destOrd="0" presId="urn:microsoft.com/office/officeart/2005/8/layout/vProcess5"/>
    <dgm:cxn modelId="{8E077FD5-8476-6D41-81EE-BF3DCBE04638}" type="presParOf" srcId="{8BC760A5-E12F-6640-B095-D89B94CEC45D}" destId="{DAF6E289-6FDA-1A47-B93C-A685FBBADC69}" srcOrd="6" destOrd="0" presId="urn:microsoft.com/office/officeart/2005/8/layout/vProcess5"/>
    <dgm:cxn modelId="{065704EF-C0A4-D446-A52B-73D8BA82A48A}" type="presParOf" srcId="{8BC760A5-E12F-6640-B095-D89B94CEC45D}" destId="{72ADC3EC-8CB4-4D41-9CB8-82A7234EBC9F}" srcOrd="7" destOrd="0" presId="urn:microsoft.com/office/officeart/2005/8/layout/vProcess5"/>
    <dgm:cxn modelId="{BB1D8574-F60D-EA46-A920-0F98E08DC0C1}" type="presParOf" srcId="{8BC760A5-E12F-6640-B095-D89B94CEC45D}" destId="{EDEAAB37-83A1-584D-B1F1-AA321908575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14850E-585B-514F-A6D0-DA76ECE9941D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46AB06-F81F-C34B-9CBE-FA478C4F8195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Strategic</a:t>
          </a:r>
          <a:r>
            <a:rPr lang="en-US" b="1" baseline="0" dirty="0" smtClean="0">
              <a:solidFill>
                <a:schemeClr val="tx1"/>
              </a:solidFill>
            </a:rPr>
            <a:t> Contingencies Theory</a:t>
          </a:r>
          <a:endParaRPr lang="en-US" b="1" dirty="0">
            <a:solidFill>
              <a:schemeClr val="tx1"/>
            </a:solidFill>
          </a:endParaRPr>
        </a:p>
      </dgm:t>
    </dgm:pt>
    <dgm:pt modelId="{A2B0C47D-3B14-824A-BE23-3D8D57CF6DDF}" type="parTrans" cxnId="{E9E848C4-D75C-0440-BA45-0AF24F05C275}">
      <dgm:prSet/>
      <dgm:spPr/>
      <dgm:t>
        <a:bodyPr/>
        <a:lstStyle/>
        <a:p>
          <a:endParaRPr lang="en-US"/>
        </a:p>
      </dgm:t>
    </dgm:pt>
    <dgm:pt modelId="{79CDB0DD-3424-5F4B-AC67-12671CF0D27F}" type="sibTrans" cxnId="{E9E848C4-D75C-0440-BA45-0AF24F05C275}">
      <dgm:prSet/>
      <dgm:spPr/>
      <dgm:t>
        <a:bodyPr/>
        <a:lstStyle/>
        <a:p>
          <a:endParaRPr lang="en-US"/>
        </a:p>
      </dgm:t>
    </dgm:pt>
    <dgm:pt modelId="{F4881521-3BEA-CB47-9EAA-28E166960EA7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Keahlian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untuk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mengatasi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permasalahan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yg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penting</a:t>
          </a:r>
          <a:endParaRPr lang="en-US" b="1" dirty="0">
            <a:solidFill>
              <a:schemeClr val="tx1"/>
            </a:solidFill>
          </a:endParaRPr>
        </a:p>
      </dgm:t>
    </dgm:pt>
    <dgm:pt modelId="{3220B009-1752-8C4C-9BDB-80EE46DE8372}" type="parTrans" cxnId="{ADD9561E-323A-4F41-A353-BEBF4C458312}">
      <dgm:prSet/>
      <dgm:spPr/>
      <dgm:t>
        <a:bodyPr/>
        <a:lstStyle/>
        <a:p>
          <a:endParaRPr lang="en-US"/>
        </a:p>
      </dgm:t>
    </dgm:pt>
    <dgm:pt modelId="{36C680C4-0737-104C-8A1A-EED4E5D05EF1}" type="sibTrans" cxnId="{ADD9561E-323A-4F41-A353-BEBF4C458312}">
      <dgm:prSet/>
      <dgm:spPr/>
      <dgm:t>
        <a:bodyPr/>
        <a:lstStyle/>
        <a:p>
          <a:endParaRPr lang="en-US"/>
        </a:p>
      </dgm:t>
    </dgm:pt>
    <dgm:pt modelId="{DD2042BC-CD42-1246-A939-6CEA6DB75D2A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Sejauh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mana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pentingnya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posisi</a:t>
          </a:r>
          <a:r>
            <a:rPr lang="en-US" b="1" dirty="0" smtClean="0">
              <a:solidFill>
                <a:schemeClr val="tx1"/>
              </a:solidFill>
            </a:rPr>
            <a:t> sub-unit </a:t>
          </a:r>
          <a:r>
            <a:rPr lang="en-US" b="1" dirty="0" err="1" smtClean="0">
              <a:solidFill>
                <a:schemeClr val="tx1"/>
              </a:solidFill>
            </a:rPr>
            <a:t>pada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alur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kerja</a:t>
          </a:r>
          <a:endParaRPr lang="en-US" b="1" dirty="0">
            <a:solidFill>
              <a:schemeClr val="tx1"/>
            </a:solidFill>
          </a:endParaRPr>
        </a:p>
      </dgm:t>
    </dgm:pt>
    <dgm:pt modelId="{EF55E18B-121B-8A48-9A66-F074C3DF0657}" type="parTrans" cxnId="{1B599D57-AE75-AD48-8933-0CAEC9019DFD}">
      <dgm:prSet/>
      <dgm:spPr/>
      <dgm:t>
        <a:bodyPr/>
        <a:lstStyle/>
        <a:p>
          <a:endParaRPr lang="en-US"/>
        </a:p>
      </dgm:t>
    </dgm:pt>
    <dgm:pt modelId="{015A0D10-ED3A-D44E-BE44-552EEE20483A}" type="sibTrans" cxnId="{1B599D57-AE75-AD48-8933-0CAEC9019DFD}">
      <dgm:prSet/>
      <dgm:spPr/>
      <dgm:t>
        <a:bodyPr/>
        <a:lstStyle/>
        <a:p>
          <a:endParaRPr lang="en-US"/>
        </a:p>
      </dgm:t>
    </dgm:pt>
    <dgm:pt modelId="{F2D060C0-AEA1-E647-8C9D-D540930BD2CB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Sejauh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mana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keunikan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keahlian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i="0" baseline="0" dirty="0" smtClean="0">
              <a:solidFill>
                <a:schemeClr val="tx1"/>
              </a:solidFill>
            </a:rPr>
            <a:t>sub-unit</a:t>
          </a:r>
          <a:endParaRPr lang="en-US" b="1" i="0" dirty="0">
            <a:solidFill>
              <a:schemeClr val="tx1"/>
            </a:solidFill>
          </a:endParaRPr>
        </a:p>
      </dgm:t>
    </dgm:pt>
    <dgm:pt modelId="{61B985CB-F7B0-9844-A9B7-3EAD92F775BA}" type="parTrans" cxnId="{39E7E6ED-FFD3-FE4B-ACC0-3D767D45FFE1}">
      <dgm:prSet/>
      <dgm:spPr/>
      <dgm:t>
        <a:bodyPr/>
        <a:lstStyle/>
        <a:p>
          <a:endParaRPr lang="en-US"/>
        </a:p>
      </dgm:t>
    </dgm:pt>
    <dgm:pt modelId="{2E64F0CD-1B3D-B44C-A0E1-BD97A64B4E9B}" type="sibTrans" cxnId="{39E7E6ED-FFD3-FE4B-ACC0-3D767D45FFE1}">
      <dgm:prSet/>
      <dgm:spPr/>
      <dgm:t>
        <a:bodyPr/>
        <a:lstStyle/>
        <a:p>
          <a:endParaRPr lang="en-US"/>
        </a:p>
      </dgm:t>
    </dgm:pt>
    <dgm:pt modelId="{CD95D918-4E87-6142-88B6-A5DD9A4AEDAF}" type="pres">
      <dgm:prSet presAssocID="{D614850E-585B-514F-A6D0-DA76ECE994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2AC9937-6F54-F34E-A0E6-DF920B242288}" type="pres">
      <dgm:prSet presAssocID="{AC46AB06-F81F-C34B-9CBE-FA478C4F8195}" presName="hierRoot1" presStyleCnt="0">
        <dgm:presLayoutVars>
          <dgm:hierBranch val="init"/>
        </dgm:presLayoutVars>
      </dgm:prSet>
      <dgm:spPr/>
    </dgm:pt>
    <dgm:pt modelId="{16D2A4D1-11D1-D44B-BAF3-8BF848C9A7AD}" type="pres">
      <dgm:prSet presAssocID="{AC46AB06-F81F-C34B-9CBE-FA478C4F8195}" presName="rootComposite1" presStyleCnt="0"/>
      <dgm:spPr/>
    </dgm:pt>
    <dgm:pt modelId="{706824A5-7A73-6649-A2C1-E2D018D610D6}" type="pres">
      <dgm:prSet presAssocID="{AC46AB06-F81F-C34B-9CBE-FA478C4F819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EC4990-B8A8-AE45-994B-E74E23E4F240}" type="pres">
      <dgm:prSet presAssocID="{AC46AB06-F81F-C34B-9CBE-FA478C4F819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608E10D-DB56-584A-8DE4-1D478CB4E625}" type="pres">
      <dgm:prSet presAssocID="{AC46AB06-F81F-C34B-9CBE-FA478C4F8195}" presName="hierChild2" presStyleCnt="0"/>
      <dgm:spPr/>
    </dgm:pt>
    <dgm:pt modelId="{6B55092F-C603-7743-8669-2ED7031BCD81}" type="pres">
      <dgm:prSet presAssocID="{3220B009-1752-8C4C-9BDB-80EE46DE8372}" presName="Name37" presStyleLbl="parChTrans1D2" presStyleIdx="0" presStyleCnt="3"/>
      <dgm:spPr/>
      <dgm:t>
        <a:bodyPr/>
        <a:lstStyle/>
        <a:p>
          <a:endParaRPr lang="en-US"/>
        </a:p>
      </dgm:t>
    </dgm:pt>
    <dgm:pt modelId="{ED1BDA46-9DBD-0142-8349-2539B7450525}" type="pres">
      <dgm:prSet presAssocID="{F4881521-3BEA-CB47-9EAA-28E166960EA7}" presName="hierRoot2" presStyleCnt="0">
        <dgm:presLayoutVars>
          <dgm:hierBranch val="init"/>
        </dgm:presLayoutVars>
      </dgm:prSet>
      <dgm:spPr/>
    </dgm:pt>
    <dgm:pt modelId="{70445C37-83A4-7A4D-BEB2-A57A904AF35C}" type="pres">
      <dgm:prSet presAssocID="{F4881521-3BEA-CB47-9EAA-28E166960EA7}" presName="rootComposite" presStyleCnt="0"/>
      <dgm:spPr/>
    </dgm:pt>
    <dgm:pt modelId="{6C6B125C-F642-7D4D-BAD5-2D6B8001EC9A}" type="pres">
      <dgm:prSet presAssocID="{F4881521-3BEA-CB47-9EAA-28E166960EA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5E30A9-372B-4E43-8D53-DCDB44C866C0}" type="pres">
      <dgm:prSet presAssocID="{F4881521-3BEA-CB47-9EAA-28E166960EA7}" presName="rootConnector" presStyleLbl="node2" presStyleIdx="0" presStyleCnt="3"/>
      <dgm:spPr/>
      <dgm:t>
        <a:bodyPr/>
        <a:lstStyle/>
        <a:p>
          <a:endParaRPr lang="en-US"/>
        </a:p>
      </dgm:t>
    </dgm:pt>
    <dgm:pt modelId="{047B968C-F6B1-C841-BBB0-6F2C0BEFA372}" type="pres">
      <dgm:prSet presAssocID="{F4881521-3BEA-CB47-9EAA-28E166960EA7}" presName="hierChild4" presStyleCnt="0"/>
      <dgm:spPr/>
    </dgm:pt>
    <dgm:pt modelId="{E53673A7-08A5-AE4A-97B4-BBD864812807}" type="pres">
      <dgm:prSet presAssocID="{F4881521-3BEA-CB47-9EAA-28E166960EA7}" presName="hierChild5" presStyleCnt="0"/>
      <dgm:spPr/>
    </dgm:pt>
    <dgm:pt modelId="{41A4A935-2D82-6F4C-A4E0-06CAC7D5448D}" type="pres">
      <dgm:prSet presAssocID="{EF55E18B-121B-8A48-9A66-F074C3DF0657}" presName="Name37" presStyleLbl="parChTrans1D2" presStyleIdx="1" presStyleCnt="3"/>
      <dgm:spPr/>
      <dgm:t>
        <a:bodyPr/>
        <a:lstStyle/>
        <a:p>
          <a:endParaRPr lang="en-US"/>
        </a:p>
      </dgm:t>
    </dgm:pt>
    <dgm:pt modelId="{E28F766D-5F6F-CD49-B1E8-12CF9BC6FE98}" type="pres">
      <dgm:prSet presAssocID="{DD2042BC-CD42-1246-A939-6CEA6DB75D2A}" presName="hierRoot2" presStyleCnt="0">
        <dgm:presLayoutVars>
          <dgm:hierBranch val="init"/>
        </dgm:presLayoutVars>
      </dgm:prSet>
      <dgm:spPr/>
    </dgm:pt>
    <dgm:pt modelId="{8BAD9555-1919-8E4B-B07C-0982713B33F2}" type="pres">
      <dgm:prSet presAssocID="{DD2042BC-CD42-1246-A939-6CEA6DB75D2A}" presName="rootComposite" presStyleCnt="0"/>
      <dgm:spPr/>
    </dgm:pt>
    <dgm:pt modelId="{E1A07743-052F-514D-AE22-E369BC4E7B69}" type="pres">
      <dgm:prSet presAssocID="{DD2042BC-CD42-1246-A939-6CEA6DB75D2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4138A4-5548-6649-BA58-04151B9992D2}" type="pres">
      <dgm:prSet presAssocID="{DD2042BC-CD42-1246-A939-6CEA6DB75D2A}" presName="rootConnector" presStyleLbl="node2" presStyleIdx="1" presStyleCnt="3"/>
      <dgm:spPr/>
      <dgm:t>
        <a:bodyPr/>
        <a:lstStyle/>
        <a:p>
          <a:endParaRPr lang="en-US"/>
        </a:p>
      </dgm:t>
    </dgm:pt>
    <dgm:pt modelId="{9B7E2BE6-1C65-1C4A-BD41-74C4D9688590}" type="pres">
      <dgm:prSet presAssocID="{DD2042BC-CD42-1246-A939-6CEA6DB75D2A}" presName="hierChild4" presStyleCnt="0"/>
      <dgm:spPr/>
    </dgm:pt>
    <dgm:pt modelId="{226FC6BA-DBE9-3B4C-AB5E-A7ED1708BFBE}" type="pres">
      <dgm:prSet presAssocID="{DD2042BC-CD42-1246-A939-6CEA6DB75D2A}" presName="hierChild5" presStyleCnt="0"/>
      <dgm:spPr/>
    </dgm:pt>
    <dgm:pt modelId="{857F9C1C-0C91-3A41-85D0-C38E196C2909}" type="pres">
      <dgm:prSet presAssocID="{61B985CB-F7B0-9844-A9B7-3EAD92F775BA}" presName="Name37" presStyleLbl="parChTrans1D2" presStyleIdx="2" presStyleCnt="3"/>
      <dgm:spPr/>
      <dgm:t>
        <a:bodyPr/>
        <a:lstStyle/>
        <a:p>
          <a:endParaRPr lang="en-US"/>
        </a:p>
      </dgm:t>
    </dgm:pt>
    <dgm:pt modelId="{A2B9AD98-C4B6-FB4A-B3AC-48D6FBB7E9BB}" type="pres">
      <dgm:prSet presAssocID="{F2D060C0-AEA1-E647-8C9D-D540930BD2CB}" presName="hierRoot2" presStyleCnt="0">
        <dgm:presLayoutVars>
          <dgm:hierBranch val="init"/>
        </dgm:presLayoutVars>
      </dgm:prSet>
      <dgm:spPr/>
    </dgm:pt>
    <dgm:pt modelId="{5B064806-B6CB-5743-805A-FBBD8F0C91D5}" type="pres">
      <dgm:prSet presAssocID="{F2D060C0-AEA1-E647-8C9D-D540930BD2CB}" presName="rootComposite" presStyleCnt="0"/>
      <dgm:spPr/>
    </dgm:pt>
    <dgm:pt modelId="{9044C661-E3CB-1241-A2AD-DB9013D7D7D3}" type="pres">
      <dgm:prSet presAssocID="{F2D060C0-AEA1-E647-8C9D-D540930BD2C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8FEEAE-20EC-D446-B7F2-EEDFD8B3A919}" type="pres">
      <dgm:prSet presAssocID="{F2D060C0-AEA1-E647-8C9D-D540930BD2CB}" presName="rootConnector" presStyleLbl="node2" presStyleIdx="2" presStyleCnt="3"/>
      <dgm:spPr/>
      <dgm:t>
        <a:bodyPr/>
        <a:lstStyle/>
        <a:p>
          <a:endParaRPr lang="en-US"/>
        </a:p>
      </dgm:t>
    </dgm:pt>
    <dgm:pt modelId="{3416FFE5-C81C-0347-9C4D-981B74553AF8}" type="pres">
      <dgm:prSet presAssocID="{F2D060C0-AEA1-E647-8C9D-D540930BD2CB}" presName="hierChild4" presStyleCnt="0"/>
      <dgm:spPr/>
    </dgm:pt>
    <dgm:pt modelId="{351E2E83-F130-1A46-8B5F-1572902B910B}" type="pres">
      <dgm:prSet presAssocID="{F2D060C0-AEA1-E647-8C9D-D540930BD2CB}" presName="hierChild5" presStyleCnt="0"/>
      <dgm:spPr/>
    </dgm:pt>
    <dgm:pt modelId="{8CA64A1F-9750-1940-9C0F-1DF015806599}" type="pres">
      <dgm:prSet presAssocID="{AC46AB06-F81F-C34B-9CBE-FA478C4F8195}" presName="hierChild3" presStyleCnt="0"/>
      <dgm:spPr/>
    </dgm:pt>
  </dgm:ptLst>
  <dgm:cxnLst>
    <dgm:cxn modelId="{ADD9561E-323A-4F41-A353-BEBF4C458312}" srcId="{AC46AB06-F81F-C34B-9CBE-FA478C4F8195}" destId="{F4881521-3BEA-CB47-9EAA-28E166960EA7}" srcOrd="0" destOrd="0" parTransId="{3220B009-1752-8C4C-9BDB-80EE46DE8372}" sibTransId="{36C680C4-0737-104C-8A1A-EED4E5D05EF1}"/>
    <dgm:cxn modelId="{ECEAE720-1F3D-EB44-8D96-33DE4CB75FF7}" type="presOf" srcId="{DD2042BC-CD42-1246-A939-6CEA6DB75D2A}" destId="{E1A07743-052F-514D-AE22-E369BC4E7B69}" srcOrd="0" destOrd="0" presId="urn:microsoft.com/office/officeart/2005/8/layout/orgChart1"/>
    <dgm:cxn modelId="{1B599D57-AE75-AD48-8933-0CAEC9019DFD}" srcId="{AC46AB06-F81F-C34B-9CBE-FA478C4F8195}" destId="{DD2042BC-CD42-1246-A939-6CEA6DB75D2A}" srcOrd="1" destOrd="0" parTransId="{EF55E18B-121B-8A48-9A66-F074C3DF0657}" sibTransId="{015A0D10-ED3A-D44E-BE44-552EEE20483A}"/>
    <dgm:cxn modelId="{D05A00F5-1BE0-AA43-A6CF-92F163E348AB}" type="presOf" srcId="{61B985CB-F7B0-9844-A9B7-3EAD92F775BA}" destId="{857F9C1C-0C91-3A41-85D0-C38E196C2909}" srcOrd="0" destOrd="0" presId="urn:microsoft.com/office/officeart/2005/8/layout/orgChart1"/>
    <dgm:cxn modelId="{4C38EC81-B439-A349-B10B-EED863596A72}" type="presOf" srcId="{AC46AB06-F81F-C34B-9CBE-FA478C4F8195}" destId="{706824A5-7A73-6649-A2C1-E2D018D610D6}" srcOrd="0" destOrd="0" presId="urn:microsoft.com/office/officeart/2005/8/layout/orgChart1"/>
    <dgm:cxn modelId="{ED457EF3-E7E0-B54C-9327-D188ECF62671}" type="presOf" srcId="{F4881521-3BEA-CB47-9EAA-28E166960EA7}" destId="{6C6B125C-F642-7D4D-BAD5-2D6B8001EC9A}" srcOrd="0" destOrd="0" presId="urn:microsoft.com/office/officeart/2005/8/layout/orgChart1"/>
    <dgm:cxn modelId="{C7920906-EA05-574C-900B-F550CB26EB4B}" type="presOf" srcId="{D614850E-585B-514F-A6D0-DA76ECE9941D}" destId="{CD95D918-4E87-6142-88B6-A5DD9A4AEDAF}" srcOrd="0" destOrd="0" presId="urn:microsoft.com/office/officeart/2005/8/layout/orgChart1"/>
    <dgm:cxn modelId="{BCC7D9D5-E1BF-844D-8F75-7862ACB8F468}" type="presOf" srcId="{F2D060C0-AEA1-E647-8C9D-D540930BD2CB}" destId="{ED8FEEAE-20EC-D446-B7F2-EEDFD8B3A919}" srcOrd="1" destOrd="0" presId="urn:microsoft.com/office/officeart/2005/8/layout/orgChart1"/>
    <dgm:cxn modelId="{10570107-5F7F-8849-8872-A4675535365A}" type="presOf" srcId="{DD2042BC-CD42-1246-A939-6CEA6DB75D2A}" destId="{5C4138A4-5548-6649-BA58-04151B9992D2}" srcOrd="1" destOrd="0" presId="urn:microsoft.com/office/officeart/2005/8/layout/orgChart1"/>
    <dgm:cxn modelId="{E9E848C4-D75C-0440-BA45-0AF24F05C275}" srcId="{D614850E-585B-514F-A6D0-DA76ECE9941D}" destId="{AC46AB06-F81F-C34B-9CBE-FA478C4F8195}" srcOrd="0" destOrd="0" parTransId="{A2B0C47D-3B14-824A-BE23-3D8D57CF6DDF}" sibTransId="{79CDB0DD-3424-5F4B-AC67-12671CF0D27F}"/>
    <dgm:cxn modelId="{3278ADCA-F3C7-3744-ADC9-A71B2C59A33A}" type="presOf" srcId="{F2D060C0-AEA1-E647-8C9D-D540930BD2CB}" destId="{9044C661-E3CB-1241-A2AD-DB9013D7D7D3}" srcOrd="0" destOrd="0" presId="urn:microsoft.com/office/officeart/2005/8/layout/orgChart1"/>
    <dgm:cxn modelId="{B84CECE2-0C9C-314E-8251-E5617CB351D5}" type="presOf" srcId="{AC46AB06-F81F-C34B-9CBE-FA478C4F8195}" destId="{55EC4990-B8A8-AE45-994B-E74E23E4F240}" srcOrd="1" destOrd="0" presId="urn:microsoft.com/office/officeart/2005/8/layout/orgChart1"/>
    <dgm:cxn modelId="{5F9710D6-6EF3-0F43-8882-000682E5139C}" type="presOf" srcId="{F4881521-3BEA-CB47-9EAA-28E166960EA7}" destId="{685E30A9-372B-4E43-8D53-DCDB44C866C0}" srcOrd="1" destOrd="0" presId="urn:microsoft.com/office/officeart/2005/8/layout/orgChart1"/>
    <dgm:cxn modelId="{4234D95A-8B83-2042-8AF8-14B1F1110920}" type="presOf" srcId="{3220B009-1752-8C4C-9BDB-80EE46DE8372}" destId="{6B55092F-C603-7743-8669-2ED7031BCD81}" srcOrd="0" destOrd="0" presId="urn:microsoft.com/office/officeart/2005/8/layout/orgChart1"/>
    <dgm:cxn modelId="{39E7E6ED-FFD3-FE4B-ACC0-3D767D45FFE1}" srcId="{AC46AB06-F81F-C34B-9CBE-FA478C4F8195}" destId="{F2D060C0-AEA1-E647-8C9D-D540930BD2CB}" srcOrd="2" destOrd="0" parTransId="{61B985CB-F7B0-9844-A9B7-3EAD92F775BA}" sibTransId="{2E64F0CD-1B3D-B44C-A0E1-BD97A64B4E9B}"/>
    <dgm:cxn modelId="{11655ECD-1922-4248-89DA-EC52BA0A4BBE}" type="presOf" srcId="{EF55E18B-121B-8A48-9A66-F074C3DF0657}" destId="{41A4A935-2D82-6F4C-A4E0-06CAC7D5448D}" srcOrd="0" destOrd="0" presId="urn:microsoft.com/office/officeart/2005/8/layout/orgChart1"/>
    <dgm:cxn modelId="{62CE9141-A71F-1F41-9DAF-A16AB8DB5C57}" type="presParOf" srcId="{CD95D918-4E87-6142-88B6-A5DD9A4AEDAF}" destId="{B2AC9937-6F54-F34E-A0E6-DF920B242288}" srcOrd="0" destOrd="0" presId="urn:microsoft.com/office/officeart/2005/8/layout/orgChart1"/>
    <dgm:cxn modelId="{FFA87441-8460-5D41-B9B9-C94AA98A6738}" type="presParOf" srcId="{B2AC9937-6F54-F34E-A0E6-DF920B242288}" destId="{16D2A4D1-11D1-D44B-BAF3-8BF848C9A7AD}" srcOrd="0" destOrd="0" presId="urn:microsoft.com/office/officeart/2005/8/layout/orgChart1"/>
    <dgm:cxn modelId="{178525F3-CB0C-0B4B-B98D-52140D25E307}" type="presParOf" srcId="{16D2A4D1-11D1-D44B-BAF3-8BF848C9A7AD}" destId="{706824A5-7A73-6649-A2C1-E2D018D610D6}" srcOrd="0" destOrd="0" presId="urn:microsoft.com/office/officeart/2005/8/layout/orgChart1"/>
    <dgm:cxn modelId="{CEF6F1E0-9EF7-DD46-84C4-B0DE52F16DC6}" type="presParOf" srcId="{16D2A4D1-11D1-D44B-BAF3-8BF848C9A7AD}" destId="{55EC4990-B8A8-AE45-994B-E74E23E4F240}" srcOrd="1" destOrd="0" presId="urn:microsoft.com/office/officeart/2005/8/layout/orgChart1"/>
    <dgm:cxn modelId="{9DAD1C03-E5C2-3D4E-A4A3-8D9536CC65DB}" type="presParOf" srcId="{B2AC9937-6F54-F34E-A0E6-DF920B242288}" destId="{4608E10D-DB56-584A-8DE4-1D478CB4E625}" srcOrd="1" destOrd="0" presId="urn:microsoft.com/office/officeart/2005/8/layout/orgChart1"/>
    <dgm:cxn modelId="{AC25642A-B8A0-7D44-B5C0-25AA7C1339F5}" type="presParOf" srcId="{4608E10D-DB56-584A-8DE4-1D478CB4E625}" destId="{6B55092F-C603-7743-8669-2ED7031BCD81}" srcOrd="0" destOrd="0" presId="urn:microsoft.com/office/officeart/2005/8/layout/orgChart1"/>
    <dgm:cxn modelId="{7203E3C2-AF77-9F44-9AE5-8DA139F3F28A}" type="presParOf" srcId="{4608E10D-DB56-584A-8DE4-1D478CB4E625}" destId="{ED1BDA46-9DBD-0142-8349-2539B7450525}" srcOrd="1" destOrd="0" presId="urn:microsoft.com/office/officeart/2005/8/layout/orgChart1"/>
    <dgm:cxn modelId="{05EB1CD2-8B0F-E442-91A0-181C889348FC}" type="presParOf" srcId="{ED1BDA46-9DBD-0142-8349-2539B7450525}" destId="{70445C37-83A4-7A4D-BEB2-A57A904AF35C}" srcOrd="0" destOrd="0" presId="urn:microsoft.com/office/officeart/2005/8/layout/orgChart1"/>
    <dgm:cxn modelId="{6F0AB2D1-209E-3B4C-9810-C997D0B7D0F6}" type="presParOf" srcId="{70445C37-83A4-7A4D-BEB2-A57A904AF35C}" destId="{6C6B125C-F642-7D4D-BAD5-2D6B8001EC9A}" srcOrd="0" destOrd="0" presId="urn:microsoft.com/office/officeart/2005/8/layout/orgChart1"/>
    <dgm:cxn modelId="{A632809E-B0AB-784B-9436-5C1BC8288930}" type="presParOf" srcId="{70445C37-83A4-7A4D-BEB2-A57A904AF35C}" destId="{685E30A9-372B-4E43-8D53-DCDB44C866C0}" srcOrd="1" destOrd="0" presId="urn:microsoft.com/office/officeart/2005/8/layout/orgChart1"/>
    <dgm:cxn modelId="{6957B680-E558-5F49-AC81-6D30FD0DAECB}" type="presParOf" srcId="{ED1BDA46-9DBD-0142-8349-2539B7450525}" destId="{047B968C-F6B1-C841-BBB0-6F2C0BEFA372}" srcOrd="1" destOrd="0" presId="urn:microsoft.com/office/officeart/2005/8/layout/orgChart1"/>
    <dgm:cxn modelId="{A0B2B8B9-E0FB-A943-A941-F523890A1DB9}" type="presParOf" srcId="{ED1BDA46-9DBD-0142-8349-2539B7450525}" destId="{E53673A7-08A5-AE4A-97B4-BBD864812807}" srcOrd="2" destOrd="0" presId="urn:microsoft.com/office/officeart/2005/8/layout/orgChart1"/>
    <dgm:cxn modelId="{50D025A6-45B2-174C-BA56-24DAE923677F}" type="presParOf" srcId="{4608E10D-DB56-584A-8DE4-1D478CB4E625}" destId="{41A4A935-2D82-6F4C-A4E0-06CAC7D5448D}" srcOrd="2" destOrd="0" presId="urn:microsoft.com/office/officeart/2005/8/layout/orgChart1"/>
    <dgm:cxn modelId="{2115D14B-AC10-3C4B-9D38-F1C00F3CE0F7}" type="presParOf" srcId="{4608E10D-DB56-584A-8DE4-1D478CB4E625}" destId="{E28F766D-5F6F-CD49-B1E8-12CF9BC6FE98}" srcOrd="3" destOrd="0" presId="urn:microsoft.com/office/officeart/2005/8/layout/orgChart1"/>
    <dgm:cxn modelId="{898D413B-2F32-174D-AF04-8A74FB51009B}" type="presParOf" srcId="{E28F766D-5F6F-CD49-B1E8-12CF9BC6FE98}" destId="{8BAD9555-1919-8E4B-B07C-0982713B33F2}" srcOrd="0" destOrd="0" presId="urn:microsoft.com/office/officeart/2005/8/layout/orgChart1"/>
    <dgm:cxn modelId="{69A86F4D-71F8-354B-B61B-DFE5AD1B1C1D}" type="presParOf" srcId="{8BAD9555-1919-8E4B-B07C-0982713B33F2}" destId="{E1A07743-052F-514D-AE22-E369BC4E7B69}" srcOrd="0" destOrd="0" presId="urn:microsoft.com/office/officeart/2005/8/layout/orgChart1"/>
    <dgm:cxn modelId="{A98E2074-604E-DF44-9F85-A7085DD29BF5}" type="presParOf" srcId="{8BAD9555-1919-8E4B-B07C-0982713B33F2}" destId="{5C4138A4-5548-6649-BA58-04151B9992D2}" srcOrd="1" destOrd="0" presId="urn:microsoft.com/office/officeart/2005/8/layout/orgChart1"/>
    <dgm:cxn modelId="{146BBF9B-941A-8449-9CB0-868A89CC7BA0}" type="presParOf" srcId="{E28F766D-5F6F-CD49-B1E8-12CF9BC6FE98}" destId="{9B7E2BE6-1C65-1C4A-BD41-74C4D9688590}" srcOrd="1" destOrd="0" presId="urn:microsoft.com/office/officeart/2005/8/layout/orgChart1"/>
    <dgm:cxn modelId="{2EEFDFDE-4ED8-124F-B4C8-A6366F3ED8C3}" type="presParOf" srcId="{E28F766D-5F6F-CD49-B1E8-12CF9BC6FE98}" destId="{226FC6BA-DBE9-3B4C-AB5E-A7ED1708BFBE}" srcOrd="2" destOrd="0" presId="urn:microsoft.com/office/officeart/2005/8/layout/orgChart1"/>
    <dgm:cxn modelId="{71FA4B8A-D51D-F54D-A14E-BE3DA1A2C5D6}" type="presParOf" srcId="{4608E10D-DB56-584A-8DE4-1D478CB4E625}" destId="{857F9C1C-0C91-3A41-85D0-C38E196C2909}" srcOrd="4" destOrd="0" presId="urn:microsoft.com/office/officeart/2005/8/layout/orgChart1"/>
    <dgm:cxn modelId="{5E62DC72-9C85-D844-B926-461C8911F754}" type="presParOf" srcId="{4608E10D-DB56-584A-8DE4-1D478CB4E625}" destId="{A2B9AD98-C4B6-FB4A-B3AC-48D6FBB7E9BB}" srcOrd="5" destOrd="0" presId="urn:microsoft.com/office/officeart/2005/8/layout/orgChart1"/>
    <dgm:cxn modelId="{BA7EB887-7C38-8846-BFA6-1EC534726BD1}" type="presParOf" srcId="{A2B9AD98-C4B6-FB4A-B3AC-48D6FBB7E9BB}" destId="{5B064806-B6CB-5743-805A-FBBD8F0C91D5}" srcOrd="0" destOrd="0" presId="urn:microsoft.com/office/officeart/2005/8/layout/orgChart1"/>
    <dgm:cxn modelId="{0FAABDD7-0881-2244-AF88-35177E5ED19B}" type="presParOf" srcId="{5B064806-B6CB-5743-805A-FBBD8F0C91D5}" destId="{9044C661-E3CB-1241-A2AD-DB9013D7D7D3}" srcOrd="0" destOrd="0" presId="urn:microsoft.com/office/officeart/2005/8/layout/orgChart1"/>
    <dgm:cxn modelId="{9F7B5B6E-5471-D640-AEF2-4AF74AD147DE}" type="presParOf" srcId="{5B064806-B6CB-5743-805A-FBBD8F0C91D5}" destId="{ED8FEEAE-20EC-D446-B7F2-EEDFD8B3A919}" srcOrd="1" destOrd="0" presId="urn:microsoft.com/office/officeart/2005/8/layout/orgChart1"/>
    <dgm:cxn modelId="{55E04434-17E8-E14D-8057-55D6051D8A0A}" type="presParOf" srcId="{A2B9AD98-C4B6-FB4A-B3AC-48D6FBB7E9BB}" destId="{3416FFE5-C81C-0347-9C4D-981B74553AF8}" srcOrd="1" destOrd="0" presId="urn:microsoft.com/office/officeart/2005/8/layout/orgChart1"/>
    <dgm:cxn modelId="{98FC7779-41B2-0A4D-89CE-DE36DE06EB03}" type="presParOf" srcId="{A2B9AD98-C4B6-FB4A-B3AC-48D6FBB7E9BB}" destId="{351E2E83-F130-1A46-8B5F-1572902B910B}" srcOrd="2" destOrd="0" presId="urn:microsoft.com/office/officeart/2005/8/layout/orgChart1"/>
    <dgm:cxn modelId="{AE3F78B8-6DF4-644C-A6CC-3CC75AED5F31}" type="presParOf" srcId="{B2AC9937-6F54-F34E-A0E6-DF920B242288}" destId="{8CA64A1F-9750-1940-9C0F-1DF0158065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2CF712-9FE9-5847-A80E-246E9E013413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</dgm:pt>
    <dgm:pt modelId="{2D9DBB87-1458-3E4C-B603-9EEACBD1C249}">
      <dgm:prSet phldrT="[Text]"/>
      <dgm:spPr/>
      <dgm:t>
        <a:bodyPr/>
        <a:lstStyle/>
        <a:p>
          <a:r>
            <a:rPr lang="en-US" b="1" i="1" dirty="0" smtClean="0">
              <a:solidFill>
                <a:schemeClr val="tx1"/>
              </a:solidFill>
            </a:rPr>
            <a:t>Impression Management Tactics</a:t>
          </a:r>
          <a:endParaRPr lang="en-US" b="1" i="1" dirty="0">
            <a:solidFill>
              <a:schemeClr val="tx1"/>
            </a:solidFill>
          </a:endParaRPr>
        </a:p>
      </dgm:t>
    </dgm:pt>
    <dgm:pt modelId="{C616B1AC-42E9-AE41-9A4E-1D3F19640F0F}" type="parTrans" cxnId="{48187634-0133-714C-85DE-FA6E29595E3E}">
      <dgm:prSet/>
      <dgm:spPr/>
      <dgm:t>
        <a:bodyPr/>
        <a:lstStyle/>
        <a:p>
          <a:endParaRPr lang="en-US"/>
        </a:p>
      </dgm:t>
    </dgm:pt>
    <dgm:pt modelId="{5E5B484E-7EB6-2E4C-80D7-FF69095159DF}" type="sibTrans" cxnId="{48187634-0133-714C-85DE-FA6E29595E3E}">
      <dgm:prSet/>
      <dgm:spPr/>
      <dgm:t>
        <a:bodyPr/>
        <a:lstStyle/>
        <a:p>
          <a:endParaRPr lang="en-US"/>
        </a:p>
      </dgm:t>
    </dgm:pt>
    <dgm:pt modelId="{F1187A0E-678B-F94C-9154-A7C506404FA4}">
      <dgm:prSet phldrT="[Text]"/>
      <dgm:spPr/>
      <dgm:t>
        <a:bodyPr/>
        <a:lstStyle/>
        <a:p>
          <a:r>
            <a:rPr lang="en-US" b="1" i="1" dirty="0" smtClean="0">
              <a:solidFill>
                <a:schemeClr val="tx1"/>
              </a:solidFill>
            </a:rPr>
            <a:t>Proactive</a:t>
          </a:r>
          <a:r>
            <a:rPr lang="en-US" b="1" i="1" baseline="0" dirty="0" smtClean="0">
              <a:solidFill>
                <a:schemeClr val="tx1"/>
              </a:solidFill>
            </a:rPr>
            <a:t> Influence </a:t>
          </a:r>
          <a:r>
            <a:rPr lang="en-US" b="1" i="1" dirty="0" smtClean="0">
              <a:solidFill>
                <a:schemeClr val="tx1"/>
              </a:solidFill>
            </a:rPr>
            <a:t>Tactics</a:t>
          </a:r>
          <a:endParaRPr lang="en-US" b="1" i="1" dirty="0">
            <a:solidFill>
              <a:schemeClr val="tx1"/>
            </a:solidFill>
          </a:endParaRPr>
        </a:p>
      </dgm:t>
    </dgm:pt>
    <dgm:pt modelId="{D63E0C98-3081-A54C-B750-7E517E5D29E1}" type="parTrans" cxnId="{ACEB6862-A128-3347-BE5A-E9B467C150B2}">
      <dgm:prSet/>
      <dgm:spPr/>
      <dgm:t>
        <a:bodyPr/>
        <a:lstStyle/>
        <a:p>
          <a:endParaRPr lang="en-US"/>
        </a:p>
      </dgm:t>
    </dgm:pt>
    <dgm:pt modelId="{1090DDA3-BF48-7441-AD08-FDB070D48305}" type="sibTrans" cxnId="{ACEB6862-A128-3347-BE5A-E9B467C150B2}">
      <dgm:prSet/>
      <dgm:spPr/>
      <dgm:t>
        <a:bodyPr/>
        <a:lstStyle/>
        <a:p>
          <a:endParaRPr lang="en-US"/>
        </a:p>
      </dgm:t>
    </dgm:pt>
    <dgm:pt modelId="{641874FF-B62A-CA4E-BCE3-32B48D7BCF86}">
      <dgm:prSet phldrT="[Text]"/>
      <dgm:spPr/>
      <dgm:t>
        <a:bodyPr/>
        <a:lstStyle/>
        <a:p>
          <a:r>
            <a:rPr lang="en-US" b="1" i="1" dirty="0" smtClean="0">
              <a:solidFill>
                <a:schemeClr val="tx1"/>
              </a:solidFill>
            </a:rPr>
            <a:t>Reactive Influence</a:t>
          </a:r>
          <a:r>
            <a:rPr lang="en-US" b="1" i="1" baseline="0" dirty="0" smtClean="0">
              <a:solidFill>
                <a:schemeClr val="tx1"/>
              </a:solidFill>
            </a:rPr>
            <a:t> Tactics</a:t>
          </a:r>
          <a:endParaRPr lang="en-US" b="1" i="1" dirty="0">
            <a:solidFill>
              <a:schemeClr val="tx1"/>
            </a:solidFill>
          </a:endParaRPr>
        </a:p>
      </dgm:t>
    </dgm:pt>
    <dgm:pt modelId="{5E2BD0DC-5E3E-7944-95C7-77F3E650B588}" type="parTrans" cxnId="{B1A47C14-49FF-0544-B4E8-1A4C29F94A79}">
      <dgm:prSet/>
      <dgm:spPr/>
      <dgm:t>
        <a:bodyPr/>
        <a:lstStyle/>
        <a:p>
          <a:endParaRPr lang="en-US"/>
        </a:p>
      </dgm:t>
    </dgm:pt>
    <dgm:pt modelId="{8046FF11-9325-C642-97DB-2DE48A63B7E3}" type="sibTrans" cxnId="{B1A47C14-49FF-0544-B4E8-1A4C29F94A79}">
      <dgm:prSet/>
      <dgm:spPr/>
      <dgm:t>
        <a:bodyPr/>
        <a:lstStyle/>
        <a:p>
          <a:endParaRPr lang="en-US"/>
        </a:p>
      </dgm:t>
    </dgm:pt>
    <dgm:pt modelId="{569B3AA3-DEA4-3741-8589-ABBC996DC739}">
      <dgm:prSet/>
      <dgm:spPr/>
      <dgm:t>
        <a:bodyPr/>
        <a:lstStyle/>
        <a:p>
          <a:r>
            <a:rPr lang="en-US" b="1" i="1" dirty="0" smtClean="0">
              <a:solidFill>
                <a:schemeClr val="tx1"/>
              </a:solidFill>
            </a:rPr>
            <a:t>Political Tactics</a:t>
          </a:r>
          <a:endParaRPr lang="en-US" b="1" i="1" dirty="0">
            <a:solidFill>
              <a:schemeClr val="tx1"/>
            </a:solidFill>
          </a:endParaRPr>
        </a:p>
      </dgm:t>
    </dgm:pt>
    <dgm:pt modelId="{9C87DF8F-A645-374C-A2AB-6E5507905CD7}" type="parTrans" cxnId="{40AF13E7-667D-6F47-85F4-6308FDE525FA}">
      <dgm:prSet/>
      <dgm:spPr/>
      <dgm:t>
        <a:bodyPr/>
        <a:lstStyle/>
        <a:p>
          <a:endParaRPr lang="en-US"/>
        </a:p>
      </dgm:t>
    </dgm:pt>
    <dgm:pt modelId="{1F0DD2AA-7434-EC45-8E8A-5A0DEC94C126}" type="sibTrans" cxnId="{40AF13E7-667D-6F47-85F4-6308FDE525FA}">
      <dgm:prSet/>
      <dgm:spPr/>
      <dgm:t>
        <a:bodyPr/>
        <a:lstStyle/>
        <a:p>
          <a:endParaRPr lang="en-US"/>
        </a:p>
      </dgm:t>
    </dgm:pt>
    <dgm:pt modelId="{A2A9FDB3-141E-AC4D-B04A-56A0921AD691}" type="pres">
      <dgm:prSet presAssocID="{F62CF712-9FE9-5847-A80E-246E9E013413}" presName="linearFlow" presStyleCnt="0">
        <dgm:presLayoutVars>
          <dgm:dir/>
          <dgm:resizeHandles val="exact"/>
        </dgm:presLayoutVars>
      </dgm:prSet>
      <dgm:spPr/>
    </dgm:pt>
    <dgm:pt modelId="{525A4E75-CF45-AD4D-9A6B-AAC76EC7B540}" type="pres">
      <dgm:prSet presAssocID="{2D9DBB87-1458-3E4C-B603-9EEACBD1C249}" presName="composite" presStyleCnt="0"/>
      <dgm:spPr/>
    </dgm:pt>
    <dgm:pt modelId="{4AD0CB79-DB92-5948-ABA9-7F1FAFF33025}" type="pres">
      <dgm:prSet presAssocID="{2D9DBB87-1458-3E4C-B603-9EEACBD1C249}" presName="imgShp" presStyleLbl="fgImgPlace1" presStyleIdx="0" presStyleCnt="4"/>
      <dgm:spPr/>
    </dgm:pt>
    <dgm:pt modelId="{3BDD22A8-9F6B-8D45-A4A2-71ED7F253C7E}" type="pres">
      <dgm:prSet presAssocID="{2D9DBB87-1458-3E4C-B603-9EEACBD1C249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90D272-2BE7-FA4B-B3B5-AE5981692BF5}" type="pres">
      <dgm:prSet presAssocID="{5E5B484E-7EB6-2E4C-80D7-FF69095159DF}" presName="spacing" presStyleCnt="0"/>
      <dgm:spPr/>
    </dgm:pt>
    <dgm:pt modelId="{C1BA1442-E88E-CE47-81D4-87A466EB6E8E}" type="pres">
      <dgm:prSet presAssocID="{569B3AA3-DEA4-3741-8589-ABBC996DC739}" presName="composite" presStyleCnt="0"/>
      <dgm:spPr/>
    </dgm:pt>
    <dgm:pt modelId="{902B62C2-C40B-DA4F-87D9-70FF805A11F7}" type="pres">
      <dgm:prSet presAssocID="{569B3AA3-DEA4-3741-8589-ABBC996DC739}" presName="imgShp" presStyleLbl="fgImgPlace1" presStyleIdx="1" presStyleCnt="4"/>
      <dgm:spPr/>
    </dgm:pt>
    <dgm:pt modelId="{EDD893E7-57EC-6C42-AE67-B3518AB4C798}" type="pres">
      <dgm:prSet presAssocID="{569B3AA3-DEA4-3741-8589-ABBC996DC739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129C7-1BBD-D944-963E-B8AD22612885}" type="pres">
      <dgm:prSet presAssocID="{1F0DD2AA-7434-EC45-8E8A-5A0DEC94C126}" presName="spacing" presStyleCnt="0"/>
      <dgm:spPr/>
    </dgm:pt>
    <dgm:pt modelId="{0BF02583-8EA7-E84E-9BE9-03B3C7B093B0}" type="pres">
      <dgm:prSet presAssocID="{F1187A0E-678B-F94C-9154-A7C506404FA4}" presName="composite" presStyleCnt="0"/>
      <dgm:spPr/>
    </dgm:pt>
    <dgm:pt modelId="{45E15752-B7B2-6C41-84CC-2DF5825A5EE8}" type="pres">
      <dgm:prSet presAssocID="{F1187A0E-678B-F94C-9154-A7C506404FA4}" presName="imgShp" presStyleLbl="fgImgPlace1" presStyleIdx="2" presStyleCnt="4"/>
      <dgm:spPr/>
    </dgm:pt>
    <dgm:pt modelId="{77E3FB2D-F35F-3447-8A0D-6ECFF8ACBD65}" type="pres">
      <dgm:prSet presAssocID="{F1187A0E-678B-F94C-9154-A7C506404FA4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3D2315-81A4-5A42-AE64-F6C053A599E2}" type="pres">
      <dgm:prSet presAssocID="{1090DDA3-BF48-7441-AD08-FDB070D48305}" presName="spacing" presStyleCnt="0"/>
      <dgm:spPr/>
    </dgm:pt>
    <dgm:pt modelId="{43F322AA-0E87-6546-85D8-A9408B1B9B17}" type="pres">
      <dgm:prSet presAssocID="{641874FF-B62A-CA4E-BCE3-32B48D7BCF86}" presName="composite" presStyleCnt="0"/>
      <dgm:spPr/>
    </dgm:pt>
    <dgm:pt modelId="{9E8F32B5-6A8F-7F45-A1C9-984612E3A3C4}" type="pres">
      <dgm:prSet presAssocID="{641874FF-B62A-CA4E-BCE3-32B48D7BCF86}" presName="imgShp" presStyleLbl="fgImgPlace1" presStyleIdx="3" presStyleCnt="4"/>
      <dgm:spPr/>
    </dgm:pt>
    <dgm:pt modelId="{CCCCC0FF-6E06-0649-834F-929742CFB264}" type="pres">
      <dgm:prSet presAssocID="{641874FF-B62A-CA4E-BCE3-32B48D7BCF86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7DC529-11B4-AF43-A236-107BCE7C6452}" type="presOf" srcId="{F62CF712-9FE9-5847-A80E-246E9E013413}" destId="{A2A9FDB3-141E-AC4D-B04A-56A0921AD691}" srcOrd="0" destOrd="0" presId="urn:microsoft.com/office/officeart/2005/8/layout/vList3"/>
    <dgm:cxn modelId="{B1A47C14-49FF-0544-B4E8-1A4C29F94A79}" srcId="{F62CF712-9FE9-5847-A80E-246E9E013413}" destId="{641874FF-B62A-CA4E-BCE3-32B48D7BCF86}" srcOrd="3" destOrd="0" parTransId="{5E2BD0DC-5E3E-7944-95C7-77F3E650B588}" sibTransId="{8046FF11-9325-C642-97DB-2DE48A63B7E3}"/>
    <dgm:cxn modelId="{F3099108-0733-6040-B4F2-E4856161E8B1}" type="presOf" srcId="{569B3AA3-DEA4-3741-8589-ABBC996DC739}" destId="{EDD893E7-57EC-6C42-AE67-B3518AB4C798}" srcOrd="0" destOrd="0" presId="urn:microsoft.com/office/officeart/2005/8/layout/vList3"/>
    <dgm:cxn modelId="{ACEB6862-A128-3347-BE5A-E9B467C150B2}" srcId="{F62CF712-9FE9-5847-A80E-246E9E013413}" destId="{F1187A0E-678B-F94C-9154-A7C506404FA4}" srcOrd="2" destOrd="0" parTransId="{D63E0C98-3081-A54C-B750-7E517E5D29E1}" sibTransId="{1090DDA3-BF48-7441-AD08-FDB070D48305}"/>
    <dgm:cxn modelId="{48187634-0133-714C-85DE-FA6E29595E3E}" srcId="{F62CF712-9FE9-5847-A80E-246E9E013413}" destId="{2D9DBB87-1458-3E4C-B603-9EEACBD1C249}" srcOrd="0" destOrd="0" parTransId="{C616B1AC-42E9-AE41-9A4E-1D3F19640F0F}" sibTransId="{5E5B484E-7EB6-2E4C-80D7-FF69095159DF}"/>
    <dgm:cxn modelId="{9F910C0A-9AC0-5648-891F-AB2B57D194EA}" type="presOf" srcId="{2D9DBB87-1458-3E4C-B603-9EEACBD1C249}" destId="{3BDD22A8-9F6B-8D45-A4A2-71ED7F253C7E}" srcOrd="0" destOrd="0" presId="urn:microsoft.com/office/officeart/2005/8/layout/vList3"/>
    <dgm:cxn modelId="{0F8AE2B3-C498-9145-9E50-8CDFFDA35E85}" type="presOf" srcId="{641874FF-B62A-CA4E-BCE3-32B48D7BCF86}" destId="{CCCCC0FF-6E06-0649-834F-929742CFB264}" srcOrd="0" destOrd="0" presId="urn:microsoft.com/office/officeart/2005/8/layout/vList3"/>
    <dgm:cxn modelId="{40AF13E7-667D-6F47-85F4-6308FDE525FA}" srcId="{F62CF712-9FE9-5847-A80E-246E9E013413}" destId="{569B3AA3-DEA4-3741-8589-ABBC996DC739}" srcOrd="1" destOrd="0" parTransId="{9C87DF8F-A645-374C-A2AB-6E5507905CD7}" sibTransId="{1F0DD2AA-7434-EC45-8E8A-5A0DEC94C126}"/>
    <dgm:cxn modelId="{2986BDD0-5554-0542-B027-9DA83DDC86A0}" type="presOf" srcId="{F1187A0E-678B-F94C-9154-A7C506404FA4}" destId="{77E3FB2D-F35F-3447-8A0D-6ECFF8ACBD65}" srcOrd="0" destOrd="0" presId="urn:microsoft.com/office/officeart/2005/8/layout/vList3"/>
    <dgm:cxn modelId="{390AA06B-5178-494C-8E75-5477B06A5651}" type="presParOf" srcId="{A2A9FDB3-141E-AC4D-B04A-56A0921AD691}" destId="{525A4E75-CF45-AD4D-9A6B-AAC76EC7B540}" srcOrd="0" destOrd="0" presId="urn:microsoft.com/office/officeart/2005/8/layout/vList3"/>
    <dgm:cxn modelId="{5B03C226-FC0F-7C41-B0EA-2D2AC35B9C0E}" type="presParOf" srcId="{525A4E75-CF45-AD4D-9A6B-AAC76EC7B540}" destId="{4AD0CB79-DB92-5948-ABA9-7F1FAFF33025}" srcOrd="0" destOrd="0" presId="urn:microsoft.com/office/officeart/2005/8/layout/vList3"/>
    <dgm:cxn modelId="{9A2601BE-D1D0-3D41-A548-4101152C6F16}" type="presParOf" srcId="{525A4E75-CF45-AD4D-9A6B-AAC76EC7B540}" destId="{3BDD22A8-9F6B-8D45-A4A2-71ED7F253C7E}" srcOrd="1" destOrd="0" presId="urn:microsoft.com/office/officeart/2005/8/layout/vList3"/>
    <dgm:cxn modelId="{EE502DA5-32E7-4B4A-B083-80E22F12E259}" type="presParOf" srcId="{A2A9FDB3-141E-AC4D-B04A-56A0921AD691}" destId="{C790D272-2BE7-FA4B-B3B5-AE5981692BF5}" srcOrd="1" destOrd="0" presId="urn:microsoft.com/office/officeart/2005/8/layout/vList3"/>
    <dgm:cxn modelId="{56006A9F-1AA6-5242-A5C2-91D7FC6E4207}" type="presParOf" srcId="{A2A9FDB3-141E-AC4D-B04A-56A0921AD691}" destId="{C1BA1442-E88E-CE47-81D4-87A466EB6E8E}" srcOrd="2" destOrd="0" presId="urn:microsoft.com/office/officeart/2005/8/layout/vList3"/>
    <dgm:cxn modelId="{2FA32C99-B92A-C648-823B-35C509F6DFE0}" type="presParOf" srcId="{C1BA1442-E88E-CE47-81D4-87A466EB6E8E}" destId="{902B62C2-C40B-DA4F-87D9-70FF805A11F7}" srcOrd="0" destOrd="0" presId="urn:microsoft.com/office/officeart/2005/8/layout/vList3"/>
    <dgm:cxn modelId="{1DAB8A0A-CBEE-F346-9F14-70187C23A604}" type="presParOf" srcId="{C1BA1442-E88E-CE47-81D4-87A466EB6E8E}" destId="{EDD893E7-57EC-6C42-AE67-B3518AB4C798}" srcOrd="1" destOrd="0" presId="urn:microsoft.com/office/officeart/2005/8/layout/vList3"/>
    <dgm:cxn modelId="{076BA58A-52AF-D94C-84C6-B526DCC008A5}" type="presParOf" srcId="{A2A9FDB3-141E-AC4D-B04A-56A0921AD691}" destId="{C44129C7-1BBD-D944-963E-B8AD22612885}" srcOrd="3" destOrd="0" presId="urn:microsoft.com/office/officeart/2005/8/layout/vList3"/>
    <dgm:cxn modelId="{B44CD1B1-A903-FB4C-84B9-08FE38591E28}" type="presParOf" srcId="{A2A9FDB3-141E-AC4D-B04A-56A0921AD691}" destId="{0BF02583-8EA7-E84E-9BE9-03B3C7B093B0}" srcOrd="4" destOrd="0" presId="urn:microsoft.com/office/officeart/2005/8/layout/vList3"/>
    <dgm:cxn modelId="{3062F1FE-DA16-EE49-AFD9-0676928590B6}" type="presParOf" srcId="{0BF02583-8EA7-E84E-9BE9-03B3C7B093B0}" destId="{45E15752-B7B2-6C41-84CC-2DF5825A5EE8}" srcOrd="0" destOrd="0" presId="urn:microsoft.com/office/officeart/2005/8/layout/vList3"/>
    <dgm:cxn modelId="{1E7032EE-CBF2-BA46-8071-C1E39EAF7445}" type="presParOf" srcId="{0BF02583-8EA7-E84E-9BE9-03B3C7B093B0}" destId="{77E3FB2D-F35F-3447-8A0D-6ECFF8ACBD65}" srcOrd="1" destOrd="0" presId="urn:microsoft.com/office/officeart/2005/8/layout/vList3"/>
    <dgm:cxn modelId="{C91065BA-D409-3240-9239-0119ACE3BDBA}" type="presParOf" srcId="{A2A9FDB3-141E-AC4D-B04A-56A0921AD691}" destId="{DA3D2315-81A4-5A42-AE64-F6C053A599E2}" srcOrd="5" destOrd="0" presId="urn:microsoft.com/office/officeart/2005/8/layout/vList3"/>
    <dgm:cxn modelId="{969521A5-8DE6-2149-AC24-B363EA6FD4BE}" type="presParOf" srcId="{A2A9FDB3-141E-AC4D-B04A-56A0921AD691}" destId="{43F322AA-0E87-6546-85D8-A9408B1B9B17}" srcOrd="6" destOrd="0" presId="urn:microsoft.com/office/officeart/2005/8/layout/vList3"/>
    <dgm:cxn modelId="{3930235F-2CCF-6646-924D-BF510F89FFED}" type="presParOf" srcId="{43F322AA-0E87-6546-85D8-A9408B1B9B17}" destId="{9E8F32B5-6A8F-7F45-A1C9-984612E3A3C4}" srcOrd="0" destOrd="0" presId="urn:microsoft.com/office/officeart/2005/8/layout/vList3"/>
    <dgm:cxn modelId="{811D8182-ACA2-CB4B-80E1-3E3E17D4FB15}" type="presParOf" srcId="{43F322AA-0E87-6546-85D8-A9408B1B9B17}" destId="{CCCCC0FF-6E06-0649-834F-929742CFB26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A122A-3BD1-2B49-8E66-82858F75905B}">
      <dsp:nvSpPr>
        <dsp:cNvPr id="0" name=""/>
        <dsp:cNvSpPr/>
      </dsp:nvSpPr>
      <dsp:spPr>
        <a:xfrm>
          <a:off x="1484701" y="938977"/>
          <a:ext cx="3451119" cy="868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PROSES</a:t>
          </a:r>
          <a:r>
            <a:rPr lang="en-US" sz="2000" b="1" kern="1200" baseline="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baseline="0" dirty="0" smtClean="0"/>
            <a:t>MEMPENGARUHI</a:t>
          </a:r>
          <a:endParaRPr lang="en-US" sz="2000" b="1" kern="1200" dirty="0"/>
        </a:p>
      </dsp:txBody>
      <dsp:txXfrm>
        <a:off x="1484701" y="938977"/>
        <a:ext cx="3451119" cy="868314"/>
      </dsp:txXfrm>
    </dsp:sp>
    <dsp:sp modelId="{B995347C-019A-A84A-A63E-01F3997ACEA9}">
      <dsp:nvSpPr>
        <dsp:cNvPr id="0" name=""/>
        <dsp:cNvSpPr/>
      </dsp:nvSpPr>
      <dsp:spPr>
        <a:xfrm>
          <a:off x="1892819" y="2769953"/>
          <a:ext cx="2634884" cy="162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Merupakan</a:t>
          </a:r>
          <a:r>
            <a:rPr lang="en-US" sz="3500" kern="1200" baseline="0" dirty="0" smtClean="0"/>
            <a:t> </a:t>
          </a:r>
          <a:r>
            <a:rPr lang="en-US" sz="3500" kern="1200" baseline="0" dirty="0" err="1" smtClean="0"/>
            <a:t>inti</a:t>
          </a:r>
          <a:r>
            <a:rPr lang="en-US" sz="3500" kern="1200" baseline="0" dirty="0" smtClean="0"/>
            <a:t> </a:t>
          </a:r>
          <a:r>
            <a:rPr lang="en-US" sz="3500" kern="1200" baseline="0" dirty="0" err="1" smtClean="0"/>
            <a:t>dari</a:t>
          </a:r>
          <a:endParaRPr lang="en-US" sz="3500" kern="1200" dirty="0"/>
        </a:p>
      </dsp:txBody>
      <dsp:txXfrm>
        <a:off x="1892819" y="2769953"/>
        <a:ext cx="2634884" cy="1626797"/>
      </dsp:txXfrm>
    </dsp:sp>
    <dsp:sp modelId="{13550311-4D88-A14C-BC68-374E6AD7DF82}">
      <dsp:nvSpPr>
        <dsp:cNvPr id="0" name=""/>
        <dsp:cNvSpPr/>
      </dsp:nvSpPr>
      <dsp:spPr>
        <a:xfrm>
          <a:off x="1889825" y="674889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3E0ECB-D936-8348-909C-AB3B5C81C962}">
      <dsp:nvSpPr>
        <dsp:cNvPr id="0" name=""/>
        <dsp:cNvSpPr/>
      </dsp:nvSpPr>
      <dsp:spPr>
        <a:xfrm>
          <a:off x="2036540" y="381459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E8E0CB-F08E-1F48-AFE1-ACE895ABE37A}">
      <dsp:nvSpPr>
        <dsp:cNvPr id="0" name=""/>
        <dsp:cNvSpPr/>
      </dsp:nvSpPr>
      <dsp:spPr>
        <a:xfrm>
          <a:off x="2388656" y="440145"/>
          <a:ext cx="329360" cy="32936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520655-C192-9240-801D-04F3047FD8EE}">
      <dsp:nvSpPr>
        <dsp:cNvPr id="0" name=""/>
        <dsp:cNvSpPr/>
      </dsp:nvSpPr>
      <dsp:spPr>
        <a:xfrm>
          <a:off x="2682087" y="117372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5AFACC-F67C-6948-BE36-48D2000E1FE9}">
      <dsp:nvSpPr>
        <dsp:cNvPr id="0" name=""/>
        <dsp:cNvSpPr/>
      </dsp:nvSpPr>
      <dsp:spPr>
        <a:xfrm>
          <a:off x="3063546" y="0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E8827F-259B-7249-9FCF-5907B2F1BEDB}">
      <dsp:nvSpPr>
        <dsp:cNvPr id="0" name=""/>
        <dsp:cNvSpPr/>
      </dsp:nvSpPr>
      <dsp:spPr>
        <a:xfrm>
          <a:off x="3533035" y="205401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6ABF59-204A-E541-982D-EA6C03511333}">
      <dsp:nvSpPr>
        <dsp:cNvPr id="0" name=""/>
        <dsp:cNvSpPr/>
      </dsp:nvSpPr>
      <dsp:spPr>
        <a:xfrm>
          <a:off x="3826465" y="352116"/>
          <a:ext cx="329360" cy="32936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F6D778-2789-B148-9335-05157844C107}">
      <dsp:nvSpPr>
        <dsp:cNvPr id="0" name=""/>
        <dsp:cNvSpPr/>
      </dsp:nvSpPr>
      <dsp:spPr>
        <a:xfrm>
          <a:off x="4237267" y="674889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B73B86-3939-1543-BD06-6B9597056F05}">
      <dsp:nvSpPr>
        <dsp:cNvPr id="0" name=""/>
        <dsp:cNvSpPr/>
      </dsp:nvSpPr>
      <dsp:spPr>
        <a:xfrm>
          <a:off x="4413326" y="997663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26CE55-89CE-6A47-8374-753C98EF249F}">
      <dsp:nvSpPr>
        <dsp:cNvPr id="0" name=""/>
        <dsp:cNvSpPr/>
      </dsp:nvSpPr>
      <dsp:spPr>
        <a:xfrm>
          <a:off x="2887488" y="381459"/>
          <a:ext cx="538953" cy="53895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92C155-D596-C14E-9235-CB7857CF8901}">
      <dsp:nvSpPr>
        <dsp:cNvPr id="0" name=""/>
        <dsp:cNvSpPr/>
      </dsp:nvSpPr>
      <dsp:spPr>
        <a:xfrm>
          <a:off x="1743109" y="1496494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1CC054-74E6-B647-9D9F-9B8127E38BB5}">
      <dsp:nvSpPr>
        <dsp:cNvPr id="0" name=""/>
        <dsp:cNvSpPr/>
      </dsp:nvSpPr>
      <dsp:spPr>
        <a:xfrm>
          <a:off x="1919168" y="1760582"/>
          <a:ext cx="329360" cy="32936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AE58A0-E738-F54A-827D-CD937E513AB2}">
      <dsp:nvSpPr>
        <dsp:cNvPr id="0" name=""/>
        <dsp:cNvSpPr/>
      </dsp:nvSpPr>
      <dsp:spPr>
        <a:xfrm>
          <a:off x="2359313" y="1995326"/>
          <a:ext cx="479069" cy="4790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E7487B-A80C-2F4E-9ACF-B0B5F0FD0AB1}">
      <dsp:nvSpPr>
        <dsp:cNvPr id="0" name=""/>
        <dsp:cNvSpPr/>
      </dsp:nvSpPr>
      <dsp:spPr>
        <a:xfrm>
          <a:off x="2975517" y="2376785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56BA7B-31C4-A847-A795-232E362923B2}">
      <dsp:nvSpPr>
        <dsp:cNvPr id="0" name=""/>
        <dsp:cNvSpPr/>
      </dsp:nvSpPr>
      <dsp:spPr>
        <a:xfrm>
          <a:off x="3092889" y="1995326"/>
          <a:ext cx="329360" cy="32936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198A00-4894-BA4B-B999-BADE0FE23A01}">
      <dsp:nvSpPr>
        <dsp:cNvPr id="0" name=""/>
        <dsp:cNvSpPr/>
      </dsp:nvSpPr>
      <dsp:spPr>
        <a:xfrm>
          <a:off x="3386319" y="2406129"/>
          <a:ext cx="209593" cy="209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1C2EDA-6057-B34E-857D-A13729915744}">
      <dsp:nvSpPr>
        <dsp:cNvPr id="0" name=""/>
        <dsp:cNvSpPr/>
      </dsp:nvSpPr>
      <dsp:spPr>
        <a:xfrm>
          <a:off x="3650407" y="1936640"/>
          <a:ext cx="479069" cy="4790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75091A-F4B5-6A48-8DCE-94189AE5314F}">
      <dsp:nvSpPr>
        <dsp:cNvPr id="0" name=""/>
        <dsp:cNvSpPr/>
      </dsp:nvSpPr>
      <dsp:spPr>
        <a:xfrm>
          <a:off x="4295954" y="1819268"/>
          <a:ext cx="329360" cy="32936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5F1BB1-3543-A347-A435-A68AE8164F0F}">
      <dsp:nvSpPr>
        <dsp:cNvPr id="0" name=""/>
        <dsp:cNvSpPr/>
      </dsp:nvSpPr>
      <dsp:spPr>
        <a:xfrm>
          <a:off x="4935821" y="439657"/>
          <a:ext cx="967285" cy="1846653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A584F7-44A8-2543-A345-97B9C56988E7}">
      <dsp:nvSpPr>
        <dsp:cNvPr id="0" name=""/>
        <dsp:cNvSpPr/>
      </dsp:nvSpPr>
      <dsp:spPr>
        <a:xfrm>
          <a:off x="5727236" y="439657"/>
          <a:ext cx="967285" cy="1846653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24F424-6BBD-0A46-9F75-7F00666E975B}">
      <dsp:nvSpPr>
        <dsp:cNvPr id="0" name=""/>
        <dsp:cNvSpPr/>
      </dsp:nvSpPr>
      <dsp:spPr>
        <a:xfrm>
          <a:off x="6694521" y="308651"/>
          <a:ext cx="4363958" cy="224234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kern="1200" dirty="0" smtClean="0"/>
            <a:t>KEPEMIMPINAN</a:t>
          </a:r>
          <a:endParaRPr lang="en-US" sz="3300" b="1" kern="1200" dirty="0"/>
        </a:p>
      </dsp:txBody>
      <dsp:txXfrm>
        <a:off x="7333608" y="637035"/>
        <a:ext cx="3085784" cy="1585575"/>
      </dsp:txXfrm>
    </dsp:sp>
    <dsp:sp modelId="{02D2F548-C13B-F940-BC6F-097B29E473E3}">
      <dsp:nvSpPr>
        <dsp:cNvPr id="0" name=""/>
        <dsp:cNvSpPr/>
      </dsp:nvSpPr>
      <dsp:spPr>
        <a:xfrm>
          <a:off x="7557475" y="2769953"/>
          <a:ext cx="2638050" cy="162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500" kern="1200"/>
        </a:p>
      </dsp:txBody>
      <dsp:txXfrm>
        <a:off x="7557475" y="2769953"/>
        <a:ext cx="2638050" cy="1626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4C982-A94C-3B49-B867-64A136B4301F}">
      <dsp:nvSpPr>
        <dsp:cNvPr id="0" name=""/>
        <dsp:cNvSpPr/>
      </dsp:nvSpPr>
      <dsp:spPr>
        <a:xfrm>
          <a:off x="0" y="0"/>
          <a:ext cx="8549640" cy="17695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i="1" kern="1200" dirty="0" smtClean="0">
              <a:solidFill>
                <a:schemeClr val="tx1"/>
              </a:solidFill>
            </a:rPr>
            <a:t>Power </a:t>
          </a:r>
          <a:r>
            <a:rPr lang="en-US" sz="3800" b="1" i="0" kern="1200" dirty="0" smtClean="0">
              <a:solidFill>
                <a:schemeClr val="tx1"/>
              </a:solidFill>
            </a:rPr>
            <a:t>yang </a:t>
          </a:r>
          <a:r>
            <a:rPr lang="en-US" sz="3800" b="1" i="0" kern="1200" dirty="0" err="1" smtClean="0">
              <a:solidFill>
                <a:schemeClr val="tx1"/>
              </a:solidFill>
            </a:rPr>
            <a:t>dimiliki</a:t>
          </a:r>
          <a:r>
            <a:rPr lang="en-US" sz="3800" b="1" i="0" kern="1200" dirty="0" smtClean="0">
              <a:solidFill>
                <a:schemeClr val="tx1"/>
              </a:solidFill>
            </a:rPr>
            <a:t> </a:t>
          </a:r>
          <a:r>
            <a:rPr lang="en-US" sz="3800" b="1" i="0" kern="1200" dirty="0" err="1" smtClean="0">
              <a:solidFill>
                <a:schemeClr val="tx1"/>
              </a:solidFill>
            </a:rPr>
            <a:t>oleh</a:t>
          </a:r>
          <a:r>
            <a:rPr lang="en-US" sz="3800" b="1" i="0" kern="1200" dirty="0" smtClean="0">
              <a:solidFill>
                <a:schemeClr val="tx1"/>
              </a:solidFill>
            </a:rPr>
            <a:t> </a:t>
          </a:r>
          <a:r>
            <a:rPr lang="en-US" sz="3800" b="1" i="0" kern="1200" dirty="0" err="1" smtClean="0">
              <a:solidFill>
                <a:schemeClr val="tx1"/>
              </a:solidFill>
            </a:rPr>
            <a:t>pemimpin</a:t>
          </a:r>
          <a:r>
            <a:rPr lang="en-US" sz="3800" b="1" i="0" kern="1200" dirty="0" smtClean="0">
              <a:solidFill>
                <a:schemeClr val="tx1"/>
              </a:solidFill>
            </a:rPr>
            <a:t> </a:t>
          </a:r>
          <a:endParaRPr lang="en-US" sz="3800" b="1" i="1" kern="1200" dirty="0">
            <a:solidFill>
              <a:schemeClr val="tx1"/>
            </a:solidFill>
          </a:endParaRPr>
        </a:p>
      </dsp:txBody>
      <dsp:txXfrm>
        <a:off x="51827" y="51827"/>
        <a:ext cx="6720717" cy="1665852"/>
      </dsp:txXfrm>
    </dsp:sp>
    <dsp:sp modelId="{52A3DA3C-DA38-EB41-A306-DCA25FCBAFDC}">
      <dsp:nvSpPr>
        <dsp:cNvPr id="0" name=""/>
        <dsp:cNvSpPr/>
      </dsp:nvSpPr>
      <dsp:spPr>
        <a:xfrm>
          <a:off x="1508759" y="2162730"/>
          <a:ext cx="8549640" cy="17695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err="1" smtClean="0">
              <a:solidFill>
                <a:schemeClr val="tx1"/>
              </a:solidFill>
            </a:rPr>
            <a:t>Menentukan</a:t>
          </a:r>
          <a:r>
            <a:rPr lang="en-US" sz="3800" b="1" kern="1200" baseline="0" dirty="0" smtClean="0">
              <a:solidFill>
                <a:schemeClr val="tx1"/>
              </a:solidFill>
            </a:rPr>
            <a:t> </a:t>
          </a:r>
          <a:r>
            <a:rPr lang="en-US" sz="3800" b="1" kern="1200" baseline="0" dirty="0" err="1" smtClean="0">
              <a:solidFill>
                <a:schemeClr val="tx1"/>
              </a:solidFill>
            </a:rPr>
            <a:t>efektivitas</a:t>
          </a:r>
          <a:r>
            <a:rPr lang="en-US" sz="3800" b="1" kern="1200" baseline="0" dirty="0" smtClean="0">
              <a:solidFill>
                <a:schemeClr val="tx1"/>
              </a:solidFill>
            </a:rPr>
            <a:t> proses </a:t>
          </a:r>
          <a:r>
            <a:rPr lang="en-US" sz="3800" b="1" kern="1200" baseline="0" dirty="0" err="1" smtClean="0">
              <a:solidFill>
                <a:schemeClr val="tx1"/>
              </a:solidFill>
            </a:rPr>
            <a:t>mempengaruhi</a:t>
          </a:r>
          <a:endParaRPr lang="en-US" sz="3800" b="1" kern="1200" dirty="0">
            <a:solidFill>
              <a:schemeClr val="tx1"/>
            </a:solidFill>
          </a:endParaRPr>
        </a:p>
      </dsp:txBody>
      <dsp:txXfrm>
        <a:off x="1560586" y="2214557"/>
        <a:ext cx="5787046" cy="1665852"/>
      </dsp:txXfrm>
    </dsp:sp>
    <dsp:sp modelId="{3987F241-C85B-FA45-BB85-37767AE905C9}">
      <dsp:nvSpPr>
        <dsp:cNvPr id="0" name=""/>
        <dsp:cNvSpPr/>
      </dsp:nvSpPr>
      <dsp:spPr>
        <a:xfrm>
          <a:off x="7399460" y="1391028"/>
          <a:ext cx="1150179" cy="115017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658250" y="1391028"/>
        <a:ext cx="632599" cy="8655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B0ACB-4A7D-C04F-98BD-480D06C3D7B4}">
      <dsp:nvSpPr>
        <dsp:cNvPr id="0" name=""/>
        <dsp:cNvSpPr/>
      </dsp:nvSpPr>
      <dsp:spPr>
        <a:xfrm>
          <a:off x="2810096" y="174574"/>
          <a:ext cx="3831766" cy="38316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>
              <a:solidFill>
                <a:schemeClr val="tx1"/>
              </a:solidFill>
            </a:rPr>
            <a:t>Kapasitas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mutlak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dari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individu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agen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untuk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mempengaruhi</a:t>
          </a:r>
          <a:r>
            <a:rPr lang="en-US" sz="2500" b="1" kern="1200" dirty="0" smtClean="0">
              <a:solidFill>
                <a:schemeClr val="tx1"/>
              </a:solidFill>
            </a:rPr>
            <a:t> </a:t>
          </a:r>
          <a:r>
            <a:rPr lang="en-US" sz="2500" b="1" kern="1200" dirty="0" err="1" smtClean="0">
              <a:solidFill>
                <a:schemeClr val="tx1"/>
              </a:solidFill>
            </a:rPr>
            <a:t>perilaku</a:t>
          </a:r>
          <a:r>
            <a:rPr lang="en-US" sz="2500" b="1" kern="1200" dirty="0" smtClean="0">
              <a:solidFill>
                <a:schemeClr val="tx1"/>
              </a:solidFill>
            </a:rPr>
            <a:t>/</a:t>
          </a:r>
          <a:r>
            <a:rPr lang="en-US" sz="2500" b="1" kern="1200" dirty="0" err="1" smtClean="0">
              <a:solidFill>
                <a:schemeClr val="tx1"/>
              </a:solidFill>
            </a:rPr>
            <a:t>sikap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individu</a:t>
          </a:r>
          <a:r>
            <a:rPr lang="en-US" sz="2500" b="1" kern="1200" baseline="0" dirty="0" smtClean="0">
              <a:solidFill>
                <a:schemeClr val="tx1"/>
              </a:solidFill>
            </a:rPr>
            <a:t> target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pada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suatu</a:t>
          </a:r>
          <a:r>
            <a:rPr lang="en-US" sz="2500" b="1" kern="1200" baseline="0" dirty="0" smtClean="0">
              <a:solidFill>
                <a:schemeClr val="tx1"/>
              </a:solidFill>
            </a:rPr>
            <a:t> </a:t>
          </a:r>
          <a:r>
            <a:rPr lang="en-US" sz="2500" b="1" kern="1200" baseline="0" dirty="0" err="1" smtClean="0">
              <a:solidFill>
                <a:schemeClr val="tx1"/>
              </a:solidFill>
            </a:rPr>
            <a:t>waktu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3371245" y="735711"/>
        <a:ext cx="2709468" cy="2709409"/>
      </dsp:txXfrm>
    </dsp:sp>
    <dsp:sp modelId="{EA992F7D-04B1-E04B-B8CB-03F5E957F373}">
      <dsp:nvSpPr>
        <dsp:cNvPr id="0" name=""/>
        <dsp:cNvSpPr/>
      </dsp:nvSpPr>
      <dsp:spPr>
        <a:xfrm>
          <a:off x="4996419" y="0"/>
          <a:ext cx="426147" cy="4261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084113-1BB0-5A48-BD5A-DDD136372D16}">
      <dsp:nvSpPr>
        <dsp:cNvPr id="0" name=""/>
        <dsp:cNvSpPr/>
      </dsp:nvSpPr>
      <dsp:spPr>
        <a:xfrm>
          <a:off x="3987347" y="3721567"/>
          <a:ext cx="308565" cy="308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BF48EA-F341-CD4C-BF47-99DE50665412}">
      <dsp:nvSpPr>
        <dsp:cNvPr id="0" name=""/>
        <dsp:cNvSpPr/>
      </dsp:nvSpPr>
      <dsp:spPr>
        <a:xfrm>
          <a:off x="6888429" y="1729629"/>
          <a:ext cx="308565" cy="308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19319D-96FE-0E47-8196-EC60242E6671}">
      <dsp:nvSpPr>
        <dsp:cNvPr id="0" name=""/>
        <dsp:cNvSpPr/>
      </dsp:nvSpPr>
      <dsp:spPr>
        <a:xfrm>
          <a:off x="5411877" y="4050125"/>
          <a:ext cx="426147" cy="4261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510951-89EC-EF4E-8CAF-0FD33AD40F87}">
      <dsp:nvSpPr>
        <dsp:cNvPr id="0" name=""/>
        <dsp:cNvSpPr/>
      </dsp:nvSpPr>
      <dsp:spPr>
        <a:xfrm>
          <a:off x="3722010" y="137594"/>
          <a:ext cx="308565" cy="308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16A19E-2B6F-D444-8631-9B22B1B711F6}">
      <dsp:nvSpPr>
        <dsp:cNvPr id="0" name=""/>
        <dsp:cNvSpPr/>
      </dsp:nvSpPr>
      <dsp:spPr>
        <a:xfrm>
          <a:off x="3102271" y="2372420"/>
          <a:ext cx="308565" cy="308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59353A-A88E-B648-8AEA-8BBB0CF9EAB3}">
      <dsp:nvSpPr>
        <dsp:cNvPr id="0" name=""/>
        <dsp:cNvSpPr/>
      </dsp:nvSpPr>
      <dsp:spPr>
        <a:xfrm>
          <a:off x="1612892" y="866157"/>
          <a:ext cx="1557790" cy="155729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1841025" y="1094217"/>
        <a:ext cx="1101524" cy="1101172"/>
      </dsp:txXfrm>
    </dsp:sp>
    <dsp:sp modelId="{F5460CC5-B5B6-5848-BFA3-415B1F2D146F}">
      <dsp:nvSpPr>
        <dsp:cNvPr id="0" name=""/>
        <dsp:cNvSpPr/>
      </dsp:nvSpPr>
      <dsp:spPr>
        <a:xfrm>
          <a:off x="4603052" y="0"/>
          <a:ext cx="426147" cy="4261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B98377-79B9-1E41-9D29-55ED18324AD7}">
      <dsp:nvSpPr>
        <dsp:cNvPr id="0" name=""/>
        <dsp:cNvSpPr/>
      </dsp:nvSpPr>
      <dsp:spPr>
        <a:xfrm>
          <a:off x="1758979" y="2880029"/>
          <a:ext cx="770343" cy="7703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1E47FA-ED4A-8E49-A884-EA98DB617AF4}">
      <dsp:nvSpPr>
        <dsp:cNvPr id="0" name=""/>
        <dsp:cNvSpPr/>
      </dsp:nvSpPr>
      <dsp:spPr>
        <a:xfrm>
          <a:off x="7034517" y="133392"/>
          <a:ext cx="1557790" cy="155729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chemeClr val="tx1"/>
              </a:solidFill>
            </a:rPr>
            <a:t>YUKL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7262650" y="361452"/>
        <a:ext cx="1101524" cy="1101172"/>
      </dsp:txXfrm>
    </dsp:sp>
    <dsp:sp modelId="{DD3A8932-C024-544C-8FDD-A10C8E88CF7D}">
      <dsp:nvSpPr>
        <dsp:cNvPr id="0" name=""/>
        <dsp:cNvSpPr/>
      </dsp:nvSpPr>
      <dsp:spPr>
        <a:xfrm>
          <a:off x="6339711" y="1208591"/>
          <a:ext cx="426147" cy="4261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31230F-0242-6744-902D-FE3FE29901DA}">
      <dsp:nvSpPr>
        <dsp:cNvPr id="0" name=""/>
        <dsp:cNvSpPr/>
      </dsp:nvSpPr>
      <dsp:spPr>
        <a:xfrm>
          <a:off x="1466092" y="3796768"/>
          <a:ext cx="308565" cy="308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3CBEC7-8157-6B4A-8371-1DD49F5C7F9B}">
      <dsp:nvSpPr>
        <dsp:cNvPr id="0" name=""/>
        <dsp:cNvSpPr/>
      </dsp:nvSpPr>
      <dsp:spPr>
        <a:xfrm>
          <a:off x="4874918" y="3575861"/>
          <a:ext cx="308565" cy="308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40E82-9DE2-184A-80E4-0D275AE61F9B}">
      <dsp:nvSpPr>
        <dsp:cNvPr id="0" name=""/>
        <dsp:cNvSpPr/>
      </dsp:nvSpPr>
      <dsp:spPr>
        <a:xfrm>
          <a:off x="3813946" y="2178498"/>
          <a:ext cx="543056" cy="1034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528" y="0"/>
              </a:lnTo>
              <a:lnTo>
                <a:pt x="271528" y="1034786"/>
              </a:lnTo>
              <a:lnTo>
                <a:pt x="543056" y="1034786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6258" y="2666676"/>
        <a:ext cx="58431" cy="58431"/>
      </dsp:txXfrm>
    </dsp:sp>
    <dsp:sp modelId="{DB47A1BA-9C0D-DF4F-8D90-62CD957B329A}">
      <dsp:nvSpPr>
        <dsp:cNvPr id="0" name=""/>
        <dsp:cNvSpPr/>
      </dsp:nvSpPr>
      <dsp:spPr>
        <a:xfrm>
          <a:off x="3813946" y="2132778"/>
          <a:ext cx="5430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056" y="4572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71898" y="2164922"/>
        <a:ext cx="27152" cy="27152"/>
      </dsp:txXfrm>
    </dsp:sp>
    <dsp:sp modelId="{3BBB2D7E-A39F-E64C-AD45-4CB01C0B5177}">
      <dsp:nvSpPr>
        <dsp:cNvPr id="0" name=""/>
        <dsp:cNvSpPr/>
      </dsp:nvSpPr>
      <dsp:spPr>
        <a:xfrm>
          <a:off x="3813946" y="1143711"/>
          <a:ext cx="543056" cy="1034786"/>
        </a:xfrm>
        <a:custGeom>
          <a:avLst/>
          <a:gdLst/>
          <a:ahLst/>
          <a:cxnLst/>
          <a:rect l="0" t="0" r="0" b="0"/>
          <a:pathLst>
            <a:path>
              <a:moveTo>
                <a:pt x="0" y="1034786"/>
              </a:moveTo>
              <a:lnTo>
                <a:pt x="271528" y="1034786"/>
              </a:lnTo>
              <a:lnTo>
                <a:pt x="271528" y="0"/>
              </a:lnTo>
              <a:lnTo>
                <a:pt x="543056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6258" y="1631889"/>
        <a:ext cx="58431" cy="58431"/>
      </dsp:txXfrm>
    </dsp:sp>
    <dsp:sp modelId="{D6C7E238-EDB7-A144-BA99-7499F6A1B007}">
      <dsp:nvSpPr>
        <dsp:cNvPr id="0" name=""/>
        <dsp:cNvSpPr/>
      </dsp:nvSpPr>
      <dsp:spPr>
        <a:xfrm rot="16200000">
          <a:off x="1221533" y="1764583"/>
          <a:ext cx="4356997" cy="8278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UNTUK MEMAHAMI </a:t>
          </a:r>
          <a:r>
            <a:rPr lang="en-US" sz="2800" b="1" i="1" kern="1200" dirty="0" smtClean="0">
              <a:solidFill>
                <a:schemeClr val="tx1"/>
              </a:solidFill>
            </a:rPr>
            <a:t>POWER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1221533" y="1764583"/>
        <a:ext cx="4356997" cy="827829"/>
      </dsp:txXfrm>
    </dsp:sp>
    <dsp:sp modelId="{213B5229-002B-0A43-BC9F-30E188B72D8E}">
      <dsp:nvSpPr>
        <dsp:cNvPr id="0" name=""/>
        <dsp:cNvSpPr/>
      </dsp:nvSpPr>
      <dsp:spPr>
        <a:xfrm>
          <a:off x="4357002" y="729796"/>
          <a:ext cx="2715280" cy="8278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Spesifikasi</a:t>
          </a:r>
          <a:r>
            <a:rPr lang="en-US" sz="2800" b="1" kern="1200" dirty="0" smtClean="0">
              <a:solidFill>
                <a:schemeClr val="tx1"/>
              </a:solidFill>
            </a:rPr>
            <a:t> target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357002" y="729796"/>
        <a:ext cx="2715280" cy="827829"/>
      </dsp:txXfrm>
    </dsp:sp>
    <dsp:sp modelId="{A83AE6C6-5CF0-B147-BF54-51EFD917E76A}">
      <dsp:nvSpPr>
        <dsp:cNvPr id="0" name=""/>
        <dsp:cNvSpPr/>
      </dsp:nvSpPr>
      <dsp:spPr>
        <a:xfrm>
          <a:off x="4357002" y="1764583"/>
          <a:ext cx="2715280" cy="8278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Tujuan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mempengaruhi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357002" y="1764583"/>
        <a:ext cx="2715280" cy="827829"/>
      </dsp:txXfrm>
    </dsp:sp>
    <dsp:sp modelId="{DBB24C06-03D8-DE49-8A31-4886613A60B9}">
      <dsp:nvSpPr>
        <dsp:cNvPr id="0" name=""/>
        <dsp:cNvSpPr/>
      </dsp:nvSpPr>
      <dsp:spPr>
        <a:xfrm>
          <a:off x="4357002" y="2799370"/>
          <a:ext cx="2715280" cy="8278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</a:rPr>
            <a:t>Periode</a:t>
          </a:r>
          <a:r>
            <a:rPr lang="en-US" sz="2800" b="1" kern="1200" dirty="0" smtClean="0">
              <a:solidFill>
                <a:schemeClr val="tx1"/>
              </a:solidFill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</a:rPr>
            <a:t>waktu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357002" y="2799370"/>
        <a:ext cx="2715280" cy="8278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5D9A53-49C2-9B4B-9727-C9B5ADC5D614}">
      <dsp:nvSpPr>
        <dsp:cNvPr id="0" name=""/>
        <dsp:cNvSpPr/>
      </dsp:nvSpPr>
      <dsp:spPr>
        <a:xfrm>
          <a:off x="2790387" y="176124"/>
          <a:ext cx="3865798" cy="38657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Mencakup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hak</a:t>
          </a:r>
          <a:r>
            <a:rPr lang="en-US" sz="2400" b="1" kern="1200" baseline="0" dirty="0" smtClean="0">
              <a:solidFill>
                <a:schemeClr val="tx1"/>
              </a:solidFill>
            </a:rPr>
            <a:t>,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prerogratif</a:t>
          </a:r>
          <a:r>
            <a:rPr lang="en-US" sz="2400" b="1" kern="1200" baseline="0" dirty="0" smtClean="0">
              <a:solidFill>
                <a:schemeClr val="tx1"/>
              </a:solidFill>
            </a:rPr>
            <a:t>,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obligasi</a:t>
          </a:r>
          <a:r>
            <a:rPr lang="en-US" sz="2400" b="1" kern="1200" baseline="0" dirty="0" smtClean="0">
              <a:solidFill>
                <a:schemeClr val="tx1"/>
              </a:solidFill>
            </a:rPr>
            <a:t>,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tugas</a:t>
          </a:r>
          <a:r>
            <a:rPr lang="en-US" sz="2400" b="1" kern="1200" baseline="0" dirty="0" smtClean="0">
              <a:solidFill>
                <a:schemeClr val="tx1"/>
              </a:solidFill>
            </a:rPr>
            <a:t>,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wewenang</a:t>
          </a:r>
          <a:r>
            <a:rPr lang="en-US" sz="2400" b="1" kern="1200" baseline="0" dirty="0" smtClean="0">
              <a:solidFill>
                <a:schemeClr val="tx1"/>
              </a:solidFill>
            </a:rPr>
            <a:t> yang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diasosiasikan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dengan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posisi</a:t>
          </a:r>
          <a:r>
            <a:rPr lang="en-US" sz="2400" b="1" kern="1200" baseline="0" dirty="0" smtClean="0">
              <a:solidFill>
                <a:schemeClr val="tx1"/>
              </a:solidFill>
            </a:rPr>
            <a:t> di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organisasi</a:t>
          </a:r>
          <a:r>
            <a:rPr lang="en-US" sz="2400" b="1" kern="1200" baseline="0" dirty="0" smtClean="0">
              <a:solidFill>
                <a:schemeClr val="tx1"/>
              </a:solidFill>
            </a:rPr>
            <a:t>/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sistem</a:t>
          </a:r>
          <a:r>
            <a:rPr lang="en-US" sz="2400" b="1" kern="1200" baseline="0" dirty="0" smtClean="0">
              <a:solidFill>
                <a:schemeClr val="tx1"/>
              </a:solidFill>
            </a:rPr>
            <a:t> </a:t>
          </a:r>
          <a:r>
            <a:rPr lang="en-US" sz="2400" b="1" kern="1200" baseline="0" dirty="0" err="1" smtClean="0">
              <a:solidFill>
                <a:schemeClr val="tx1"/>
              </a:solidFill>
            </a:rPr>
            <a:t>sosial</a:t>
          </a:r>
          <a:r>
            <a:rPr lang="en-US" sz="2400" b="1" kern="1200" baseline="0" dirty="0" smtClean="0">
              <a:solidFill>
                <a:schemeClr val="tx1"/>
              </a:solidFill>
            </a:rPr>
            <a:t>.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3356520" y="742245"/>
        <a:ext cx="2733532" cy="2733473"/>
      </dsp:txXfrm>
    </dsp:sp>
    <dsp:sp modelId="{2D517C23-B866-434C-AF4C-99E204DFCBF9}">
      <dsp:nvSpPr>
        <dsp:cNvPr id="0" name=""/>
        <dsp:cNvSpPr/>
      </dsp:nvSpPr>
      <dsp:spPr>
        <a:xfrm>
          <a:off x="4996128" y="0"/>
          <a:ext cx="429932" cy="4299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227C30-4EFF-2744-B0E0-3E999491BC5E}">
      <dsp:nvSpPr>
        <dsp:cNvPr id="0" name=""/>
        <dsp:cNvSpPr/>
      </dsp:nvSpPr>
      <dsp:spPr>
        <a:xfrm>
          <a:off x="3978093" y="3754621"/>
          <a:ext cx="311305" cy="311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098CEB-3347-AB47-A537-AAA4D45B64AB}">
      <dsp:nvSpPr>
        <dsp:cNvPr id="0" name=""/>
        <dsp:cNvSpPr/>
      </dsp:nvSpPr>
      <dsp:spPr>
        <a:xfrm>
          <a:off x="6904942" y="1744991"/>
          <a:ext cx="311305" cy="311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2AF5E7-107A-DB4C-B12F-9DF761C5DD17}">
      <dsp:nvSpPr>
        <dsp:cNvPr id="0" name=""/>
        <dsp:cNvSpPr/>
      </dsp:nvSpPr>
      <dsp:spPr>
        <a:xfrm>
          <a:off x="5415276" y="4086097"/>
          <a:ext cx="429932" cy="4299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60ED56-5BEB-0749-A499-2EDEC0C973EE}">
      <dsp:nvSpPr>
        <dsp:cNvPr id="0" name=""/>
        <dsp:cNvSpPr/>
      </dsp:nvSpPr>
      <dsp:spPr>
        <a:xfrm>
          <a:off x="4066524" y="233330"/>
          <a:ext cx="311305" cy="311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C6031B-A77B-4A4D-A105-A774D719A2A5}">
      <dsp:nvSpPr>
        <dsp:cNvPr id="0" name=""/>
        <dsp:cNvSpPr/>
      </dsp:nvSpPr>
      <dsp:spPr>
        <a:xfrm>
          <a:off x="3085156" y="2393492"/>
          <a:ext cx="311305" cy="311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B4E3A1-42FD-B947-AF61-93E5FD53CC67}">
      <dsp:nvSpPr>
        <dsp:cNvPr id="0" name=""/>
        <dsp:cNvSpPr/>
      </dsp:nvSpPr>
      <dsp:spPr>
        <a:xfrm>
          <a:off x="1582549" y="873850"/>
          <a:ext cx="1571626" cy="15711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1812708" y="1103936"/>
        <a:ext cx="1111308" cy="1110952"/>
      </dsp:txXfrm>
    </dsp:sp>
    <dsp:sp modelId="{A2F4960D-DA02-7947-84B2-A198452DB450}">
      <dsp:nvSpPr>
        <dsp:cNvPr id="0" name=""/>
        <dsp:cNvSpPr/>
      </dsp:nvSpPr>
      <dsp:spPr>
        <a:xfrm>
          <a:off x="4599267" y="246880"/>
          <a:ext cx="429932" cy="4299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0B16D8-49EC-584F-A594-4A2E5474A6B2}">
      <dsp:nvSpPr>
        <dsp:cNvPr id="0" name=""/>
        <dsp:cNvSpPr/>
      </dsp:nvSpPr>
      <dsp:spPr>
        <a:xfrm>
          <a:off x="1729934" y="2905609"/>
          <a:ext cx="777185" cy="77720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1C8E89-D5F7-A745-8B7C-9F2DA2275BC9}">
      <dsp:nvSpPr>
        <dsp:cNvPr id="0" name=""/>
        <dsp:cNvSpPr/>
      </dsp:nvSpPr>
      <dsp:spPr>
        <a:xfrm>
          <a:off x="7052327" y="134577"/>
          <a:ext cx="1571626" cy="15711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7282486" y="364663"/>
        <a:ext cx="1111308" cy="1110952"/>
      </dsp:txXfrm>
    </dsp:sp>
    <dsp:sp modelId="{208496E5-DEA1-6640-A782-85786E189F48}">
      <dsp:nvSpPr>
        <dsp:cNvPr id="0" name=""/>
        <dsp:cNvSpPr/>
      </dsp:nvSpPr>
      <dsp:spPr>
        <a:xfrm>
          <a:off x="6351350" y="1219326"/>
          <a:ext cx="429932" cy="4299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0F83F0-1227-1147-886F-D30DDE96B922}">
      <dsp:nvSpPr>
        <dsp:cNvPr id="0" name=""/>
        <dsp:cNvSpPr/>
      </dsp:nvSpPr>
      <dsp:spPr>
        <a:xfrm>
          <a:off x="1434445" y="3830490"/>
          <a:ext cx="311305" cy="311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5CEBA1-5BBB-7942-B4DE-3665C6A9B70D}">
      <dsp:nvSpPr>
        <dsp:cNvPr id="0" name=""/>
        <dsp:cNvSpPr/>
      </dsp:nvSpPr>
      <dsp:spPr>
        <a:xfrm>
          <a:off x="4717894" y="3685192"/>
          <a:ext cx="311305" cy="3116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ACF8C-1657-DD41-B32A-75BFD3A5961E}">
      <dsp:nvSpPr>
        <dsp:cNvPr id="0" name=""/>
        <dsp:cNvSpPr/>
      </dsp:nvSpPr>
      <dsp:spPr>
        <a:xfrm>
          <a:off x="0" y="0"/>
          <a:ext cx="8549640" cy="12302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</a:rPr>
            <a:t>SOCIAL EXCHANGE THEORY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36034" y="36034"/>
        <a:ext cx="7222067" cy="1158215"/>
      </dsp:txXfrm>
    </dsp:sp>
    <dsp:sp modelId="{720AD3EB-9FA0-8C46-9DD7-4B4FBA23F96E}">
      <dsp:nvSpPr>
        <dsp:cNvPr id="0" name=""/>
        <dsp:cNvSpPr/>
      </dsp:nvSpPr>
      <dsp:spPr>
        <a:xfrm>
          <a:off x="754379" y="1435330"/>
          <a:ext cx="8549640" cy="12302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chemeClr val="tx1"/>
              </a:solidFill>
            </a:rPr>
            <a:t>Individu</a:t>
          </a:r>
          <a:r>
            <a:rPr lang="en-US" sz="2300" b="1" kern="1200" dirty="0" smtClean="0">
              <a:solidFill>
                <a:schemeClr val="tx1"/>
              </a:solidFill>
            </a:rPr>
            <a:t> yang </a:t>
          </a:r>
          <a:r>
            <a:rPr lang="en-US" sz="2300" b="1" kern="1200" dirty="0" err="1" smtClean="0">
              <a:solidFill>
                <a:schemeClr val="tx1"/>
              </a:solidFill>
            </a:rPr>
            <a:t>meunjukkan</a:t>
          </a:r>
          <a:r>
            <a:rPr lang="en-US" sz="2300" b="1" kern="1200" dirty="0" smtClean="0">
              <a:solidFill>
                <a:schemeClr val="tx1"/>
              </a:solidFill>
            </a:rPr>
            <a:t> </a:t>
          </a:r>
          <a:r>
            <a:rPr lang="en-US" sz="2300" b="1" kern="1200" dirty="0" err="1" smtClean="0">
              <a:solidFill>
                <a:schemeClr val="tx1"/>
              </a:solidFill>
            </a:rPr>
            <a:t>loyalitas</a:t>
          </a:r>
          <a:r>
            <a:rPr lang="en-US" sz="2300" b="1" kern="1200" dirty="0" smtClean="0">
              <a:solidFill>
                <a:schemeClr val="tx1"/>
              </a:solidFill>
            </a:rPr>
            <a:t> </a:t>
          </a:r>
          <a:r>
            <a:rPr lang="en-US" sz="2300" b="1" kern="1200" dirty="0" err="1" smtClean="0">
              <a:solidFill>
                <a:schemeClr val="tx1"/>
              </a:solidFill>
            </a:rPr>
            <a:t>pada</a:t>
          </a:r>
          <a:r>
            <a:rPr lang="en-US" sz="2300" b="1" kern="1200" dirty="0" smtClean="0">
              <a:solidFill>
                <a:schemeClr val="tx1"/>
              </a:solidFill>
            </a:rPr>
            <a:t> </a:t>
          </a:r>
          <a:r>
            <a:rPr lang="en-US" sz="2300" b="1" kern="1200" dirty="0" err="1" smtClean="0">
              <a:solidFill>
                <a:schemeClr val="tx1"/>
              </a:solidFill>
            </a:rPr>
            <a:t>kelompok</a:t>
          </a:r>
          <a:r>
            <a:rPr lang="en-US" sz="2300" b="1" kern="1200" dirty="0" smtClean="0">
              <a:solidFill>
                <a:schemeClr val="tx1"/>
              </a:solidFill>
            </a:rPr>
            <a:t>,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kemampuan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pemecahan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masalah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dan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mampu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mengambil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keputusan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790413" y="1471364"/>
        <a:ext cx="6923507" cy="1158215"/>
      </dsp:txXfrm>
    </dsp:sp>
    <dsp:sp modelId="{91319E0C-B8A9-334E-B614-E1632757531B}">
      <dsp:nvSpPr>
        <dsp:cNvPr id="0" name=""/>
        <dsp:cNvSpPr/>
      </dsp:nvSpPr>
      <dsp:spPr>
        <a:xfrm>
          <a:off x="1508759" y="2870661"/>
          <a:ext cx="8549640" cy="12302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chemeClr val="tx1"/>
              </a:solidFill>
            </a:rPr>
            <a:t>akan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membuat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individu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tersebut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memperoleh</a:t>
          </a:r>
          <a:r>
            <a:rPr lang="en-US" sz="2300" b="1" kern="1200" baseline="0" dirty="0" smtClean="0">
              <a:solidFill>
                <a:schemeClr val="tx1"/>
              </a:solidFill>
            </a:rPr>
            <a:t> status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dan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kekuasaan</a:t>
          </a:r>
          <a:r>
            <a:rPr lang="en-US" sz="2300" b="1" kern="1200" baseline="0" dirty="0" smtClean="0">
              <a:solidFill>
                <a:schemeClr val="tx1"/>
              </a:solidFill>
            </a:rPr>
            <a:t> yang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lebih</a:t>
          </a:r>
          <a:r>
            <a:rPr lang="en-US" sz="2300" b="1" kern="1200" baseline="0" dirty="0" smtClean="0">
              <a:solidFill>
                <a:schemeClr val="tx1"/>
              </a:solidFill>
            </a:rPr>
            <a:t> </a:t>
          </a:r>
          <a:r>
            <a:rPr lang="en-US" sz="2300" b="1" kern="1200" baseline="0" dirty="0" err="1" smtClean="0">
              <a:solidFill>
                <a:schemeClr val="tx1"/>
              </a:solidFill>
            </a:rPr>
            <a:t>tinggi</a:t>
          </a:r>
          <a:r>
            <a:rPr lang="en-US" sz="2300" b="1" kern="1200" baseline="0" dirty="0" smtClean="0">
              <a:solidFill>
                <a:schemeClr val="tx1"/>
              </a:solidFill>
            </a:rPr>
            <a:t>.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1544793" y="2906695"/>
        <a:ext cx="6923507" cy="1158215"/>
      </dsp:txXfrm>
    </dsp:sp>
    <dsp:sp modelId="{D770AE65-2628-C14C-84DD-535A415C756A}">
      <dsp:nvSpPr>
        <dsp:cNvPr id="0" name=""/>
        <dsp:cNvSpPr/>
      </dsp:nvSpPr>
      <dsp:spPr>
        <a:xfrm>
          <a:off x="7749955" y="932964"/>
          <a:ext cx="799684" cy="79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929884" y="932964"/>
        <a:ext cx="439826" cy="601762"/>
      </dsp:txXfrm>
    </dsp:sp>
    <dsp:sp modelId="{2023DE79-4C4B-7C44-BDB1-6E2EAF9AEBF7}">
      <dsp:nvSpPr>
        <dsp:cNvPr id="0" name=""/>
        <dsp:cNvSpPr/>
      </dsp:nvSpPr>
      <dsp:spPr>
        <a:xfrm>
          <a:off x="8504335" y="2360093"/>
          <a:ext cx="799684" cy="79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684264" y="2360093"/>
        <a:ext cx="439826" cy="6017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F9C1C-0C91-3A41-85D0-C38E196C2909}">
      <dsp:nvSpPr>
        <dsp:cNvPr id="0" name=""/>
        <dsp:cNvSpPr/>
      </dsp:nvSpPr>
      <dsp:spPr>
        <a:xfrm>
          <a:off x="5832763" y="1804431"/>
          <a:ext cx="4126722" cy="716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104"/>
              </a:lnTo>
              <a:lnTo>
                <a:pt x="4126722" y="358104"/>
              </a:lnTo>
              <a:lnTo>
                <a:pt x="4126722" y="7162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4A935-2D82-6F4C-A4E0-06CAC7D5448D}">
      <dsp:nvSpPr>
        <dsp:cNvPr id="0" name=""/>
        <dsp:cNvSpPr/>
      </dsp:nvSpPr>
      <dsp:spPr>
        <a:xfrm>
          <a:off x="5787043" y="1804431"/>
          <a:ext cx="91440" cy="7162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62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5092F-C603-7743-8669-2ED7031BCD81}">
      <dsp:nvSpPr>
        <dsp:cNvPr id="0" name=""/>
        <dsp:cNvSpPr/>
      </dsp:nvSpPr>
      <dsp:spPr>
        <a:xfrm>
          <a:off x="1706040" y="1804431"/>
          <a:ext cx="4126722" cy="716208"/>
        </a:xfrm>
        <a:custGeom>
          <a:avLst/>
          <a:gdLst/>
          <a:ahLst/>
          <a:cxnLst/>
          <a:rect l="0" t="0" r="0" b="0"/>
          <a:pathLst>
            <a:path>
              <a:moveTo>
                <a:pt x="4126722" y="0"/>
              </a:moveTo>
              <a:lnTo>
                <a:pt x="4126722" y="358104"/>
              </a:lnTo>
              <a:lnTo>
                <a:pt x="0" y="358104"/>
              </a:lnTo>
              <a:lnTo>
                <a:pt x="0" y="7162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824A5-7A73-6649-A2C1-E2D018D610D6}">
      <dsp:nvSpPr>
        <dsp:cNvPr id="0" name=""/>
        <dsp:cNvSpPr/>
      </dsp:nvSpPr>
      <dsp:spPr>
        <a:xfrm>
          <a:off x="4127506" y="99174"/>
          <a:ext cx="3410514" cy="17052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chemeClr val="tx1"/>
              </a:solidFill>
            </a:rPr>
            <a:t>Strategic</a:t>
          </a:r>
          <a:r>
            <a:rPr lang="en-US" sz="2900" b="1" kern="1200" baseline="0" dirty="0" smtClean="0">
              <a:solidFill>
                <a:schemeClr val="tx1"/>
              </a:solidFill>
            </a:rPr>
            <a:t> Contingencies Theory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4127506" y="99174"/>
        <a:ext cx="3410514" cy="1705257"/>
      </dsp:txXfrm>
    </dsp:sp>
    <dsp:sp modelId="{6C6B125C-F642-7D4D-BAD5-2D6B8001EC9A}">
      <dsp:nvSpPr>
        <dsp:cNvPr id="0" name=""/>
        <dsp:cNvSpPr/>
      </dsp:nvSpPr>
      <dsp:spPr>
        <a:xfrm>
          <a:off x="783" y="2520639"/>
          <a:ext cx="3410514" cy="17052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>
              <a:solidFill>
                <a:schemeClr val="tx1"/>
              </a:solidFill>
            </a:rPr>
            <a:t>Keahlian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untuk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mengatasi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permasalahan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yg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penting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783" y="2520639"/>
        <a:ext cx="3410514" cy="1705257"/>
      </dsp:txXfrm>
    </dsp:sp>
    <dsp:sp modelId="{E1A07743-052F-514D-AE22-E369BC4E7B69}">
      <dsp:nvSpPr>
        <dsp:cNvPr id="0" name=""/>
        <dsp:cNvSpPr/>
      </dsp:nvSpPr>
      <dsp:spPr>
        <a:xfrm>
          <a:off x="4127506" y="2520639"/>
          <a:ext cx="3410514" cy="17052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>
              <a:solidFill>
                <a:schemeClr val="tx1"/>
              </a:solidFill>
            </a:rPr>
            <a:t>Sejauh</a:t>
          </a:r>
          <a:r>
            <a:rPr lang="en-US" sz="2900" b="1" kern="1200" dirty="0" smtClean="0">
              <a:solidFill>
                <a:schemeClr val="tx1"/>
              </a:solidFill>
            </a:rPr>
            <a:t> </a:t>
          </a:r>
          <a:r>
            <a:rPr lang="en-US" sz="2900" b="1" kern="1200" dirty="0" err="1" smtClean="0">
              <a:solidFill>
                <a:schemeClr val="tx1"/>
              </a:solidFill>
            </a:rPr>
            <a:t>mana</a:t>
          </a:r>
          <a:r>
            <a:rPr lang="en-US" sz="2900" b="1" kern="1200" dirty="0" smtClean="0">
              <a:solidFill>
                <a:schemeClr val="tx1"/>
              </a:solidFill>
            </a:rPr>
            <a:t> </a:t>
          </a:r>
          <a:r>
            <a:rPr lang="en-US" sz="2900" b="1" kern="1200" dirty="0" err="1" smtClean="0">
              <a:solidFill>
                <a:schemeClr val="tx1"/>
              </a:solidFill>
            </a:rPr>
            <a:t>pentingnya</a:t>
          </a:r>
          <a:r>
            <a:rPr lang="en-US" sz="2900" b="1" kern="1200" dirty="0" smtClean="0">
              <a:solidFill>
                <a:schemeClr val="tx1"/>
              </a:solidFill>
            </a:rPr>
            <a:t> </a:t>
          </a:r>
          <a:r>
            <a:rPr lang="en-US" sz="2900" b="1" kern="1200" dirty="0" err="1" smtClean="0">
              <a:solidFill>
                <a:schemeClr val="tx1"/>
              </a:solidFill>
            </a:rPr>
            <a:t>posisi</a:t>
          </a:r>
          <a:r>
            <a:rPr lang="en-US" sz="2900" b="1" kern="1200" dirty="0" smtClean="0">
              <a:solidFill>
                <a:schemeClr val="tx1"/>
              </a:solidFill>
            </a:rPr>
            <a:t> sub-unit </a:t>
          </a:r>
          <a:r>
            <a:rPr lang="en-US" sz="2900" b="1" kern="1200" dirty="0" err="1" smtClean="0">
              <a:solidFill>
                <a:schemeClr val="tx1"/>
              </a:solidFill>
            </a:rPr>
            <a:t>pada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alur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kerja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4127506" y="2520639"/>
        <a:ext cx="3410514" cy="1705257"/>
      </dsp:txXfrm>
    </dsp:sp>
    <dsp:sp modelId="{9044C661-E3CB-1241-A2AD-DB9013D7D7D3}">
      <dsp:nvSpPr>
        <dsp:cNvPr id="0" name=""/>
        <dsp:cNvSpPr/>
      </dsp:nvSpPr>
      <dsp:spPr>
        <a:xfrm>
          <a:off x="8254229" y="2520639"/>
          <a:ext cx="3410514" cy="17052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>
              <a:solidFill>
                <a:schemeClr val="tx1"/>
              </a:solidFill>
            </a:rPr>
            <a:t>Sejauh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mana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keunikan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kern="1200" baseline="0" dirty="0" err="1" smtClean="0">
              <a:solidFill>
                <a:schemeClr val="tx1"/>
              </a:solidFill>
            </a:rPr>
            <a:t>keahlian</a:t>
          </a:r>
          <a:r>
            <a:rPr lang="en-US" sz="2900" b="1" kern="1200" baseline="0" dirty="0" smtClean="0">
              <a:solidFill>
                <a:schemeClr val="tx1"/>
              </a:solidFill>
            </a:rPr>
            <a:t> </a:t>
          </a:r>
          <a:r>
            <a:rPr lang="en-US" sz="2900" b="1" i="0" kern="1200" baseline="0" dirty="0" smtClean="0">
              <a:solidFill>
                <a:schemeClr val="tx1"/>
              </a:solidFill>
            </a:rPr>
            <a:t>sub-unit</a:t>
          </a:r>
          <a:endParaRPr lang="en-US" sz="2900" b="1" i="0" kern="1200" dirty="0">
            <a:solidFill>
              <a:schemeClr val="tx1"/>
            </a:solidFill>
          </a:endParaRPr>
        </a:p>
      </dsp:txBody>
      <dsp:txXfrm>
        <a:off x="8254229" y="2520639"/>
        <a:ext cx="3410514" cy="17052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D22A8-9F6B-8D45-A4A2-71ED7F253C7E}">
      <dsp:nvSpPr>
        <dsp:cNvPr id="0" name=""/>
        <dsp:cNvSpPr/>
      </dsp:nvSpPr>
      <dsp:spPr>
        <a:xfrm rot="10800000">
          <a:off x="2187489" y="249"/>
          <a:ext cx="7757575" cy="9340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89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i="1" kern="1200" dirty="0" smtClean="0">
              <a:solidFill>
                <a:schemeClr val="tx1"/>
              </a:solidFill>
            </a:rPr>
            <a:t>Impression Management Tactics</a:t>
          </a:r>
          <a:endParaRPr lang="en-US" sz="3400" b="1" i="1" kern="1200" dirty="0">
            <a:solidFill>
              <a:schemeClr val="tx1"/>
            </a:solidFill>
          </a:endParaRPr>
        </a:p>
      </dsp:txBody>
      <dsp:txXfrm rot="10800000">
        <a:off x="2421002" y="249"/>
        <a:ext cx="7524062" cy="934053"/>
      </dsp:txXfrm>
    </dsp:sp>
    <dsp:sp modelId="{4AD0CB79-DB92-5948-ABA9-7F1FAFF33025}">
      <dsp:nvSpPr>
        <dsp:cNvPr id="0" name=""/>
        <dsp:cNvSpPr/>
      </dsp:nvSpPr>
      <dsp:spPr>
        <a:xfrm>
          <a:off x="1720462" y="249"/>
          <a:ext cx="934053" cy="9340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DD893E7-57EC-6C42-AE67-B3518AB4C798}">
      <dsp:nvSpPr>
        <dsp:cNvPr id="0" name=""/>
        <dsp:cNvSpPr/>
      </dsp:nvSpPr>
      <dsp:spPr>
        <a:xfrm rot="10800000">
          <a:off x="2187489" y="1206352"/>
          <a:ext cx="7757575" cy="9340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89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i="1" kern="1200" dirty="0" smtClean="0">
              <a:solidFill>
                <a:schemeClr val="tx1"/>
              </a:solidFill>
            </a:rPr>
            <a:t>Political Tactics</a:t>
          </a:r>
          <a:endParaRPr lang="en-US" sz="3400" b="1" i="1" kern="1200" dirty="0">
            <a:solidFill>
              <a:schemeClr val="tx1"/>
            </a:solidFill>
          </a:endParaRPr>
        </a:p>
      </dsp:txBody>
      <dsp:txXfrm rot="10800000">
        <a:off x="2421002" y="1206352"/>
        <a:ext cx="7524062" cy="934053"/>
      </dsp:txXfrm>
    </dsp:sp>
    <dsp:sp modelId="{902B62C2-C40B-DA4F-87D9-70FF805A11F7}">
      <dsp:nvSpPr>
        <dsp:cNvPr id="0" name=""/>
        <dsp:cNvSpPr/>
      </dsp:nvSpPr>
      <dsp:spPr>
        <a:xfrm>
          <a:off x="1720462" y="1206352"/>
          <a:ext cx="934053" cy="9340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E3FB2D-F35F-3447-8A0D-6ECFF8ACBD65}">
      <dsp:nvSpPr>
        <dsp:cNvPr id="0" name=""/>
        <dsp:cNvSpPr/>
      </dsp:nvSpPr>
      <dsp:spPr>
        <a:xfrm rot="10800000">
          <a:off x="2187489" y="2412455"/>
          <a:ext cx="7757575" cy="9340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89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i="1" kern="1200" dirty="0" smtClean="0">
              <a:solidFill>
                <a:schemeClr val="tx1"/>
              </a:solidFill>
            </a:rPr>
            <a:t>Proactive</a:t>
          </a:r>
          <a:r>
            <a:rPr lang="en-US" sz="3400" b="1" i="1" kern="1200" baseline="0" dirty="0" smtClean="0">
              <a:solidFill>
                <a:schemeClr val="tx1"/>
              </a:solidFill>
            </a:rPr>
            <a:t> Influence </a:t>
          </a:r>
          <a:r>
            <a:rPr lang="en-US" sz="3400" b="1" i="1" kern="1200" dirty="0" smtClean="0">
              <a:solidFill>
                <a:schemeClr val="tx1"/>
              </a:solidFill>
            </a:rPr>
            <a:t>Tactics</a:t>
          </a:r>
          <a:endParaRPr lang="en-US" sz="3400" b="1" i="1" kern="1200" dirty="0">
            <a:solidFill>
              <a:schemeClr val="tx1"/>
            </a:solidFill>
          </a:endParaRPr>
        </a:p>
      </dsp:txBody>
      <dsp:txXfrm rot="10800000">
        <a:off x="2421002" y="2412455"/>
        <a:ext cx="7524062" cy="934053"/>
      </dsp:txXfrm>
    </dsp:sp>
    <dsp:sp modelId="{45E15752-B7B2-6C41-84CC-2DF5825A5EE8}">
      <dsp:nvSpPr>
        <dsp:cNvPr id="0" name=""/>
        <dsp:cNvSpPr/>
      </dsp:nvSpPr>
      <dsp:spPr>
        <a:xfrm>
          <a:off x="1720462" y="2412455"/>
          <a:ext cx="934053" cy="9340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CCCC0FF-6E06-0649-834F-929742CFB264}">
      <dsp:nvSpPr>
        <dsp:cNvPr id="0" name=""/>
        <dsp:cNvSpPr/>
      </dsp:nvSpPr>
      <dsp:spPr>
        <a:xfrm rot="10800000">
          <a:off x="2187489" y="3618557"/>
          <a:ext cx="7757575" cy="9340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892" tIns="129540" rIns="241808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i="1" kern="1200" dirty="0" smtClean="0">
              <a:solidFill>
                <a:schemeClr val="tx1"/>
              </a:solidFill>
            </a:rPr>
            <a:t>Reactive Influence</a:t>
          </a:r>
          <a:r>
            <a:rPr lang="en-US" sz="3400" b="1" i="1" kern="1200" baseline="0" dirty="0" smtClean="0">
              <a:solidFill>
                <a:schemeClr val="tx1"/>
              </a:solidFill>
            </a:rPr>
            <a:t> Tactics</a:t>
          </a:r>
          <a:endParaRPr lang="en-US" sz="3400" b="1" i="1" kern="1200" dirty="0">
            <a:solidFill>
              <a:schemeClr val="tx1"/>
            </a:solidFill>
          </a:endParaRPr>
        </a:p>
      </dsp:txBody>
      <dsp:txXfrm rot="10800000">
        <a:off x="2421002" y="3618557"/>
        <a:ext cx="7524062" cy="934053"/>
      </dsp:txXfrm>
    </dsp:sp>
    <dsp:sp modelId="{9E8F32B5-6A8F-7F45-A1C9-984612E3A3C4}">
      <dsp:nvSpPr>
        <dsp:cNvPr id="0" name=""/>
        <dsp:cNvSpPr/>
      </dsp:nvSpPr>
      <dsp:spPr>
        <a:xfrm>
          <a:off x="1720462" y="3618557"/>
          <a:ext cx="934053" cy="9340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POWER &amp; INFLUENCE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RIZTY DESTA MAHETSRI – FAKULTAS PSIKOLOGI UNIVERSITAS MEDAN AREA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869566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TYPE &amp; SOURCE OF POWER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" y="2371078"/>
            <a:ext cx="11249891" cy="3974304"/>
          </a:xfrm>
        </p:spPr>
      </p:pic>
    </p:spTree>
    <p:extLst>
      <p:ext uri="{BB962C8B-B14F-4D97-AF65-F5344CB8AC3E}">
        <p14:creationId xmlns:p14="http://schemas.microsoft.com/office/powerpoint/2010/main" val="122842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smtClean="0"/>
              <a:t>TYPE &amp; SOURCE OF POWER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3" y="2481387"/>
            <a:ext cx="11222181" cy="3891703"/>
          </a:xfrm>
        </p:spPr>
      </p:pic>
    </p:spTree>
    <p:extLst>
      <p:ext uri="{BB962C8B-B14F-4D97-AF65-F5344CB8AC3E}">
        <p14:creationId xmlns:p14="http://schemas.microsoft.com/office/powerpoint/2010/main" val="163929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HOW POWER IS ACQUIRED or LOST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279587"/>
              </p:ext>
            </p:extLst>
          </p:nvPr>
        </p:nvGraphicFramePr>
        <p:xfrm>
          <a:off x="1066800" y="2327564"/>
          <a:ext cx="10058400" cy="4100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1205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HOW POWER IS ACQUIRED or LOST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021246"/>
              </p:ext>
            </p:extLst>
          </p:nvPr>
        </p:nvGraphicFramePr>
        <p:xfrm>
          <a:off x="277091" y="2103438"/>
          <a:ext cx="11665527" cy="4325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9922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INFLUENCE TACTICS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6383375"/>
              </p:ext>
            </p:extLst>
          </p:nvPr>
        </p:nvGraphicFramePr>
        <p:xfrm>
          <a:off x="249381" y="2014194"/>
          <a:ext cx="11665527" cy="4552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83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3554"/>
            <a:ext cx="10058400" cy="13716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5700" b="1" dirty="0" smtClean="0"/>
              <a:t>TERIMA KASIH</a:t>
            </a:r>
            <a:endParaRPr lang="en-US" sz="5700" b="1" dirty="0"/>
          </a:p>
        </p:txBody>
      </p:sp>
    </p:spTree>
    <p:extLst>
      <p:ext uri="{BB962C8B-B14F-4D97-AF65-F5344CB8AC3E}">
        <p14:creationId xmlns:p14="http://schemas.microsoft.com/office/powerpoint/2010/main" val="76278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 POWER &amp; INFLUENCE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848341"/>
              </p:ext>
            </p:extLst>
          </p:nvPr>
        </p:nvGraphicFramePr>
        <p:xfrm>
          <a:off x="-178904" y="2461249"/>
          <a:ext cx="12543182" cy="4396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401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POWER &amp; INFLUENCE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/>
              <a:t>“</a:t>
            </a:r>
            <a:r>
              <a:rPr lang="is-IS" sz="4000" b="1" dirty="0" smtClean="0"/>
              <a:t>…untuk menjadi pemimpin yang efektif, penting untuk dapat mempengaruhi orang lain agar mau menyetujui gagasan, mendukung perencanaan dan melaksanakan keputusan yang telah diambil...”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43815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POWER AND INFLUENCE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87668"/>
              </p:ext>
            </p:extLst>
          </p:nvPr>
        </p:nvGraphicFramePr>
        <p:xfrm>
          <a:off x="1066800" y="2381736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097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POWER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381978"/>
              </p:ext>
            </p:extLst>
          </p:nvPr>
        </p:nvGraphicFramePr>
        <p:xfrm>
          <a:off x="1066800" y="2103438"/>
          <a:ext cx="10058400" cy="4476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1171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POWER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62144"/>
            <a:ext cx="10058400" cy="3931920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0" b="1" dirty="0" smtClean="0"/>
              <a:t>“</a:t>
            </a:r>
            <a:r>
              <a:rPr lang="is-IS" sz="5500" b="1" dirty="0" smtClean="0"/>
              <a:t>…variabel dinamis yang dapat berubah sebagaimana perubahan kondisi...”</a:t>
            </a:r>
            <a:endParaRPr lang="en-US" sz="5500" b="1" dirty="0"/>
          </a:p>
        </p:txBody>
      </p:sp>
    </p:spTree>
    <p:extLst>
      <p:ext uri="{BB962C8B-B14F-4D97-AF65-F5344CB8AC3E}">
        <p14:creationId xmlns:p14="http://schemas.microsoft.com/office/powerpoint/2010/main" val="1214482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POWER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280290"/>
              </p:ext>
            </p:extLst>
          </p:nvPr>
        </p:nvGraphicFramePr>
        <p:xfrm>
          <a:off x="1066800" y="2103438"/>
          <a:ext cx="10058400" cy="4356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99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AUTHORITY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545888"/>
              </p:ext>
            </p:extLst>
          </p:nvPr>
        </p:nvGraphicFramePr>
        <p:xfrm>
          <a:off x="1066800" y="2103438"/>
          <a:ext cx="10058400" cy="4516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278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INFLUENCE PROCESS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4" y="2355273"/>
            <a:ext cx="11111345" cy="3962400"/>
          </a:xfrm>
        </p:spPr>
      </p:pic>
    </p:spTree>
    <p:extLst>
      <p:ext uri="{BB962C8B-B14F-4D97-AF65-F5344CB8AC3E}">
        <p14:creationId xmlns:p14="http://schemas.microsoft.com/office/powerpoint/2010/main" val="99233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282</TotalTime>
  <Words>211</Words>
  <Application>Microsoft Office PowerPoint</Application>
  <PresentationFormat>Widescreen</PresentationFormat>
  <Paragraphs>42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Century Gothic</vt:lpstr>
      <vt:lpstr>Garamond</vt:lpstr>
      <vt:lpstr>Savon</vt:lpstr>
      <vt:lpstr>POWER &amp; INFLUENCE</vt:lpstr>
      <vt:lpstr> POWER &amp; INFLUENCE</vt:lpstr>
      <vt:lpstr>POWER &amp; INFLUENCE</vt:lpstr>
      <vt:lpstr>POWER AND INFLUENCE</vt:lpstr>
      <vt:lpstr>POWER</vt:lpstr>
      <vt:lpstr>POWER </vt:lpstr>
      <vt:lpstr>POWER</vt:lpstr>
      <vt:lpstr>AUTHORITY</vt:lpstr>
      <vt:lpstr>INFLUENCE PROCESS</vt:lpstr>
      <vt:lpstr>TYPE &amp; SOURCE OF POWER</vt:lpstr>
      <vt:lpstr>TYPE &amp; SOURCE OF POWER</vt:lpstr>
      <vt:lpstr>HOW POWER IS ACQUIRED or LOST</vt:lpstr>
      <vt:lpstr>HOW POWER IS ACQUIRED or LOST</vt:lpstr>
      <vt:lpstr>INFLUENCE TACTICS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&amp; INFLUENCE</dc:title>
  <dc:creator>Microsoft Office User</dc:creator>
  <cp:lastModifiedBy>UMA</cp:lastModifiedBy>
  <cp:revision>24</cp:revision>
  <dcterms:created xsi:type="dcterms:W3CDTF">2019-05-08T02:02:09Z</dcterms:created>
  <dcterms:modified xsi:type="dcterms:W3CDTF">2020-07-29T01:42:05Z</dcterms:modified>
</cp:coreProperties>
</file>