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58" r:id="rId4"/>
    <p:sldId id="259" r:id="rId5"/>
    <p:sldId id="273" r:id="rId6"/>
    <p:sldId id="257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6" r:id="rId15"/>
    <p:sldId id="268" r:id="rId16"/>
    <p:sldId id="269" r:id="rId17"/>
    <p:sldId id="260" r:id="rId18"/>
    <p:sldId id="270" r:id="rId19"/>
    <p:sldId id="271" r:id="rId20"/>
    <p:sldId id="27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F446"/>
    <a:srgbClr val="FE98FE"/>
    <a:srgbClr val="BFF0F7"/>
    <a:srgbClr val="BCE2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660"/>
  </p:normalViewPr>
  <p:slideViewPr>
    <p:cSldViewPr>
      <p:cViewPr varScale="1">
        <p:scale>
          <a:sx n="109" d="100"/>
          <a:sy n="109" d="100"/>
        </p:scale>
        <p:origin x="168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847DA7-FAEC-4A3E-A962-4C47AD7345D3}" type="doc">
      <dgm:prSet loTypeId="urn:microsoft.com/office/officeart/2005/8/layout/matrix3" loCatId="matrix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DCC1C07-5586-49DE-84EC-2FE84D0CAE5B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Lecture &amp; Lecture/ Discussion</a:t>
          </a:r>
          <a:endParaRPr lang="en-US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FE165861-DF73-47C8-87B9-BAB31B39342F}" type="parTrans" cxnId="{C213ED27-65FA-478D-B8CC-8972D4D3F1B7}">
      <dgm:prSet/>
      <dgm:spPr/>
      <dgm:t>
        <a:bodyPr/>
        <a:lstStyle/>
        <a:p>
          <a:endParaRPr lang="en-US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B5BAF9F2-078A-44AD-9386-163BC3F6235F}" type="sibTrans" cxnId="{C213ED27-65FA-478D-B8CC-8972D4D3F1B7}">
      <dgm:prSet/>
      <dgm:spPr/>
      <dgm:t>
        <a:bodyPr/>
        <a:lstStyle/>
        <a:p>
          <a:endParaRPr lang="en-US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DCB2ED78-5121-4B61-8573-6CDECA660DCE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Computer-Based Training (CBT)</a:t>
          </a:r>
          <a:endParaRPr lang="en-US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5CB83F94-732E-4B25-9DC8-A170038D098E}" type="parTrans" cxnId="{6D79DB8D-F341-41BB-A9C8-EB128BA11790}">
      <dgm:prSet/>
      <dgm:spPr/>
      <dgm:t>
        <a:bodyPr/>
        <a:lstStyle/>
        <a:p>
          <a:endParaRPr lang="en-US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B953B99E-A4FF-4A35-B7B5-6A0DB2A5C7B7}" type="sibTrans" cxnId="{6D79DB8D-F341-41BB-A9C8-EB128BA11790}">
      <dgm:prSet/>
      <dgm:spPr/>
      <dgm:t>
        <a:bodyPr/>
        <a:lstStyle/>
        <a:p>
          <a:endParaRPr lang="en-US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B7445115-8B68-49C6-A824-C1A349E1969B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On-The-Job Training (OJT)</a:t>
          </a:r>
          <a:endParaRPr lang="en-US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FD0E7B0A-96E1-4F5A-B1F8-9B989D83D307}" type="parTrans" cxnId="{0B3F67DA-1C1D-4D95-8B1B-949289E150C1}">
      <dgm:prSet/>
      <dgm:spPr/>
      <dgm:t>
        <a:bodyPr/>
        <a:lstStyle/>
        <a:p>
          <a:endParaRPr lang="en-US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FAF1A509-88D7-49CB-843C-27D446DA9C19}" type="sibTrans" cxnId="{0B3F67DA-1C1D-4D95-8B1B-949289E150C1}">
      <dgm:prSet/>
      <dgm:spPr/>
      <dgm:t>
        <a:bodyPr/>
        <a:lstStyle/>
        <a:p>
          <a:endParaRPr lang="en-US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B74BF4CD-73F7-474E-8ACF-3167B85DA990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Games &amp; Simulations</a:t>
          </a:r>
          <a:endParaRPr lang="en-US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7E517505-6C8D-442C-9674-7F50677DD9B0}" type="parTrans" cxnId="{1245B32A-B8A2-49E3-BE79-E468317729E6}">
      <dgm:prSet/>
      <dgm:spPr/>
      <dgm:t>
        <a:bodyPr/>
        <a:lstStyle/>
        <a:p>
          <a:endParaRPr lang="en-US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3789D41C-7EFE-4945-A050-2170CBAEE90A}" type="sibTrans" cxnId="{1245B32A-B8A2-49E3-BE79-E468317729E6}">
      <dgm:prSet/>
      <dgm:spPr/>
      <dgm:t>
        <a:bodyPr/>
        <a:lstStyle/>
        <a:p>
          <a:endParaRPr lang="en-US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FCEA5F4E-1443-4861-9370-454DF6947436}" type="pres">
      <dgm:prSet presAssocID="{CF847DA7-FAEC-4A3E-A962-4C47AD7345D3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F31E0C-3B54-4B59-B804-D12AC5FB38BA}" type="pres">
      <dgm:prSet presAssocID="{CF847DA7-FAEC-4A3E-A962-4C47AD7345D3}" presName="diamond" presStyleLbl="bgShp" presStyleIdx="0" presStyleCnt="1"/>
      <dgm:spPr/>
    </dgm:pt>
    <dgm:pt modelId="{AC077856-FE82-4BFD-84D4-5A4DC342D145}" type="pres">
      <dgm:prSet presAssocID="{CF847DA7-FAEC-4A3E-A962-4C47AD7345D3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C9CF9A-0D08-44BC-BA03-C57A74852A56}" type="pres">
      <dgm:prSet presAssocID="{CF847DA7-FAEC-4A3E-A962-4C47AD7345D3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18C756-8CEC-4107-BBF4-F76884DCF5FB}" type="pres">
      <dgm:prSet presAssocID="{CF847DA7-FAEC-4A3E-A962-4C47AD7345D3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2CB6B1-5F4C-4BF0-9807-2D85CBE5A5D5}" type="pres">
      <dgm:prSet presAssocID="{CF847DA7-FAEC-4A3E-A962-4C47AD7345D3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832161-E559-43EC-BD78-1EE3A5096AB4}" type="presOf" srcId="{B7445115-8B68-49C6-A824-C1A349E1969B}" destId="{3C18C756-8CEC-4107-BBF4-F76884DCF5FB}" srcOrd="0" destOrd="0" presId="urn:microsoft.com/office/officeart/2005/8/layout/matrix3"/>
    <dgm:cxn modelId="{1245B32A-B8A2-49E3-BE79-E468317729E6}" srcId="{CF847DA7-FAEC-4A3E-A962-4C47AD7345D3}" destId="{B74BF4CD-73F7-474E-8ACF-3167B85DA990}" srcOrd="3" destOrd="0" parTransId="{7E517505-6C8D-442C-9674-7F50677DD9B0}" sibTransId="{3789D41C-7EFE-4945-A050-2170CBAEE90A}"/>
    <dgm:cxn modelId="{6D79DB8D-F341-41BB-A9C8-EB128BA11790}" srcId="{CF847DA7-FAEC-4A3E-A962-4C47AD7345D3}" destId="{DCB2ED78-5121-4B61-8573-6CDECA660DCE}" srcOrd="1" destOrd="0" parTransId="{5CB83F94-732E-4B25-9DC8-A170038D098E}" sibTransId="{B953B99E-A4FF-4A35-B7B5-6A0DB2A5C7B7}"/>
    <dgm:cxn modelId="{C213ED27-65FA-478D-B8CC-8972D4D3F1B7}" srcId="{CF847DA7-FAEC-4A3E-A962-4C47AD7345D3}" destId="{2DCC1C07-5586-49DE-84EC-2FE84D0CAE5B}" srcOrd="0" destOrd="0" parTransId="{FE165861-DF73-47C8-87B9-BAB31B39342F}" sibTransId="{B5BAF9F2-078A-44AD-9386-163BC3F6235F}"/>
    <dgm:cxn modelId="{0B3F67DA-1C1D-4D95-8B1B-949289E150C1}" srcId="{CF847DA7-FAEC-4A3E-A962-4C47AD7345D3}" destId="{B7445115-8B68-49C6-A824-C1A349E1969B}" srcOrd="2" destOrd="0" parTransId="{FD0E7B0A-96E1-4F5A-B1F8-9B989D83D307}" sibTransId="{FAF1A509-88D7-49CB-843C-27D446DA9C19}"/>
    <dgm:cxn modelId="{E337A400-CC51-476A-A613-64FAB5A9385A}" type="presOf" srcId="{DCB2ED78-5121-4B61-8573-6CDECA660DCE}" destId="{5EC9CF9A-0D08-44BC-BA03-C57A74852A56}" srcOrd="0" destOrd="0" presId="urn:microsoft.com/office/officeart/2005/8/layout/matrix3"/>
    <dgm:cxn modelId="{1249EF69-1E96-4D39-B423-5F3A8100FE76}" type="presOf" srcId="{2DCC1C07-5586-49DE-84EC-2FE84D0CAE5B}" destId="{AC077856-FE82-4BFD-84D4-5A4DC342D145}" srcOrd="0" destOrd="0" presId="urn:microsoft.com/office/officeart/2005/8/layout/matrix3"/>
    <dgm:cxn modelId="{774C556F-58EC-4F2B-B370-D9085DE21F45}" type="presOf" srcId="{CF847DA7-FAEC-4A3E-A962-4C47AD7345D3}" destId="{FCEA5F4E-1443-4861-9370-454DF6947436}" srcOrd="0" destOrd="0" presId="urn:microsoft.com/office/officeart/2005/8/layout/matrix3"/>
    <dgm:cxn modelId="{CF316477-F71C-4FB6-8D27-91B2205A1CDA}" type="presOf" srcId="{B74BF4CD-73F7-474E-8ACF-3167B85DA990}" destId="{D12CB6B1-5F4C-4BF0-9807-2D85CBE5A5D5}" srcOrd="0" destOrd="0" presId="urn:microsoft.com/office/officeart/2005/8/layout/matrix3"/>
    <dgm:cxn modelId="{5D28D644-AD4E-4DAA-8D1F-0E4977DE06C6}" type="presParOf" srcId="{FCEA5F4E-1443-4861-9370-454DF6947436}" destId="{AFF31E0C-3B54-4B59-B804-D12AC5FB38BA}" srcOrd="0" destOrd="0" presId="urn:microsoft.com/office/officeart/2005/8/layout/matrix3"/>
    <dgm:cxn modelId="{21D2770A-B7FB-462D-A022-06F2F0860C8D}" type="presParOf" srcId="{FCEA5F4E-1443-4861-9370-454DF6947436}" destId="{AC077856-FE82-4BFD-84D4-5A4DC342D145}" srcOrd="1" destOrd="0" presId="urn:microsoft.com/office/officeart/2005/8/layout/matrix3"/>
    <dgm:cxn modelId="{228AA09F-F960-43C2-A44E-62515A7BA2C0}" type="presParOf" srcId="{FCEA5F4E-1443-4861-9370-454DF6947436}" destId="{5EC9CF9A-0D08-44BC-BA03-C57A74852A56}" srcOrd="2" destOrd="0" presId="urn:microsoft.com/office/officeart/2005/8/layout/matrix3"/>
    <dgm:cxn modelId="{43BA280D-A1A2-41A9-B0F4-0F73BA72B813}" type="presParOf" srcId="{FCEA5F4E-1443-4861-9370-454DF6947436}" destId="{3C18C756-8CEC-4107-BBF4-F76884DCF5FB}" srcOrd="3" destOrd="0" presId="urn:microsoft.com/office/officeart/2005/8/layout/matrix3"/>
    <dgm:cxn modelId="{A6780063-78B5-437C-BADA-4D3DD2761E6D}" type="presParOf" srcId="{FCEA5F4E-1443-4861-9370-454DF6947436}" destId="{D12CB6B1-5F4C-4BF0-9807-2D85CBE5A5D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C4CAAA-8F26-47E4-BD8D-E666C415B1BB}" type="doc">
      <dgm:prSet loTypeId="urn:microsoft.com/office/officeart/2005/8/layout/hList3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98775CF-FBD6-4BE4-B4AE-983664B50495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Berlin Sans FB" pitchFamily="34" charset="0"/>
            </a:rPr>
            <a:t>QUESTIONING</a:t>
          </a:r>
          <a:endParaRPr lang="en-US" dirty="0">
            <a:solidFill>
              <a:schemeClr val="tx1"/>
            </a:solidFill>
            <a:latin typeface="Berlin Sans FB" pitchFamily="34" charset="0"/>
          </a:endParaRPr>
        </a:p>
      </dgm:t>
    </dgm:pt>
    <dgm:pt modelId="{0DD8BC39-A3DE-469E-A3C5-D4C9605D19E8}" type="parTrans" cxnId="{DC6E9B0F-8929-44AD-9E41-6F8F5B602D9B}">
      <dgm:prSet/>
      <dgm:spPr/>
      <dgm:t>
        <a:bodyPr/>
        <a:lstStyle/>
        <a:p>
          <a:endParaRPr lang="en-US">
            <a:solidFill>
              <a:schemeClr val="tx1"/>
            </a:solidFill>
            <a:latin typeface="Berlin Sans FB" pitchFamily="34" charset="0"/>
          </a:endParaRPr>
        </a:p>
      </dgm:t>
    </dgm:pt>
    <dgm:pt modelId="{E7779B13-56AC-47BE-82F6-B5D5CC700FD0}" type="sibTrans" cxnId="{DC6E9B0F-8929-44AD-9E41-6F8F5B602D9B}">
      <dgm:prSet/>
      <dgm:spPr/>
      <dgm:t>
        <a:bodyPr/>
        <a:lstStyle/>
        <a:p>
          <a:endParaRPr lang="en-US">
            <a:solidFill>
              <a:schemeClr val="tx1"/>
            </a:solidFill>
            <a:latin typeface="Berlin Sans FB" pitchFamily="34" charset="0"/>
          </a:endParaRPr>
        </a:p>
      </dgm:t>
    </dgm:pt>
    <dgm:pt modelId="{40A7E642-56CB-4B97-AEBD-855BEA3C0484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Berlin Sans FB" pitchFamily="34" charset="0"/>
            </a:rPr>
            <a:t>Close-Ended </a:t>
          </a:r>
          <a:r>
            <a:rPr lang="en-US" dirty="0" err="1" smtClean="0">
              <a:solidFill>
                <a:schemeClr val="tx1"/>
              </a:solidFill>
              <a:latin typeface="Berlin Sans FB" pitchFamily="34" charset="0"/>
            </a:rPr>
            <a:t>vs</a:t>
          </a:r>
          <a:r>
            <a:rPr lang="en-US" dirty="0" smtClean="0">
              <a:solidFill>
                <a:schemeClr val="tx1"/>
              </a:solidFill>
              <a:latin typeface="Berlin Sans FB" pitchFamily="34" charset="0"/>
            </a:rPr>
            <a:t> Open-Ended</a:t>
          </a:r>
          <a:endParaRPr lang="en-US" dirty="0">
            <a:solidFill>
              <a:schemeClr val="tx1"/>
            </a:solidFill>
            <a:latin typeface="Berlin Sans FB" pitchFamily="34" charset="0"/>
          </a:endParaRPr>
        </a:p>
      </dgm:t>
    </dgm:pt>
    <dgm:pt modelId="{22FE0A86-6776-498A-AE29-C801BDF66D1F}" type="parTrans" cxnId="{ADE4488E-92F4-4FD9-A701-D96EB586B13F}">
      <dgm:prSet/>
      <dgm:spPr/>
      <dgm:t>
        <a:bodyPr/>
        <a:lstStyle/>
        <a:p>
          <a:endParaRPr lang="en-US">
            <a:solidFill>
              <a:schemeClr val="tx1"/>
            </a:solidFill>
            <a:latin typeface="Berlin Sans FB" pitchFamily="34" charset="0"/>
          </a:endParaRPr>
        </a:p>
      </dgm:t>
    </dgm:pt>
    <dgm:pt modelId="{7919BCFE-725D-4819-ABC5-52DC59B0438C}" type="sibTrans" cxnId="{ADE4488E-92F4-4FD9-A701-D96EB586B13F}">
      <dgm:prSet/>
      <dgm:spPr/>
      <dgm:t>
        <a:bodyPr/>
        <a:lstStyle/>
        <a:p>
          <a:endParaRPr lang="en-US">
            <a:solidFill>
              <a:schemeClr val="tx1"/>
            </a:solidFill>
            <a:latin typeface="Berlin Sans FB" pitchFamily="34" charset="0"/>
          </a:endParaRPr>
        </a:p>
      </dgm:t>
    </dgm:pt>
    <dgm:pt modelId="{AF1CD8F4-66E4-4A6B-A311-7C942E9D0F17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Berlin Sans FB" pitchFamily="34" charset="0"/>
            </a:rPr>
            <a:t>Overhead </a:t>
          </a:r>
          <a:r>
            <a:rPr lang="en-US" dirty="0" err="1" smtClean="0">
              <a:solidFill>
                <a:schemeClr val="tx1"/>
              </a:solidFill>
              <a:latin typeface="Berlin Sans FB" pitchFamily="34" charset="0"/>
            </a:rPr>
            <a:t>vs</a:t>
          </a:r>
          <a:r>
            <a:rPr lang="en-US" dirty="0" smtClean="0">
              <a:solidFill>
                <a:schemeClr val="tx1"/>
              </a:solidFill>
              <a:latin typeface="Berlin Sans FB" pitchFamily="34" charset="0"/>
            </a:rPr>
            <a:t> Direct Question</a:t>
          </a:r>
          <a:endParaRPr lang="en-US" dirty="0">
            <a:solidFill>
              <a:schemeClr val="tx1"/>
            </a:solidFill>
            <a:latin typeface="Berlin Sans FB" pitchFamily="34" charset="0"/>
          </a:endParaRPr>
        </a:p>
      </dgm:t>
    </dgm:pt>
    <dgm:pt modelId="{47626C98-7B43-4FD5-B512-E846E9254F93}" type="parTrans" cxnId="{546D2D2E-6A07-44B2-B1D0-CA0F71DBA6A3}">
      <dgm:prSet/>
      <dgm:spPr/>
      <dgm:t>
        <a:bodyPr/>
        <a:lstStyle/>
        <a:p>
          <a:endParaRPr lang="en-US">
            <a:solidFill>
              <a:schemeClr val="tx1"/>
            </a:solidFill>
            <a:latin typeface="Berlin Sans FB" pitchFamily="34" charset="0"/>
          </a:endParaRPr>
        </a:p>
      </dgm:t>
    </dgm:pt>
    <dgm:pt modelId="{4B8F89DC-32AD-47A0-AD3C-AF22DCFB34B6}" type="sibTrans" cxnId="{546D2D2E-6A07-44B2-B1D0-CA0F71DBA6A3}">
      <dgm:prSet/>
      <dgm:spPr/>
      <dgm:t>
        <a:bodyPr/>
        <a:lstStyle/>
        <a:p>
          <a:endParaRPr lang="en-US">
            <a:solidFill>
              <a:schemeClr val="tx1"/>
            </a:solidFill>
            <a:latin typeface="Berlin Sans FB" pitchFamily="34" charset="0"/>
          </a:endParaRPr>
        </a:p>
      </dgm:t>
    </dgm:pt>
    <dgm:pt modelId="{5E33D83C-156F-4D36-A4DF-EF29A2E58D78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Berlin Sans FB" pitchFamily="34" charset="0"/>
            </a:rPr>
            <a:t>Relay </a:t>
          </a:r>
          <a:r>
            <a:rPr lang="en-US" dirty="0" err="1" smtClean="0">
              <a:solidFill>
                <a:schemeClr val="tx1"/>
              </a:solidFill>
              <a:latin typeface="Berlin Sans FB" pitchFamily="34" charset="0"/>
            </a:rPr>
            <a:t>vs</a:t>
          </a:r>
          <a:r>
            <a:rPr lang="en-US" dirty="0" smtClean="0">
              <a:solidFill>
                <a:schemeClr val="tx1"/>
              </a:solidFill>
              <a:latin typeface="Berlin Sans FB" pitchFamily="34" charset="0"/>
            </a:rPr>
            <a:t> Reverse Question</a:t>
          </a:r>
          <a:endParaRPr lang="en-US" dirty="0">
            <a:solidFill>
              <a:schemeClr val="tx1"/>
            </a:solidFill>
            <a:latin typeface="Berlin Sans FB" pitchFamily="34" charset="0"/>
          </a:endParaRPr>
        </a:p>
      </dgm:t>
    </dgm:pt>
    <dgm:pt modelId="{4D7CF472-E694-4406-AD3A-FDCF8C879F25}" type="parTrans" cxnId="{EC056D35-F6EA-430E-8A00-D5665BC784D1}">
      <dgm:prSet/>
      <dgm:spPr/>
      <dgm:t>
        <a:bodyPr/>
        <a:lstStyle/>
        <a:p>
          <a:endParaRPr lang="en-US">
            <a:solidFill>
              <a:schemeClr val="tx1"/>
            </a:solidFill>
            <a:latin typeface="Berlin Sans FB" pitchFamily="34" charset="0"/>
          </a:endParaRPr>
        </a:p>
      </dgm:t>
    </dgm:pt>
    <dgm:pt modelId="{20F68D97-B08C-4558-8755-E84B84D71E01}" type="sibTrans" cxnId="{EC056D35-F6EA-430E-8A00-D5665BC784D1}">
      <dgm:prSet/>
      <dgm:spPr/>
      <dgm:t>
        <a:bodyPr/>
        <a:lstStyle/>
        <a:p>
          <a:endParaRPr lang="en-US">
            <a:solidFill>
              <a:schemeClr val="tx1"/>
            </a:solidFill>
            <a:latin typeface="Berlin Sans FB" pitchFamily="34" charset="0"/>
          </a:endParaRPr>
        </a:p>
      </dgm:t>
    </dgm:pt>
    <dgm:pt modelId="{43B1840E-313E-46EF-8B65-F47010338616}" type="pres">
      <dgm:prSet presAssocID="{68C4CAAA-8F26-47E4-BD8D-E666C415B1B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084C1C2-EDF6-4220-B26B-E9814DF731DF}" type="pres">
      <dgm:prSet presAssocID="{298775CF-FBD6-4BE4-B4AE-983664B50495}" presName="roof" presStyleLbl="dkBgShp" presStyleIdx="0" presStyleCnt="2"/>
      <dgm:spPr/>
      <dgm:t>
        <a:bodyPr/>
        <a:lstStyle/>
        <a:p>
          <a:endParaRPr lang="en-US"/>
        </a:p>
      </dgm:t>
    </dgm:pt>
    <dgm:pt modelId="{D30CCE00-25F8-4F16-BAEF-3AC970F5FE0D}" type="pres">
      <dgm:prSet presAssocID="{298775CF-FBD6-4BE4-B4AE-983664B50495}" presName="pillars" presStyleCnt="0"/>
      <dgm:spPr/>
    </dgm:pt>
    <dgm:pt modelId="{C9E328BB-BA7A-411A-9843-B0AEC4B0ED7A}" type="pres">
      <dgm:prSet presAssocID="{298775CF-FBD6-4BE4-B4AE-983664B50495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DBADEF-790D-41F1-A30E-3DAF114984C6}" type="pres">
      <dgm:prSet presAssocID="{AF1CD8F4-66E4-4A6B-A311-7C942E9D0F17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FE248B-65A5-45B4-9B11-3BCB7489C0BA}" type="pres">
      <dgm:prSet presAssocID="{5E33D83C-156F-4D36-A4DF-EF29A2E58D78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179206-9AA3-4345-B00C-898D311DC847}" type="pres">
      <dgm:prSet presAssocID="{298775CF-FBD6-4BE4-B4AE-983664B50495}" presName="base" presStyleLbl="dkBgShp" presStyleIdx="1" presStyleCnt="2" custLinFactY="176786" custLinFactNeighborY="200000"/>
      <dgm:spPr/>
    </dgm:pt>
  </dgm:ptLst>
  <dgm:cxnLst>
    <dgm:cxn modelId="{7657A87C-CC84-41BC-9726-45FB1CD4E4B2}" type="presOf" srcId="{5E33D83C-156F-4D36-A4DF-EF29A2E58D78}" destId="{91FE248B-65A5-45B4-9B11-3BCB7489C0BA}" srcOrd="0" destOrd="0" presId="urn:microsoft.com/office/officeart/2005/8/layout/hList3"/>
    <dgm:cxn modelId="{6484024B-785A-4D22-94B5-7A0AFE6657F6}" type="presOf" srcId="{298775CF-FBD6-4BE4-B4AE-983664B50495}" destId="{9084C1C2-EDF6-4220-B26B-E9814DF731DF}" srcOrd="0" destOrd="0" presId="urn:microsoft.com/office/officeart/2005/8/layout/hList3"/>
    <dgm:cxn modelId="{DC6E9B0F-8929-44AD-9E41-6F8F5B602D9B}" srcId="{68C4CAAA-8F26-47E4-BD8D-E666C415B1BB}" destId="{298775CF-FBD6-4BE4-B4AE-983664B50495}" srcOrd="0" destOrd="0" parTransId="{0DD8BC39-A3DE-469E-A3C5-D4C9605D19E8}" sibTransId="{E7779B13-56AC-47BE-82F6-B5D5CC700FD0}"/>
    <dgm:cxn modelId="{0C225643-066E-43C5-B8AE-C4AC5BDACBB9}" type="presOf" srcId="{40A7E642-56CB-4B97-AEBD-855BEA3C0484}" destId="{C9E328BB-BA7A-411A-9843-B0AEC4B0ED7A}" srcOrd="0" destOrd="0" presId="urn:microsoft.com/office/officeart/2005/8/layout/hList3"/>
    <dgm:cxn modelId="{546D2D2E-6A07-44B2-B1D0-CA0F71DBA6A3}" srcId="{298775CF-FBD6-4BE4-B4AE-983664B50495}" destId="{AF1CD8F4-66E4-4A6B-A311-7C942E9D0F17}" srcOrd="1" destOrd="0" parTransId="{47626C98-7B43-4FD5-B512-E846E9254F93}" sibTransId="{4B8F89DC-32AD-47A0-AD3C-AF22DCFB34B6}"/>
    <dgm:cxn modelId="{8E8D3F7D-C4C9-4579-9A9A-C0B758111B0B}" type="presOf" srcId="{68C4CAAA-8F26-47E4-BD8D-E666C415B1BB}" destId="{43B1840E-313E-46EF-8B65-F47010338616}" srcOrd="0" destOrd="0" presId="urn:microsoft.com/office/officeart/2005/8/layout/hList3"/>
    <dgm:cxn modelId="{EC056D35-F6EA-430E-8A00-D5665BC784D1}" srcId="{298775CF-FBD6-4BE4-B4AE-983664B50495}" destId="{5E33D83C-156F-4D36-A4DF-EF29A2E58D78}" srcOrd="2" destOrd="0" parTransId="{4D7CF472-E694-4406-AD3A-FDCF8C879F25}" sibTransId="{20F68D97-B08C-4558-8755-E84B84D71E01}"/>
    <dgm:cxn modelId="{D6A92397-F0AD-4395-ADF7-2E5AD394AC16}" type="presOf" srcId="{AF1CD8F4-66E4-4A6B-A311-7C942E9D0F17}" destId="{41DBADEF-790D-41F1-A30E-3DAF114984C6}" srcOrd="0" destOrd="0" presId="urn:microsoft.com/office/officeart/2005/8/layout/hList3"/>
    <dgm:cxn modelId="{ADE4488E-92F4-4FD9-A701-D96EB586B13F}" srcId="{298775CF-FBD6-4BE4-B4AE-983664B50495}" destId="{40A7E642-56CB-4B97-AEBD-855BEA3C0484}" srcOrd="0" destOrd="0" parTransId="{22FE0A86-6776-498A-AE29-C801BDF66D1F}" sibTransId="{7919BCFE-725D-4819-ABC5-52DC59B0438C}"/>
    <dgm:cxn modelId="{C5C23CF3-261B-475F-A172-69913FEC0526}" type="presParOf" srcId="{43B1840E-313E-46EF-8B65-F47010338616}" destId="{9084C1C2-EDF6-4220-B26B-E9814DF731DF}" srcOrd="0" destOrd="0" presId="urn:microsoft.com/office/officeart/2005/8/layout/hList3"/>
    <dgm:cxn modelId="{90F42B94-A0CF-4681-8E61-4BEA939B4042}" type="presParOf" srcId="{43B1840E-313E-46EF-8B65-F47010338616}" destId="{D30CCE00-25F8-4F16-BAEF-3AC970F5FE0D}" srcOrd="1" destOrd="0" presId="urn:microsoft.com/office/officeart/2005/8/layout/hList3"/>
    <dgm:cxn modelId="{D40575F0-7D69-4409-AE26-508C6EDFCAE8}" type="presParOf" srcId="{D30CCE00-25F8-4F16-BAEF-3AC970F5FE0D}" destId="{C9E328BB-BA7A-411A-9843-B0AEC4B0ED7A}" srcOrd="0" destOrd="0" presId="urn:microsoft.com/office/officeart/2005/8/layout/hList3"/>
    <dgm:cxn modelId="{C10C57EF-83E3-44C3-98DD-804BA493F290}" type="presParOf" srcId="{D30CCE00-25F8-4F16-BAEF-3AC970F5FE0D}" destId="{41DBADEF-790D-41F1-A30E-3DAF114984C6}" srcOrd="1" destOrd="0" presId="urn:microsoft.com/office/officeart/2005/8/layout/hList3"/>
    <dgm:cxn modelId="{F8A066AA-07AC-43D1-88F1-2E079D0E7408}" type="presParOf" srcId="{D30CCE00-25F8-4F16-BAEF-3AC970F5FE0D}" destId="{91FE248B-65A5-45B4-9B11-3BCB7489C0BA}" srcOrd="2" destOrd="0" presId="urn:microsoft.com/office/officeart/2005/8/layout/hList3"/>
    <dgm:cxn modelId="{203DA7E1-967F-47FB-B9CF-C69B46763283}" type="presParOf" srcId="{43B1840E-313E-46EF-8B65-F47010338616}" destId="{91179206-9AA3-4345-B00C-898D311DC847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AA28C97-C8CF-438F-B2E6-651C95CFFBA7}" type="doc">
      <dgm:prSet loTypeId="urn:microsoft.com/office/officeart/2005/8/layout/cycle5" loCatId="cycle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8730745-95CD-4D27-B70A-872594511CE8}">
      <dgm:prSet phldrT="[Text]" custT="1"/>
      <dgm:spPr/>
      <dgm:t>
        <a:bodyPr/>
        <a:lstStyle/>
        <a:p>
          <a:r>
            <a:rPr lang="en-US" sz="1600" dirty="0" smtClean="0">
              <a:solidFill>
                <a:schemeClr val="tx1"/>
              </a:solidFill>
            </a:rPr>
            <a:t>Experience (the exercise/ game)</a:t>
          </a:r>
          <a:endParaRPr lang="en-US" sz="1600" dirty="0">
            <a:solidFill>
              <a:schemeClr val="tx1"/>
            </a:solidFill>
          </a:endParaRPr>
        </a:p>
      </dgm:t>
    </dgm:pt>
    <dgm:pt modelId="{E4F71A5B-E4DA-4967-A8E6-1FDDBDB544B8}" type="parTrans" cxnId="{646409C9-667D-41B9-91C9-5324C84CF26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C8E6784-125C-431E-BF45-9A371BEBEE47}" type="sibTrans" cxnId="{646409C9-667D-41B9-91C9-5324C84CF26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409E9C0-6078-46F8-A27B-75FF1838E636}">
      <dgm:prSet phldrT="[Text]" custT="1"/>
      <dgm:spPr/>
      <dgm:t>
        <a:bodyPr/>
        <a:lstStyle/>
        <a:p>
          <a:r>
            <a:rPr lang="en-US" sz="1600" dirty="0" err="1" smtClean="0">
              <a:solidFill>
                <a:schemeClr val="tx1"/>
              </a:solidFill>
            </a:rPr>
            <a:t>Lecturrete</a:t>
          </a:r>
          <a:r>
            <a:rPr lang="en-US" sz="1600" dirty="0" smtClean="0">
              <a:solidFill>
                <a:schemeClr val="tx1"/>
              </a:solidFill>
            </a:rPr>
            <a:t> (provide information)</a:t>
          </a:r>
          <a:endParaRPr lang="en-US" sz="1600" dirty="0">
            <a:solidFill>
              <a:schemeClr val="tx1"/>
            </a:solidFill>
          </a:endParaRPr>
        </a:p>
      </dgm:t>
    </dgm:pt>
    <dgm:pt modelId="{33A47C32-F9DE-49C3-ADF5-404BB98F6D44}" type="parTrans" cxnId="{72954F29-B877-4257-B1CC-06A76942529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A8BCAEC-ABD5-4B76-A2DE-F0D651662B98}" type="sibTrans" cxnId="{72954F29-B877-4257-B1CC-06A76942529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C1C64BE-8E48-4BE7-B0FA-4FB1EEE81AFE}">
      <dgm:prSet phldrT="[Text]" custT="1"/>
      <dgm:spPr/>
      <dgm:t>
        <a:bodyPr/>
        <a:lstStyle/>
        <a:p>
          <a:r>
            <a:rPr lang="en-US" sz="1600" dirty="0" smtClean="0">
              <a:solidFill>
                <a:schemeClr val="tx1"/>
              </a:solidFill>
            </a:rPr>
            <a:t>Processing (analysis of experience &amp; information)</a:t>
          </a:r>
          <a:endParaRPr lang="en-US" sz="1600" dirty="0">
            <a:solidFill>
              <a:schemeClr val="tx1"/>
            </a:solidFill>
          </a:endParaRPr>
        </a:p>
      </dgm:t>
    </dgm:pt>
    <dgm:pt modelId="{26D3B1FB-CD2D-42FA-9AC6-C328E62B87F0}" type="parTrans" cxnId="{81052562-342E-43AB-8B27-1F55446099B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8148EEC-4548-4CA9-ACD0-62A5ACE51E7C}" type="sibTrans" cxnId="{81052562-342E-43AB-8B27-1F55446099B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071ACE0-BB9A-4D43-B4CB-B7B26C4A4F42}">
      <dgm:prSet phldrT="[Text]" custT="1"/>
      <dgm:spPr/>
      <dgm:t>
        <a:bodyPr/>
        <a:lstStyle/>
        <a:p>
          <a:r>
            <a:rPr lang="en-US" sz="1600" dirty="0" err="1" smtClean="0">
              <a:solidFill>
                <a:schemeClr val="tx1"/>
              </a:solidFill>
            </a:rPr>
            <a:t>Generalizability</a:t>
          </a:r>
          <a:r>
            <a:rPr lang="en-US" sz="1600" dirty="0" smtClean="0">
              <a:solidFill>
                <a:schemeClr val="tx1"/>
              </a:solidFill>
            </a:rPr>
            <a:t> (relevancy to other situations)</a:t>
          </a:r>
          <a:endParaRPr lang="en-US" sz="1600" dirty="0">
            <a:solidFill>
              <a:schemeClr val="tx1"/>
            </a:solidFill>
          </a:endParaRPr>
        </a:p>
      </dgm:t>
    </dgm:pt>
    <dgm:pt modelId="{7345C023-13B0-42FE-99A3-E1C93A43388C}" type="parTrans" cxnId="{6588A2B7-7C76-4C9E-9F58-1FF1B6786E6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40A5EDF-B659-4CB1-B7F8-290A4C6F3490}" type="sibTrans" cxnId="{6588A2B7-7C76-4C9E-9F58-1FF1B6786E6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050A51C-08E9-4021-953E-70A25D3FF027}">
      <dgm:prSet phldrT="[Text]" custT="1"/>
      <dgm:spPr/>
      <dgm:t>
        <a:bodyPr/>
        <a:lstStyle/>
        <a:p>
          <a:r>
            <a:rPr lang="en-US" sz="1800" dirty="0" smtClean="0">
              <a:solidFill>
                <a:schemeClr val="tx1"/>
              </a:solidFill>
            </a:rPr>
            <a:t>Practice (try it out)</a:t>
          </a:r>
          <a:endParaRPr lang="en-US" sz="1800" dirty="0">
            <a:solidFill>
              <a:schemeClr val="tx1"/>
            </a:solidFill>
          </a:endParaRPr>
        </a:p>
      </dgm:t>
    </dgm:pt>
    <dgm:pt modelId="{37F5CC5E-A601-4A88-A34B-B3BFE2C01DFC}" type="parTrans" cxnId="{951F8B18-62CC-464A-A415-B752847B1C6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D713DC0-583A-43E0-B84C-FB1034DB39DB}" type="sibTrans" cxnId="{951F8B18-62CC-464A-A415-B752847B1C6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ECC6E30-3DE6-41A3-B754-AE22DB5904CD}" type="pres">
      <dgm:prSet presAssocID="{EAA28C97-C8CF-438F-B2E6-651C95CFFBA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3B4DD5E-8985-4888-85F5-15B984B9ABC3}" type="pres">
      <dgm:prSet presAssocID="{D8730745-95CD-4D27-B70A-872594511CE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22E24E-B287-4753-99AE-2FF47466621B}" type="pres">
      <dgm:prSet presAssocID="{D8730745-95CD-4D27-B70A-872594511CE8}" presName="spNode" presStyleCnt="0"/>
      <dgm:spPr/>
    </dgm:pt>
    <dgm:pt modelId="{5EDD311F-EAF4-4E1D-964A-C6B44BEC2046}" type="pres">
      <dgm:prSet presAssocID="{CC8E6784-125C-431E-BF45-9A371BEBEE47}" presName="sibTrans" presStyleLbl="sibTrans1D1" presStyleIdx="0" presStyleCnt="5"/>
      <dgm:spPr/>
      <dgm:t>
        <a:bodyPr/>
        <a:lstStyle/>
        <a:p>
          <a:endParaRPr lang="en-US"/>
        </a:p>
      </dgm:t>
    </dgm:pt>
    <dgm:pt modelId="{69F103AC-F87D-462D-9503-5BD20B7B706A}" type="pres">
      <dgm:prSet presAssocID="{F409E9C0-6078-46F8-A27B-75FF1838E63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B97915-2B4D-46A9-B5EF-CDD92D692649}" type="pres">
      <dgm:prSet presAssocID="{F409E9C0-6078-46F8-A27B-75FF1838E636}" presName="spNode" presStyleCnt="0"/>
      <dgm:spPr/>
    </dgm:pt>
    <dgm:pt modelId="{3311794A-08A7-4135-A578-BD4C5B8F553D}" type="pres">
      <dgm:prSet presAssocID="{3A8BCAEC-ABD5-4B76-A2DE-F0D651662B98}" presName="sibTrans" presStyleLbl="sibTrans1D1" presStyleIdx="1" presStyleCnt="5"/>
      <dgm:spPr/>
      <dgm:t>
        <a:bodyPr/>
        <a:lstStyle/>
        <a:p>
          <a:endParaRPr lang="en-US"/>
        </a:p>
      </dgm:t>
    </dgm:pt>
    <dgm:pt modelId="{BD80BC17-1D23-42B3-B6FB-A55504A30978}" type="pres">
      <dgm:prSet presAssocID="{8C1C64BE-8E48-4BE7-B0FA-4FB1EEE81AF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F89ADC-9AFA-4000-977A-9CD24D1EAF64}" type="pres">
      <dgm:prSet presAssocID="{8C1C64BE-8E48-4BE7-B0FA-4FB1EEE81AFE}" presName="spNode" presStyleCnt="0"/>
      <dgm:spPr/>
    </dgm:pt>
    <dgm:pt modelId="{D187FB47-1ABD-4430-94F3-D8C1AE6C49AC}" type="pres">
      <dgm:prSet presAssocID="{F8148EEC-4548-4CA9-ACD0-62A5ACE51E7C}" presName="sibTrans" presStyleLbl="sibTrans1D1" presStyleIdx="2" presStyleCnt="5"/>
      <dgm:spPr/>
      <dgm:t>
        <a:bodyPr/>
        <a:lstStyle/>
        <a:p>
          <a:endParaRPr lang="en-US"/>
        </a:p>
      </dgm:t>
    </dgm:pt>
    <dgm:pt modelId="{872EC105-FF9E-4348-9262-B0606077F5D0}" type="pres">
      <dgm:prSet presAssocID="{8071ACE0-BB9A-4D43-B4CB-B7B26C4A4F4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C36B24-84B1-4F5A-8715-083FDC071BE2}" type="pres">
      <dgm:prSet presAssocID="{8071ACE0-BB9A-4D43-B4CB-B7B26C4A4F42}" presName="spNode" presStyleCnt="0"/>
      <dgm:spPr/>
    </dgm:pt>
    <dgm:pt modelId="{9866C383-D4D9-43FC-B178-90C746DB9062}" type="pres">
      <dgm:prSet presAssocID="{A40A5EDF-B659-4CB1-B7F8-290A4C6F3490}" presName="sibTrans" presStyleLbl="sibTrans1D1" presStyleIdx="3" presStyleCnt="5"/>
      <dgm:spPr/>
      <dgm:t>
        <a:bodyPr/>
        <a:lstStyle/>
        <a:p>
          <a:endParaRPr lang="en-US"/>
        </a:p>
      </dgm:t>
    </dgm:pt>
    <dgm:pt modelId="{37E9E979-1ED9-435C-A37C-08BBC0C2B112}" type="pres">
      <dgm:prSet presAssocID="{A050A51C-08E9-4021-953E-70A25D3FF02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C46B58-87D6-49D4-A392-170099EBFCD2}" type="pres">
      <dgm:prSet presAssocID="{A050A51C-08E9-4021-953E-70A25D3FF027}" presName="spNode" presStyleCnt="0"/>
      <dgm:spPr/>
    </dgm:pt>
    <dgm:pt modelId="{B2556B1C-B22F-4B84-B1F9-8EEE0B0452FD}" type="pres">
      <dgm:prSet presAssocID="{7D713DC0-583A-43E0-B84C-FB1034DB39DB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5DA8D6F2-A658-4813-8432-E3588ABA6178}" type="presOf" srcId="{D8730745-95CD-4D27-B70A-872594511CE8}" destId="{23B4DD5E-8985-4888-85F5-15B984B9ABC3}" srcOrd="0" destOrd="0" presId="urn:microsoft.com/office/officeart/2005/8/layout/cycle5"/>
    <dgm:cxn modelId="{81052562-342E-43AB-8B27-1F55446099B4}" srcId="{EAA28C97-C8CF-438F-B2E6-651C95CFFBA7}" destId="{8C1C64BE-8E48-4BE7-B0FA-4FB1EEE81AFE}" srcOrd="2" destOrd="0" parTransId="{26D3B1FB-CD2D-42FA-9AC6-C328E62B87F0}" sibTransId="{F8148EEC-4548-4CA9-ACD0-62A5ACE51E7C}"/>
    <dgm:cxn modelId="{951F8B18-62CC-464A-A415-B752847B1C6B}" srcId="{EAA28C97-C8CF-438F-B2E6-651C95CFFBA7}" destId="{A050A51C-08E9-4021-953E-70A25D3FF027}" srcOrd="4" destOrd="0" parTransId="{37F5CC5E-A601-4A88-A34B-B3BFE2C01DFC}" sibTransId="{7D713DC0-583A-43E0-B84C-FB1034DB39DB}"/>
    <dgm:cxn modelId="{46520355-591B-424E-8491-E8F144F9B5FD}" type="presOf" srcId="{CC8E6784-125C-431E-BF45-9A371BEBEE47}" destId="{5EDD311F-EAF4-4E1D-964A-C6B44BEC2046}" srcOrd="0" destOrd="0" presId="urn:microsoft.com/office/officeart/2005/8/layout/cycle5"/>
    <dgm:cxn modelId="{94F1A230-E4BA-44A0-8D74-D1810488B5EE}" type="presOf" srcId="{EAA28C97-C8CF-438F-B2E6-651C95CFFBA7}" destId="{AECC6E30-3DE6-41A3-B754-AE22DB5904CD}" srcOrd="0" destOrd="0" presId="urn:microsoft.com/office/officeart/2005/8/layout/cycle5"/>
    <dgm:cxn modelId="{3C6274A9-845B-4243-B6BB-A49D26C6827F}" type="presOf" srcId="{F8148EEC-4548-4CA9-ACD0-62A5ACE51E7C}" destId="{D187FB47-1ABD-4430-94F3-D8C1AE6C49AC}" srcOrd="0" destOrd="0" presId="urn:microsoft.com/office/officeart/2005/8/layout/cycle5"/>
    <dgm:cxn modelId="{6588A2B7-7C76-4C9E-9F58-1FF1B6786E6C}" srcId="{EAA28C97-C8CF-438F-B2E6-651C95CFFBA7}" destId="{8071ACE0-BB9A-4D43-B4CB-B7B26C4A4F42}" srcOrd="3" destOrd="0" parTransId="{7345C023-13B0-42FE-99A3-E1C93A43388C}" sibTransId="{A40A5EDF-B659-4CB1-B7F8-290A4C6F3490}"/>
    <dgm:cxn modelId="{07E82960-993D-403C-8C07-444629C0155D}" type="presOf" srcId="{A050A51C-08E9-4021-953E-70A25D3FF027}" destId="{37E9E979-1ED9-435C-A37C-08BBC0C2B112}" srcOrd="0" destOrd="0" presId="urn:microsoft.com/office/officeart/2005/8/layout/cycle5"/>
    <dgm:cxn modelId="{C2B43E7C-43F3-4FAD-9302-348B66846E38}" type="presOf" srcId="{A40A5EDF-B659-4CB1-B7F8-290A4C6F3490}" destId="{9866C383-D4D9-43FC-B178-90C746DB9062}" srcOrd="0" destOrd="0" presId="urn:microsoft.com/office/officeart/2005/8/layout/cycle5"/>
    <dgm:cxn modelId="{091EC74E-36E8-49DA-B73B-29E1EE0C90EE}" type="presOf" srcId="{F409E9C0-6078-46F8-A27B-75FF1838E636}" destId="{69F103AC-F87D-462D-9503-5BD20B7B706A}" srcOrd="0" destOrd="0" presId="urn:microsoft.com/office/officeart/2005/8/layout/cycle5"/>
    <dgm:cxn modelId="{0A93ECD2-1E63-4843-8C81-469EBD28F897}" type="presOf" srcId="{8C1C64BE-8E48-4BE7-B0FA-4FB1EEE81AFE}" destId="{BD80BC17-1D23-42B3-B6FB-A55504A30978}" srcOrd="0" destOrd="0" presId="urn:microsoft.com/office/officeart/2005/8/layout/cycle5"/>
    <dgm:cxn modelId="{48896A64-0EA5-4FE2-BAD5-94870D469897}" type="presOf" srcId="{3A8BCAEC-ABD5-4B76-A2DE-F0D651662B98}" destId="{3311794A-08A7-4135-A578-BD4C5B8F553D}" srcOrd="0" destOrd="0" presId="urn:microsoft.com/office/officeart/2005/8/layout/cycle5"/>
    <dgm:cxn modelId="{F3979149-3651-4043-8260-7F3931EFB1C4}" type="presOf" srcId="{8071ACE0-BB9A-4D43-B4CB-B7B26C4A4F42}" destId="{872EC105-FF9E-4348-9262-B0606077F5D0}" srcOrd="0" destOrd="0" presId="urn:microsoft.com/office/officeart/2005/8/layout/cycle5"/>
    <dgm:cxn modelId="{60F4BF7E-BEB2-41B9-903B-77A44D40929D}" type="presOf" srcId="{7D713DC0-583A-43E0-B84C-FB1034DB39DB}" destId="{B2556B1C-B22F-4B84-B1F9-8EEE0B0452FD}" srcOrd="0" destOrd="0" presId="urn:microsoft.com/office/officeart/2005/8/layout/cycle5"/>
    <dgm:cxn modelId="{72954F29-B877-4257-B1CC-06A769425296}" srcId="{EAA28C97-C8CF-438F-B2E6-651C95CFFBA7}" destId="{F409E9C0-6078-46F8-A27B-75FF1838E636}" srcOrd="1" destOrd="0" parTransId="{33A47C32-F9DE-49C3-ADF5-404BB98F6D44}" sibTransId="{3A8BCAEC-ABD5-4B76-A2DE-F0D651662B98}"/>
    <dgm:cxn modelId="{646409C9-667D-41B9-91C9-5324C84CF26F}" srcId="{EAA28C97-C8CF-438F-B2E6-651C95CFFBA7}" destId="{D8730745-95CD-4D27-B70A-872594511CE8}" srcOrd="0" destOrd="0" parTransId="{E4F71A5B-E4DA-4967-A8E6-1FDDBDB544B8}" sibTransId="{CC8E6784-125C-431E-BF45-9A371BEBEE47}"/>
    <dgm:cxn modelId="{60EB18DF-8903-4554-BDC7-70EC32881C1A}" type="presParOf" srcId="{AECC6E30-3DE6-41A3-B754-AE22DB5904CD}" destId="{23B4DD5E-8985-4888-85F5-15B984B9ABC3}" srcOrd="0" destOrd="0" presId="urn:microsoft.com/office/officeart/2005/8/layout/cycle5"/>
    <dgm:cxn modelId="{DB38F655-962A-4D62-AEC6-ACEA316D72C1}" type="presParOf" srcId="{AECC6E30-3DE6-41A3-B754-AE22DB5904CD}" destId="{7522E24E-B287-4753-99AE-2FF47466621B}" srcOrd="1" destOrd="0" presId="urn:microsoft.com/office/officeart/2005/8/layout/cycle5"/>
    <dgm:cxn modelId="{030D5B78-19A3-4830-B8E5-61A72F445496}" type="presParOf" srcId="{AECC6E30-3DE6-41A3-B754-AE22DB5904CD}" destId="{5EDD311F-EAF4-4E1D-964A-C6B44BEC2046}" srcOrd="2" destOrd="0" presId="urn:microsoft.com/office/officeart/2005/8/layout/cycle5"/>
    <dgm:cxn modelId="{582D5460-CA60-44A8-9449-4BCE81D2B442}" type="presParOf" srcId="{AECC6E30-3DE6-41A3-B754-AE22DB5904CD}" destId="{69F103AC-F87D-462D-9503-5BD20B7B706A}" srcOrd="3" destOrd="0" presId="urn:microsoft.com/office/officeart/2005/8/layout/cycle5"/>
    <dgm:cxn modelId="{EC256212-9B65-4334-A178-9F322B89875D}" type="presParOf" srcId="{AECC6E30-3DE6-41A3-B754-AE22DB5904CD}" destId="{F1B97915-2B4D-46A9-B5EF-CDD92D692649}" srcOrd="4" destOrd="0" presId="urn:microsoft.com/office/officeart/2005/8/layout/cycle5"/>
    <dgm:cxn modelId="{F14C9212-DB73-4A73-8D36-36072CC38539}" type="presParOf" srcId="{AECC6E30-3DE6-41A3-B754-AE22DB5904CD}" destId="{3311794A-08A7-4135-A578-BD4C5B8F553D}" srcOrd="5" destOrd="0" presId="urn:microsoft.com/office/officeart/2005/8/layout/cycle5"/>
    <dgm:cxn modelId="{D6459C92-EEDB-4F1B-A816-21B491446223}" type="presParOf" srcId="{AECC6E30-3DE6-41A3-B754-AE22DB5904CD}" destId="{BD80BC17-1D23-42B3-B6FB-A55504A30978}" srcOrd="6" destOrd="0" presId="urn:microsoft.com/office/officeart/2005/8/layout/cycle5"/>
    <dgm:cxn modelId="{35734299-BF7D-450C-B972-1AA3B14B17E9}" type="presParOf" srcId="{AECC6E30-3DE6-41A3-B754-AE22DB5904CD}" destId="{B7F89ADC-9AFA-4000-977A-9CD24D1EAF64}" srcOrd="7" destOrd="0" presId="urn:microsoft.com/office/officeart/2005/8/layout/cycle5"/>
    <dgm:cxn modelId="{13B4C9D2-681D-426F-8E3A-4B00225E95AA}" type="presParOf" srcId="{AECC6E30-3DE6-41A3-B754-AE22DB5904CD}" destId="{D187FB47-1ABD-4430-94F3-D8C1AE6C49AC}" srcOrd="8" destOrd="0" presId="urn:microsoft.com/office/officeart/2005/8/layout/cycle5"/>
    <dgm:cxn modelId="{A501B695-AF4C-49F0-8913-97C55EAF7CA6}" type="presParOf" srcId="{AECC6E30-3DE6-41A3-B754-AE22DB5904CD}" destId="{872EC105-FF9E-4348-9262-B0606077F5D0}" srcOrd="9" destOrd="0" presId="urn:microsoft.com/office/officeart/2005/8/layout/cycle5"/>
    <dgm:cxn modelId="{0BF599B6-3E12-490F-90BA-ACDEE032EDEB}" type="presParOf" srcId="{AECC6E30-3DE6-41A3-B754-AE22DB5904CD}" destId="{37C36B24-84B1-4F5A-8715-083FDC071BE2}" srcOrd="10" destOrd="0" presId="urn:microsoft.com/office/officeart/2005/8/layout/cycle5"/>
    <dgm:cxn modelId="{5AF64DDB-9A10-4CC3-BA7C-88BB57454515}" type="presParOf" srcId="{AECC6E30-3DE6-41A3-B754-AE22DB5904CD}" destId="{9866C383-D4D9-43FC-B178-90C746DB9062}" srcOrd="11" destOrd="0" presId="urn:microsoft.com/office/officeart/2005/8/layout/cycle5"/>
    <dgm:cxn modelId="{AC97C369-F769-4E89-BCCD-82C703F6E48F}" type="presParOf" srcId="{AECC6E30-3DE6-41A3-B754-AE22DB5904CD}" destId="{37E9E979-1ED9-435C-A37C-08BBC0C2B112}" srcOrd="12" destOrd="0" presId="urn:microsoft.com/office/officeart/2005/8/layout/cycle5"/>
    <dgm:cxn modelId="{A276CF3E-83A7-441F-A65C-6A44F31A1449}" type="presParOf" srcId="{AECC6E30-3DE6-41A3-B754-AE22DB5904CD}" destId="{28C46B58-87D6-49D4-A392-170099EBFCD2}" srcOrd="13" destOrd="0" presId="urn:microsoft.com/office/officeart/2005/8/layout/cycle5"/>
    <dgm:cxn modelId="{4D13ED45-97C5-4A4C-93D8-25C1EFC3A98A}" type="presParOf" srcId="{AECC6E30-3DE6-41A3-B754-AE22DB5904CD}" destId="{B2556B1C-B22F-4B84-B1F9-8EEE0B0452FD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ADA7E65-7398-415E-8300-5FE6271BC7B5}" type="doc">
      <dgm:prSet loTypeId="urn:microsoft.com/office/officeart/2005/8/layout/hList6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65DA324-063B-4865-B7BF-8C652BDC77EB}">
      <dgm:prSet phldrT="[Text]" custT="1"/>
      <dgm:spPr/>
      <dgm:t>
        <a:bodyPr/>
        <a:lstStyle/>
        <a:p>
          <a:r>
            <a:rPr lang="en-US" sz="16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EQUIPMENT SIMULATORS</a:t>
          </a:r>
          <a:endParaRPr lang="en-US" sz="16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B89A1A1A-3479-45A5-8C7C-F200F0FC3090}" type="parTrans" cxnId="{60723DEA-9B00-4D46-AF59-5066350634EC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DF9571EE-6A14-4B89-8FBE-521CDD536F58}" type="sibTrans" cxnId="{60723DEA-9B00-4D46-AF59-5066350634EC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F41506AA-9CBE-4558-BA32-A330558A1F7C}">
      <dgm:prSet phldrT="[Text]" custT="1"/>
      <dgm:spPr/>
      <dgm:t>
        <a:bodyPr/>
        <a:lstStyle/>
        <a:p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Jika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i="1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technical skills </a:t>
          </a:r>
          <a:r>
            <a:rPr lang="en-US" sz="1200" i="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dalam</a:t>
          </a:r>
          <a:r>
            <a:rPr lang="en-US" sz="1200" i="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i="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mengoperasikan</a:t>
          </a:r>
          <a:r>
            <a:rPr lang="en-US" sz="1200" i="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i="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atau</a:t>
          </a:r>
          <a:r>
            <a:rPr lang="en-US" sz="1200" i="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i="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menjalankan</a:t>
          </a:r>
          <a:r>
            <a:rPr lang="en-US" sz="1200" i="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i="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suatu</a:t>
          </a:r>
          <a:r>
            <a:rPr lang="en-US" sz="1200" i="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i="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peralatan</a:t>
          </a:r>
          <a:r>
            <a:rPr lang="en-US" sz="1200" i="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i="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menjadi</a:t>
          </a:r>
          <a:r>
            <a:rPr lang="en-US" sz="1200" i="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i="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fokus</a:t>
          </a:r>
          <a:r>
            <a:rPr lang="en-US" sz="1200" i="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training.</a:t>
          </a:r>
          <a:endParaRPr lang="en-US" sz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24BD0118-5AFE-4562-BC77-CF64FC263E50}" type="parTrans" cxnId="{C61722E5-6B25-4C7D-BA0C-3B047B484ED4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8F00F72F-E0CA-44A9-BFAD-4B9D79E0A2DE}" type="sibTrans" cxnId="{C61722E5-6B25-4C7D-BA0C-3B047B484ED4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D71B0C55-04BE-4D84-984F-DCBC59B34D33}">
      <dgm:prSet phldrT="[Text]" custT="1"/>
      <dgm:spPr/>
      <dgm:t>
        <a:bodyPr/>
        <a:lstStyle/>
        <a:p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Untuk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pekerjaan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dimana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error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merupakan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hal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yang fatal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terjadi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.</a:t>
          </a:r>
          <a:endParaRPr lang="en-US" sz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3FEF0526-8D4C-42EB-A326-F05733C70D8C}" type="parTrans" cxnId="{2A7C2408-37EB-4D8D-B3A2-B376C573CEFE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098785E8-571F-47BB-9D13-DF7C936C1122}" type="sibTrans" cxnId="{2A7C2408-37EB-4D8D-B3A2-B376C573CEFE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D623B4D5-62C3-4765-B352-560185CA987B}">
      <dgm:prSet phldrT="[Text]" custT="1"/>
      <dgm:spPr/>
      <dgm:t>
        <a:bodyPr/>
        <a:lstStyle/>
        <a:p>
          <a:r>
            <a:rPr lang="en-US" sz="16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BUSINESS GAMES</a:t>
          </a:r>
          <a:endParaRPr lang="en-US" sz="16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D73D4019-A65B-4563-AD6A-7750CB02985B}" type="parTrans" cxnId="{4C2FC7A5-CBF3-4BA3-913C-F8CD39DF0246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3FD4A6F2-F30C-4058-A4E2-3F93EAD73E1B}" type="sibTrans" cxnId="{4C2FC7A5-CBF3-4BA3-913C-F8CD39DF0246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FD21A176-6782-486D-BF36-ECFAEA1853BB}">
      <dgm:prSet phldrT="[Text]" custT="1"/>
      <dgm:spPr/>
      <dgm:t>
        <a:bodyPr/>
        <a:lstStyle/>
        <a:p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Fokus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pada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i="1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cognitive skills</a:t>
          </a:r>
          <a:endParaRPr lang="en-US" sz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83A01788-6240-441A-A185-7813822FCFAC}" type="parTrans" cxnId="{03962A10-3EFE-4DEE-83A6-D847BD3E9FBA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A7D9AD7F-8A3F-44D6-B8DE-61712E5DC31A}" type="sibTrans" cxnId="{03962A10-3EFE-4DEE-83A6-D847BD3E9FBA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1E7AC3B0-19E9-455F-A2EF-57C09F077A12}">
      <dgm:prSet phldrT="[Text]" custT="1"/>
      <dgm:spPr/>
      <dgm:t>
        <a:bodyPr/>
        <a:lstStyle/>
        <a:p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Intercompany &amp;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Intracompany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Business Games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  <a:sym typeface="Wingdings" pitchFamily="2" charset="2"/>
            </a:rPr>
            <a:t> with &amp; without competition</a:t>
          </a:r>
          <a:endParaRPr lang="en-US" sz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D1E5D3ED-15F9-4B82-8A75-0527CF73E69E}" type="parTrans" cxnId="{621AD7A1-A984-4153-853B-FA0168E1D541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589A4334-EC6E-49BA-87C5-37BC5722B363}" type="sibTrans" cxnId="{621AD7A1-A984-4153-853B-FA0168E1D541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9ECAF9D6-9718-4FA5-838B-B1D06D2BE3F0}">
      <dgm:prSet phldrT="[Text]" custT="1"/>
      <dgm:spPr/>
      <dgm:t>
        <a:bodyPr/>
        <a:lstStyle/>
        <a:p>
          <a:r>
            <a:rPr lang="en-US" sz="16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IN-BASKET</a:t>
          </a:r>
          <a:endParaRPr lang="en-US" sz="16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10CC1720-955D-46B3-A130-E750723759A8}" type="parTrans" cxnId="{988B7BE7-3A8B-49FE-8716-8845A27CCBA4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19BA2CEA-F3F6-4CC6-A23F-13A6ADC72C73}" type="sibTrans" cxnId="{988B7BE7-3A8B-49FE-8716-8845A27CCBA4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7411C43B-075E-491F-BD83-A609B1D44C01}">
      <dgm:prSet phldrT="[Text]" custT="1"/>
      <dgm:spPr/>
      <dgm:t>
        <a:bodyPr/>
        <a:lstStyle/>
        <a:p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Fokus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pada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i="1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cognitive skills</a:t>
          </a:r>
          <a:endParaRPr lang="en-US" sz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FBAF1480-5833-4EC7-AAE2-AF2D044526C6}" type="parTrans" cxnId="{817BF746-2C04-4373-9492-4029BE39860E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AB66EEDB-A083-405B-BE91-BC9DDBE72970}" type="sibTrans" cxnId="{817BF746-2C04-4373-9492-4029BE39860E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88EA7260-37CD-4AA9-B2D5-CFE9237ED0D8}">
      <dgm:prSet phldrT="[Text]" custT="1"/>
      <dgm:spPr/>
      <dgm:t>
        <a:bodyPr/>
        <a:lstStyle/>
        <a:p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Jika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learning objectives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nya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fokus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pada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prioritizing, organizing &amp; planning, &amp; decision making.</a:t>
          </a:r>
          <a:endParaRPr lang="en-US" sz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FABF73F2-61A7-4F0B-9F79-9CB3DCB4CE9D}" type="parTrans" cxnId="{EE85F936-784C-46D1-ADC8-C0C78EE447BE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A3334D84-1C95-464B-A66F-FC40F648C9B1}" type="sibTrans" cxnId="{EE85F936-784C-46D1-ADC8-C0C78EE447BE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B0573350-327E-4C95-AF18-A88745142567}">
      <dgm:prSet phldrT="[Text]" custT="1"/>
      <dgm:spPr/>
      <dgm:t>
        <a:bodyPr/>
        <a:lstStyle/>
        <a:p>
          <a:r>
            <a:rPr lang="en-US" sz="16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CASE STUDY</a:t>
          </a:r>
          <a:endParaRPr lang="en-US" sz="16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D3FE4DF7-3447-4E7F-99EF-4A7C869EF4A7}" type="parTrans" cxnId="{4E5023C1-BE95-4D35-94E0-6DFE1F55A2DC}">
      <dgm:prSet/>
      <dgm:spPr/>
      <dgm:t>
        <a:bodyPr/>
        <a:lstStyle/>
        <a:p>
          <a:endParaRPr lang="en-US" sz="2000">
            <a:latin typeface="Corbel" pitchFamily="34" charset="0"/>
            <a:cs typeface="Arabic Typesetting" pitchFamily="66" charset="-78"/>
          </a:endParaRPr>
        </a:p>
      </dgm:t>
    </dgm:pt>
    <dgm:pt modelId="{EBA30E45-53C4-4BA9-A35A-7BAC80271E52}" type="sibTrans" cxnId="{4E5023C1-BE95-4D35-94E0-6DFE1F55A2DC}">
      <dgm:prSet/>
      <dgm:spPr/>
      <dgm:t>
        <a:bodyPr/>
        <a:lstStyle/>
        <a:p>
          <a:endParaRPr lang="en-US" sz="2000">
            <a:latin typeface="Corbel" pitchFamily="34" charset="0"/>
            <a:cs typeface="Arabic Typesetting" pitchFamily="66" charset="-78"/>
          </a:endParaRPr>
        </a:p>
      </dgm:t>
    </dgm:pt>
    <dgm:pt modelId="{5BB9ABB7-D356-4E0E-9140-4327CD1255CC}">
      <dgm:prSet phldrT="[Text]" custT="1"/>
      <dgm:spPr/>
      <dgm:t>
        <a:bodyPr/>
        <a:lstStyle/>
        <a:p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Fokus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pada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i="1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cognitive skills</a:t>
          </a:r>
          <a:endParaRPr lang="en-US" sz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E8D699DB-0ED9-47B7-8D32-D415BD4B1AC2}" type="parTrans" cxnId="{E96173F8-619B-494B-A148-6D57D418FD70}">
      <dgm:prSet/>
      <dgm:spPr/>
      <dgm:t>
        <a:bodyPr/>
        <a:lstStyle/>
        <a:p>
          <a:endParaRPr lang="en-US" sz="2000">
            <a:latin typeface="Corbel" pitchFamily="34" charset="0"/>
            <a:cs typeface="Arabic Typesetting" pitchFamily="66" charset="-78"/>
          </a:endParaRPr>
        </a:p>
      </dgm:t>
    </dgm:pt>
    <dgm:pt modelId="{C58AC4CA-7F04-415C-A006-055FEC60220E}" type="sibTrans" cxnId="{E96173F8-619B-494B-A148-6D57D418FD70}">
      <dgm:prSet/>
      <dgm:spPr/>
      <dgm:t>
        <a:bodyPr/>
        <a:lstStyle/>
        <a:p>
          <a:endParaRPr lang="en-US" sz="2000">
            <a:latin typeface="Corbel" pitchFamily="34" charset="0"/>
            <a:cs typeface="Arabic Typesetting" pitchFamily="66" charset="-78"/>
          </a:endParaRPr>
        </a:p>
      </dgm:t>
    </dgm:pt>
    <dgm:pt modelId="{5991C035-FA62-41F7-8E7B-601D049C0D29}">
      <dgm:prSet phldrT="[Text]" custT="1"/>
      <dgm:spPr/>
      <dgm:t>
        <a:bodyPr/>
        <a:lstStyle/>
        <a:p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Trainee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membaca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kasus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dan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punya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cukup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waktu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untuk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mengembangkan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jawaban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dari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kasus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tsb</a:t>
          </a:r>
          <a:endParaRPr lang="en-US" sz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BF9E2971-B095-4499-B62B-773670284EDE}" type="parTrans" cxnId="{D2AF7233-FCB8-483B-B554-B4DEC74D40DC}">
      <dgm:prSet/>
      <dgm:spPr/>
      <dgm:t>
        <a:bodyPr/>
        <a:lstStyle/>
        <a:p>
          <a:endParaRPr lang="en-US" sz="2000">
            <a:latin typeface="Corbel" pitchFamily="34" charset="0"/>
            <a:cs typeface="Arabic Typesetting" pitchFamily="66" charset="-78"/>
          </a:endParaRPr>
        </a:p>
      </dgm:t>
    </dgm:pt>
    <dgm:pt modelId="{9E8B445D-579D-4F5F-B951-7718FD39CD4B}" type="sibTrans" cxnId="{D2AF7233-FCB8-483B-B554-B4DEC74D40DC}">
      <dgm:prSet/>
      <dgm:spPr/>
      <dgm:t>
        <a:bodyPr/>
        <a:lstStyle/>
        <a:p>
          <a:endParaRPr lang="en-US" sz="2000">
            <a:latin typeface="Corbel" pitchFamily="34" charset="0"/>
            <a:cs typeface="Arabic Typesetting" pitchFamily="66" charset="-78"/>
          </a:endParaRPr>
        </a:p>
      </dgm:t>
    </dgm:pt>
    <dgm:pt modelId="{308B5206-75BD-492B-B3DC-1EEA01B08AB6}">
      <dgm:prSet phldrT="[Text]" custT="1"/>
      <dgm:spPr/>
      <dgm:t>
        <a:bodyPr/>
        <a:lstStyle/>
        <a:p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Harus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memasukkan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i="1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real situations.</a:t>
          </a:r>
          <a:endParaRPr lang="en-US" sz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38A262D9-651A-4498-8AD8-D9A10D34B43E}" type="parTrans" cxnId="{B686D190-4FB6-479B-88CE-DFF542F1E68D}">
      <dgm:prSet/>
      <dgm:spPr/>
      <dgm:t>
        <a:bodyPr/>
        <a:lstStyle/>
        <a:p>
          <a:endParaRPr lang="en-US" sz="2000">
            <a:latin typeface="Corbel" pitchFamily="34" charset="0"/>
            <a:cs typeface="Arabic Typesetting" pitchFamily="66" charset="-78"/>
          </a:endParaRPr>
        </a:p>
      </dgm:t>
    </dgm:pt>
    <dgm:pt modelId="{2FCE6271-66E2-4E27-9C3F-13C43A9B9218}" type="sibTrans" cxnId="{B686D190-4FB6-479B-88CE-DFF542F1E68D}">
      <dgm:prSet/>
      <dgm:spPr/>
      <dgm:t>
        <a:bodyPr/>
        <a:lstStyle/>
        <a:p>
          <a:endParaRPr lang="en-US" sz="2000">
            <a:latin typeface="Corbel" pitchFamily="34" charset="0"/>
            <a:cs typeface="Arabic Typesetting" pitchFamily="66" charset="-78"/>
          </a:endParaRPr>
        </a:p>
      </dgm:t>
    </dgm:pt>
    <dgm:pt modelId="{9B04FD1A-FC09-4B53-B9DD-8AD5381F1E5B}">
      <dgm:prSet phldrT="[Text]" custT="1"/>
      <dgm:spPr/>
      <dgm:t>
        <a:bodyPr/>
        <a:lstStyle/>
        <a:p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Harus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mencari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yang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relevan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dan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fokus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pada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satu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bidang</a:t>
          </a:r>
          <a:endParaRPr lang="en-US" sz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28F6E69E-D3EF-4C55-A708-48425A77E91C}" type="parTrans" cxnId="{578778BD-6855-4F63-A06A-43B5DF94872E}">
      <dgm:prSet/>
      <dgm:spPr/>
      <dgm:t>
        <a:bodyPr/>
        <a:lstStyle/>
        <a:p>
          <a:endParaRPr lang="en-US" sz="2000">
            <a:latin typeface="Corbel" pitchFamily="34" charset="0"/>
            <a:cs typeface="Arabic Typesetting" pitchFamily="66" charset="-78"/>
          </a:endParaRPr>
        </a:p>
      </dgm:t>
    </dgm:pt>
    <dgm:pt modelId="{27F8BAB5-7941-4025-BB37-F60CE7CD4596}" type="sibTrans" cxnId="{578778BD-6855-4F63-A06A-43B5DF94872E}">
      <dgm:prSet/>
      <dgm:spPr/>
      <dgm:t>
        <a:bodyPr/>
        <a:lstStyle/>
        <a:p>
          <a:endParaRPr lang="en-US" sz="2000">
            <a:latin typeface="Corbel" pitchFamily="34" charset="0"/>
            <a:cs typeface="Arabic Typesetting" pitchFamily="66" charset="-78"/>
          </a:endParaRPr>
        </a:p>
      </dgm:t>
    </dgm:pt>
    <dgm:pt modelId="{9534EA23-980E-414B-9A49-68F78C49EA57}">
      <dgm:prSet phldrT="[Text]" custT="1"/>
      <dgm:spPr/>
      <dgm:t>
        <a:bodyPr/>
        <a:lstStyle/>
        <a:p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Dibatasi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waktu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.</a:t>
          </a:r>
          <a:endParaRPr lang="en-US" sz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F8CEE8CC-A047-4104-8D49-AD15E6AE077B}" type="parTrans" cxnId="{0690FE8D-D4F4-4A42-B6CD-1B7BEDF525D7}">
      <dgm:prSet/>
      <dgm:spPr/>
      <dgm:t>
        <a:bodyPr/>
        <a:lstStyle/>
        <a:p>
          <a:endParaRPr lang="en-US" sz="2000">
            <a:latin typeface="Corbel" pitchFamily="34" charset="0"/>
            <a:cs typeface="Arabic Typesetting" pitchFamily="66" charset="-78"/>
          </a:endParaRPr>
        </a:p>
      </dgm:t>
    </dgm:pt>
    <dgm:pt modelId="{ACF54D6B-6864-49E9-8B28-9CE5907792B7}" type="sibTrans" cxnId="{0690FE8D-D4F4-4A42-B6CD-1B7BEDF525D7}">
      <dgm:prSet/>
      <dgm:spPr/>
      <dgm:t>
        <a:bodyPr/>
        <a:lstStyle/>
        <a:p>
          <a:endParaRPr lang="en-US" sz="2000">
            <a:latin typeface="Corbel" pitchFamily="34" charset="0"/>
            <a:cs typeface="Arabic Typesetting" pitchFamily="66" charset="-78"/>
          </a:endParaRPr>
        </a:p>
      </dgm:t>
    </dgm:pt>
    <dgm:pt modelId="{A6C6AC38-777A-4C96-98AE-778E32C49AF1}">
      <dgm:prSet phldrT="[Text]" custT="1"/>
      <dgm:spPr/>
      <dgm:t>
        <a:bodyPr/>
        <a:lstStyle/>
        <a:p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Trainer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memfasilitasi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diskusi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.</a:t>
          </a:r>
          <a:endParaRPr lang="en-US" sz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1EB37796-951F-4507-A0A3-CFEE26E3D44B}" type="parTrans" cxnId="{11E40123-95D7-45B6-AF82-043CC3A97E2C}">
      <dgm:prSet/>
      <dgm:spPr/>
      <dgm:t>
        <a:bodyPr/>
        <a:lstStyle/>
        <a:p>
          <a:endParaRPr lang="en-US" sz="2000">
            <a:latin typeface="Corbel" pitchFamily="34" charset="0"/>
            <a:cs typeface="Arabic Typesetting" pitchFamily="66" charset="-78"/>
          </a:endParaRPr>
        </a:p>
      </dgm:t>
    </dgm:pt>
    <dgm:pt modelId="{8E46C52D-925B-4594-BBA0-6373B39863BF}" type="sibTrans" cxnId="{11E40123-95D7-45B6-AF82-043CC3A97E2C}">
      <dgm:prSet/>
      <dgm:spPr/>
      <dgm:t>
        <a:bodyPr/>
        <a:lstStyle/>
        <a:p>
          <a:endParaRPr lang="en-US" sz="2000">
            <a:latin typeface="Corbel" pitchFamily="34" charset="0"/>
            <a:cs typeface="Arabic Typesetting" pitchFamily="66" charset="-78"/>
          </a:endParaRPr>
        </a:p>
      </dgm:t>
    </dgm:pt>
    <dgm:pt modelId="{469D6C93-55CF-4059-8241-635E08E3A838}">
      <dgm:prSet phldrT="[Text]" custT="1"/>
      <dgm:spPr/>
      <dgm:t>
        <a:bodyPr/>
        <a:lstStyle/>
        <a:p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Terutama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pada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problem solving skill.</a:t>
          </a:r>
          <a:endParaRPr lang="en-US" sz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AE7EA0F3-927F-4211-A963-2CDBCDA5484A}" type="parTrans" cxnId="{C71674F3-47F4-4261-AFDE-2E6256F0AC0B}">
      <dgm:prSet/>
      <dgm:spPr/>
      <dgm:t>
        <a:bodyPr/>
        <a:lstStyle/>
        <a:p>
          <a:endParaRPr lang="en-US" sz="2000">
            <a:latin typeface="Corbel" pitchFamily="34" charset="0"/>
            <a:cs typeface="Arabic Typesetting" pitchFamily="66" charset="-78"/>
          </a:endParaRPr>
        </a:p>
      </dgm:t>
    </dgm:pt>
    <dgm:pt modelId="{82737296-602C-4AF3-8D11-907AF090019D}" type="sibTrans" cxnId="{C71674F3-47F4-4261-AFDE-2E6256F0AC0B}">
      <dgm:prSet/>
      <dgm:spPr/>
      <dgm:t>
        <a:bodyPr/>
        <a:lstStyle/>
        <a:p>
          <a:endParaRPr lang="en-US" sz="2000">
            <a:latin typeface="Corbel" pitchFamily="34" charset="0"/>
            <a:cs typeface="Arabic Typesetting" pitchFamily="66" charset="-78"/>
          </a:endParaRPr>
        </a:p>
      </dgm:t>
    </dgm:pt>
    <dgm:pt modelId="{02A75DDA-8BF8-44CD-BAAD-7908BD957346}">
      <dgm:prSet phldrT="[Text]" custT="1"/>
      <dgm:spPr/>
      <dgm:t>
        <a:bodyPr/>
        <a:lstStyle/>
        <a:p>
          <a:r>
            <a:rPr lang="en-US" sz="16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ROLE PLAY/ BEHAVIOR MODELING</a:t>
          </a:r>
          <a:endParaRPr lang="en-US" sz="16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310A433A-507D-4CB8-A34B-EE9D30EC0BE0}" type="parTrans" cxnId="{04955A19-6CF6-4CDB-B0FA-84E9673A47F2}">
      <dgm:prSet/>
      <dgm:spPr/>
      <dgm:t>
        <a:bodyPr/>
        <a:lstStyle/>
        <a:p>
          <a:endParaRPr lang="en-US" sz="2000"/>
        </a:p>
      </dgm:t>
    </dgm:pt>
    <dgm:pt modelId="{F9F35012-C58B-4F5B-A2B3-6B0E415CA1AA}" type="sibTrans" cxnId="{04955A19-6CF6-4CDB-B0FA-84E9673A47F2}">
      <dgm:prSet/>
      <dgm:spPr/>
      <dgm:t>
        <a:bodyPr/>
        <a:lstStyle/>
        <a:p>
          <a:endParaRPr lang="en-US" sz="2000"/>
        </a:p>
      </dgm:t>
    </dgm:pt>
    <dgm:pt modelId="{B0174C9E-0475-4DA3-8505-A1DAF2352320}">
      <dgm:prSet phldrT="[Text]" custT="1"/>
      <dgm:spPr/>
      <dgm:t>
        <a:bodyPr/>
        <a:lstStyle/>
        <a:p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Goal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dari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training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adalah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interpersonal skills</a:t>
          </a:r>
          <a:endParaRPr lang="en-US" sz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7A056C81-4041-4FE5-9660-4A836B3B783F}" type="parTrans" cxnId="{74B68580-0405-48E2-8B0F-F1DAC6FAD08D}">
      <dgm:prSet/>
      <dgm:spPr/>
      <dgm:t>
        <a:bodyPr/>
        <a:lstStyle/>
        <a:p>
          <a:endParaRPr lang="en-US" sz="2000"/>
        </a:p>
      </dgm:t>
    </dgm:pt>
    <dgm:pt modelId="{829189D0-7590-4D68-91A6-2A0750157998}" type="sibTrans" cxnId="{74B68580-0405-48E2-8B0F-F1DAC6FAD08D}">
      <dgm:prSet/>
      <dgm:spPr/>
      <dgm:t>
        <a:bodyPr/>
        <a:lstStyle/>
        <a:p>
          <a:endParaRPr lang="en-US" sz="2000"/>
        </a:p>
      </dgm:t>
    </dgm:pt>
    <dgm:pt modelId="{9E70327E-EC5E-4ED5-BE61-D398E86EF4FA}">
      <dgm:prSet phldrT="[Text]" custT="1"/>
      <dgm:spPr/>
      <dgm:t>
        <a:bodyPr/>
        <a:lstStyle/>
        <a:p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Feedback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menjadi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komponen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penting</a:t>
          </a:r>
          <a:endParaRPr lang="en-US" sz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304EB5A4-D523-4B8A-9C29-31655CC2A6FD}" type="parTrans" cxnId="{2FB87435-3FD0-48B0-B7E3-B441DBCE82E6}">
      <dgm:prSet/>
      <dgm:spPr/>
      <dgm:t>
        <a:bodyPr/>
        <a:lstStyle/>
        <a:p>
          <a:endParaRPr lang="en-US" sz="2000"/>
        </a:p>
      </dgm:t>
    </dgm:pt>
    <dgm:pt modelId="{55B0F82C-78FE-40DF-9499-8EF801951447}" type="sibTrans" cxnId="{2FB87435-3FD0-48B0-B7E3-B441DBCE82E6}">
      <dgm:prSet/>
      <dgm:spPr/>
      <dgm:t>
        <a:bodyPr/>
        <a:lstStyle/>
        <a:p>
          <a:endParaRPr lang="en-US" sz="2000"/>
        </a:p>
      </dgm:t>
    </dgm:pt>
    <dgm:pt modelId="{38A25497-A849-4321-9215-C81A639C2A74}">
      <dgm:prSet phldrT="[Text]" custT="1"/>
      <dgm:spPr/>
      <dgm:t>
        <a:bodyPr/>
        <a:lstStyle/>
        <a:p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Pada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behavior modeling </a:t>
          </a:r>
          <a:r>
            <a:rPr lang="en-US" sz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membutuhkan</a:t>
          </a:r>
          <a:r>
            <a:rPr lang="en-US" sz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video.</a:t>
          </a:r>
          <a:endParaRPr lang="en-US" sz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gm:t>
    </dgm:pt>
    <dgm:pt modelId="{709B49E2-5834-4826-BD3B-AF431D969EA4}" type="parTrans" cxnId="{F8A365B0-AB14-4BA1-B411-12F345053257}">
      <dgm:prSet/>
      <dgm:spPr/>
      <dgm:t>
        <a:bodyPr/>
        <a:lstStyle/>
        <a:p>
          <a:endParaRPr lang="en-US" sz="2000"/>
        </a:p>
      </dgm:t>
    </dgm:pt>
    <dgm:pt modelId="{FF45E36A-B739-473D-BC5D-3F8250C985C8}" type="sibTrans" cxnId="{F8A365B0-AB14-4BA1-B411-12F345053257}">
      <dgm:prSet/>
      <dgm:spPr/>
      <dgm:t>
        <a:bodyPr/>
        <a:lstStyle/>
        <a:p>
          <a:endParaRPr lang="en-US" sz="2000"/>
        </a:p>
      </dgm:t>
    </dgm:pt>
    <dgm:pt modelId="{F7C61745-9E5A-4A4B-AFE4-821E19583664}" type="pres">
      <dgm:prSet presAssocID="{EADA7E65-7398-415E-8300-5FE6271BC7B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376DE35-C143-497C-ADF5-3653253D81BC}" type="pres">
      <dgm:prSet presAssocID="{365DA324-063B-4865-B7BF-8C652BDC77E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8C0167-1E98-4D7E-BFF0-395AB60B56E3}" type="pres">
      <dgm:prSet presAssocID="{DF9571EE-6A14-4B89-8FBE-521CDD536F58}" presName="sibTrans" presStyleCnt="0"/>
      <dgm:spPr/>
    </dgm:pt>
    <dgm:pt modelId="{2CA26EF8-AFB0-42FB-AB6C-0A346FC85FA6}" type="pres">
      <dgm:prSet presAssocID="{D623B4D5-62C3-4765-B352-560185CA987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B163A9-0035-44C8-A1F6-EE027B35DA67}" type="pres">
      <dgm:prSet presAssocID="{3FD4A6F2-F30C-4058-A4E2-3F93EAD73E1B}" presName="sibTrans" presStyleCnt="0"/>
      <dgm:spPr/>
    </dgm:pt>
    <dgm:pt modelId="{7B3DEFE2-3E55-4CBD-99C9-FC9313269224}" type="pres">
      <dgm:prSet presAssocID="{9ECAF9D6-9718-4FA5-838B-B1D06D2BE3F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9BD120-0C0E-4AC4-B666-2A07782330C4}" type="pres">
      <dgm:prSet presAssocID="{19BA2CEA-F3F6-4CC6-A23F-13A6ADC72C73}" presName="sibTrans" presStyleCnt="0"/>
      <dgm:spPr/>
    </dgm:pt>
    <dgm:pt modelId="{AE6B465D-DBFC-414E-B632-B47411A36D78}" type="pres">
      <dgm:prSet presAssocID="{B0573350-327E-4C95-AF18-A8874514256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60AF44-A5FA-415C-9F8B-DE769FB66B7B}" type="pres">
      <dgm:prSet presAssocID="{EBA30E45-53C4-4BA9-A35A-7BAC80271E52}" presName="sibTrans" presStyleCnt="0"/>
      <dgm:spPr/>
    </dgm:pt>
    <dgm:pt modelId="{75726713-76F7-4335-9A3A-8C6A7202243B}" type="pres">
      <dgm:prSet presAssocID="{02A75DDA-8BF8-44CD-BAAD-7908BD95734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8032B07-3F61-44CC-825B-6CF04FE5DD62}" type="presOf" srcId="{38A25497-A849-4321-9215-C81A639C2A74}" destId="{75726713-76F7-4335-9A3A-8C6A7202243B}" srcOrd="0" destOrd="3" presId="urn:microsoft.com/office/officeart/2005/8/layout/hList6"/>
    <dgm:cxn modelId="{4E5023C1-BE95-4D35-94E0-6DFE1F55A2DC}" srcId="{EADA7E65-7398-415E-8300-5FE6271BC7B5}" destId="{B0573350-327E-4C95-AF18-A88745142567}" srcOrd="3" destOrd="0" parTransId="{D3FE4DF7-3447-4E7F-99EF-4A7C869EF4A7}" sibTransId="{EBA30E45-53C4-4BA9-A35A-7BAC80271E52}"/>
    <dgm:cxn modelId="{C0343B12-47D8-4D0A-A2E9-F21298BD0343}" type="presOf" srcId="{D71B0C55-04BE-4D84-984F-DCBC59B34D33}" destId="{A376DE35-C143-497C-ADF5-3653253D81BC}" srcOrd="0" destOrd="2" presId="urn:microsoft.com/office/officeart/2005/8/layout/hList6"/>
    <dgm:cxn modelId="{71EF85DF-A1A5-449C-A31F-A1B67B16EE9E}" type="presOf" srcId="{02A75DDA-8BF8-44CD-BAAD-7908BD957346}" destId="{75726713-76F7-4335-9A3A-8C6A7202243B}" srcOrd="0" destOrd="0" presId="urn:microsoft.com/office/officeart/2005/8/layout/hList6"/>
    <dgm:cxn modelId="{D393DB86-0928-440D-BFD5-75EF61472009}" type="presOf" srcId="{88EA7260-37CD-4AA9-B2D5-CFE9237ED0D8}" destId="{7B3DEFE2-3E55-4CBD-99C9-FC9313269224}" srcOrd="0" destOrd="2" presId="urn:microsoft.com/office/officeart/2005/8/layout/hList6"/>
    <dgm:cxn modelId="{D0230A2F-944C-4F84-B9D7-CFA80502EAF9}" type="presOf" srcId="{365DA324-063B-4865-B7BF-8C652BDC77EB}" destId="{A376DE35-C143-497C-ADF5-3653253D81BC}" srcOrd="0" destOrd="0" presId="urn:microsoft.com/office/officeart/2005/8/layout/hList6"/>
    <dgm:cxn modelId="{EA7F11A3-C901-4B6C-97F1-4B4F5F4D5D46}" type="presOf" srcId="{308B5206-75BD-492B-B3DC-1EEA01B08AB6}" destId="{A376DE35-C143-497C-ADF5-3653253D81BC}" srcOrd="0" destOrd="3" presId="urn:microsoft.com/office/officeart/2005/8/layout/hList6"/>
    <dgm:cxn modelId="{578778BD-6855-4F63-A06A-43B5DF94872E}" srcId="{D623B4D5-62C3-4765-B352-560185CA987B}" destId="{9B04FD1A-FC09-4B53-B9DD-8AD5381F1E5B}" srcOrd="2" destOrd="0" parTransId="{28F6E69E-D3EF-4C55-A708-48425A77E91C}" sibTransId="{27F8BAB5-7941-4025-BB37-F60CE7CD4596}"/>
    <dgm:cxn modelId="{F8A365B0-AB14-4BA1-B411-12F345053257}" srcId="{02A75DDA-8BF8-44CD-BAAD-7908BD957346}" destId="{38A25497-A849-4321-9215-C81A639C2A74}" srcOrd="2" destOrd="0" parTransId="{709B49E2-5834-4826-BD3B-AF431D969EA4}" sibTransId="{FF45E36A-B739-473D-BC5D-3F8250C985C8}"/>
    <dgm:cxn modelId="{744DC9F0-F327-43C1-9740-22336DF3A47D}" type="presOf" srcId="{9B04FD1A-FC09-4B53-B9DD-8AD5381F1E5B}" destId="{2CA26EF8-AFB0-42FB-AB6C-0A346FC85FA6}" srcOrd="0" destOrd="3" presId="urn:microsoft.com/office/officeart/2005/8/layout/hList6"/>
    <dgm:cxn modelId="{817BF746-2C04-4373-9492-4029BE39860E}" srcId="{9ECAF9D6-9718-4FA5-838B-B1D06D2BE3F0}" destId="{7411C43B-075E-491F-BD83-A609B1D44C01}" srcOrd="0" destOrd="0" parTransId="{FBAF1480-5833-4EC7-AAE2-AF2D044526C6}" sibTransId="{AB66EEDB-A083-405B-BE91-BC9DDBE72970}"/>
    <dgm:cxn modelId="{2FB87435-3FD0-48B0-B7E3-B441DBCE82E6}" srcId="{02A75DDA-8BF8-44CD-BAAD-7908BD957346}" destId="{9E70327E-EC5E-4ED5-BE61-D398E86EF4FA}" srcOrd="1" destOrd="0" parTransId="{304EB5A4-D523-4B8A-9C29-31655CC2A6FD}" sibTransId="{55B0F82C-78FE-40DF-9499-8EF801951447}"/>
    <dgm:cxn modelId="{C71674F3-47F4-4261-AFDE-2E6256F0AC0B}" srcId="{B0573350-327E-4C95-AF18-A88745142567}" destId="{469D6C93-55CF-4059-8241-635E08E3A838}" srcOrd="3" destOrd="0" parTransId="{AE7EA0F3-927F-4211-A963-2CDBCDA5484A}" sibTransId="{82737296-602C-4AF3-8D11-907AF090019D}"/>
    <dgm:cxn modelId="{91017C2C-7CE0-46AD-BBAA-6BBD84405288}" type="presOf" srcId="{F41506AA-9CBE-4558-BA32-A330558A1F7C}" destId="{A376DE35-C143-497C-ADF5-3653253D81BC}" srcOrd="0" destOrd="1" presId="urn:microsoft.com/office/officeart/2005/8/layout/hList6"/>
    <dgm:cxn modelId="{9F388212-6362-4A21-B2E3-E4F68499DA33}" type="presOf" srcId="{7411C43B-075E-491F-BD83-A609B1D44C01}" destId="{7B3DEFE2-3E55-4CBD-99C9-FC9313269224}" srcOrd="0" destOrd="1" presId="urn:microsoft.com/office/officeart/2005/8/layout/hList6"/>
    <dgm:cxn modelId="{837BE3FD-7DF2-4208-8EB7-FBF8ED2A16A0}" type="presOf" srcId="{B0573350-327E-4C95-AF18-A88745142567}" destId="{AE6B465D-DBFC-414E-B632-B47411A36D78}" srcOrd="0" destOrd="0" presId="urn:microsoft.com/office/officeart/2005/8/layout/hList6"/>
    <dgm:cxn modelId="{DEC319FB-1238-4D48-BE3B-33D597FEF30D}" type="presOf" srcId="{FD21A176-6782-486D-BF36-ECFAEA1853BB}" destId="{2CA26EF8-AFB0-42FB-AB6C-0A346FC85FA6}" srcOrd="0" destOrd="1" presId="urn:microsoft.com/office/officeart/2005/8/layout/hList6"/>
    <dgm:cxn modelId="{6F91426D-1EBD-430D-A687-30510EF2EFFE}" type="presOf" srcId="{A6C6AC38-777A-4C96-98AE-778E32C49AF1}" destId="{AE6B465D-DBFC-414E-B632-B47411A36D78}" srcOrd="0" destOrd="3" presId="urn:microsoft.com/office/officeart/2005/8/layout/hList6"/>
    <dgm:cxn modelId="{5632879D-ACDA-41F6-9718-A0E573E114AC}" type="presOf" srcId="{1E7AC3B0-19E9-455F-A2EF-57C09F077A12}" destId="{2CA26EF8-AFB0-42FB-AB6C-0A346FC85FA6}" srcOrd="0" destOrd="2" presId="urn:microsoft.com/office/officeart/2005/8/layout/hList6"/>
    <dgm:cxn modelId="{04D0869B-98DF-4DA4-A7A5-B7C52DEFE5EF}" type="presOf" srcId="{5BB9ABB7-D356-4E0E-9140-4327CD1255CC}" destId="{AE6B465D-DBFC-414E-B632-B47411A36D78}" srcOrd="0" destOrd="1" presId="urn:microsoft.com/office/officeart/2005/8/layout/hList6"/>
    <dgm:cxn modelId="{04955A19-6CF6-4CDB-B0FA-84E9673A47F2}" srcId="{EADA7E65-7398-415E-8300-5FE6271BC7B5}" destId="{02A75DDA-8BF8-44CD-BAAD-7908BD957346}" srcOrd="4" destOrd="0" parTransId="{310A433A-507D-4CB8-A34B-EE9D30EC0BE0}" sibTransId="{F9F35012-C58B-4F5B-A2B3-6B0E415CA1AA}"/>
    <dgm:cxn modelId="{60BF2E4C-B7DA-40CE-95C5-1E63DC411FD3}" type="presOf" srcId="{B0174C9E-0475-4DA3-8505-A1DAF2352320}" destId="{75726713-76F7-4335-9A3A-8C6A7202243B}" srcOrd="0" destOrd="1" presId="urn:microsoft.com/office/officeart/2005/8/layout/hList6"/>
    <dgm:cxn modelId="{03962A10-3EFE-4DEE-83A6-D847BD3E9FBA}" srcId="{D623B4D5-62C3-4765-B352-560185CA987B}" destId="{FD21A176-6782-486D-BF36-ECFAEA1853BB}" srcOrd="0" destOrd="0" parTransId="{83A01788-6240-441A-A185-7813822FCFAC}" sibTransId="{A7D9AD7F-8A3F-44D6-B8DE-61712E5DC31A}"/>
    <dgm:cxn modelId="{2A7C2408-37EB-4D8D-B3A2-B376C573CEFE}" srcId="{365DA324-063B-4865-B7BF-8C652BDC77EB}" destId="{D71B0C55-04BE-4D84-984F-DCBC59B34D33}" srcOrd="1" destOrd="0" parTransId="{3FEF0526-8D4C-42EB-A326-F05733C70D8C}" sibTransId="{098785E8-571F-47BB-9D13-DF7C936C1122}"/>
    <dgm:cxn modelId="{60723DEA-9B00-4D46-AF59-5066350634EC}" srcId="{EADA7E65-7398-415E-8300-5FE6271BC7B5}" destId="{365DA324-063B-4865-B7BF-8C652BDC77EB}" srcOrd="0" destOrd="0" parTransId="{B89A1A1A-3479-45A5-8C7C-F200F0FC3090}" sibTransId="{DF9571EE-6A14-4B89-8FBE-521CDD536F58}"/>
    <dgm:cxn modelId="{C61722E5-6B25-4C7D-BA0C-3B047B484ED4}" srcId="{365DA324-063B-4865-B7BF-8C652BDC77EB}" destId="{F41506AA-9CBE-4558-BA32-A330558A1F7C}" srcOrd="0" destOrd="0" parTransId="{24BD0118-5AFE-4562-BC77-CF64FC263E50}" sibTransId="{8F00F72F-E0CA-44A9-BFAD-4B9D79E0A2DE}"/>
    <dgm:cxn modelId="{9FC1DC59-3F8D-4336-A596-F9F1135DD300}" type="presOf" srcId="{9E70327E-EC5E-4ED5-BE61-D398E86EF4FA}" destId="{75726713-76F7-4335-9A3A-8C6A7202243B}" srcOrd="0" destOrd="2" presId="urn:microsoft.com/office/officeart/2005/8/layout/hList6"/>
    <dgm:cxn modelId="{E96173F8-619B-494B-A148-6D57D418FD70}" srcId="{B0573350-327E-4C95-AF18-A88745142567}" destId="{5BB9ABB7-D356-4E0E-9140-4327CD1255CC}" srcOrd="0" destOrd="0" parTransId="{E8D699DB-0ED9-47B7-8D32-D415BD4B1AC2}" sibTransId="{C58AC4CA-7F04-415C-A006-055FEC60220E}"/>
    <dgm:cxn modelId="{9D83A966-210F-4E03-A8D6-C91E3C403197}" type="presOf" srcId="{9ECAF9D6-9718-4FA5-838B-B1D06D2BE3F0}" destId="{7B3DEFE2-3E55-4CBD-99C9-FC9313269224}" srcOrd="0" destOrd="0" presId="urn:microsoft.com/office/officeart/2005/8/layout/hList6"/>
    <dgm:cxn modelId="{EE85F936-784C-46D1-ADC8-C0C78EE447BE}" srcId="{9ECAF9D6-9718-4FA5-838B-B1D06D2BE3F0}" destId="{88EA7260-37CD-4AA9-B2D5-CFE9237ED0D8}" srcOrd="1" destOrd="0" parTransId="{FABF73F2-61A7-4F0B-9F79-9CB3DCB4CE9D}" sibTransId="{A3334D84-1C95-464B-A66F-FC40F648C9B1}"/>
    <dgm:cxn modelId="{11E40123-95D7-45B6-AF82-043CC3A97E2C}" srcId="{B0573350-327E-4C95-AF18-A88745142567}" destId="{A6C6AC38-777A-4C96-98AE-778E32C49AF1}" srcOrd="2" destOrd="0" parTransId="{1EB37796-951F-4507-A0A3-CFEE26E3D44B}" sibTransId="{8E46C52D-925B-4594-BBA0-6373B39863BF}"/>
    <dgm:cxn modelId="{621AD7A1-A984-4153-853B-FA0168E1D541}" srcId="{D623B4D5-62C3-4765-B352-560185CA987B}" destId="{1E7AC3B0-19E9-455F-A2EF-57C09F077A12}" srcOrd="1" destOrd="0" parTransId="{D1E5D3ED-15F9-4B82-8A75-0527CF73E69E}" sibTransId="{589A4334-EC6E-49BA-87C5-37BC5722B363}"/>
    <dgm:cxn modelId="{2A385E05-EA24-48A5-8EEA-4A9DA484B405}" type="presOf" srcId="{5991C035-FA62-41F7-8E7B-601D049C0D29}" destId="{AE6B465D-DBFC-414E-B632-B47411A36D78}" srcOrd="0" destOrd="2" presId="urn:microsoft.com/office/officeart/2005/8/layout/hList6"/>
    <dgm:cxn modelId="{D2AF7233-FCB8-483B-B554-B4DEC74D40DC}" srcId="{B0573350-327E-4C95-AF18-A88745142567}" destId="{5991C035-FA62-41F7-8E7B-601D049C0D29}" srcOrd="1" destOrd="0" parTransId="{BF9E2971-B095-4499-B62B-773670284EDE}" sibTransId="{9E8B445D-579D-4F5F-B951-7718FD39CD4B}"/>
    <dgm:cxn modelId="{988B7BE7-3A8B-49FE-8716-8845A27CCBA4}" srcId="{EADA7E65-7398-415E-8300-5FE6271BC7B5}" destId="{9ECAF9D6-9718-4FA5-838B-B1D06D2BE3F0}" srcOrd="2" destOrd="0" parTransId="{10CC1720-955D-46B3-A130-E750723759A8}" sibTransId="{19BA2CEA-F3F6-4CC6-A23F-13A6ADC72C73}"/>
    <dgm:cxn modelId="{8AC06C6D-CD4B-48BA-B1DF-419F74BB341B}" type="presOf" srcId="{9534EA23-980E-414B-9A49-68F78C49EA57}" destId="{7B3DEFE2-3E55-4CBD-99C9-FC9313269224}" srcOrd="0" destOrd="3" presId="urn:microsoft.com/office/officeart/2005/8/layout/hList6"/>
    <dgm:cxn modelId="{0690FE8D-D4F4-4A42-B6CD-1B7BEDF525D7}" srcId="{9ECAF9D6-9718-4FA5-838B-B1D06D2BE3F0}" destId="{9534EA23-980E-414B-9A49-68F78C49EA57}" srcOrd="2" destOrd="0" parTransId="{F8CEE8CC-A047-4104-8D49-AD15E6AE077B}" sibTransId="{ACF54D6B-6864-49E9-8B28-9CE5907792B7}"/>
    <dgm:cxn modelId="{74B68580-0405-48E2-8B0F-F1DAC6FAD08D}" srcId="{02A75DDA-8BF8-44CD-BAAD-7908BD957346}" destId="{B0174C9E-0475-4DA3-8505-A1DAF2352320}" srcOrd="0" destOrd="0" parTransId="{7A056C81-4041-4FE5-9660-4A836B3B783F}" sibTransId="{829189D0-7590-4D68-91A6-2A0750157998}"/>
    <dgm:cxn modelId="{F14199B6-E123-45FF-899B-01BC2D97D651}" type="presOf" srcId="{D623B4D5-62C3-4765-B352-560185CA987B}" destId="{2CA26EF8-AFB0-42FB-AB6C-0A346FC85FA6}" srcOrd="0" destOrd="0" presId="urn:microsoft.com/office/officeart/2005/8/layout/hList6"/>
    <dgm:cxn modelId="{D93B78F3-0316-4ADC-8262-85C532E1B37E}" type="presOf" srcId="{469D6C93-55CF-4059-8241-635E08E3A838}" destId="{AE6B465D-DBFC-414E-B632-B47411A36D78}" srcOrd="0" destOrd="4" presId="urn:microsoft.com/office/officeart/2005/8/layout/hList6"/>
    <dgm:cxn modelId="{4C2FC7A5-CBF3-4BA3-913C-F8CD39DF0246}" srcId="{EADA7E65-7398-415E-8300-5FE6271BC7B5}" destId="{D623B4D5-62C3-4765-B352-560185CA987B}" srcOrd="1" destOrd="0" parTransId="{D73D4019-A65B-4563-AD6A-7750CB02985B}" sibTransId="{3FD4A6F2-F30C-4058-A4E2-3F93EAD73E1B}"/>
    <dgm:cxn modelId="{B686D190-4FB6-479B-88CE-DFF542F1E68D}" srcId="{365DA324-063B-4865-B7BF-8C652BDC77EB}" destId="{308B5206-75BD-492B-B3DC-1EEA01B08AB6}" srcOrd="2" destOrd="0" parTransId="{38A262D9-651A-4498-8AD8-D9A10D34B43E}" sibTransId="{2FCE6271-66E2-4E27-9C3F-13C43A9B9218}"/>
    <dgm:cxn modelId="{A1868A0E-025A-450F-9978-71F58172FD4E}" type="presOf" srcId="{EADA7E65-7398-415E-8300-5FE6271BC7B5}" destId="{F7C61745-9E5A-4A4B-AFE4-821E19583664}" srcOrd="0" destOrd="0" presId="urn:microsoft.com/office/officeart/2005/8/layout/hList6"/>
    <dgm:cxn modelId="{B5D3DBD3-CF6C-4E0D-AE54-67D1DFBD13F6}" type="presParOf" srcId="{F7C61745-9E5A-4A4B-AFE4-821E19583664}" destId="{A376DE35-C143-497C-ADF5-3653253D81BC}" srcOrd="0" destOrd="0" presId="urn:microsoft.com/office/officeart/2005/8/layout/hList6"/>
    <dgm:cxn modelId="{78C704D4-7481-4993-97DD-71A131C0CAB5}" type="presParOf" srcId="{F7C61745-9E5A-4A4B-AFE4-821E19583664}" destId="{948C0167-1E98-4D7E-BFF0-395AB60B56E3}" srcOrd="1" destOrd="0" presId="urn:microsoft.com/office/officeart/2005/8/layout/hList6"/>
    <dgm:cxn modelId="{A9493974-341A-4D1C-8738-80EB30B805C7}" type="presParOf" srcId="{F7C61745-9E5A-4A4B-AFE4-821E19583664}" destId="{2CA26EF8-AFB0-42FB-AB6C-0A346FC85FA6}" srcOrd="2" destOrd="0" presId="urn:microsoft.com/office/officeart/2005/8/layout/hList6"/>
    <dgm:cxn modelId="{5D1D0761-BF81-4B29-9EAA-D452132EAE34}" type="presParOf" srcId="{F7C61745-9E5A-4A4B-AFE4-821E19583664}" destId="{66B163A9-0035-44C8-A1F6-EE027B35DA67}" srcOrd="3" destOrd="0" presId="urn:microsoft.com/office/officeart/2005/8/layout/hList6"/>
    <dgm:cxn modelId="{DC83955E-26FE-4B9E-84B2-3C2F4F59B1EC}" type="presParOf" srcId="{F7C61745-9E5A-4A4B-AFE4-821E19583664}" destId="{7B3DEFE2-3E55-4CBD-99C9-FC9313269224}" srcOrd="4" destOrd="0" presId="urn:microsoft.com/office/officeart/2005/8/layout/hList6"/>
    <dgm:cxn modelId="{7BB63954-3481-4DD4-A0DF-6F98037341EF}" type="presParOf" srcId="{F7C61745-9E5A-4A4B-AFE4-821E19583664}" destId="{0B9BD120-0C0E-4AC4-B666-2A07782330C4}" srcOrd="5" destOrd="0" presId="urn:microsoft.com/office/officeart/2005/8/layout/hList6"/>
    <dgm:cxn modelId="{C18CDD69-60EC-4AE5-8017-E7FD7D6CCFB5}" type="presParOf" srcId="{F7C61745-9E5A-4A4B-AFE4-821E19583664}" destId="{AE6B465D-DBFC-414E-B632-B47411A36D78}" srcOrd="6" destOrd="0" presId="urn:microsoft.com/office/officeart/2005/8/layout/hList6"/>
    <dgm:cxn modelId="{0160606C-FB06-494B-9A91-0AE0C424B20F}" type="presParOf" srcId="{F7C61745-9E5A-4A4B-AFE4-821E19583664}" destId="{B960AF44-A5FA-415C-9F8B-DE769FB66B7B}" srcOrd="7" destOrd="0" presId="urn:microsoft.com/office/officeart/2005/8/layout/hList6"/>
    <dgm:cxn modelId="{39B33E72-17E1-4506-B901-72F9FB1D6134}" type="presParOf" srcId="{F7C61745-9E5A-4A4B-AFE4-821E19583664}" destId="{75726713-76F7-4335-9A3A-8C6A7202243B}" srcOrd="8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8830A71-B2E3-46D2-B9A1-C445915EA211}" type="doc">
      <dgm:prSet loTypeId="urn:microsoft.com/office/officeart/2005/8/layout/chevron2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D8055B4-8FDB-471B-B161-D4AB72625E5C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Corbel" pitchFamily="34" charset="0"/>
            </a:rPr>
            <a:t>KNOWLEDGE</a:t>
          </a:r>
          <a:endParaRPr lang="en-US" dirty="0">
            <a:solidFill>
              <a:schemeClr val="tx1"/>
            </a:solidFill>
            <a:latin typeface="Corbel" pitchFamily="34" charset="0"/>
          </a:endParaRPr>
        </a:p>
      </dgm:t>
    </dgm:pt>
    <dgm:pt modelId="{0E67ACC2-3530-4EB6-B336-CE6BFB6D91A6}" type="parTrans" cxnId="{4A2E3398-CFF8-4C15-A64F-9FE21AE56229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D3672246-8311-4995-93B1-695BF2C771C2}" type="sibTrans" cxnId="{4A2E3398-CFF8-4C15-A64F-9FE21AE56229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307E4182-1AC4-4568-8D80-6FF868E7AFA6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Corbel" pitchFamily="34" charset="0"/>
            </a:rPr>
            <a:t>Subject matter</a:t>
          </a:r>
          <a:endParaRPr lang="en-US" dirty="0">
            <a:solidFill>
              <a:schemeClr val="tx1"/>
            </a:solidFill>
            <a:latin typeface="Corbel" pitchFamily="34" charset="0"/>
          </a:endParaRPr>
        </a:p>
      </dgm:t>
    </dgm:pt>
    <dgm:pt modelId="{587313A0-FCFC-467A-B6B4-7FDD3C2AF944}" type="parTrans" cxnId="{E9688413-B0B9-400F-A7EC-307B87ACFB30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871394FE-6B92-439C-AF9D-7143DAE14997}" type="sibTrans" cxnId="{E9688413-B0B9-400F-A7EC-307B87ACFB30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36D310DD-C96F-45BF-A795-3B0E52B1D436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Corbel" pitchFamily="34" charset="0"/>
            </a:rPr>
            <a:t>Organization</a:t>
          </a:r>
          <a:endParaRPr lang="en-US" dirty="0">
            <a:solidFill>
              <a:schemeClr val="tx1"/>
            </a:solidFill>
            <a:latin typeface="Corbel" pitchFamily="34" charset="0"/>
          </a:endParaRPr>
        </a:p>
      </dgm:t>
    </dgm:pt>
    <dgm:pt modelId="{D7C323A5-252E-4979-AC63-11995D709744}" type="parTrans" cxnId="{B727997F-EE3E-4312-8D55-15B755786579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EA7F1B63-27C5-464A-BA28-8AB900921E93}" type="sibTrans" cxnId="{B727997F-EE3E-4312-8D55-15B755786579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EB5035D3-4E8A-4A13-8E28-9283F92C89AC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Corbel" pitchFamily="34" charset="0"/>
            </a:rPr>
            <a:t>SKILSS</a:t>
          </a:r>
          <a:endParaRPr lang="en-US" dirty="0">
            <a:solidFill>
              <a:schemeClr val="tx1"/>
            </a:solidFill>
            <a:latin typeface="Corbel" pitchFamily="34" charset="0"/>
          </a:endParaRPr>
        </a:p>
      </dgm:t>
    </dgm:pt>
    <dgm:pt modelId="{20956E74-2FD6-45B4-A820-8CE48F6016D7}" type="parTrans" cxnId="{D5723BCB-FDB9-49D7-9DD0-1ED5A4CED329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06434350-29FE-49C6-8FB3-EAAB5014ADBC}" type="sibTrans" cxnId="{D5723BCB-FDB9-49D7-9DD0-1ED5A4CED329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57C992F6-CCB4-45D1-AD91-739F00C7D3C7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Corbel" pitchFamily="34" charset="0"/>
            </a:rPr>
            <a:t>Interpersonal communication skills</a:t>
          </a:r>
          <a:endParaRPr lang="en-US" dirty="0">
            <a:solidFill>
              <a:schemeClr val="tx1"/>
            </a:solidFill>
            <a:latin typeface="Corbel" pitchFamily="34" charset="0"/>
          </a:endParaRPr>
        </a:p>
      </dgm:t>
    </dgm:pt>
    <dgm:pt modelId="{B36C59ED-97F4-4A00-A7F3-0264BBAF12B9}" type="parTrans" cxnId="{F17CDD9E-77D0-4671-953B-D40FC337839C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F0590D1A-3B7B-4B99-AAF1-3E20A852E219}" type="sibTrans" cxnId="{F17CDD9E-77D0-4671-953B-D40FC337839C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627480F4-0CF1-461A-965D-8F26F762E867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Corbel" pitchFamily="34" charset="0"/>
            </a:rPr>
            <a:t>Verbal skills (ability to explain clearly): active listening, questioning, providing feedback</a:t>
          </a:r>
          <a:endParaRPr lang="en-US" dirty="0">
            <a:solidFill>
              <a:schemeClr val="tx1"/>
            </a:solidFill>
            <a:latin typeface="Corbel" pitchFamily="34" charset="0"/>
          </a:endParaRPr>
        </a:p>
      </dgm:t>
    </dgm:pt>
    <dgm:pt modelId="{CDE3EFB2-77F8-45AA-B057-A532B97BC8C2}" type="parTrans" cxnId="{592C8EF7-8997-4833-BCC7-CF3A69C401C8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0002DE91-D520-430C-978F-9EED67CBC28C}" type="sibTrans" cxnId="{592C8EF7-8997-4833-BCC7-CF3A69C401C8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0AB1C7BC-1BCF-42AE-B70C-31D993F74812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Corbel" pitchFamily="34" charset="0"/>
            </a:rPr>
            <a:t>ATTITUDES</a:t>
          </a:r>
          <a:endParaRPr lang="en-US" dirty="0">
            <a:solidFill>
              <a:schemeClr val="tx1"/>
            </a:solidFill>
            <a:latin typeface="Corbel" pitchFamily="34" charset="0"/>
          </a:endParaRPr>
        </a:p>
      </dgm:t>
    </dgm:pt>
    <dgm:pt modelId="{6F33D855-C7CA-4923-80D5-6E31E045D4DC}" type="parTrans" cxnId="{99FA0B38-71BB-4A21-880A-86E80A0D9BF0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323A05D6-73B2-4D8E-BBD2-B96A8C26434A}" type="sibTrans" cxnId="{99FA0B38-71BB-4A21-880A-86E80A0D9BF0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6A5E966B-2C0A-4AA3-A0BA-61C9FFC54172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Corbel" pitchFamily="34" charset="0"/>
            </a:rPr>
            <a:t>Commitment to organization</a:t>
          </a:r>
          <a:endParaRPr lang="en-US" dirty="0">
            <a:solidFill>
              <a:schemeClr val="tx1"/>
            </a:solidFill>
            <a:latin typeface="Corbel" pitchFamily="34" charset="0"/>
          </a:endParaRPr>
        </a:p>
      </dgm:t>
    </dgm:pt>
    <dgm:pt modelId="{63C1B76F-819E-481D-9C78-BBF8AAD6347C}" type="parTrans" cxnId="{8EB451E0-4BB0-4991-A45B-699F36581F82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626DFEEC-F0DB-4B1D-91F5-BA11522C9FDE}" type="sibTrans" cxnId="{8EB451E0-4BB0-4991-A45B-699F36581F82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8204598A-992C-4EB0-BEF5-5C8663860341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Corbel" pitchFamily="34" charset="0"/>
            </a:rPr>
            <a:t>High-level of self-efficacy</a:t>
          </a:r>
          <a:endParaRPr lang="en-US" dirty="0">
            <a:solidFill>
              <a:schemeClr val="tx1"/>
            </a:solidFill>
            <a:latin typeface="Corbel" pitchFamily="34" charset="0"/>
          </a:endParaRPr>
        </a:p>
      </dgm:t>
    </dgm:pt>
    <dgm:pt modelId="{D1D557B1-9104-4ACA-9D28-E9E557CFCE39}" type="parTrans" cxnId="{9730754E-5EAC-4710-90F3-6D17EBE49000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7448A75A-AB1F-4C72-B44F-2A41EF2A0A8E}" type="sibTrans" cxnId="{9730754E-5EAC-4710-90F3-6D17EBE49000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9648B21F-8FCA-4065-B7BA-C0C67FA704EF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Corbel" pitchFamily="34" charset="0"/>
            </a:rPr>
            <a:t>Adult learning process</a:t>
          </a:r>
          <a:endParaRPr lang="en-US" dirty="0">
            <a:solidFill>
              <a:schemeClr val="tx1"/>
            </a:solidFill>
            <a:latin typeface="Corbel" pitchFamily="34" charset="0"/>
          </a:endParaRPr>
        </a:p>
      </dgm:t>
    </dgm:pt>
    <dgm:pt modelId="{913E5EEB-D0D3-4C4F-B64E-06AA7005A70C}" type="parTrans" cxnId="{0B86FC19-D59A-4F67-9E65-A40DA66904AB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740743B3-5034-4CD6-B34E-482F799668D0}" type="sibTrans" cxnId="{0B86FC19-D59A-4F67-9E65-A40DA66904AB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A53100CC-7463-4E76-9CD8-D206B189BF11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Corbel" pitchFamily="34" charset="0"/>
            </a:rPr>
            <a:t>Instructional methods</a:t>
          </a:r>
          <a:endParaRPr lang="en-US" dirty="0">
            <a:solidFill>
              <a:schemeClr val="tx1"/>
            </a:solidFill>
            <a:latin typeface="Corbel" pitchFamily="34" charset="0"/>
          </a:endParaRPr>
        </a:p>
      </dgm:t>
    </dgm:pt>
    <dgm:pt modelId="{2F36BAA8-868D-4A23-9533-2FF901FE992B}" type="parTrans" cxnId="{A1D77219-71F9-4BC8-8001-B9BC4FDA764C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C47E76A2-08DF-4AC3-B5BD-FED78C3F0826}" type="sibTrans" cxnId="{A1D77219-71F9-4BC8-8001-B9BC4FDA764C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403A0316-E617-4020-A371-66E9751BEBFA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Corbel" pitchFamily="34" charset="0"/>
            </a:rPr>
            <a:t>Platform skills (ability to speak with inflection, gesture appropriately, and maintain eye contact)</a:t>
          </a:r>
          <a:endParaRPr lang="en-US" dirty="0">
            <a:solidFill>
              <a:schemeClr val="tx1"/>
            </a:solidFill>
            <a:latin typeface="Corbel" pitchFamily="34" charset="0"/>
          </a:endParaRPr>
        </a:p>
      </dgm:t>
    </dgm:pt>
    <dgm:pt modelId="{930F573E-CB91-4C81-881D-B91073660774}" type="parTrans" cxnId="{56F02242-D6E5-4D7F-A3FC-9F5F06B59172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376589BF-5B5C-4B89-9438-4D18453D1327}" type="sibTrans" cxnId="{56F02242-D6E5-4D7F-A3FC-9F5F06B59172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2839C0A6-816F-4965-A99A-D39AEB701A02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Corbel" pitchFamily="34" charset="0"/>
            </a:rPr>
            <a:t>Organization skills (ability to present information in logical order and stay on point)</a:t>
          </a:r>
          <a:endParaRPr lang="en-US" dirty="0">
            <a:solidFill>
              <a:schemeClr val="tx1"/>
            </a:solidFill>
            <a:latin typeface="Corbel" pitchFamily="34" charset="0"/>
          </a:endParaRPr>
        </a:p>
      </dgm:t>
    </dgm:pt>
    <dgm:pt modelId="{26EA91EE-7777-41A3-82A6-D1F770AB1092}" type="parTrans" cxnId="{8CF9B565-867E-4590-AC25-06FDF284FC62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86B38ACC-1AE6-4408-AD1A-86CBF8891320}" type="sibTrans" cxnId="{8CF9B565-867E-4590-AC25-06FDF284FC62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E56D2C9B-2252-4478-83DB-FD8078650E6F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Corbel" pitchFamily="34" charset="0"/>
            </a:rPr>
            <a:t>Commitment to helping others</a:t>
          </a:r>
          <a:endParaRPr lang="en-US" dirty="0">
            <a:solidFill>
              <a:schemeClr val="tx1"/>
            </a:solidFill>
            <a:latin typeface="Corbel" pitchFamily="34" charset="0"/>
          </a:endParaRPr>
        </a:p>
      </dgm:t>
    </dgm:pt>
    <dgm:pt modelId="{3F7B070E-E63C-4D4F-AD37-B753771F2238}" type="parTrans" cxnId="{6A409844-F3E4-45E1-B8BB-F7F980C4ABE8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EE700E32-D900-44DB-98AB-FF5E06FA8957}" type="sibTrans" cxnId="{6A409844-F3E4-45E1-B8BB-F7F980C4ABE8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0DEBF1A8-3DBB-4024-80A4-A60F786748C1}" type="pres">
      <dgm:prSet presAssocID="{F8830A71-B2E3-46D2-B9A1-C445915EA21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EA8F8C5-8760-4A32-A17C-2B1C935C3242}" type="pres">
      <dgm:prSet presAssocID="{ED8055B4-8FDB-471B-B161-D4AB72625E5C}" presName="composite" presStyleCnt="0"/>
      <dgm:spPr/>
    </dgm:pt>
    <dgm:pt modelId="{2AB87AA7-4545-4E7D-A5AE-12FF050DCEFA}" type="pres">
      <dgm:prSet presAssocID="{ED8055B4-8FDB-471B-B161-D4AB72625E5C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DFE986-E9A0-4682-B6CB-D985AF0509BF}" type="pres">
      <dgm:prSet presAssocID="{ED8055B4-8FDB-471B-B161-D4AB72625E5C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C131E4-F365-4ABE-96FD-2F0CA99E6C64}" type="pres">
      <dgm:prSet presAssocID="{D3672246-8311-4995-93B1-695BF2C771C2}" presName="sp" presStyleCnt="0"/>
      <dgm:spPr/>
    </dgm:pt>
    <dgm:pt modelId="{DE73A618-DC13-46C9-A5A9-BD0581153FC4}" type="pres">
      <dgm:prSet presAssocID="{EB5035D3-4E8A-4A13-8E28-9283F92C89AC}" presName="composite" presStyleCnt="0"/>
      <dgm:spPr/>
    </dgm:pt>
    <dgm:pt modelId="{51EB3486-172C-4F9A-AE92-489CB686DEAD}" type="pres">
      <dgm:prSet presAssocID="{EB5035D3-4E8A-4A13-8E28-9283F92C89AC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27ED0F-A70A-4B4F-AD7E-0E71F0322DCC}" type="pres">
      <dgm:prSet presAssocID="{EB5035D3-4E8A-4A13-8E28-9283F92C89AC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466926-3325-4A8B-A446-AD0BCDA12D9D}" type="pres">
      <dgm:prSet presAssocID="{06434350-29FE-49C6-8FB3-EAAB5014ADBC}" presName="sp" presStyleCnt="0"/>
      <dgm:spPr/>
    </dgm:pt>
    <dgm:pt modelId="{C3AA3EBF-2B77-40BF-9ADB-2BBF7DA6EC00}" type="pres">
      <dgm:prSet presAssocID="{0AB1C7BC-1BCF-42AE-B70C-31D993F74812}" presName="composite" presStyleCnt="0"/>
      <dgm:spPr/>
    </dgm:pt>
    <dgm:pt modelId="{3B591F13-3934-494C-9EA5-47217AADEAD3}" type="pres">
      <dgm:prSet presAssocID="{0AB1C7BC-1BCF-42AE-B70C-31D993F74812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F47168-2BB9-42A8-83A8-DAA001523AD9}" type="pres">
      <dgm:prSet presAssocID="{0AB1C7BC-1BCF-42AE-B70C-31D993F74812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9C2C042-BC27-439E-8433-D48F30ED26F9}" type="presOf" srcId="{EB5035D3-4E8A-4A13-8E28-9283F92C89AC}" destId="{51EB3486-172C-4F9A-AE92-489CB686DEAD}" srcOrd="0" destOrd="0" presId="urn:microsoft.com/office/officeart/2005/8/layout/chevron2"/>
    <dgm:cxn modelId="{8CF9B565-867E-4590-AC25-06FDF284FC62}" srcId="{EB5035D3-4E8A-4A13-8E28-9283F92C89AC}" destId="{2839C0A6-816F-4965-A99A-D39AEB701A02}" srcOrd="3" destOrd="0" parTransId="{26EA91EE-7777-41A3-82A6-D1F770AB1092}" sibTransId="{86B38ACC-1AE6-4408-AD1A-86CBF8891320}"/>
    <dgm:cxn modelId="{F17CDD9E-77D0-4671-953B-D40FC337839C}" srcId="{EB5035D3-4E8A-4A13-8E28-9283F92C89AC}" destId="{57C992F6-CCB4-45D1-AD91-739F00C7D3C7}" srcOrd="0" destOrd="0" parTransId="{B36C59ED-97F4-4A00-A7F3-0264BBAF12B9}" sibTransId="{F0590D1A-3B7B-4B99-AAF1-3E20A852E219}"/>
    <dgm:cxn modelId="{71955739-1F39-4ECA-9FCB-C18A4A046C64}" type="presOf" srcId="{F8830A71-B2E3-46D2-B9A1-C445915EA211}" destId="{0DEBF1A8-3DBB-4024-80A4-A60F786748C1}" srcOrd="0" destOrd="0" presId="urn:microsoft.com/office/officeart/2005/8/layout/chevron2"/>
    <dgm:cxn modelId="{40448D0C-43A7-4D9B-A222-B9589630F984}" type="presOf" srcId="{ED8055B4-8FDB-471B-B161-D4AB72625E5C}" destId="{2AB87AA7-4545-4E7D-A5AE-12FF050DCEFA}" srcOrd="0" destOrd="0" presId="urn:microsoft.com/office/officeart/2005/8/layout/chevron2"/>
    <dgm:cxn modelId="{0B86FC19-D59A-4F67-9E65-A40DA66904AB}" srcId="{ED8055B4-8FDB-471B-B161-D4AB72625E5C}" destId="{9648B21F-8FCA-4065-B7BA-C0C67FA704EF}" srcOrd="2" destOrd="0" parTransId="{913E5EEB-D0D3-4C4F-B64E-06AA7005A70C}" sibTransId="{740743B3-5034-4CD6-B34E-482F799668D0}"/>
    <dgm:cxn modelId="{56F02242-D6E5-4D7F-A3FC-9F5F06B59172}" srcId="{EB5035D3-4E8A-4A13-8E28-9283F92C89AC}" destId="{403A0316-E617-4020-A371-66E9751BEBFA}" srcOrd="2" destOrd="0" parTransId="{930F573E-CB91-4C81-881D-B91073660774}" sibTransId="{376589BF-5B5C-4B89-9438-4D18453D1327}"/>
    <dgm:cxn modelId="{A1D77219-71F9-4BC8-8001-B9BC4FDA764C}" srcId="{ED8055B4-8FDB-471B-B161-D4AB72625E5C}" destId="{A53100CC-7463-4E76-9CD8-D206B189BF11}" srcOrd="3" destOrd="0" parTransId="{2F36BAA8-868D-4A23-9533-2FF901FE992B}" sibTransId="{C47E76A2-08DF-4AC3-B5BD-FED78C3F0826}"/>
    <dgm:cxn modelId="{89964937-54F1-467E-9F39-9482610BA5A8}" type="presOf" srcId="{9648B21F-8FCA-4065-B7BA-C0C67FA704EF}" destId="{5BDFE986-E9A0-4682-B6CB-D985AF0509BF}" srcOrd="0" destOrd="2" presId="urn:microsoft.com/office/officeart/2005/8/layout/chevron2"/>
    <dgm:cxn modelId="{E260C8CF-8964-4A30-A50A-714100059534}" type="presOf" srcId="{6A5E966B-2C0A-4AA3-A0BA-61C9FFC54172}" destId="{8CF47168-2BB9-42A8-83A8-DAA001523AD9}" srcOrd="0" destOrd="0" presId="urn:microsoft.com/office/officeart/2005/8/layout/chevron2"/>
    <dgm:cxn modelId="{B727997F-EE3E-4312-8D55-15B755786579}" srcId="{ED8055B4-8FDB-471B-B161-D4AB72625E5C}" destId="{36D310DD-C96F-45BF-A795-3B0E52B1D436}" srcOrd="1" destOrd="0" parTransId="{D7C323A5-252E-4979-AC63-11995D709744}" sibTransId="{EA7F1B63-27C5-464A-BA28-8AB900921E93}"/>
    <dgm:cxn modelId="{3EABE779-FE51-4BA8-86EB-AE271822D29B}" type="presOf" srcId="{627480F4-0CF1-461A-965D-8F26F762E867}" destId="{8D27ED0F-A70A-4B4F-AD7E-0E71F0322DCC}" srcOrd="0" destOrd="1" presId="urn:microsoft.com/office/officeart/2005/8/layout/chevron2"/>
    <dgm:cxn modelId="{9AB0004C-7E4F-471E-BA18-439D999B41D0}" type="presOf" srcId="{A53100CC-7463-4E76-9CD8-D206B189BF11}" destId="{5BDFE986-E9A0-4682-B6CB-D985AF0509BF}" srcOrd="0" destOrd="3" presId="urn:microsoft.com/office/officeart/2005/8/layout/chevron2"/>
    <dgm:cxn modelId="{99FA0B38-71BB-4A21-880A-86E80A0D9BF0}" srcId="{F8830A71-B2E3-46D2-B9A1-C445915EA211}" destId="{0AB1C7BC-1BCF-42AE-B70C-31D993F74812}" srcOrd="2" destOrd="0" parTransId="{6F33D855-C7CA-4923-80D5-6E31E045D4DC}" sibTransId="{323A05D6-73B2-4D8E-BBD2-B96A8C26434A}"/>
    <dgm:cxn modelId="{38950C49-9C1D-4E7E-B164-6C7ABC7FAC00}" type="presOf" srcId="{0AB1C7BC-1BCF-42AE-B70C-31D993F74812}" destId="{3B591F13-3934-494C-9EA5-47217AADEAD3}" srcOrd="0" destOrd="0" presId="urn:microsoft.com/office/officeart/2005/8/layout/chevron2"/>
    <dgm:cxn modelId="{E9688413-B0B9-400F-A7EC-307B87ACFB30}" srcId="{ED8055B4-8FDB-471B-B161-D4AB72625E5C}" destId="{307E4182-1AC4-4568-8D80-6FF868E7AFA6}" srcOrd="0" destOrd="0" parTransId="{587313A0-FCFC-467A-B6B4-7FDD3C2AF944}" sibTransId="{871394FE-6B92-439C-AF9D-7143DAE14997}"/>
    <dgm:cxn modelId="{BFEBB7A5-3E44-4BFF-B061-79F19B12CB50}" type="presOf" srcId="{36D310DD-C96F-45BF-A795-3B0E52B1D436}" destId="{5BDFE986-E9A0-4682-B6CB-D985AF0509BF}" srcOrd="0" destOrd="1" presId="urn:microsoft.com/office/officeart/2005/8/layout/chevron2"/>
    <dgm:cxn modelId="{4A2E3398-CFF8-4C15-A64F-9FE21AE56229}" srcId="{F8830A71-B2E3-46D2-B9A1-C445915EA211}" destId="{ED8055B4-8FDB-471B-B161-D4AB72625E5C}" srcOrd="0" destOrd="0" parTransId="{0E67ACC2-3530-4EB6-B336-CE6BFB6D91A6}" sibTransId="{D3672246-8311-4995-93B1-695BF2C771C2}"/>
    <dgm:cxn modelId="{592C8EF7-8997-4833-BCC7-CF3A69C401C8}" srcId="{EB5035D3-4E8A-4A13-8E28-9283F92C89AC}" destId="{627480F4-0CF1-461A-965D-8F26F762E867}" srcOrd="1" destOrd="0" parTransId="{CDE3EFB2-77F8-45AA-B057-A532B97BC8C2}" sibTransId="{0002DE91-D520-430C-978F-9EED67CBC28C}"/>
    <dgm:cxn modelId="{355F5E2F-E159-4370-B1C3-14AE337F8D11}" type="presOf" srcId="{307E4182-1AC4-4568-8D80-6FF868E7AFA6}" destId="{5BDFE986-E9A0-4682-B6CB-D985AF0509BF}" srcOrd="0" destOrd="0" presId="urn:microsoft.com/office/officeart/2005/8/layout/chevron2"/>
    <dgm:cxn modelId="{9730754E-5EAC-4710-90F3-6D17EBE49000}" srcId="{0AB1C7BC-1BCF-42AE-B70C-31D993F74812}" destId="{8204598A-992C-4EB0-BEF5-5C8663860341}" srcOrd="2" destOrd="0" parTransId="{D1D557B1-9104-4ACA-9D28-E9E557CFCE39}" sibTransId="{7448A75A-AB1F-4C72-B44F-2A41EF2A0A8E}"/>
    <dgm:cxn modelId="{6A409844-F3E4-45E1-B8BB-F7F980C4ABE8}" srcId="{0AB1C7BC-1BCF-42AE-B70C-31D993F74812}" destId="{E56D2C9B-2252-4478-83DB-FD8078650E6F}" srcOrd="1" destOrd="0" parTransId="{3F7B070E-E63C-4D4F-AD37-B753771F2238}" sibTransId="{EE700E32-D900-44DB-98AB-FF5E06FA8957}"/>
    <dgm:cxn modelId="{8EB451E0-4BB0-4991-A45B-699F36581F82}" srcId="{0AB1C7BC-1BCF-42AE-B70C-31D993F74812}" destId="{6A5E966B-2C0A-4AA3-A0BA-61C9FFC54172}" srcOrd="0" destOrd="0" parTransId="{63C1B76F-819E-481D-9C78-BBF8AAD6347C}" sibTransId="{626DFEEC-F0DB-4B1D-91F5-BA11522C9FDE}"/>
    <dgm:cxn modelId="{B74FC298-E8BC-41DD-96EB-F08B6C59AE80}" type="presOf" srcId="{57C992F6-CCB4-45D1-AD91-739F00C7D3C7}" destId="{8D27ED0F-A70A-4B4F-AD7E-0E71F0322DCC}" srcOrd="0" destOrd="0" presId="urn:microsoft.com/office/officeart/2005/8/layout/chevron2"/>
    <dgm:cxn modelId="{2F84ED63-881D-4362-B5D9-B8E7DBA14A09}" type="presOf" srcId="{E56D2C9B-2252-4478-83DB-FD8078650E6F}" destId="{8CF47168-2BB9-42A8-83A8-DAA001523AD9}" srcOrd="0" destOrd="1" presId="urn:microsoft.com/office/officeart/2005/8/layout/chevron2"/>
    <dgm:cxn modelId="{0864E16A-7AD5-44B4-9321-47181BB42359}" type="presOf" srcId="{2839C0A6-816F-4965-A99A-D39AEB701A02}" destId="{8D27ED0F-A70A-4B4F-AD7E-0E71F0322DCC}" srcOrd="0" destOrd="3" presId="urn:microsoft.com/office/officeart/2005/8/layout/chevron2"/>
    <dgm:cxn modelId="{D5723BCB-FDB9-49D7-9DD0-1ED5A4CED329}" srcId="{F8830A71-B2E3-46D2-B9A1-C445915EA211}" destId="{EB5035D3-4E8A-4A13-8E28-9283F92C89AC}" srcOrd="1" destOrd="0" parTransId="{20956E74-2FD6-45B4-A820-8CE48F6016D7}" sibTransId="{06434350-29FE-49C6-8FB3-EAAB5014ADBC}"/>
    <dgm:cxn modelId="{BE3CAC1F-3BDF-4CEE-8805-93E27F671789}" type="presOf" srcId="{8204598A-992C-4EB0-BEF5-5C8663860341}" destId="{8CF47168-2BB9-42A8-83A8-DAA001523AD9}" srcOrd="0" destOrd="2" presId="urn:microsoft.com/office/officeart/2005/8/layout/chevron2"/>
    <dgm:cxn modelId="{65CFCEDB-606F-4ED1-8B57-D50367B59BC4}" type="presOf" srcId="{403A0316-E617-4020-A371-66E9751BEBFA}" destId="{8D27ED0F-A70A-4B4F-AD7E-0E71F0322DCC}" srcOrd="0" destOrd="2" presId="urn:microsoft.com/office/officeart/2005/8/layout/chevron2"/>
    <dgm:cxn modelId="{06B0998A-48AA-4012-97C8-2AC767CB5A60}" type="presParOf" srcId="{0DEBF1A8-3DBB-4024-80A4-A60F786748C1}" destId="{7EA8F8C5-8760-4A32-A17C-2B1C935C3242}" srcOrd="0" destOrd="0" presId="urn:microsoft.com/office/officeart/2005/8/layout/chevron2"/>
    <dgm:cxn modelId="{D922256D-7245-44D6-B51F-A09DC55102A8}" type="presParOf" srcId="{7EA8F8C5-8760-4A32-A17C-2B1C935C3242}" destId="{2AB87AA7-4545-4E7D-A5AE-12FF050DCEFA}" srcOrd="0" destOrd="0" presId="urn:microsoft.com/office/officeart/2005/8/layout/chevron2"/>
    <dgm:cxn modelId="{83AD8B90-7EB0-4127-846B-ABBC17EA47EB}" type="presParOf" srcId="{7EA8F8C5-8760-4A32-A17C-2B1C935C3242}" destId="{5BDFE986-E9A0-4682-B6CB-D985AF0509BF}" srcOrd="1" destOrd="0" presId="urn:microsoft.com/office/officeart/2005/8/layout/chevron2"/>
    <dgm:cxn modelId="{27DEC7A7-FF01-4113-9BA6-EA0E951A9B5F}" type="presParOf" srcId="{0DEBF1A8-3DBB-4024-80A4-A60F786748C1}" destId="{DEC131E4-F365-4ABE-96FD-2F0CA99E6C64}" srcOrd="1" destOrd="0" presId="urn:microsoft.com/office/officeart/2005/8/layout/chevron2"/>
    <dgm:cxn modelId="{7685F5D0-B6E8-4416-BC83-54FCC3B83D21}" type="presParOf" srcId="{0DEBF1A8-3DBB-4024-80A4-A60F786748C1}" destId="{DE73A618-DC13-46C9-A5A9-BD0581153FC4}" srcOrd="2" destOrd="0" presId="urn:microsoft.com/office/officeart/2005/8/layout/chevron2"/>
    <dgm:cxn modelId="{8AC7D9F0-9DAF-4397-A608-1F50F3852056}" type="presParOf" srcId="{DE73A618-DC13-46C9-A5A9-BD0581153FC4}" destId="{51EB3486-172C-4F9A-AE92-489CB686DEAD}" srcOrd="0" destOrd="0" presId="urn:microsoft.com/office/officeart/2005/8/layout/chevron2"/>
    <dgm:cxn modelId="{9FBB104C-E545-4BAE-BDFE-883DAE8647E1}" type="presParOf" srcId="{DE73A618-DC13-46C9-A5A9-BD0581153FC4}" destId="{8D27ED0F-A70A-4B4F-AD7E-0E71F0322DCC}" srcOrd="1" destOrd="0" presId="urn:microsoft.com/office/officeart/2005/8/layout/chevron2"/>
    <dgm:cxn modelId="{6F44AA92-2EEB-4244-9AC2-858A99DA76EB}" type="presParOf" srcId="{0DEBF1A8-3DBB-4024-80A4-A60F786748C1}" destId="{76466926-3325-4A8B-A446-AD0BCDA12D9D}" srcOrd="3" destOrd="0" presId="urn:microsoft.com/office/officeart/2005/8/layout/chevron2"/>
    <dgm:cxn modelId="{64F9579D-E6DE-4904-8259-43C3E82CE7A1}" type="presParOf" srcId="{0DEBF1A8-3DBB-4024-80A4-A60F786748C1}" destId="{C3AA3EBF-2B77-40BF-9ADB-2BBF7DA6EC00}" srcOrd="4" destOrd="0" presId="urn:microsoft.com/office/officeart/2005/8/layout/chevron2"/>
    <dgm:cxn modelId="{1F5FD5D3-6CBF-4951-8C2F-725B7011D2F0}" type="presParOf" srcId="{C3AA3EBF-2B77-40BF-9ADB-2BBF7DA6EC00}" destId="{3B591F13-3934-494C-9EA5-47217AADEAD3}" srcOrd="0" destOrd="0" presId="urn:microsoft.com/office/officeart/2005/8/layout/chevron2"/>
    <dgm:cxn modelId="{0A46C4C1-E9AB-455C-A50E-86A7CFA1913D}" type="presParOf" srcId="{C3AA3EBF-2B77-40BF-9ADB-2BBF7DA6EC00}" destId="{8CF47168-2BB9-42A8-83A8-DAA001523AD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77E31FC-4EC4-4191-A018-85DA8B2DEA3B}" type="doc">
      <dgm:prSet loTypeId="urn:microsoft.com/office/officeart/2005/8/layout/gear1" loCatId="relationship" qsTypeId="urn:microsoft.com/office/officeart/2005/8/quickstyle/3d3" qsCatId="3D" csTypeId="urn:microsoft.com/office/officeart/2005/8/colors/colorful5" csCatId="colorful" phldr="1"/>
      <dgm:spPr/>
    </dgm:pt>
    <dgm:pt modelId="{2A49F367-D61E-4D65-8FC3-AF707D8F4151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tx1"/>
              </a:solidFill>
              <a:latin typeface="Corbel" pitchFamily="34" charset="0"/>
            </a:rPr>
            <a:t>FACILITIES, MATERIAL, &amp; EQUIPMENT, TRAINERS</a:t>
          </a:r>
          <a:endParaRPr lang="en-US" sz="2000" dirty="0">
            <a:solidFill>
              <a:schemeClr val="tx1"/>
            </a:solidFill>
            <a:latin typeface="Corbel" pitchFamily="34" charset="0"/>
          </a:endParaRPr>
        </a:p>
      </dgm:t>
    </dgm:pt>
    <dgm:pt modelId="{34EDB5AC-FAC9-4C7D-9E0C-B2502F4EEFBF}" type="parTrans" cxnId="{CC5A6761-A77A-4541-BD05-B8DCAFF12FE4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7FC55897-277A-4E29-A5CF-B9C7A4014E40}" type="sibTrans" cxnId="{CC5A6761-A77A-4541-BD05-B8DCAFF12FE4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0E898C6D-4FE2-40C8-AF06-12D8220206FD}">
      <dgm:prSet phldrT="[Text]" custT="1"/>
      <dgm:spPr/>
      <dgm:t>
        <a:bodyPr/>
        <a:lstStyle/>
        <a:p>
          <a:r>
            <a:rPr lang="en-US" sz="1800" dirty="0" smtClean="0">
              <a:solidFill>
                <a:schemeClr val="tx1"/>
              </a:solidFill>
              <a:latin typeface="Corbel" pitchFamily="34" charset="0"/>
            </a:rPr>
            <a:t>METHOD OF INSTRUCTIONS</a:t>
          </a:r>
          <a:endParaRPr lang="en-US" sz="1800" dirty="0">
            <a:solidFill>
              <a:schemeClr val="tx1"/>
            </a:solidFill>
            <a:latin typeface="Corbel" pitchFamily="34" charset="0"/>
          </a:endParaRPr>
        </a:p>
      </dgm:t>
    </dgm:pt>
    <dgm:pt modelId="{D7E1A948-1739-4390-84C3-4C0E1E05FF58}" type="parTrans" cxnId="{C16B72E2-6E06-493D-AE8A-48DDF24A34A0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54A2DE7B-493D-484D-B79F-D7F559F9328E}" type="sibTrans" cxnId="{C16B72E2-6E06-493D-AE8A-48DDF24A34A0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8E2B4DC0-3664-47D5-A20E-30E35367B494}">
      <dgm:prSet phldrT="[Text]" custT="1"/>
      <dgm:spPr/>
      <dgm:t>
        <a:bodyPr/>
        <a:lstStyle/>
        <a:p>
          <a:r>
            <a:rPr lang="en-US" sz="1800" dirty="0" smtClean="0">
              <a:solidFill>
                <a:schemeClr val="tx1"/>
              </a:solidFill>
              <a:latin typeface="Corbel" pitchFamily="34" charset="0"/>
            </a:rPr>
            <a:t>CONTENT: LEARNING POINTS</a:t>
          </a:r>
          <a:endParaRPr lang="en-US" sz="1800" dirty="0">
            <a:solidFill>
              <a:schemeClr val="tx1"/>
            </a:solidFill>
            <a:latin typeface="Corbel" pitchFamily="34" charset="0"/>
          </a:endParaRPr>
        </a:p>
      </dgm:t>
    </dgm:pt>
    <dgm:pt modelId="{30168B71-10B1-411E-8CB0-88BA0FD276D9}" type="parTrans" cxnId="{ACD1EBC0-E496-486D-AD2E-9579DDBA98D3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367CEDDD-B1B5-4224-948E-302553013910}" type="sibTrans" cxnId="{ACD1EBC0-E496-486D-AD2E-9579DDBA98D3}">
      <dgm:prSet/>
      <dgm:spPr/>
      <dgm:t>
        <a:bodyPr/>
        <a:lstStyle/>
        <a:p>
          <a:endParaRPr lang="en-US">
            <a:solidFill>
              <a:schemeClr val="tx1"/>
            </a:solidFill>
            <a:latin typeface="Corbel" pitchFamily="34" charset="0"/>
          </a:endParaRPr>
        </a:p>
      </dgm:t>
    </dgm:pt>
    <dgm:pt modelId="{B0C7BCB3-5FAD-4EE4-978C-46021DB68822}" type="pres">
      <dgm:prSet presAssocID="{277E31FC-4EC4-4191-A018-85DA8B2DEA3B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E873F535-C917-4616-BAF7-B4DF0FF0BBDB}" type="pres">
      <dgm:prSet presAssocID="{2A49F367-D61E-4D65-8FC3-AF707D8F4151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CB6422-0BA9-4D02-91F5-553F264404F9}" type="pres">
      <dgm:prSet presAssocID="{2A49F367-D61E-4D65-8FC3-AF707D8F4151}" presName="gear1srcNode" presStyleLbl="node1" presStyleIdx="0" presStyleCnt="3"/>
      <dgm:spPr/>
      <dgm:t>
        <a:bodyPr/>
        <a:lstStyle/>
        <a:p>
          <a:endParaRPr lang="en-US"/>
        </a:p>
      </dgm:t>
    </dgm:pt>
    <dgm:pt modelId="{CA2F221D-E09A-42FB-8E7D-F3A26519A3ED}" type="pres">
      <dgm:prSet presAssocID="{2A49F367-D61E-4D65-8FC3-AF707D8F4151}" presName="gear1dstNode" presStyleLbl="node1" presStyleIdx="0" presStyleCnt="3"/>
      <dgm:spPr/>
      <dgm:t>
        <a:bodyPr/>
        <a:lstStyle/>
        <a:p>
          <a:endParaRPr lang="en-US"/>
        </a:p>
      </dgm:t>
    </dgm:pt>
    <dgm:pt modelId="{DF4CCD2E-3B1E-4E29-9CC5-8F3F6264C0D3}" type="pres">
      <dgm:prSet presAssocID="{0E898C6D-4FE2-40C8-AF06-12D8220206FD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BBF8EE-1782-4A9F-86E3-4E3BB9FFE130}" type="pres">
      <dgm:prSet presAssocID="{0E898C6D-4FE2-40C8-AF06-12D8220206FD}" presName="gear2srcNode" presStyleLbl="node1" presStyleIdx="1" presStyleCnt="3"/>
      <dgm:spPr/>
      <dgm:t>
        <a:bodyPr/>
        <a:lstStyle/>
        <a:p>
          <a:endParaRPr lang="en-US"/>
        </a:p>
      </dgm:t>
    </dgm:pt>
    <dgm:pt modelId="{FC27D642-D9CE-4374-81AE-7A9E961E434F}" type="pres">
      <dgm:prSet presAssocID="{0E898C6D-4FE2-40C8-AF06-12D8220206FD}" presName="gear2dstNode" presStyleLbl="node1" presStyleIdx="1" presStyleCnt="3"/>
      <dgm:spPr/>
      <dgm:t>
        <a:bodyPr/>
        <a:lstStyle/>
        <a:p>
          <a:endParaRPr lang="en-US"/>
        </a:p>
      </dgm:t>
    </dgm:pt>
    <dgm:pt modelId="{A9223156-9801-41BA-AC0D-10ABDE2C0E4B}" type="pres">
      <dgm:prSet presAssocID="{8E2B4DC0-3664-47D5-A20E-30E35367B494}" presName="gear3" presStyleLbl="node1" presStyleIdx="2" presStyleCnt="3"/>
      <dgm:spPr/>
      <dgm:t>
        <a:bodyPr/>
        <a:lstStyle/>
        <a:p>
          <a:endParaRPr lang="en-US"/>
        </a:p>
      </dgm:t>
    </dgm:pt>
    <dgm:pt modelId="{8C493AEB-800D-4094-95E9-458322245B9C}" type="pres">
      <dgm:prSet presAssocID="{8E2B4DC0-3664-47D5-A20E-30E35367B494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28ABD6-0CC1-44D2-989F-8808DE0D5596}" type="pres">
      <dgm:prSet presAssocID="{8E2B4DC0-3664-47D5-A20E-30E35367B494}" presName="gear3srcNode" presStyleLbl="node1" presStyleIdx="2" presStyleCnt="3"/>
      <dgm:spPr/>
      <dgm:t>
        <a:bodyPr/>
        <a:lstStyle/>
        <a:p>
          <a:endParaRPr lang="en-US"/>
        </a:p>
      </dgm:t>
    </dgm:pt>
    <dgm:pt modelId="{EFDF2488-2324-4AE1-B0CF-B02E6A3F7D90}" type="pres">
      <dgm:prSet presAssocID="{8E2B4DC0-3664-47D5-A20E-30E35367B494}" presName="gear3dstNode" presStyleLbl="node1" presStyleIdx="2" presStyleCnt="3"/>
      <dgm:spPr/>
      <dgm:t>
        <a:bodyPr/>
        <a:lstStyle/>
        <a:p>
          <a:endParaRPr lang="en-US"/>
        </a:p>
      </dgm:t>
    </dgm:pt>
    <dgm:pt modelId="{F9D835A5-4714-4FA0-9B1E-1B304F8C6F8F}" type="pres">
      <dgm:prSet presAssocID="{7FC55897-277A-4E29-A5CF-B9C7A4014E40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209D26AF-125B-4AF5-BAA9-BAE6A02498E2}" type="pres">
      <dgm:prSet presAssocID="{54A2DE7B-493D-484D-B79F-D7F559F9328E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FD83F0AB-C541-4E63-AD73-4A2B60F1E78E}" type="pres">
      <dgm:prSet presAssocID="{367CEDDD-B1B5-4224-948E-302553013910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C16B72E2-6E06-493D-AE8A-48DDF24A34A0}" srcId="{277E31FC-4EC4-4191-A018-85DA8B2DEA3B}" destId="{0E898C6D-4FE2-40C8-AF06-12D8220206FD}" srcOrd="1" destOrd="0" parTransId="{D7E1A948-1739-4390-84C3-4C0E1E05FF58}" sibTransId="{54A2DE7B-493D-484D-B79F-D7F559F9328E}"/>
    <dgm:cxn modelId="{630DCDCE-8E8C-4E57-879E-4F91F11EA2BA}" type="presOf" srcId="{0E898C6D-4FE2-40C8-AF06-12D8220206FD}" destId="{DF4CCD2E-3B1E-4E29-9CC5-8F3F6264C0D3}" srcOrd="0" destOrd="0" presId="urn:microsoft.com/office/officeart/2005/8/layout/gear1"/>
    <dgm:cxn modelId="{1979426D-EEBF-44E8-B797-50BB320F3B56}" type="presOf" srcId="{0E898C6D-4FE2-40C8-AF06-12D8220206FD}" destId="{FC27D642-D9CE-4374-81AE-7A9E961E434F}" srcOrd="2" destOrd="0" presId="urn:microsoft.com/office/officeart/2005/8/layout/gear1"/>
    <dgm:cxn modelId="{C0CAD72D-9C42-4314-8842-CAF0B9F277F3}" type="presOf" srcId="{2A49F367-D61E-4D65-8FC3-AF707D8F4151}" destId="{E873F535-C917-4616-BAF7-B4DF0FF0BBDB}" srcOrd="0" destOrd="0" presId="urn:microsoft.com/office/officeart/2005/8/layout/gear1"/>
    <dgm:cxn modelId="{A36AA790-B116-47F5-92EB-2A55E530D6E9}" type="presOf" srcId="{8E2B4DC0-3664-47D5-A20E-30E35367B494}" destId="{A9223156-9801-41BA-AC0D-10ABDE2C0E4B}" srcOrd="0" destOrd="0" presId="urn:microsoft.com/office/officeart/2005/8/layout/gear1"/>
    <dgm:cxn modelId="{1F6C7A6E-317C-47B0-9D53-9A049A0BBE30}" type="presOf" srcId="{7FC55897-277A-4E29-A5CF-B9C7A4014E40}" destId="{F9D835A5-4714-4FA0-9B1E-1B304F8C6F8F}" srcOrd="0" destOrd="0" presId="urn:microsoft.com/office/officeart/2005/8/layout/gear1"/>
    <dgm:cxn modelId="{4F11000E-14AB-4DBD-9CA7-4CB31A5E57F3}" type="presOf" srcId="{54A2DE7B-493D-484D-B79F-D7F559F9328E}" destId="{209D26AF-125B-4AF5-BAA9-BAE6A02498E2}" srcOrd="0" destOrd="0" presId="urn:microsoft.com/office/officeart/2005/8/layout/gear1"/>
    <dgm:cxn modelId="{04A08A42-98FF-4E01-BAD7-6E17E5DA3912}" type="presOf" srcId="{2A49F367-D61E-4D65-8FC3-AF707D8F4151}" destId="{99CB6422-0BA9-4D02-91F5-553F264404F9}" srcOrd="1" destOrd="0" presId="urn:microsoft.com/office/officeart/2005/8/layout/gear1"/>
    <dgm:cxn modelId="{262215ED-B2D0-4CF1-BEBA-110C544E2538}" type="presOf" srcId="{367CEDDD-B1B5-4224-948E-302553013910}" destId="{FD83F0AB-C541-4E63-AD73-4A2B60F1E78E}" srcOrd="0" destOrd="0" presId="urn:microsoft.com/office/officeart/2005/8/layout/gear1"/>
    <dgm:cxn modelId="{CC730F75-E926-4FE9-AA5A-DD26621DFA3F}" type="presOf" srcId="{8E2B4DC0-3664-47D5-A20E-30E35367B494}" destId="{8C493AEB-800D-4094-95E9-458322245B9C}" srcOrd="1" destOrd="0" presId="urn:microsoft.com/office/officeart/2005/8/layout/gear1"/>
    <dgm:cxn modelId="{55044410-0B89-47F5-91C0-6F3F053F3BE0}" type="presOf" srcId="{8E2B4DC0-3664-47D5-A20E-30E35367B494}" destId="{EFDF2488-2324-4AE1-B0CF-B02E6A3F7D90}" srcOrd="3" destOrd="0" presId="urn:microsoft.com/office/officeart/2005/8/layout/gear1"/>
    <dgm:cxn modelId="{E3861211-52DC-4C8A-B28F-45007C94C039}" type="presOf" srcId="{8E2B4DC0-3664-47D5-A20E-30E35367B494}" destId="{3A28ABD6-0CC1-44D2-989F-8808DE0D5596}" srcOrd="2" destOrd="0" presId="urn:microsoft.com/office/officeart/2005/8/layout/gear1"/>
    <dgm:cxn modelId="{8C3D9FC5-DD7D-4AD3-9507-7336C2DA952E}" type="presOf" srcId="{2A49F367-D61E-4D65-8FC3-AF707D8F4151}" destId="{CA2F221D-E09A-42FB-8E7D-F3A26519A3ED}" srcOrd="2" destOrd="0" presId="urn:microsoft.com/office/officeart/2005/8/layout/gear1"/>
    <dgm:cxn modelId="{B42B7F61-C5DF-433B-93DA-BC04E398FD37}" type="presOf" srcId="{277E31FC-4EC4-4191-A018-85DA8B2DEA3B}" destId="{B0C7BCB3-5FAD-4EE4-978C-46021DB68822}" srcOrd="0" destOrd="0" presId="urn:microsoft.com/office/officeart/2005/8/layout/gear1"/>
    <dgm:cxn modelId="{CC5A6761-A77A-4541-BD05-B8DCAFF12FE4}" srcId="{277E31FC-4EC4-4191-A018-85DA8B2DEA3B}" destId="{2A49F367-D61E-4D65-8FC3-AF707D8F4151}" srcOrd="0" destOrd="0" parTransId="{34EDB5AC-FAC9-4C7D-9E0C-B2502F4EEFBF}" sibTransId="{7FC55897-277A-4E29-A5CF-B9C7A4014E40}"/>
    <dgm:cxn modelId="{EF1E18F5-BD00-4770-9B8D-9935B2FB6486}" type="presOf" srcId="{0E898C6D-4FE2-40C8-AF06-12D8220206FD}" destId="{36BBF8EE-1782-4A9F-86E3-4E3BB9FFE130}" srcOrd="1" destOrd="0" presId="urn:microsoft.com/office/officeart/2005/8/layout/gear1"/>
    <dgm:cxn modelId="{ACD1EBC0-E496-486D-AD2E-9579DDBA98D3}" srcId="{277E31FC-4EC4-4191-A018-85DA8B2DEA3B}" destId="{8E2B4DC0-3664-47D5-A20E-30E35367B494}" srcOrd="2" destOrd="0" parTransId="{30168B71-10B1-411E-8CB0-88BA0FD276D9}" sibTransId="{367CEDDD-B1B5-4224-948E-302553013910}"/>
    <dgm:cxn modelId="{BF3E73C0-115D-4BF0-82AF-3A9FB895BE31}" type="presParOf" srcId="{B0C7BCB3-5FAD-4EE4-978C-46021DB68822}" destId="{E873F535-C917-4616-BAF7-B4DF0FF0BBDB}" srcOrd="0" destOrd="0" presId="urn:microsoft.com/office/officeart/2005/8/layout/gear1"/>
    <dgm:cxn modelId="{533E143C-C413-4A72-9A09-5D60DBCE628E}" type="presParOf" srcId="{B0C7BCB3-5FAD-4EE4-978C-46021DB68822}" destId="{99CB6422-0BA9-4D02-91F5-553F264404F9}" srcOrd="1" destOrd="0" presId="urn:microsoft.com/office/officeart/2005/8/layout/gear1"/>
    <dgm:cxn modelId="{F5B8CA12-9AEB-45A2-9DD7-D66EA4AD1B5E}" type="presParOf" srcId="{B0C7BCB3-5FAD-4EE4-978C-46021DB68822}" destId="{CA2F221D-E09A-42FB-8E7D-F3A26519A3ED}" srcOrd="2" destOrd="0" presId="urn:microsoft.com/office/officeart/2005/8/layout/gear1"/>
    <dgm:cxn modelId="{7919097C-A260-43E4-B476-5F3F83E04759}" type="presParOf" srcId="{B0C7BCB3-5FAD-4EE4-978C-46021DB68822}" destId="{DF4CCD2E-3B1E-4E29-9CC5-8F3F6264C0D3}" srcOrd="3" destOrd="0" presId="urn:microsoft.com/office/officeart/2005/8/layout/gear1"/>
    <dgm:cxn modelId="{436EF8BB-047E-450C-A6C6-0457508E0A46}" type="presParOf" srcId="{B0C7BCB3-5FAD-4EE4-978C-46021DB68822}" destId="{36BBF8EE-1782-4A9F-86E3-4E3BB9FFE130}" srcOrd="4" destOrd="0" presId="urn:microsoft.com/office/officeart/2005/8/layout/gear1"/>
    <dgm:cxn modelId="{17A3D304-A874-4939-810E-6A684EFCCC31}" type="presParOf" srcId="{B0C7BCB3-5FAD-4EE4-978C-46021DB68822}" destId="{FC27D642-D9CE-4374-81AE-7A9E961E434F}" srcOrd="5" destOrd="0" presId="urn:microsoft.com/office/officeart/2005/8/layout/gear1"/>
    <dgm:cxn modelId="{E8854870-B44A-4E8C-BC2E-C01CAEB549DD}" type="presParOf" srcId="{B0C7BCB3-5FAD-4EE4-978C-46021DB68822}" destId="{A9223156-9801-41BA-AC0D-10ABDE2C0E4B}" srcOrd="6" destOrd="0" presId="urn:microsoft.com/office/officeart/2005/8/layout/gear1"/>
    <dgm:cxn modelId="{55006022-6B02-4FDC-8D0C-0DCB446BB70F}" type="presParOf" srcId="{B0C7BCB3-5FAD-4EE4-978C-46021DB68822}" destId="{8C493AEB-800D-4094-95E9-458322245B9C}" srcOrd="7" destOrd="0" presId="urn:microsoft.com/office/officeart/2005/8/layout/gear1"/>
    <dgm:cxn modelId="{69D5E835-C3A1-4A16-AD69-00892ED3BA09}" type="presParOf" srcId="{B0C7BCB3-5FAD-4EE4-978C-46021DB68822}" destId="{3A28ABD6-0CC1-44D2-989F-8808DE0D5596}" srcOrd="8" destOrd="0" presId="urn:microsoft.com/office/officeart/2005/8/layout/gear1"/>
    <dgm:cxn modelId="{D71F26E0-38D2-428C-B5E1-80DEAFD85BB1}" type="presParOf" srcId="{B0C7BCB3-5FAD-4EE4-978C-46021DB68822}" destId="{EFDF2488-2324-4AE1-B0CF-B02E6A3F7D90}" srcOrd="9" destOrd="0" presId="urn:microsoft.com/office/officeart/2005/8/layout/gear1"/>
    <dgm:cxn modelId="{08B5CD36-82CA-48BC-9B06-992FE3860AA3}" type="presParOf" srcId="{B0C7BCB3-5FAD-4EE4-978C-46021DB68822}" destId="{F9D835A5-4714-4FA0-9B1E-1B304F8C6F8F}" srcOrd="10" destOrd="0" presId="urn:microsoft.com/office/officeart/2005/8/layout/gear1"/>
    <dgm:cxn modelId="{86963E9E-7BB1-4511-BDBC-A8642EFEDB23}" type="presParOf" srcId="{B0C7BCB3-5FAD-4EE4-978C-46021DB68822}" destId="{209D26AF-125B-4AF5-BAA9-BAE6A02498E2}" srcOrd="11" destOrd="0" presId="urn:microsoft.com/office/officeart/2005/8/layout/gear1"/>
    <dgm:cxn modelId="{C1BCD185-0855-4513-82E4-BB00F8B23184}" type="presParOf" srcId="{B0C7BCB3-5FAD-4EE4-978C-46021DB68822}" destId="{FD83F0AB-C541-4E63-AD73-4A2B60F1E78E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F31E0C-3B54-4B59-B804-D12AC5FB38BA}">
      <dsp:nvSpPr>
        <dsp:cNvPr id="0" name=""/>
        <dsp:cNvSpPr/>
      </dsp:nvSpPr>
      <dsp:spPr>
        <a:xfrm>
          <a:off x="1851818" y="0"/>
          <a:ext cx="4525963" cy="4525963"/>
        </a:xfrm>
        <a:prstGeom prst="diamond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C077856-FE82-4BFD-84D4-5A4DC342D145}">
      <dsp:nvSpPr>
        <dsp:cNvPr id="0" name=""/>
        <dsp:cNvSpPr/>
      </dsp:nvSpPr>
      <dsp:spPr>
        <a:xfrm>
          <a:off x="2281784" y="429966"/>
          <a:ext cx="1765125" cy="176512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Lecture &amp; Lecture/ Discussion</a:t>
          </a:r>
          <a:endParaRPr lang="en-US" sz="2100" kern="1200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sp:txBody>
      <dsp:txXfrm>
        <a:off x="2367950" y="516132"/>
        <a:ext cx="1592793" cy="1592793"/>
      </dsp:txXfrm>
    </dsp:sp>
    <dsp:sp modelId="{5EC9CF9A-0D08-44BC-BA03-C57A74852A56}">
      <dsp:nvSpPr>
        <dsp:cNvPr id="0" name=""/>
        <dsp:cNvSpPr/>
      </dsp:nvSpPr>
      <dsp:spPr>
        <a:xfrm>
          <a:off x="4182689" y="429966"/>
          <a:ext cx="1765125" cy="1765125"/>
        </a:xfrm>
        <a:prstGeom prst="roundRect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Computer-Based Training (CBT)</a:t>
          </a:r>
          <a:endParaRPr lang="en-US" sz="2100" kern="1200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sp:txBody>
      <dsp:txXfrm>
        <a:off x="4268855" y="516132"/>
        <a:ext cx="1592793" cy="1592793"/>
      </dsp:txXfrm>
    </dsp:sp>
    <dsp:sp modelId="{3C18C756-8CEC-4107-BBF4-F76884DCF5FB}">
      <dsp:nvSpPr>
        <dsp:cNvPr id="0" name=""/>
        <dsp:cNvSpPr/>
      </dsp:nvSpPr>
      <dsp:spPr>
        <a:xfrm>
          <a:off x="2281784" y="2330870"/>
          <a:ext cx="1765125" cy="1765125"/>
        </a:xfrm>
        <a:prstGeom prst="roundRect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On-The-Job Training (OJT)</a:t>
          </a:r>
          <a:endParaRPr lang="en-US" sz="2100" kern="1200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sp:txBody>
      <dsp:txXfrm>
        <a:off x="2367950" y="2417036"/>
        <a:ext cx="1592793" cy="1592793"/>
      </dsp:txXfrm>
    </dsp:sp>
    <dsp:sp modelId="{D12CB6B1-5F4C-4BF0-9807-2D85CBE5A5D5}">
      <dsp:nvSpPr>
        <dsp:cNvPr id="0" name=""/>
        <dsp:cNvSpPr/>
      </dsp:nvSpPr>
      <dsp:spPr>
        <a:xfrm>
          <a:off x="4182689" y="2330870"/>
          <a:ext cx="1765125" cy="1765125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Games &amp; Simulations</a:t>
          </a:r>
          <a:endParaRPr lang="en-US" sz="2100" kern="1200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sp:txBody>
      <dsp:txXfrm>
        <a:off x="4268855" y="2417036"/>
        <a:ext cx="1592793" cy="15927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84C1C2-EDF6-4220-B26B-E9814DF731DF}">
      <dsp:nvSpPr>
        <dsp:cNvPr id="0" name=""/>
        <dsp:cNvSpPr/>
      </dsp:nvSpPr>
      <dsp:spPr>
        <a:xfrm>
          <a:off x="0" y="0"/>
          <a:ext cx="5334000" cy="914400"/>
        </a:xfrm>
        <a:prstGeom prst="rect">
          <a:avLst/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>
              <a:solidFill>
                <a:schemeClr val="tx1"/>
              </a:solidFill>
              <a:latin typeface="Berlin Sans FB" pitchFamily="34" charset="0"/>
            </a:rPr>
            <a:t>QUESTIONING</a:t>
          </a:r>
          <a:endParaRPr lang="en-US" sz="4500" kern="1200" dirty="0">
            <a:solidFill>
              <a:schemeClr val="tx1"/>
            </a:solidFill>
            <a:latin typeface="Berlin Sans FB" pitchFamily="34" charset="0"/>
          </a:endParaRPr>
        </a:p>
      </dsp:txBody>
      <dsp:txXfrm>
        <a:off x="0" y="0"/>
        <a:ext cx="5334000" cy="914400"/>
      </dsp:txXfrm>
    </dsp:sp>
    <dsp:sp modelId="{C9E328BB-BA7A-411A-9843-B0AEC4B0ED7A}">
      <dsp:nvSpPr>
        <dsp:cNvPr id="0" name=""/>
        <dsp:cNvSpPr/>
      </dsp:nvSpPr>
      <dsp:spPr>
        <a:xfrm>
          <a:off x="2604" y="914400"/>
          <a:ext cx="1776263" cy="192024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>
              <a:solidFill>
                <a:schemeClr val="tx1"/>
              </a:solidFill>
              <a:latin typeface="Berlin Sans FB" pitchFamily="34" charset="0"/>
            </a:rPr>
            <a:t>Close-Ended </a:t>
          </a:r>
          <a:r>
            <a:rPr lang="en-US" sz="2900" kern="1200" dirty="0" err="1" smtClean="0">
              <a:solidFill>
                <a:schemeClr val="tx1"/>
              </a:solidFill>
              <a:latin typeface="Berlin Sans FB" pitchFamily="34" charset="0"/>
            </a:rPr>
            <a:t>vs</a:t>
          </a:r>
          <a:r>
            <a:rPr lang="en-US" sz="2900" kern="1200" dirty="0" smtClean="0">
              <a:solidFill>
                <a:schemeClr val="tx1"/>
              </a:solidFill>
              <a:latin typeface="Berlin Sans FB" pitchFamily="34" charset="0"/>
            </a:rPr>
            <a:t> Open-Ended</a:t>
          </a:r>
          <a:endParaRPr lang="en-US" sz="2900" kern="1200" dirty="0">
            <a:solidFill>
              <a:schemeClr val="tx1"/>
            </a:solidFill>
            <a:latin typeface="Berlin Sans FB" pitchFamily="34" charset="0"/>
          </a:endParaRPr>
        </a:p>
      </dsp:txBody>
      <dsp:txXfrm>
        <a:off x="2604" y="914400"/>
        <a:ext cx="1776263" cy="1920240"/>
      </dsp:txXfrm>
    </dsp:sp>
    <dsp:sp modelId="{41DBADEF-790D-41F1-A30E-3DAF114984C6}">
      <dsp:nvSpPr>
        <dsp:cNvPr id="0" name=""/>
        <dsp:cNvSpPr/>
      </dsp:nvSpPr>
      <dsp:spPr>
        <a:xfrm>
          <a:off x="1778868" y="914400"/>
          <a:ext cx="1776263" cy="1920240"/>
        </a:xfrm>
        <a:prstGeom prst="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>
              <a:solidFill>
                <a:schemeClr val="tx1"/>
              </a:solidFill>
              <a:latin typeface="Berlin Sans FB" pitchFamily="34" charset="0"/>
            </a:rPr>
            <a:t>Overhead </a:t>
          </a:r>
          <a:r>
            <a:rPr lang="en-US" sz="2900" kern="1200" dirty="0" err="1" smtClean="0">
              <a:solidFill>
                <a:schemeClr val="tx1"/>
              </a:solidFill>
              <a:latin typeface="Berlin Sans FB" pitchFamily="34" charset="0"/>
            </a:rPr>
            <a:t>vs</a:t>
          </a:r>
          <a:r>
            <a:rPr lang="en-US" sz="2900" kern="1200" dirty="0" smtClean="0">
              <a:solidFill>
                <a:schemeClr val="tx1"/>
              </a:solidFill>
              <a:latin typeface="Berlin Sans FB" pitchFamily="34" charset="0"/>
            </a:rPr>
            <a:t> Direct Question</a:t>
          </a:r>
          <a:endParaRPr lang="en-US" sz="2900" kern="1200" dirty="0">
            <a:solidFill>
              <a:schemeClr val="tx1"/>
            </a:solidFill>
            <a:latin typeface="Berlin Sans FB" pitchFamily="34" charset="0"/>
          </a:endParaRPr>
        </a:p>
      </dsp:txBody>
      <dsp:txXfrm>
        <a:off x="1778868" y="914400"/>
        <a:ext cx="1776263" cy="1920240"/>
      </dsp:txXfrm>
    </dsp:sp>
    <dsp:sp modelId="{91FE248B-65A5-45B4-9B11-3BCB7489C0BA}">
      <dsp:nvSpPr>
        <dsp:cNvPr id="0" name=""/>
        <dsp:cNvSpPr/>
      </dsp:nvSpPr>
      <dsp:spPr>
        <a:xfrm>
          <a:off x="3555131" y="914400"/>
          <a:ext cx="1776263" cy="1920240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>
              <a:solidFill>
                <a:schemeClr val="tx1"/>
              </a:solidFill>
              <a:latin typeface="Berlin Sans FB" pitchFamily="34" charset="0"/>
            </a:rPr>
            <a:t>Relay </a:t>
          </a:r>
          <a:r>
            <a:rPr lang="en-US" sz="2900" kern="1200" dirty="0" err="1" smtClean="0">
              <a:solidFill>
                <a:schemeClr val="tx1"/>
              </a:solidFill>
              <a:latin typeface="Berlin Sans FB" pitchFamily="34" charset="0"/>
            </a:rPr>
            <a:t>vs</a:t>
          </a:r>
          <a:r>
            <a:rPr lang="en-US" sz="2900" kern="1200" dirty="0" smtClean="0">
              <a:solidFill>
                <a:schemeClr val="tx1"/>
              </a:solidFill>
              <a:latin typeface="Berlin Sans FB" pitchFamily="34" charset="0"/>
            </a:rPr>
            <a:t> Reverse Question</a:t>
          </a:r>
          <a:endParaRPr lang="en-US" sz="2900" kern="1200" dirty="0">
            <a:solidFill>
              <a:schemeClr val="tx1"/>
            </a:solidFill>
            <a:latin typeface="Berlin Sans FB" pitchFamily="34" charset="0"/>
          </a:endParaRPr>
        </a:p>
      </dsp:txBody>
      <dsp:txXfrm>
        <a:off x="3555131" y="914400"/>
        <a:ext cx="1776263" cy="1920240"/>
      </dsp:txXfrm>
    </dsp:sp>
    <dsp:sp modelId="{91179206-9AA3-4345-B00C-898D311DC847}">
      <dsp:nvSpPr>
        <dsp:cNvPr id="0" name=""/>
        <dsp:cNvSpPr/>
      </dsp:nvSpPr>
      <dsp:spPr>
        <a:xfrm>
          <a:off x="0" y="2834640"/>
          <a:ext cx="5334000" cy="213360"/>
        </a:xfrm>
        <a:prstGeom prst="rect">
          <a:avLst/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4DD5E-8985-4888-85F5-15B984B9ABC3}">
      <dsp:nvSpPr>
        <dsp:cNvPr id="0" name=""/>
        <dsp:cNvSpPr/>
      </dsp:nvSpPr>
      <dsp:spPr>
        <a:xfrm>
          <a:off x="3371403" y="736"/>
          <a:ext cx="1486792" cy="96641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</a:rPr>
            <a:t>Experience (the exercise/ game)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3418579" y="47912"/>
        <a:ext cx="1392440" cy="872063"/>
      </dsp:txXfrm>
    </dsp:sp>
    <dsp:sp modelId="{5EDD311F-EAF4-4E1D-964A-C6B44BEC2046}">
      <dsp:nvSpPr>
        <dsp:cNvPr id="0" name=""/>
        <dsp:cNvSpPr/>
      </dsp:nvSpPr>
      <dsp:spPr>
        <a:xfrm>
          <a:off x="2183365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2874166" y="245702"/>
              </a:moveTo>
              <a:arcTo wR="1931434" hR="1931434" stAng="17952946" swAng="1212315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F103AC-F87D-462D-9503-5BD20B7B706A}">
      <dsp:nvSpPr>
        <dsp:cNvPr id="0" name=""/>
        <dsp:cNvSpPr/>
      </dsp:nvSpPr>
      <dsp:spPr>
        <a:xfrm>
          <a:off x="5208306" y="1335324"/>
          <a:ext cx="1486792" cy="966415"/>
        </a:xfrm>
        <a:prstGeom prst="roundRect">
          <a:avLst/>
        </a:prstGeom>
        <a:gradFill rotWithShape="0">
          <a:gsLst>
            <a:gs pos="0">
              <a:schemeClr val="accent5">
                <a:hueOff val="-2483469"/>
                <a:satOff val="9953"/>
                <a:lumOff val="2157"/>
                <a:alphaOff val="0"/>
                <a:shade val="51000"/>
                <a:satMod val="130000"/>
              </a:schemeClr>
            </a:gs>
            <a:gs pos="80000">
              <a:schemeClr val="accent5">
                <a:hueOff val="-2483469"/>
                <a:satOff val="9953"/>
                <a:lumOff val="2157"/>
                <a:alphaOff val="0"/>
                <a:shade val="93000"/>
                <a:satMod val="130000"/>
              </a:schemeClr>
            </a:gs>
            <a:gs pos="100000">
              <a:schemeClr val="accent5">
                <a:hueOff val="-2483469"/>
                <a:satOff val="9953"/>
                <a:lumOff val="215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solidFill>
                <a:schemeClr val="tx1"/>
              </a:solidFill>
            </a:rPr>
            <a:t>Lecturrete</a:t>
          </a:r>
          <a:r>
            <a:rPr lang="en-US" sz="1600" kern="1200" dirty="0" smtClean="0">
              <a:solidFill>
                <a:schemeClr val="tx1"/>
              </a:solidFill>
            </a:rPr>
            <a:t> (provide information)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5255482" y="1382500"/>
        <a:ext cx="1392440" cy="872063"/>
      </dsp:txXfrm>
    </dsp:sp>
    <dsp:sp modelId="{3311794A-08A7-4135-A578-BD4C5B8F553D}">
      <dsp:nvSpPr>
        <dsp:cNvPr id="0" name=""/>
        <dsp:cNvSpPr/>
      </dsp:nvSpPr>
      <dsp:spPr>
        <a:xfrm>
          <a:off x="2183365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3858244" y="2064990"/>
              </a:moveTo>
              <a:arcTo wR="1931434" hR="1931434" stAng="21837907" swAng="1360327"/>
            </a:path>
          </a:pathLst>
        </a:custGeom>
        <a:noFill/>
        <a:ln w="9525" cap="flat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80BC17-1D23-42B3-B6FB-A55504A30978}">
      <dsp:nvSpPr>
        <dsp:cNvPr id="0" name=""/>
        <dsp:cNvSpPr/>
      </dsp:nvSpPr>
      <dsp:spPr>
        <a:xfrm>
          <a:off x="4506671" y="3494733"/>
          <a:ext cx="1486792" cy="966415"/>
        </a:xfrm>
        <a:prstGeom prst="round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</a:rPr>
            <a:t>Processing (analysis of experience &amp; information)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4553847" y="3541909"/>
        <a:ext cx="1392440" cy="872063"/>
      </dsp:txXfrm>
    </dsp:sp>
    <dsp:sp modelId="{D187FB47-1ABD-4430-94F3-D8C1AE6C49AC}">
      <dsp:nvSpPr>
        <dsp:cNvPr id="0" name=""/>
        <dsp:cNvSpPr/>
      </dsp:nvSpPr>
      <dsp:spPr>
        <a:xfrm>
          <a:off x="2183365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2168696" y="3848239"/>
              </a:moveTo>
              <a:arcTo wR="1931434" hR="1931434" stAng="4976630" swAng="846741"/>
            </a:path>
          </a:pathLst>
        </a:custGeom>
        <a:noFill/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2EC105-FF9E-4348-9262-B0606077F5D0}">
      <dsp:nvSpPr>
        <dsp:cNvPr id="0" name=""/>
        <dsp:cNvSpPr/>
      </dsp:nvSpPr>
      <dsp:spPr>
        <a:xfrm>
          <a:off x="2236135" y="3494733"/>
          <a:ext cx="1486792" cy="966415"/>
        </a:xfrm>
        <a:prstGeom prst="roundRect">
          <a:avLst/>
        </a:prstGeom>
        <a:gradFill rotWithShape="0">
          <a:gsLst>
            <a:gs pos="0">
              <a:schemeClr val="accent5">
                <a:hueOff val="-7450407"/>
                <a:satOff val="29858"/>
                <a:lumOff val="6471"/>
                <a:alphaOff val="0"/>
                <a:shade val="51000"/>
                <a:satMod val="130000"/>
              </a:schemeClr>
            </a:gs>
            <a:gs pos="80000">
              <a:schemeClr val="accent5">
                <a:hueOff val="-7450407"/>
                <a:satOff val="29858"/>
                <a:lumOff val="6471"/>
                <a:alphaOff val="0"/>
                <a:shade val="93000"/>
                <a:satMod val="130000"/>
              </a:schemeClr>
            </a:gs>
            <a:gs pos="100000">
              <a:schemeClr val="accent5">
                <a:hueOff val="-7450407"/>
                <a:satOff val="29858"/>
                <a:lumOff val="647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solidFill>
                <a:schemeClr val="tx1"/>
              </a:solidFill>
            </a:rPr>
            <a:t>Generalizability</a:t>
          </a:r>
          <a:r>
            <a:rPr lang="en-US" sz="1600" kern="1200" dirty="0" smtClean="0">
              <a:solidFill>
                <a:schemeClr val="tx1"/>
              </a:solidFill>
            </a:rPr>
            <a:t> (relevancy to other situations)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2283311" y="3541909"/>
        <a:ext cx="1392440" cy="872063"/>
      </dsp:txXfrm>
    </dsp:sp>
    <dsp:sp modelId="{9866C383-D4D9-43FC-B178-90C746DB9062}">
      <dsp:nvSpPr>
        <dsp:cNvPr id="0" name=""/>
        <dsp:cNvSpPr/>
      </dsp:nvSpPr>
      <dsp:spPr>
        <a:xfrm>
          <a:off x="2183365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204996" y="2797373"/>
              </a:moveTo>
              <a:arcTo wR="1931434" hR="1931434" stAng="9201766" swAng="1360327"/>
            </a:path>
          </a:pathLst>
        </a:custGeom>
        <a:noFill/>
        <a:ln w="9525" cap="flat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E9E979-1ED9-435C-A37C-08BBC0C2B112}">
      <dsp:nvSpPr>
        <dsp:cNvPr id="0" name=""/>
        <dsp:cNvSpPr/>
      </dsp:nvSpPr>
      <dsp:spPr>
        <a:xfrm>
          <a:off x="1534500" y="1335324"/>
          <a:ext cx="1486792" cy="966415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Practice (try it out)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1581676" y="1382500"/>
        <a:ext cx="1392440" cy="872063"/>
      </dsp:txXfrm>
    </dsp:sp>
    <dsp:sp modelId="{B2556B1C-B22F-4B84-B1F9-8EEE0B0452FD}">
      <dsp:nvSpPr>
        <dsp:cNvPr id="0" name=""/>
        <dsp:cNvSpPr/>
      </dsp:nvSpPr>
      <dsp:spPr>
        <a:xfrm>
          <a:off x="2183365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464490" y="675044"/>
              </a:moveTo>
              <a:arcTo wR="1931434" hR="1931434" stAng="13234739" swAng="1212315"/>
            </a:path>
          </a:pathLst>
        </a:custGeom>
        <a:noFill/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76DE35-C143-497C-ADF5-3653253D81BC}">
      <dsp:nvSpPr>
        <dsp:cNvPr id="0" name=""/>
        <dsp:cNvSpPr/>
      </dsp:nvSpPr>
      <dsp:spPr>
        <a:xfrm rot="16200000">
          <a:off x="-1483017" y="1487438"/>
          <a:ext cx="4525963" cy="1551086"/>
        </a:xfrm>
        <a:prstGeom prst="flowChartManualOperati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EQUIPMENT SIMULATORS</a:t>
          </a:r>
          <a:endParaRPr lang="en-US" sz="1600" kern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Jika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i="1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technical skills </a:t>
          </a:r>
          <a:r>
            <a:rPr lang="en-US" sz="1200" i="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dalam</a:t>
          </a:r>
          <a:r>
            <a:rPr lang="en-US" sz="1200" i="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i="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mengoperasikan</a:t>
          </a:r>
          <a:r>
            <a:rPr lang="en-US" sz="1200" i="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i="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atau</a:t>
          </a:r>
          <a:r>
            <a:rPr lang="en-US" sz="1200" i="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i="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menjalankan</a:t>
          </a:r>
          <a:r>
            <a:rPr lang="en-US" sz="1200" i="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i="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suatu</a:t>
          </a:r>
          <a:r>
            <a:rPr lang="en-US" sz="1200" i="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i="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peralatan</a:t>
          </a:r>
          <a:r>
            <a:rPr lang="en-US" sz="1200" i="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i="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menjadi</a:t>
          </a:r>
          <a:r>
            <a:rPr lang="en-US" sz="1200" i="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i="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fokus</a:t>
          </a:r>
          <a:r>
            <a:rPr lang="en-US" sz="1200" i="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training.</a:t>
          </a:r>
          <a:endParaRPr lang="en-US" sz="1200" kern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Untuk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pekerjaan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dimana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error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merupakan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hal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yang fatal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terjadi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.</a:t>
          </a:r>
          <a:endParaRPr lang="en-US" sz="1200" kern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Harus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memasukkan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i="1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real situations.</a:t>
          </a:r>
          <a:endParaRPr lang="en-US" sz="1200" kern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sp:txBody>
      <dsp:txXfrm rot="5400000">
        <a:off x="4421" y="905193"/>
        <a:ext cx="1551086" cy="2715577"/>
      </dsp:txXfrm>
    </dsp:sp>
    <dsp:sp modelId="{2CA26EF8-AFB0-42FB-AB6C-0A346FC85FA6}">
      <dsp:nvSpPr>
        <dsp:cNvPr id="0" name=""/>
        <dsp:cNvSpPr/>
      </dsp:nvSpPr>
      <dsp:spPr>
        <a:xfrm rot="16200000">
          <a:off x="184400" y="1487438"/>
          <a:ext cx="4525963" cy="1551086"/>
        </a:xfrm>
        <a:prstGeom prst="flowChartManualOperation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BUSINESS GAMES</a:t>
          </a:r>
          <a:endParaRPr lang="en-US" sz="1600" kern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Fokus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pada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i="1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cognitive skills</a:t>
          </a:r>
          <a:endParaRPr lang="en-US" sz="1200" kern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Intercompany &amp;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Intracompany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Business Games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  <a:sym typeface="Wingdings" pitchFamily="2" charset="2"/>
            </a:rPr>
            <a:t> with &amp; without competition</a:t>
          </a:r>
          <a:endParaRPr lang="en-US" sz="1200" kern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Harus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mencari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yang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relevan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dan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fokus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pada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satu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bidang</a:t>
          </a:r>
          <a:endParaRPr lang="en-US" sz="1200" kern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sp:txBody>
      <dsp:txXfrm rot="5400000">
        <a:off x="1671838" y="905193"/>
        <a:ext cx="1551086" cy="2715577"/>
      </dsp:txXfrm>
    </dsp:sp>
    <dsp:sp modelId="{7B3DEFE2-3E55-4CBD-99C9-FC9313269224}">
      <dsp:nvSpPr>
        <dsp:cNvPr id="0" name=""/>
        <dsp:cNvSpPr/>
      </dsp:nvSpPr>
      <dsp:spPr>
        <a:xfrm rot="16200000">
          <a:off x="1851818" y="1487438"/>
          <a:ext cx="4525963" cy="1551086"/>
        </a:xfrm>
        <a:prstGeom prst="flowChartManualOperation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IN-BASKET</a:t>
          </a:r>
          <a:endParaRPr lang="en-US" sz="1600" kern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Fokus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pada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i="1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cognitive skills</a:t>
          </a:r>
          <a:endParaRPr lang="en-US" sz="1200" kern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Jika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learning objectives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nya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fokus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pada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prioritizing, organizing &amp; planning, &amp; decision making.</a:t>
          </a:r>
          <a:endParaRPr lang="en-US" sz="1200" kern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Dibatasi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waktu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.</a:t>
          </a:r>
          <a:endParaRPr lang="en-US" sz="1200" kern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sp:txBody>
      <dsp:txXfrm rot="5400000">
        <a:off x="3339256" y="905193"/>
        <a:ext cx="1551086" cy="2715577"/>
      </dsp:txXfrm>
    </dsp:sp>
    <dsp:sp modelId="{AE6B465D-DBFC-414E-B632-B47411A36D78}">
      <dsp:nvSpPr>
        <dsp:cNvPr id="0" name=""/>
        <dsp:cNvSpPr/>
      </dsp:nvSpPr>
      <dsp:spPr>
        <a:xfrm rot="16200000">
          <a:off x="3519236" y="1487438"/>
          <a:ext cx="4525963" cy="1551086"/>
        </a:xfrm>
        <a:prstGeom prst="flowChartManualOperation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CASE STUDY</a:t>
          </a:r>
          <a:endParaRPr lang="en-US" sz="1600" kern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Fokus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pada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i="1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cognitive skills</a:t>
          </a:r>
          <a:endParaRPr lang="en-US" sz="1200" kern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Trainee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membaca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kasus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dan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punya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cukup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waktu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untuk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mengembangkan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jawaban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dari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kasus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tsb</a:t>
          </a:r>
          <a:endParaRPr lang="en-US" sz="1200" kern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Trainer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memfasilitasi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diskusi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.</a:t>
          </a:r>
          <a:endParaRPr lang="en-US" sz="1200" kern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Terutama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pada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problem solving skill.</a:t>
          </a:r>
          <a:endParaRPr lang="en-US" sz="1200" kern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sp:txBody>
      <dsp:txXfrm rot="5400000">
        <a:off x="5006674" y="905193"/>
        <a:ext cx="1551086" cy="2715577"/>
      </dsp:txXfrm>
    </dsp:sp>
    <dsp:sp modelId="{75726713-76F7-4335-9A3A-8C6A7202243B}">
      <dsp:nvSpPr>
        <dsp:cNvPr id="0" name=""/>
        <dsp:cNvSpPr/>
      </dsp:nvSpPr>
      <dsp:spPr>
        <a:xfrm rot="16200000">
          <a:off x="5186654" y="1487438"/>
          <a:ext cx="4525963" cy="1551086"/>
        </a:xfrm>
        <a:prstGeom prst="flowChartManualOperation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ROLE PLAY/ BEHAVIOR MODELING</a:t>
          </a:r>
          <a:endParaRPr lang="en-US" sz="1600" kern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Goal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dari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training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adalah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interpersonal skills</a:t>
          </a:r>
          <a:endParaRPr lang="en-US" sz="1200" kern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Feedback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menjadi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komponen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penting</a:t>
          </a:r>
          <a:endParaRPr lang="en-US" sz="1200" kern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Pada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behavior modeling </a:t>
          </a:r>
          <a:r>
            <a:rPr lang="en-US" sz="1200" kern="1200" dirty="0" err="1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membutuhkan</a:t>
          </a:r>
          <a:r>
            <a:rPr lang="en-US" sz="1200" kern="1200" dirty="0" smtClean="0">
              <a:solidFill>
                <a:schemeClr val="tx1"/>
              </a:solidFill>
              <a:latin typeface="Corbel" pitchFamily="34" charset="0"/>
              <a:cs typeface="Arabic Typesetting" pitchFamily="66" charset="-78"/>
            </a:rPr>
            <a:t> video.</a:t>
          </a:r>
          <a:endParaRPr lang="en-US" sz="1200" kern="1200" dirty="0">
            <a:solidFill>
              <a:schemeClr val="tx1"/>
            </a:solidFill>
            <a:latin typeface="Corbel" pitchFamily="34" charset="0"/>
            <a:cs typeface="Arabic Typesetting" pitchFamily="66" charset="-78"/>
          </a:endParaRPr>
        </a:p>
      </dsp:txBody>
      <dsp:txXfrm rot="5400000">
        <a:off x="6674092" y="905193"/>
        <a:ext cx="1551086" cy="271557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B87AA7-4545-4E7D-A5AE-12FF050DCEFA}">
      <dsp:nvSpPr>
        <dsp:cNvPr id="0" name=""/>
        <dsp:cNvSpPr/>
      </dsp:nvSpPr>
      <dsp:spPr>
        <a:xfrm rot="5400000">
          <a:off x="-243998" y="245734"/>
          <a:ext cx="1626654" cy="1138657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chemeClr val="tx1"/>
              </a:solidFill>
              <a:latin typeface="Corbel" pitchFamily="34" charset="0"/>
            </a:rPr>
            <a:t>KNOWLEDGE</a:t>
          </a:r>
          <a:endParaRPr lang="en-US" sz="1500" kern="1200" dirty="0">
            <a:solidFill>
              <a:schemeClr val="tx1"/>
            </a:solidFill>
            <a:latin typeface="Corbel" pitchFamily="34" charset="0"/>
          </a:endParaRPr>
        </a:p>
      </dsp:txBody>
      <dsp:txXfrm rot="-5400000">
        <a:off x="1" y="571065"/>
        <a:ext cx="1138657" cy="487997"/>
      </dsp:txXfrm>
    </dsp:sp>
    <dsp:sp modelId="{5BDFE986-E9A0-4682-B6CB-D985AF0509BF}">
      <dsp:nvSpPr>
        <dsp:cNvPr id="0" name=""/>
        <dsp:cNvSpPr/>
      </dsp:nvSpPr>
      <dsp:spPr>
        <a:xfrm rot="5400000">
          <a:off x="4269766" y="-3129371"/>
          <a:ext cx="1057325" cy="7319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solidFill>
                <a:schemeClr val="tx1"/>
              </a:solidFill>
              <a:latin typeface="Corbel" pitchFamily="34" charset="0"/>
            </a:rPr>
            <a:t>Subject matter</a:t>
          </a:r>
          <a:endParaRPr lang="en-US" sz="1400" kern="1200" dirty="0">
            <a:solidFill>
              <a:schemeClr val="tx1"/>
            </a:solidFill>
            <a:latin typeface="Corbel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solidFill>
                <a:schemeClr val="tx1"/>
              </a:solidFill>
              <a:latin typeface="Corbel" pitchFamily="34" charset="0"/>
            </a:rPr>
            <a:t>Organization</a:t>
          </a:r>
          <a:endParaRPr lang="en-US" sz="1400" kern="1200" dirty="0">
            <a:solidFill>
              <a:schemeClr val="tx1"/>
            </a:solidFill>
            <a:latin typeface="Corbel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solidFill>
                <a:schemeClr val="tx1"/>
              </a:solidFill>
              <a:latin typeface="Corbel" pitchFamily="34" charset="0"/>
            </a:rPr>
            <a:t>Adult learning process</a:t>
          </a:r>
          <a:endParaRPr lang="en-US" sz="1400" kern="1200" dirty="0">
            <a:solidFill>
              <a:schemeClr val="tx1"/>
            </a:solidFill>
            <a:latin typeface="Corbel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solidFill>
                <a:schemeClr val="tx1"/>
              </a:solidFill>
              <a:latin typeface="Corbel" pitchFamily="34" charset="0"/>
            </a:rPr>
            <a:t>Instructional methods</a:t>
          </a:r>
          <a:endParaRPr lang="en-US" sz="1400" kern="1200" dirty="0">
            <a:solidFill>
              <a:schemeClr val="tx1"/>
            </a:solidFill>
            <a:latin typeface="Corbel" pitchFamily="34" charset="0"/>
          </a:endParaRPr>
        </a:p>
      </dsp:txBody>
      <dsp:txXfrm rot="-5400000">
        <a:off x="1138658" y="53351"/>
        <a:ext cx="7267928" cy="954097"/>
      </dsp:txXfrm>
    </dsp:sp>
    <dsp:sp modelId="{51EB3486-172C-4F9A-AE92-489CB686DEAD}">
      <dsp:nvSpPr>
        <dsp:cNvPr id="0" name=""/>
        <dsp:cNvSpPr/>
      </dsp:nvSpPr>
      <dsp:spPr>
        <a:xfrm rot="5400000">
          <a:off x="-243998" y="1678571"/>
          <a:ext cx="1626654" cy="1138657"/>
        </a:xfrm>
        <a:prstGeom prst="chevron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chemeClr val="tx1"/>
              </a:solidFill>
              <a:latin typeface="Corbel" pitchFamily="34" charset="0"/>
            </a:rPr>
            <a:t>SKILSS</a:t>
          </a:r>
          <a:endParaRPr lang="en-US" sz="1500" kern="1200" dirty="0">
            <a:solidFill>
              <a:schemeClr val="tx1"/>
            </a:solidFill>
            <a:latin typeface="Corbel" pitchFamily="34" charset="0"/>
          </a:endParaRPr>
        </a:p>
      </dsp:txBody>
      <dsp:txXfrm rot="-5400000">
        <a:off x="1" y="2003902"/>
        <a:ext cx="1138657" cy="487997"/>
      </dsp:txXfrm>
    </dsp:sp>
    <dsp:sp modelId="{8D27ED0F-A70A-4B4F-AD7E-0E71F0322DCC}">
      <dsp:nvSpPr>
        <dsp:cNvPr id="0" name=""/>
        <dsp:cNvSpPr/>
      </dsp:nvSpPr>
      <dsp:spPr>
        <a:xfrm rot="5400000">
          <a:off x="4269766" y="-1696535"/>
          <a:ext cx="1057325" cy="7319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solidFill>
                <a:schemeClr val="tx1"/>
              </a:solidFill>
              <a:latin typeface="Corbel" pitchFamily="34" charset="0"/>
            </a:rPr>
            <a:t>Interpersonal communication skills</a:t>
          </a:r>
          <a:endParaRPr lang="en-US" sz="1400" kern="1200" dirty="0">
            <a:solidFill>
              <a:schemeClr val="tx1"/>
            </a:solidFill>
            <a:latin typeface="Corbel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solidFill>
                <a:schemeClr val="tx1"/>
              </a:solidFill>
              <a:latin typeface="Corbel" pitchFamily="34" charset="0"/>
            </a:rPr>
            <a:t>Verbal skills (ability to explain clearly): active listening, questioning, providing feedback</a:t>
          </a:r>
          <a:endParaRPr lang="en-US" sz="1400" kern="1200" dirty="0">
            <a:solidFill>
              <a:schemeClr val="tx1"/>
            </a:solidFill>
            <a:latin typeface="Corbel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solidFill>
                <a:schemeClr val="tx1"/>
              </a:solidFill>
              <a:latin typeface="Corbel" pitchFamily="34" charset="0"/>
            </a:rPr>
            <a:t>Platform skills (ability to speak with inflection, gesture appropriately, and maintain eye contact)</a:t>
          </a:r>
          <a:endParaRPr lang="en-US" sz="1400" kern="1200" dirty="0">
            <a:solidFill>
              <a:schemeClr val="tx1"/>
            </a:solidFill>
            <a:latin typeface="Corbel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solidFill>
                <a:schemeClr val="tx1"/>
              </a:solidFill>
              <a:latin typeface="Corbel" pitchFamily="34" charset="0"/>
            </a:rPr>
            <a:t>Organization skills (ability to present information in logical order and stay on point)</a:t>
          </a:r>
          <a:endParaRPr lang="en-US" sz="1400" kern="1200" dirty="0">
            <a:solidFill>
              <a:schemeClr val="tx1"/>
            </a:solidFill>
            <a:latin typeface="Corbel" pitchFamily="34" charset="0"/>
          </a:endParaRPr>
        </a:p>
      </dsp:txBody>
      <dsp:txXfrm rot="-5400000">
        <a:off x="1138658" y="1486187"/>
        <a:ext cx="7267928" cy="954097"/>
      </dsp:txXfrm>
    </dsp:sp>
    <dsp:sp modelId="{3B591F13-3934-494C-9EA5-47217AADEAD3}">
      <dsp:nvSpPr>
        <dsp:cNvPr id="0" name=""/>
        <dsp:cNvSpPr/>
      </dsp:nvSpPr>
      <dsp:spPr>
        <a:xfrm rot="5400000">
          <a:off x="-243998" y="3111407"/>
          <a:ext cx="1626654" cy="1138657"/>
        </a:xfrm>
        <a:prstGeom prst="chevron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chemeClr val="tx1"/>
              </a:solidFill>
              <a:latin typeface="Corbel" pitchFamily="34" charset="0"/>
            </a:rPr>
            <a:t>ATTITUDES</a:t>
          </a:r>
          <a:endParaRPr lang="en-US" sz="1500" kern="1200" dirty="0">
            <a:solidFill>
              <a:schemeClr val="tx1"/>
            </a:solidFill>
            <a:latin typeface="Corbel" pitchFamily="34" charset="0"/>
          </a:endParaRPr>
        </a:p>
      </dsp:txBody>
      <dsp:txXfrm rot="-5400000">
        <a:off x="1" y="3436738"/>
        <a:ext cx="1138657" cy="487997"/>
      </dsp:txXfrm>
    </dsp:sp>
    <dsp:sp modelId="{8CF47168-2BB9-42A8-83A8-DAA001523AD9}">
      <dsp:nvSpPr>
        <dsp:cNvPr id="0" name=""/>
        <dsp:cNvSpPr/>
      </dsp:nvSpPr>
      <dsp:spPr>
        <a:xfrm rot="5400000">
          <a:off x="4269766" y="-263699"/>
          <a:ext cx="1057325" cy="7319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solidFill>
                <a:schemeClr val="tx1"/>
              </a:solidFill>
              <a:latin typeface="Corbel" pitchFamily="34" charset="0"/>
            </a:rPr>
            <a:t>Commitment to organization</a:t>
          </a:r>
          <a:endParaRPr lang="en-US" sz="1400" kern="1200" dirty="0">
            <a:solidFill>
              <a:schemeClr val="tx1"/>
            </a:solidFill>
            <a:latin typeface="Corbel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solidFill>
                <a:schemeClr val="tx1"/>
              </a:solidFill>
              <a:latin typeface="Corbel" pitchFamily="34" charset="0"/>
            </a:rPr>
            <a:t>Commitment to helping others</a:t>
          </a:r>
          <a:endParaRPr lang="en-US" sz="1400" kern="1200" dirty="0">
            <a:solidFill>
              <a:schemeClr val="tx1"/>
            </a:solidFill>
            <a:latin typeface="Corbel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solidFill>
                <a:schemeClr val="tx1"/>
              </a:solidFill>
              <a:latin typeface="Corbel" pitchFamily="34" charset="0"/>
            </a:rPr>
            <a:t>High-level of self-efficacy</a:t>
          </a:r>
          <a:endParaRPr lang="en-US" sz="1400" kern="1200" dirty="0">
            <a:solidFill>
              <a:schemeClr val="tx1"/>
            </a:solidFill>
            <a:latin typeface="Corbel" pitchFamily="34" charset="0"/>
          </a:endParaRPr>
        </a:p>
      </dsp:txBody>
      <dsp:txXfrm rot="-5400000">
        <a:off x="1138658" y="2919023"/>
        <a:ext cx="7267928" cy="95409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73F535-C917-4616-BAF7-B4DF0FF0BBDB}">
      <dsp:nvSpPr>
        <dsp:cNvPr id="0" name=""/>
        <dsp:cNvSpPr/>
      </dsp:nvSpPr>
      <dsp:spPr>
        <a:xfrm>
          <a:off x="3848100" y="2400300"/>
          <a:ext cx="2933699" cy="2933699"/>
        </a:xfrm>
        <a:prstGeom prst="gear9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tx1"/>
              </a:solidFill>
              <a:latin typeface="Corbel" pitchFamily="34" charset="0"/>
            </a:rPr>
            <a:t>FACILITIES, MATERIAL, &amp; EQUIPMENT, TRAINERS</a:t>
          </a:r>
          <a:endParaRPr lang="en-US" sz="2000" kern="1200" dirty="0">
            <a:solidFill>
              <a:schemeClr val="tx1"/>
            </a:solidFill>
            <a:latin typeface="Corbel" pitchFamily="34" charset="0"/>
          </a:endParaRPr>
        </a:p>
      </dsp:txBody>
      <dsp:txXfrm>
        <a:off x="4437904" y="3087505"/>
        <a:ext cx="1754091" cy="1507982"/>
      </dsp:txXfrm>
    </dsp:sp>
    <dsp:sp modelId="{DF4CCD2E-3B1E-4E29-9CC5-8F3F6264C0D3}">
      <dsp:nvSpPr>
        <dsp:cNvPr id="0" name=""/>
        <dsp:cNvSpPr/>
      </dsp:nvSpPr>
      <dsp:spPr>
        <a:xfrm>
          <a:off x="2141220" y="1706880"/>
          <a:ext cx="2133599" cy="2133599"/>
        </a:xfrm>
        <a:prstGeom prst="gear6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  <a:latin typeface="Corbel" pitchFamily="34" charset="0"/>
            </a:rPr>
            <a:t>METHOD OF INSTRUCTIONS</a:t>
          </a:r>
          <a:endParaRPr lang="en-US" sz="1800" kern="1200" dirty="0">
            <a:solidFill>
              <a:schemeClr val="tx1"/>
            </a:solidFill>
            <a:latin typeface="Corbel" pitchFamily="34" charset="0"/>
          </a:endParaRPr>
        </a:p>
      </dsp:txBody>
      <dsp:txXfrm>
        <a:off x="2678360" y="2247266"/>
        <a:ext cx="1059319" cy="1052827"/>
      </dsp:txXfrm>
    </dsp:sp>
    <dsp:sp modelId="{A9223156-9801-41BA-AC0D-10ABDE2C0E4B}">
      <dsp:nvSpPr>
        <dsp:cNvPr id="0" name=""/>
        <dsp:cNvSpPr/>
      </dsp:nvSpPr>
      <dsp:spPr>
        <a:xfrm rot="20700000">
          <a:off x="3336253" y="234913"/>
          <a:ext cx="2090492" cy="2090492"/>
        </a:xfrm>
        <a:prstGeom prst="gear6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  <a:latin typeface="Corbel" pitchFamily="34" charset="0"/>
            </a:rPr>
            <a:t>CONTENT: LEARNING POINTS</a:t>
          </a:r>
          <a:endParaRPr lang="en-US" sz="1800" kern="1200" dirty="0">
            <a:solidFill>
              <a:schemeClr val="tx1"/>
            </a:solidFill>
            <a:latin typeface="Corbel" pitchFamily="34" charset="0"/>
          </a:endParaRPr>
        </a:p>
      </dsp:txBody>
      <dsp:txXfrm rot="-20700000">
        <a:off x="3794760" y="693420"/>
        <a:ext cx="1173479" cy="1173479"/>
      </dsp:txXfrm>
    </dsp:sp>
    <dsp:sp modelId="{F9D835A5-4714-4FA0-9B1E-1B304F8C6F8F}">
      <dsp:nvSpPr>
        <dsp:cNvPr id="0" name=""/>
        <dsp:cNvSpPr/>
      </dsp:nvSpPr>
      <dsp:spPr>
        <a:xfrm>
          <a:off x="3635231" y="1950342"/>
          <a:ext cx="3755136" cy="3755136"/>
        </a:xfrm>
        <a:prstGeom prst="circularArrow">
          <a:avLst>
            <a:gd name="adj1" fmla="val 4688"/>
            <a:gd name="adj2" fmla="val 299029"/>
            <a:gd name="adj3" fmla="val 2538006"/>
            <a:gd name="adj4" fmla="val 15815005"/>
            <a:gd name="adj5" fmla="val 5469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9D26AF-125B-4AF5-BAA9-BAE6A02498E2}">
      <dsp:nvSpPr>
        <dsp:cNvPr id="0" name=""/>
        <dsp:cNvSpPr/>
      </dsp:nvSpPr>
      <dsp:spPr>
        <a:xfrm>
          <a:off x="1763363" y="1229903"/>
          <a:ext cx="2728341" cy="2728341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83F0AB-C541-4E63-AD73-4A2B60F1E78E}">
      <dsp:nvSpPr>
        <dsp:cNvPr id="0" name=""/>
        <dsp:cNvSpPr/>
      </dsp:nvSpPr>
      <dsp:spPr>
        <a:xfrm>
          <a:off x="2852701" y="-227873"/>
          <a:ext cx="2941701" cy="2941701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88D3E-AB50-4143-AB65-8751E88B4DFD}" type="datetimeFigureOut">
              <a:rPr lang="en-US" smtClean="0"/>
              <a:pPr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653A-04DE-4C8D-B2E1-0E76A4149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88D3E-AB50-4143-AB65-8751E88B4DFD}" type="datetimeFigureOut">
              <a:rPr lang="en-US" smtClean="0"/>
              <a:pPr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653A-04DE-4C8D-B2E1-0E76A4149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88D3E-AB50-4143-AB65-8751E88B4DFD}" type="datetimeFigureOut">
              <a:rPr lang="en-US" smtClean="0"/>
              <a:pPr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653A-04DE-4C8D-B2E1-0E76A4149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88D3E-AB50-4143-AB65-8751E88B4DFD}" type="datetimeFigureOut">
              <a:rPr lang="en-US" smtClean="0"/>
              <a:pPr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653A-04DE-4C8D-B2E1-0E76A4149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88D3E-AB50-4143-AB65-8751E88B4DFD}" type="datetimeFigureOut">
              <a:rPr lang="en-US" smtClean="0"/>
              <a:pPr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653A-04DE-4C8D-B2E1-0E76A4149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88D3E-AB50-4143-AB65-8751E88B4DFD}" type="datetimeFigureOut">
              <a:rPr lang="en-US" smtClean="0"/>
              <a:pPr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653A-04DE-4C8D-B2E1-0E76A4149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88D3E-AB50-4143-AB65-8751E88B4DFD}" type="datetimeFigureOut">
              <a:rPr lang="en-US" smtClean="0"/>
              <a:pPr/>
              <a:t>7/29/2020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653A-04DE-4C8D-B2E1-0E76A4149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88D3E-AB50-4143-AB65-8751E88B4DFD}" type="datetimeFigureOut">
              <a:rPr lang="en-US" smtClean="0"/>
              <a:pPr/>
              <a:t>7/29/2020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653A-04DE-4C8D-B2E1-0E76A4149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88D3E-AB50-4143-AB65-8751E88B4DFD}" type="datetimeFigureOut">
              <a:rPr lang="en-US" smtClean="0"/>
              <a:pPr/>
              <a:t>7/29/2020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653A-04DE-4C8D-B2E1-0E76A4149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88D3E-AB50-4143-AB65-8751E88B4DFD}" type="datetimeFigureOut">
              <a:rPr lang="en-US" smtClean="0"/>
              <a:pPr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653A-04DE-4C8D-B2E1-0E76A4149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88D3E-AB50-4143-AB65-8751E88B4DFD}" type="datetimeFigureOut">
              <a:rPr lang="en-US" smtClean="0"/>
              <a:pPr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653A-04DE-4C8D-B2E1-0E76A4149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88D3E-AB50-4143-AB65-8751E88B4DFD}" type="datetimeFigureOut">
              <a:rPr lang="en-US" smtClean="0"/>
              <a:pPr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6653A-04DE-4C8D-B2E1-0E76A4149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latin typeface="Bradley Hand ITC" pitchFamily="66" charset="0"/>
              </a:rPr>
              <a:t>Development &amp; Implementation of Training</a:t>
            </a:r>
            <a:endParaRPr lang="en-US" sz="4800" b="1" dirty="0">
              <a:latin typeface="Bradley Hand ITC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Cut Sarah, M. Psi.,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Psikolog</a:t>
            </a:r>
            <a:endParaRPr lang="en-US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ransition spd="med">
    <p:rand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Bradley Hand ITC" pitchFamily="66" charset="0"/>
              </a:rPr>
              <a:t>COMPUTER-BASED TRAINING (CBT)</a:t>
            </a:r>
            <a:endParaRPr lang="en-US" b="1" dirty="0">
              <a:latin typeface="Bradley Hand ITC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CBT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sangat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efektif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untuk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i="1" dirty="0" smtClean="0">
                <a:latin typeface="Arabic Typesetting" pitchFamily="66" charset="-78"/>
                <a:cs typeface="Arabic Typesetting" pitchFamily="66" charset="-78"/>
              </a:rPr>
              <a:t>declarative knowledge.</a:t>
            </a:r>
            <a:endParaRPr lang="en-US" dirty="0" smtClean="0">
              <a:latin typeface="Arabic Typesetting" pitchFamily="66" charset="-78"/>
              <a:cs typeface="Arabic Typesetting" pitchFamily="66" charset="-78"/>
            </a:endParaRPr>
          </a:p>
          <a:p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Trainee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dapat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menyelesaikan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training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sesuai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dengan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kapasitasnya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(</a:t>
            </a:r>
            <a:r>
              <a:rPr lang="en-US" i="1" dirty="0" smtClean="0">
                <a:latin typeface="Arabic Typesetting" pitchFamily="66" charset="-78"/>
                <a:cs typeface="Arabic Typesetting" pitchFamily="66" charset="-78"/>
              </a:rPr>
              <a:t>own pace-own time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)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dan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dari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berbagai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lokasi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/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tidak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harus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hadir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di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ruangan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training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khusus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.</a:t>
            </a:r>
          </a:p>
          <a:p>
            <a:r>
              <a:rPr lang="en-US" i="1" dirty="0" smtClean="0">
                <a:latin typeface="Arabic Typesetting" pitchFamily="66" charset="-78"/>
                <a:cs typeface="Arabic Typesetting" pitchFamily="66" charset="-78"/>
              </a:rPr>
              <a:t>CBT can handle knowledge-based training, while classroom training and OJT can deal with the hands on practice.</a:t>
            </a:r>
          </a:p>
          <a:p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Dalan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program CBT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ada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tiga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hal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yang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harus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dipertimbangkan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(1) </a:t>
            </a:r>
            <a:r>
              <a:rPr lang="en-US" b="1" i="1" dirty="0" smtClean="0">
                <a:latin typeface="Arabic Typesetting" pitchFamily="66" charset="-78"/>
                <a:cs typeface="Arabic Typesetting" pitchFamily="66" charset="-78"/>
              </a:rPr>
              <a:t>Self-pacing 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membuat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trainee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dapat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memilih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topik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yang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ingin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dipelajari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dengan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tingkat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kesulitan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dan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metode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instruksi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yang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disesuaikan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dengan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keinginan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sendiri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; (2) </a:t>
            </a:r>
            <a:r>
              <a:rPr lang="en-US" b="1" i="1" dirty="0" smtClean="0">
                <a:latin typeface="Arabic Typesetting" pitchFamily="66" charset="-78"/>
                <a:cs typeface="Arabic Typesetting" pitchFamily="66" charset="-78"/>
              </a:rPr>
              <a:t>Level of interactivity 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mengacu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pada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kemampuan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program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dalam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merespon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pertanyaan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trainee; (3) </a:t>
            </a:r>
            <a:r>
              <a:rPr lang="en-US" b="1" i="1" dirty="0" smtClean="0">
                <a:latin typeface="Arabic Typesetting" pitchFamily="66" charset="-78"/>
                <a:cs typeface="Arabic Typesetting" pitchFamily="66" charset="-78"/>
              </a:rPr>
              <a:t>The sophistication of the multimedia 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yaitu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hubungan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antara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porsi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audio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dan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visual </a:t>
            </a:r>
            <a:r>
              <a:rPr lang="en-US" dirty="0" err="1" smtClean="0">
                <a:latin typeface="Arabic Typesetting" pitchFamily="66" charset="-78"/>
                <a:cs typeface="Arabic Typesetting" pitchFamily="66" charset="-78"/>
              </a:rPr>
              <a:t>dalam</a:t>
            </a:r>
            <a:r>
              <a:rPr lang="en-US" dirty="0" smtClean="0">
                <a:latin typeface="Arabic Typesetting" pitchFamily="66" charset="-78"/>
                <a:cs typeface="Arabic Typesetting" pitchFamily="66" charset="-78"/>
              </a:rPr>
              <a:t> program training.</a:t>
            </a:r>
            <a:endParaRPr lang="en-US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ransition spd="med">
    <p:rand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Bradley Hand ITC" pitchFamily="66" charset="0"/>
              </a:rPr>
              <a:t>GAMES AND SIMULATIONS</a:t>
            </a:r>
            <a:endParaRPr lang="en-US" b="1" dirty="0">
              <a:latin typeface="Bradley Hand ITC" pitchFamily="66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rand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Bradley Hand ITC" pitchFamily="66" charset="0"/>
              </a:rPr>
              <a:t>ON-THE-JOB TRAINING</a:t>
            </a:r>
            <a:endParaRPr lang="en-US" b="1" dirty="0">
              <a:latin typeface="Bradley Hand ITC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i="1" dirty="0" smtClean="0">
                <a:latin typeface="Corbel" pitchFamily="34" charset="0"/>
              </a:rPr>
              <a:t>Job Instruction Training (JIT): </a:t>
            </a:r>
            <a:r>
              <a:rPr lang="en-US" dirty="0" smtClean="0">
                <a:latin typeface="Corbel" pitchFamily="34" charset="0"/>
              </a:rPr>
              <a:t>4 steps prepare-present-try out-follow up.</a:t>
            </a:r>
          </a:p>
          <a:p>
            <a:r>
              <a:rPr lang="en-US" b="1" i="1" dirty="0" smtClean="0">
                <a:latin typeface="Corbel" pitchFamily="34" charset="0"/>
              </a:rPr>
              <a:t>Apprenticeship </a:t>
            </a:r>
            <a:r>
              <a:rPr lang="en-US" dirty="0" err="1" smtClean="0">
                <a:latin typeface="Corbel" pitchFamily="34" charset="0"/>
              </a:rPr>
              <a:t>membagi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kegiatan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menjadi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i="1" dirty="0" smtClean="0">
                <a:latin typeface="Corbel" pitchFamily="34" charset="0"/>
              </a:rPr>
              <a:t>classroom training </a:t>
            </a:r>
            <a:r>
              <a:rPr lang="en-US" dirty="0" err="1" smtClean="0">
                <a:latin typeface="Corbel" pitchFamily="34" charset="0"/>
              </a:rPr>
              <a:t>dan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i="1" dirty="0" smtClean="0">
                <a:latin typeface="Corbel" pitchFamily="34" charset="0"/>
              </a:rPr>
              <a:t>workplace</a:t>
            </a:r>
            <a:r>
              <a:rPr lang="en-US" b="1" i="1" dirty="0" smtClean="0">
                <a:latin typeface="Corbel" pitchFamily="34" charset="0"/>
              </a:rPr>
              <a:t>.</a:t>
            </a:r>
          </a:p>
          <a:p>
            <a:r>
              <a:rPr lang="en-US" b="1" i="1" dirty="0" smtClean="0">
                <a:latin typeface="Corbel" pitchFamily="34" charset="0"/>
              </a:rPr>
              <a:t>Coaching </a:t>
            </a:r>
            <a:r>
              <a:rPr lang="en-US" dirty="0" err="1" smtClean="0">
                <a:latin typeface="Corbel" pitchFamily="34" charset="0"/>
              </a:rPr>
              <a:t>dimana</a:t>
            </a:r>
            <a:r>
              <a:rPr lang="en-US" dirty="0" smtClean="0">
                <a:latin typeface="Corbel" pitchFamily="34" charset="0"/>
              </a:rPr>
              <a:t> supervisor </a:t>
            </a:r>
            <a:r>
              <a:rPr lang="en-US" dirty="0" err="1" smtClean="0">
                <a:latin typeface="Corbel" pitchFamily="34" charset="0"/>
              </a:rPr>
              <a:t>menjalin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hubungan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dengan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bawahan</a:t>
            </a:r>
            <a:r>
              <a:rPr lang="en-US" dirty="0" smtClean="0">
                <a:latin typeface="Corbel" pitchFamily="34" charset="0"/>
              </a:rPr>
              <a:t>; supervisor </a:t>
            </a:r>
            <a:r>
              <a:rPr lang="en-US" dirty="0" err="1" smtClean="0">
                <a:latin typeface="Corbel" pitchFamily="34" charset="0"/>
              </a:rPr>
              <a:t>secara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berkelanjutan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menganalisa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kinerja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bawahan</a:t>
            </a:r>
            <a:r>
              <a:rPr lang="en-US" dirty="0" smtClean="0">
                <a:latin typeface="Corbel" pitchFamily="34" charset="0"/>
              </a:rPr>
              <a:t>, </a:t>
            </a:r>
            <a:r>
              <a:rPr lang="en-US" dirty="0" err="1" smtClean="0">
                <a:latin typeface="Corbel" pitchFamily="34" charset="0"/>
              </a:rPr>
              <a:t>menyediakan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iklim</a:t>
            </a:r>
            <a:r>
              <a:rPr lang="en-US" dirty="0" smtClean="0">
                <a:latin typeface="Corbel" pitchFamily="34" charset="0"/>
              </a:rPr>
              <a:t> yang </a:t>
            </a:r>
            <a:r>
              <a:rPr lang="en-US" dirty="0" err="1" smtClean="0">
                <a:latin typeface="Corbel" pitchFamily="34" charset="0"/>
              </a:rPr>
              <a:t>suportif</a:t>
            </a:r>
            <a:r>
              <a:rPr lang="en-US" dirty="0" smtClean="0">
                <a:latin typeface="Corbel" pitchFamily="34" charset="0"/>
              </a:rPr>
              <a:t>, </a:t>
            </a:r>
            <a:r>
              <a:rPr lang="en-US" dirty="0" err="1" smtClean="0">
                <a:latin typeface="Corbel" pitchFamily="34" charset="0"/>
              </a:rPr>
              <a:t>dan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memotivasi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bawahan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untuk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terus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maju</a:t>
            </a:r>
            <a:r>
              <a:rPr lang="en-US" dirty="0" smtClean="0">
                <a:latin typeface="Corbel" pitchFamily="34" charset="0"/>
              </a:rPr>
              <a:t>.</a:t>
            </a:r>
          </a:p>
          <a:p>
            <a:r>
              <a:rPr lang="en-US" b="1" i="1" dirty="0" smtClean="0">
                <a:latin typeface="Corbel" pitchFamily="34" charset="0"/>
              </a:rPr>
              <a:t>Mentoring </a:t>
            </a:r>
            <a:r>
              <a:rPr lang="en-US" dirty="0" err="1" smtClean="0">
                <a:latin typeface="Corbel" pitchFamily="34" charset="0"/>
              </a:rPr>
              <a:t>biasanya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dilakukan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di</a:t>
            </a:r>
            <a:r>
              <a:rPr lang="en-US" dirty="0" smtClean="0">
                <a:latin typeface="Corbel" pitchFamily="34" charset="0"/>
              </a:rPr>
              <a:t> level yang </a:t>
            </a:r>
            <a:r>
              <a:rPr lang="en-US" dirty="0" err="1" smtClean="0">
                <a:latin typeface="Corbel" pitchFamily="34" charset="0"/>
              </a:rPr>
              <a:t>lebih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tinggi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dalam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organisasi</a:t>
            </a:r>
            <a:r>
              <a:rPr lang="en-US" dirty="0" smtClean="0">
                <a:latin typeface="Corbel" pitchFamily="34" charset="0"/>
              </a:rPr>
              <a:t>. </a:t>
            </a:r>
            <a:r>
              <a:rPr lang="en-US" dirty="0" err="1" smtClean="0">
                <a:latin typeface="Corbel" pitchFamily="34" charset="0"/>
              </a:rPr>
              <a:t>Misal</a:t>
            </a:r>
            <a:r>
              <a:rPr lang="en-US" dirty="0" smtClean="0">
                <a:latin typeface="Corbel" pitchFamily="34" charset="0"/>
              </a:rPr>
              <a:t>: senior manager </a:t>
            </a:r>
            <a:r>
              <a:rPr lang="en-US" dirty="0" err="1" smtClean="0">
                <a:latin typeface="Corbel" pitchFamily="34" charset="0"/>
              </a:rPr>
              <a:t>menjadi</a:t>
            </a:r>
            <a:r>
              <a:rPr lang="en-US" dirty="0" smtClean="0">
                <a:latin typeface="Corbel" pitchFamily="34" charset="0"/>
              </a:rPr>
              <a:t> mentor </a:t>
            </a:r>
            <a:r>
              <a:rPr lang="en-US" dirty="0" err="1" smtClean="0">
                <a:latin typeface="Corbel" pitchFamily="34" charset="0"/>
              </a:rPr>
              <a:t>bagi</a:t>
            </a:r>
            <a:r>
              <a:rPr lang="en-US" dirty="0" smtClean="0">
                <a:latin typeface="Corbel" pitchFamily="34" charset="0"/>
              </a:rPr>
              <a:t> junior manager.</a:t>
            </a:r>
            <a:endParaRPr lang="en-US" b="1" i="1" dirty="0">
              <a:latin typeface="Corbel" pitchFamily="34" charset="0"/>
            </a:endParaRPr>
          </a:p>
        </p:txBody>
      </p:sp>
    </p:spTree>
  </p:cSld>
  <p:clrMapOvr>
    <a:masterClrMapping/>
  </p:clrMapOvr>
  <p:transition spd="med">
    <p:rand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Facilities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343400" y="2133600"/>
            <a:ext cx="3505200" cy="1143000"/>
          </a:xfrm>
          <a:prstGeom prst="ellipse">
            <a:avLst/>
          </a:prstGeom>
          <a:solidFill>
            <a:srgbClr val="BFF0F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FURNITURE SET UP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371600" y="3124200"/>
            <a:ext cx="2743200" cy="1295400"/>
          </a:xfrm>
          <a:prstGeom prst="roundRect">
            <a:avLst/>
          </a:prstGeom>
          <a:solidFill>
            <a:srgbClr val="FE98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THE TRAINING ROOM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rapezoid 5"/>
          <p:cNvSpPr/>
          <p:nvPr/>
        </p:nvSpPr>
        <p:spPr>
          <a:xfrm>
            <a:off x="4953000" y="3886200"/>
            <a:ext cx="2895600" cy="1295400"/>
          </a:xfrm>
          <a:prstGeom prst="trapezoid">
            <a:avLst/>
          </a:prstGeom>
          <a:solidFill>
            <a:srgbClr val="BCE29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OFF-SITE TRAINING FACILITIES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rand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b="1" u="sng" dirty="0" smtClean="0">
                <a:latin typeface="Bradley Hand ITC" pitchFamily="66" charset="0"/>
              </a:rPr>
              <a:t>Room Arrangement</a:t>
            </a:r>
            <a:endParaRPr lang="en-US" sz="2800" b="1" u="sng" dirty="0">
              <a:latin typeface="Bradley Hand ITC" pitchFamily="66" charset="0"/>
            </a:endParaRPr>
          </a:p>
        </p:txBody>
      </p:sp>
      <p:pic>
        <p:nvPicPr>
          <p:cNvPr id="4" name="Content Placeholder 3" descr="Screenshot_2018-11-27-09-01-25-63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507086"/>
            <a:ext cx="5004392" cy="6350914"/>
          </a:xfrm>
        </p:spPr>
      </p:pic>
    </p:spTree>
  </p:cSld>
  <p:clrMapOvr>
    <a:masterClrMapping/>
  </p:clrMapOvr>
  <p:transition spd="med">
    <p:rand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pPr algn="r"/>
            <a:r>
              <a:rPr lang="en-US" dirty="0" smtClean="0">
                <a:latin typeface="Castellar" pitchFamily="18" charset="0"/>
              </a:rPr>
              <a:t>The trainer</a:t>
            </a:r>
            <a:endParaRPr lang="en-US" dirty="0"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ambria Math" pitchFamily="18" charset="0"/>
                <a:ea typeface="Cambria Math" pitchFamily="18" charset="0"/>
              </a:rPr>
              <a:t>Trainer credibility (first impression &amp; experience)</a:t>
            </a:r>
          </a:p>
          <a:p>
            <a:r>
              <a:rPr lang="en-US" sz="2800" dirty="0" smtClean="0">
                <a:latin typeface="Cambria Math" pitchFamily="18" charset="0"/>
                <a:ea typeface="Cambria Math" pitchFamily="18" charset="0"/>
              </a:rPr>
              <a:t>Trainer KSA’s needed</a:t>
            </a:r>
          </a:p>
          <a:p>
            <a:pPr>
              <a:buNone/>
            </a:pPr>
            <a:endParaRPr lang="en-US" sz="2800" dirty="0" smtClean="0">
              <a:latin typeface="Cambria Math" pitchFamily="18" charset="0"/>
              <a:ea typeface="Cambria Math" pitchFamily="18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304800" y="1981200"/>
          <a:ext cx="84582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rand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3"/>
          <p:cNvSpPr>
            <a:spLocks noGrp="1"/>
          </p:cNvSpPr>
          <p:nvPr>
            <p:ph type="title"/>
          </p:nvPr>
        </p:nvSpPr>
        <p:spPr>
          <a:xfrm>
            <a:off x="2124574" y="3429000"/>
            <a:ext cx="635206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r"/>
            <a:r>
              <a:rPr lang="en-US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Integrated </a:t>
            </a:r>
            <a:br>
              <a:rPr lang="en-US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</a:br>
            <a:r>
              <a:rPr lang="en-US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Instructional Strategy</a:t>
            </a:r>
            <a:endParaRPr lang="en-US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 spd="med">
    <p:rand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457200" y="838200"/>
          <a:ext cx="82296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rand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>
                <a:latin typeface="Baskerville Old Face" pitchFamily="18" charset="0"/>
              </a:rPr>
              <a:t>The Strategy</a:t>
            </a:r>
            <a:endParaRPr lang="en-US" dirty="0">
              <a:latin typeface="Baskerville Old Face" pitchFamily="18" charset="0"/>
            </a:endParaRPr>
          </a:p>
        </p:txBody>
      </p:sp>
      <p:pic>
        <p:nvPicPr>
          <p:cNvPr id="4" name="Content Placeholder 3" descr="IMG20181125191406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533400" y="304799"/>
            <a:ext cx="4648200" cy="6197601"/>
          </a:xfrm>
        </p:spPr>
      </p:pic>
    </p:spTree>
  </p:cSld>
  <p:clrMapOvr>
    <a:masterClrMapping/>
  </p:clrMapOvr>
  <p:transition spd="med">
    <p:rand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pPr algn="r"/>
            <a:r>
              <a:rPr lang="en-US" sz="3200" dirty="0" smtClean="0">
                <a:latin typeface="Corbel" pitchFamily="34" charset="0"/>
              </a:rPr>
              <a:t>Implementation Phase of the Training Model</a:t>
            </a:r>
            <a:endParaRPr lang="en-US" sz="3200" dirty="0">
              <a:latin typeface="Corbe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" y="1219200"/>
            <a:ext cx="1600200" cy="914400"/>
          </a:xfrm>
          <a:prstGeom prst="rect">
            <a:avLst/>
          </a:prstGeom>
          <a:solidFill>
            <a:srgbClr val="BEF4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Instructional Material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19400" y="3276600"/>
            <a:ext cx="1143000" cy="990600"/>
          </a:xfrm>
          <a:prstGeom prst="rect">
            <a:avLst/>
          </a:prstGeom>
          <a:solidFill>
            <a:srgbClr val="BEF4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Dry Run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2362200"/>
            <a:ext cx="1600200" cy="914400"/>
          </a:xfrm>
          <a:prstGeom prst="rect">
            <a:avLst/>
          </a:prstGeom>
          <a:solidFill>
            <a:srgbClr val="BEF4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Instructional Equipment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3657600"/>
            <a:ext cx="1600200" cy="914400"/>
          </a:xfrm>
          <a:prstGeom prst="rect">
            <a:avLst/>
          </a:prstGeom>
          <a:solidFill>
            <a:srgbClr val="BEF4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Trainee &amp; Trainer Manuals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5029200"/>
            <a:ext cx="1600200" cy="914400"/>
          </a:xfrm>
          <a:prstGeom prst="rect">
            <a:avLst/>
          </a:prstGeom>
          <a:solidFill>
            <a:srgbClr val="BEF4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Facilities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086600" y="4648200"/>
            <a:ext cx="1600200" cy="1524000"/>
          </a:xfrm>
          <a:prstGeom prst="rect">
            <a:avLst/>
          </a:prstGeom>
          <a:solidFill>
            <a:srgbClr val="BEF4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Evaluation Implementation &amp; Assessment of Utility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76800" y="3276600"/>
            <a:ext cx="1600200" cy="914400"/>
          </a:xfrm>
          <a:prstGeom prst="rect">
            <a:avLst/>
          </a:prstGeom>
          <a:solidFill>
            <a:srgbClr val="BEF4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Pilot Program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086600" y="3276600"/>
            <a:ext cx="1600200" cy="914400"/>
          </a:xfrm>
          <a:prstGeom prst="rect">
            <a:avLst/>
          </a:prstGeom>
          <a:solidFill>
            <a:srgbClr val="BEF4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Training Implementation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8200" y="6400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391400" y="64886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038600" y="64886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4" idx="3"/>
            <a:endCxn id="5" idx="1"/>
          </p:cNvCxnSpPr>
          <p:nvPr/>
        </p:nvCxnSpPr>
        <p:spPr>
          <a:xfrm>
            <a:off x="1828800" y="1676400"/>
            <a:ext cx="990600" cy="2095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3"/>
          </p:cNvCxnSpPr>
          <p:nvPr/>
        </p:nvCxnSpPr>
        <p:spPr>
          <a:xfrm>
            <a:off x="1828800" y="281940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7" idx="3"/>
            <a:endCxn id="5" idx="1"/>
          </p:cNvCxnSpPr>
          <p:nvPr/>
        </p:nvCxnSpPr>
        <p:spPr>
          <a:xfrm flipV="1">
            <a:off x="1828800" y="3771900"/>
            <a:ext cx="99060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3"/>
          </p:cNvCxnSpPr>
          <p:nvPr/>
        </p:nvCxnSpPr>
        <p:spPr>
          <a:xfrm flipV="1">
            <a:off x="1905000" y="3886200"/>
            <a:ext cx="838200" cy="16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5" idx="3"/>
            <a:endCxn id="10" idx="1"/>
          </p:cNvCxnSpPr>
          <p:nvPr/>
        </p:nvCxnSpPr>
        <p:spPr>
          <a:xfrm flipV="1">
            <a:off x="3962400" y="3733800"/>
            <a:ext cx="9144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0" idx="3"/>
            <a:endCxn id="11" idx="1"/>
          </p:cNvCxnSpPr>
          <p:nvPr/>
        </p:nvCxnSpPr>
        <p:spPr>
          <a:xfrm>
            <a:off x="6477000" y="37338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1" idx="2"/>
            <a:endCxn id="9" idx="0"/>
          </p:cNvCxnSpPr>
          <p:nvPr/>
        </p:nvCxnSpPr>
        <p:spPr>
          <a:xfrm rot="5400000">
            <a:off x="7658100" y="44196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rand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Processes Model</a:t>
            </a:r>
            <a:endParaRPr lang="en-US" dirty="0"/>
          </a:p>
        </p:txBody>
      </p:sp>
      <p:pic>
        <p:nvPicPr>
          <p:cNvPr id="4" name="Content Placeholder 3" descr="images (1).jpe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19200" y="1122044"/>
            <a:ext cx="7010400" cy="5253843"/>
          </a:xfrm>
        </p:spPr>
      </p:pic>
    </p:spTree>
  </p:cSld>
  <p:clrMapOvr>
    <a:masterClrMapping/>
  </p:clrMapOvr>
  <p:transition spd="med">
    <p:rand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Wingdings" pitchFamily="2" charset="2"/>
              <a:buChar char="Ø"/>
            </a:pPr>
            <a:r>
              <a:rPr lang="en-US" dirty="0" err="1" smtClean="0"/>
              <a:t>Buat</a:t>
            </a:r>
            <a:r>
              <a:rPr lang="en-US" dirty="0" smtClean="0"/>
              <a:t> rundown </a:t>
            </a:r>
            <a:r>
              <a:rPr lang="en-US" smtClean="0"/>
              <a:t>dan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ppt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dipresentasikan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training </a:t>
            </a:r>
            <a:r>
              <a:rPr lang="en-US" dirty="0" err="1" smtClean="0"/>
              <a:t>kelompok</a:t>
            </a:r>
            <a:r>
              <a:rPr lang="en-US" dirty="0" smtClean="0"/>
              <a:t>.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/>
              <a:t>Consult anything relate your training project with lecturer during this class.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  <p:transition spd="med">
    <p:rand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33400" y="1524000"/>
            <a:ext cx="1524000" cy="1981200"/>
          </a:xfrm>
          <a:prstGeom prst="roundRect">
            <a:avLst/>
          </a:prstGeom>
          <a:solidFill>
            <a:srgbClr val="BCE29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Determine Factors that Facilitate Learning &amp; Transfer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33400" y="3962400"/>
            <a:ext cx="1524000" cy="1219200"/>
          </a:xfrm>
          <a:prstGeom prst="roundRect">
            <a:avLst/>
          </a:prstGeom>
          <a:solidFill>
            <a:srgbClr val="BCE29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Alternative Instructional Methods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733800" y="2743200"/>
            <a:ext cx="1524000" cy="1447800"/>
          </a:xfrm>
          <a:prstGeom prst="roundRect">
            <a:avLst/>
          </a:prstGeom>
          <a:solidFill>
            <a:srgbClr val="BCE29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Instructional Strategy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010400" y="914400"/>
            <a:ext cx="1524000" cy="990600"/>
          </a:xfrm>
          <a:prstGeom prst="roundRect">
            <a:avLst/>
          </a:prstGeom>
          <a:solidFill>
            <a:srgbClr val="BCE29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Instructional Material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010400" y="2209800"/>
            <a:ext cx="1524000" cy="990600"/>
          </a:xfrm>
          <a:prstGeom prst="roundRect">
            <a:avLst/>
          </a:prstGeom>
          <a:solidFill>
            <a:srgbClr val="BCE29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Instructional Equipment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010400" y="3581400"/>
            <a:ext cx="1524000" cy="990600"/>
          </a:xfrm>
          <a:prstGeom prst="roundRect">
            <a:avLst/>
          </a:prstGeom>
          <a:solidFill>
            <a:srgbClr val="BCE29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Trainee &amp; Trainer Manuals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010400" y="5029200"/>
            <a:ext cx="1524000" cy="990600"/>
          </a:xfrm>
          <a:prstGeom prst="roundRect">
            <a:avLst/>
          </a:prstGeom>
          <a:solidFill>
            <a:srgbClr val="BCE29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Facilities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304800"/>
            <a:ext cx="1143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38600" y="304800"/>
            <a:ext cx="1143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239000" y="304800"/>
            <a:ext cx="1143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981200" y="4953000"/>
            <a:ext cx="49530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 smtClean="0">
                <a:ln/>
                <a:solidFill>
                  <a:schemeClr val="accent3"/>
                </a:solidFill>
                <a:effectLst/>
              </a:rPr>
              <a:t>Development Phase</a:t>
            </a:r>
            <a:endParaRPr lang="en-US" sz="48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cxnSp>
        <p:nvCxnSpPr>
          <p:cNvPr id="16" name="Shape 15"/>
          <p:cNvCxnSpPr>
            <a:stCxn id="3" idx="3"/>
            <a:endCxn id="4" idx="2"/>
          </p:cNvCxnSpPr>
          <p:nvPr/>
        </p:nvCxnSpPr>
        <p:spPr>
          <a:xfrm flipV="1">
            <a:off x="2057400" y="4191000"/>
            <a:ext cx="2438400" cy="3810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2" idx="3"/>
            <a:endCxn id="4" idx="1"/>
          </p:cNvCxnSpPr>
          <p:nvPr/>
        </p:nvCxnSpPr>
        <p:spPr>
          <a:xfrm>
            <a:off x="2057400" y="2514600"/>
            <a:ext cx="1676400" cy="952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4" idx="3"/>
            <a:endCxn id="5" idx="1"/>
          </p:cNvCxnSpPr>
          <p:nvPr/>
        </p:nvCxnSpPr>
        <p:spPr>
          <a:xfrm flipV="1">
            <a:off x="5257800" y="1409700"/>
            <a:ext cx="1752600" cy="2057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4" idx="3"/>
            <a:endCxn id="6" idx="1"/>
          </p:cNvCxnSpPr>
          <p:nvPr/>
        </p:nvCxnSpPr>
        <p:spPr>
          <a:xfrm flipV="1">
            <a:off x="5257800" y="2705100"/>
            <a:ext cx="17526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4" idx="3"/>
            <a:endCxn id="7" idx="1"/>
          </p:cNvCxnSpPr>
          <p:nvPr/>
        </p:nvCxnSpPr>
        <p:spPr>
          <a:xfrm>
            <a:off x="5257800" y="3467100"/>
            <a:ext cx="17526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4" idx="3"/>
            <a:endCxn id="8" idx="1"/>
          </p:cNvCxnSpPr>
          <p:nvPr/>
        </p:nvCxnSpPr>
        <p:spPr>
          <a:xfrm>
            <a:off x="5257800" y="3467100"/>
            <a:ext cx="1752600" cy="2057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rand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3"/>
          <p:cNvSpPr>
            <a:spLocks noGrp="1"/>
          </p:cNvSpPr>
          <p:nvPr>
            <p:ph type="title"/>
          </p:nvPr>
        </p:nvSpPr>
        <p:spPr>
          <a:xfrm>
            <a:off x="1932982" y="4406900"/>
            <a:ext cx="65617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r"/>
            <a:r>
              <a:rPr lang="en-US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Instructional Methods</a:t>
            </a:r>
            <a:endParaRPr lang="en-US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 spd="med">
    <p:rand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Aharoni" pitchFamily="2" charset="-79"/>
                <a:cs typeface="Aharoni" pitchFamily="2" charset="-79"/>
              </a:rPr>
              <a:t>Metode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Training </a:t>
            </a:r>
            <a:br>
              <a:rPr lang="en-US" dirty="0" smtClean="0">
                <a:latin typeface="Aharoni" pitchFamily="2" charset="-79"/>
                <a:cs typeface="Aharoni" pitchFamily="2" charset="-79"/>
              </a:rPr>
            </a:br>
            <a:r>
              <a:rPr lang="en-US" dirty="0" smtClean="0">
                <a:latin typeface="Aharoni" pitchFamily="2" charset="-79"/>
                <a:cs typeface="Aharoni" pitchFamily="2" charset="-79"/>
              </a:rPr>
              <a:t>(Blanchard &amp; Thacker)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rand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Bradley Hand ITC" pitchFamily="66" charset="0"/>
              </a:rPr>
              <a:t>LECTURE</a:t>
            </a:r>
            <a:endParaRPr lang="en-US" b="1" dirty="0">
              <a:latin typeface="Bradley Hand ITC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abic Typesetting" pitchFamily="66" charset="-78"/>
                <a:cs typeface="Arabic Typesetting" pitchFamily="66" charset="-78"/>
              </a:rPr>
              <a:t>Lecture </a:t>
            </a:r>
            <a:r>
              <a:rPr lang="en-US" sz="2800" dirty="0" err="1" smtClean="0">
                <a:latin typeface="Arabic Typesetting" pitchFamily="66" charset="-78"/>
                <a:cs typeface="Arabic Typesetting" pitchFamily="66" charset="-78"/>
              </a:rPr>
              <a:t>dirancang</a:t>
            </a:r>
            <a:r>
              <a:rPr lang="en-US" sz="28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800" dirty="0" err="1" smtClean="0">
                <a:latin typeface="Arabic Typesetting" pitchFamily="66" charset="-78"/>
                <a:cs typeface="Arabic Typesetting" pitchFamily="66" charset="-78"/>
              </a:rPr>
              <a:t>untuk</a:t>
            </a:r>
            <a:r>
              <a:rPr lang="en-US" sz="2800" dirty="0" smtClean="0">
                <a:latin typeface="Arabic Typesetting" pitchFamily="66" charset="-78"/>
                <a:cs typeface="Arabic Typesetting" pitchFamily="66" charset="-78"/>
              </a:rPr>
              <a:t> transfer </a:t>
            </a:r>
            <a:r>
              <a:rPr lang="en-US" sz="2800" dirty="0" err="1" smtClean="0">
                <a:latin typeface="Arabic Typesetting" pitchFamily="66" charset="-78"/>
                <a:cs typeface="Arabic Typesetting" pitchFamily="66" charset="-78"/>
              </a:rPr>
              <a:t>informasi</a:t>
            </a:r>
            <a:r>
              <a:rPr lang="en-US" sz="2800" dirty="0" smtClean="0">
                <a:latin typeface="Arabic Typesetting" pitchFamily="66" charset="-78"/>
                <a:cs typeface="Arabic Typesetting" pitchFamily="66" charset="-78"/>
              </a:rPr>
              <a:t>, </a:t>
            </a:r>
            <a:r>
              <a:rPr lang="en-US" sz="2800" dirty="0" err="1" smtClean="0">
                <a:latin typeface="Arabic Typesetting" pitchFamily="66" charset="-78"/>
                <a:cs typeface="Arabic Typesetting" pitchFamily="66" charset="-78"/>
              </a:rPr>
              <a:t>hal</a:t>
            </a:r>
            <a:r>
              <a:rPr lang="en-US" sz="28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800" dirty="0" err="1" smtClean="0">
                <a:latin typeface="Arabic Typesetting" pitchFamily="66" charset="-78"/>
                <a:cs typeface="Arabic Typesetting" pitchFamily="66" charset="-78"/>
              </a:rPr>
              <a:t>ini</a:t>
            </a:r>
            <a:r>
              <a:rPr lang="en-US" sz="28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800" dirty="0" err="1" smtClean="0">
                <a:latin typeface="Arabic Typesetting" pitchFamily="66" charset="-78"/>
                <a:cs typeface="Arabic Typesetting" pitchFamily="66" charset="-78"/>
              </a:rPr>
              <a:t>dapat</a:t>
            </a:r>
            <a:r>
              <a:rPr lang="en-US" sz="28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800" dirty="0" err="1" smtClean="0">
                <a:latin typeface="Arabic Typesetting" pitchFamily="66" charset="-78"/>
                <a:cs typeface="Arabic Typesetting" pitchFamily="66" charset="-78"/>
              </a:rPr>
              <a:t>diterapkan</a:t>
            </a:r>
            <a:r>
              <a:rPr lang="en-US" sz="28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800" dirty="0" err="1" smtClean="0">
                <a:latin typeface="Arabic Typesetting" pitchFamily="66" charset="-78"/>
                <a:cs typeface="Arabic Typesetting" pitchFamily="66" charset="-78"/>
              </a:rPr>
              <a:t>ketika</a:t>
            </a:r>
            <a:r>
              <a:rPr lang="en-US" sz="28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800" dirty="0" err="1" smtClean="0">
                <a:latin typeface="Arabic Typesetting" pitchFamily="66" charset="-78"/>
                <a:cs typeface="Arabic Typesetting" pitchFamily="66" charset="-78"/>
              </a:rPr>
              <a:t>tujuan</a:t>
            </a:r>
            <a:r>
              <a:rPr lang="en-US" sz="28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800" dirty="0" err="1" smtClean="0">
                <a:latin typeface="Arabic Typesetting" pitchFamily="66" charset="-78"/>
                <a:cs typeface="Arabic Typesetting" pitchFamily="66" charset="-78"/>
              </a:rPr>
              <a:t>atau</a:t>
            </a:r>
            <a:r>
              <a:rPr lang="en-US" sz="28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800" dirty="0" err="1" smtClean="0">
                <a:latin typeface="Arabic Typesetting" pitchFamily="66" charset="-78"/>
                <a:cs typeface="Arabic Typesetting" pitchFamily="66" charset="-78"/>
              </a:rPr>
              <a:t>sasaran</a:t>
            </a:r>
            <a:r>
              <a:rPr lang="en-US" sz="28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800" i="1" dirty="0" smtClean="0">
                <a:latin typeface="Arabic Typesetting" pitchFamily="66" charset="-78"/>
                <a:cs typeface="Arabic Typesetting" pitchFamily="66" charset="-78"/>
              </a:rPr>
              <a:t>knowledge &amp; attitudinal </a:t>
            </a:r>
            <a:r>
              <a:rPr lang="en-US" sz="2800" dirty="0" err="1" smtClean="0">
                <a:latin typeface="Arabic Typesetting" pitchFamily="66" charset="-78"/>
                <a:cs typeface="Arabic Typesetting" pitchFamily="66" charset="-78"/>
              </a:rPr>
              <a:t>telah</a:t>
            </a:r>
            <a:r>
              <a:rPr lang="en-US" sz="28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800" dirty="0" err="1" smtClean="0">
                <a:latin typeface="Arabic Typesetting" pitchFamily="66" charset="-78"/>
                <a:cs typeface="Arabic Typesetting" pitchFamily="66" charset="-78"/>
              </a:rPr>
              <a:t>ditetapkan</a:t>
            </a:r>
            <a:r>
              <a:rPr lang="en-US" sz="2800" dirty="0" smtClean="0">
                <a:latin typeface="Arabic Typesetting" pitchFamily="66" charset="-78"/>
                <a:cs typeface="Arabic Typesetting" pitchFamily="66" charset="-78"/>
              </a:rPr>
              <a:t>.</a:t>
            </a:r>
          </a:p>
          <a:p>
            <a:r>
              <a:rPr lang="en-US" sz="2800" dirty="0" err="1" smtClean="0">
                <a:latin typeface="Arabic Typesetting" pitchFamily="66" charset="-78"/>
                <a:cs typeface="Arabic Typesetting" pitchFamily="66" charset="-78"/>
              </a:rPr>
              <a:t>Harus</a:t>
            </a:r>
            <a:r>
              <a:rPr lang="en-US" sz="28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800" dirty="0" err="1" smtClean="0">
                <a:latin typeface="Arabic Typesetting" pitchFamily="66" charset="-78"/>
                <a:cs typeface="Arabic Typesetting" pitchFamily="66" charset="-78"/>
              </a:rPr>
              <a:t>memfasilitasi</a:t>
            </a:r>
            <a:r>
              <a:rPr lang="en-US" sz="28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800" dirty="0" err="1" smtClean="0">
                <a:latin typeface="Arabic Typesetting" pitchFamily="66" charset="-78"/>
                <a:cs typeface="Arabic Typesetting" pitchFamily="66" charset="-78"/>
              </a:rPr>
              <a:t>komunikasi</a:t>
            </a:r>
            <a:r>
              <a:rPr lang="en-US" sz="2800" dirty="0" smtClean="0">
                <a:latin typeface="Arabic Typesetting" pitchFamily="66" charset="-78"/>
                <a:cs typeface="Arabic Typesetting" pitchFamily="66" charset="-78"/>
              </a:rPr>
              <a:t> 2 </a:t>
            </a:r>
            <a:r>
              <a:rPr lang="en-US" sz="2800" dirty="0" err="1" smtClean="0">
                <a:latin typeface="Arabic Typesetting" pitchFamily="66" charset="-78"/>
                <a:cs typeface="Arabic Typesetting" pitchFamily="66" charset="-78"/>
              </a:rPr>
              <a:t>arah</a:t>
            </a:r>
            <a:r>
              <a:rPr lang="en-US" sz="2800" dirty="0" smtClean="0">
                <a:latin typeface="Arabic Typesetting" pitchFamily="66" charset="-78"/>
                <a:cs typeface="Arabic Typesetting" pitchFamily="66" charset="-78"/>
                <a:sym typeface="Wingdings" pitchFamily="2" charset="2"/>
              </a:rPr>
              <a:t> </a:t>
            </a:r>
            <a:r>
              <a:rPr lang="en-US" sz="2800" dirty="0" err="1" smtClean="0">
                <a:latin typeface="Arabic Typesetting" pitchFamily="66" charset="-78"/>
                <a:cs typeface="Arabic Typesetting" pitchFamily="66" charset="-78"/>
                <a:sym typeface="Wingdings" pitchFamily="2" charset="2"/>
              </a:rPr>
              <a:t>melalui</a:t>
            </a:r>
            <a:r>
              <a:rPr lang="en-US" sz="2800" dirty="0" smtClean="0">
                <a:latin typeface="Arabic Typesetting" pitchFamily="66" charset="-78"/>
                <a:cs typeface="Arabic Typesetting" pitchFamily="66" charset="-78"/>
                <a:sym typeface="Wingdings" pitchFamily="2" charset="2"/>
              </a:rPr>
              <a:t> </a:t>
            </a:r>
            <a:r>
              <a:rPr lang="en-US" sz="2800" dirty="0" err="1" smtClean="0">
                <a:latin typeface="Arabic Typesetting" pitchFamily="66" charset="-78"/>
                <a:cs typeface="Arabic Typesetting" pitchFamily="66" charset="-78"/>
                <a:sym typeface="Wingdings" pitchFamily="2" charset="2"/>
              </a:rPr>
              <a:t>diskusi</a:t>
            </a:r>
            <a:r>
              <a:rPr lang="en-US" sz="2800" dirty="0" smtClean="0">
                <a:latin typeface="Arabic Typesetting" pitchFamily="66" charset="-78"/>
                <a:cs typeface="Arabic Typesetting" pitchFamily="66" charset="-78"/>
                <a:sym typeface="Wingdings" pitchFamily="2" charset="2"/>
              </a:rPr>
              <a:t> </a:t>
            </a:r>
            <a:r>
              <a:rPr lang="en-US" sz="2800" dirty="0" err="1" smtClean="0">
                <a:latin typeface="Arabic Typesetting" pitchFamily="66" charset="-78"/>
                <a:cs typeface="Arabic Typesetting" pitchFamily="66" charset="-78"/>
                <a:sym typeface="Wingdings" pitchFamily="2" charset="2"/>
              </a:rPr>
              <a:t>dan</a:t>
            </a:r>
            <a:r>
              <a:rPr lang="en-US" sz="2800" dirty="0" smtClean="0">
                <a:latin typeface="Arabic Typesetting" pitchFamily="66" charset="-78"/>
                <a:cs typeface="Arabic Typesetting" pitchFamily="66" charset="-78"/>
                <a:sym typeface="Wingdings" pitchFamily="2" charset="2"/>
              </a:rPr>
              <a:t> </a:t>
            </a:r>
            <a:r>
              <a:rPr lang="en-US" sz="2800" i="1" dirty="0" smtClean="0">
                <a:latin typeface="Arabic Typesetting" pitchFamily="66" charset="-78"/>
                <a:cs typeface="Arabic Typesetting" pitchFamily="66" charset="-78"/>
                <a:sym typeface="Wingdings" pitchFamily="2" charset="2"/>
              </a:rPr>
              <a:t>questioning.</a:t>
            </a:r>
          </a:p>
          <a:p>
            <a:pPr>
              <a:buNone/>
            </a:pPr>
            <a:endParaRPr lang="en-US" sz="2800" dirty="0">
              <a:latin typeface="Arabic Typesetting" pitchFamily="66" charset="-78"/>
              <a:cs typeface="Arabic Typesetting" pitchFamily="66" charset="-78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2209800" y="3276600"/>
          <a:ext cx="5334000" cy="304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rand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Corbel" pitchFamily="34" charset="0"/>
              </a:rPr>
              <a:t>Encouraging Trainee to Respond</a:t>
            </a:r>
            <a:endParaRPr lang="en-US" dirty="0">
              <a:latin typeface="Corbe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Corbel" pitchFamily="34" charset="0"/>
              </a:rPr>
              <a:t>Do not rush to fill the silence.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Corbel" pitchFamily="34" charset="0"/>
              </a:rPr>
              <a:t>Ask them to write out an answer.</a:t>
            </a:r>
            <a:endParaRPr lang="en-US" dirty="0">
              <a:latin typeface="Corbel" pitchFamily="34" charset="0"/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685800" y="3276600"/>
            <a:ext cx="1752600" cy="685800"/>
          </a:xfrm>
          <a:prstGeom prst="round2DiagRect">
            <a:avLst/>
          </a:prstGeom>
          <a:solidFill>
            <a:srgbClr val="FE98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Ice-breaker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685800" y="4800600"/>
            <a:ext cx="1905000" cy="838200"/>
          </a:xfrm>
          <a:prstGeom prst="round2DiagRect">
            <a:avLst/>
          </a:prstGeom>
          <a:solidFill>
            <a:srgbClr val="FE98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LISTENING- Active Listening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(Carl Rogers)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962400" y="3733800"/>
            <a:ext cx="3886200" cy="609600"/>
          </a:xfrm>
          <a:prstGeom prst="roundRect">
            <a:avLst/>
          </a:prstGeom>
          <a:solidFill>
            <a:srgbClr val="BFF0F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1. Listening carefully to what is said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962400" y="4800600"/>
            <a:ext cx="3886200" cy="609600"/>
          </a:xfrm>
          <a:prstGeom prst="roundRect">
            <a:avLst/>
          </a:prstGeom>
          <a:solidFill>
            <a:srgbClr val="BFF0F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2. Summarizing in our mind what was said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962400" y="5791200"/>
            <a:ext cx="3886200" cy="609600"/>
          </a:xfrm>
          <a:prstGeom prst="roundRect">
            <a:avLst/>
          </a:prstGeom>
          <a:solidFill>
            <a:srgbClr val="BFF0F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3. Feeding this summary back to individual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>
            <a:stCxn id="5" idx="0"/>
          </p:cNvCxnSpPr>
          <p:nvPr/>
        </p:nvCxnSpPr>
        <p:spPr>
          <a:xfrm flipV="1">
            <a:off x="2590800" y="4114800"/>
            <a:ext cx="1295400" cy="1104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0"/>
            <a:endCxn id="7" idx="1"/>
          </p:cNvCxnSpPr>
          <p:nvPr/>
        </p:nvCxnSpPr>
        <p:spPr>
          <a:xfrm flipV="1">
            <a:off x="2590800" y="5105400"/>
            <a:ext cx="1371600" cy="114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5" idx="0"/>
            <a:endCxn id="8" idx="1"/>
          </p:cNvCxnSpPr>
          <p:nvPr/>
        </p:nvCxnSpPr>
        <p:spPr>
          <a:xfrm>
            <a:off x="2590800" y="5219700"/>
            <a:ext cx="1371600" cy="876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rand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Corbel" pitchFamily="34" charset="0"/>
              </a:rPr>
              <a:t>Techniques for Maintaining Interest</a:t>
            </a:r>
            <a:endParaRPr lang="en-US" dirty="0">
              <a:latin typeface="Corbe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rbel" pitchFamily="34" charset="0"/>
              </a:rPr>
              <a:t>Effective questioning &amp; listening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rbel" pitchFamily="34" charset="0"/>
              </a:rPr>
              <a:t>Move around while talking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rbel" pitchFamily="34" charset="0"/>
              </a:rPr>
              <a:t>Use nonverbal communication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rbel" pitchFamily="34" charset="0"/>
              </a:rPr>
              <a:t>Get rid of </a:t>
            </a:r>
            <a:r>
              <a:rPr lang="en-US" sz="2400" dirty="0" err="1" smtClean="0">
                <a:latin typeface="Corbel" pitchFamily="34" charset="0"/>
              </a:rPr>
              <a:t>dysfluencies</a:t>
            </a:r>
            <a:endParaRPr lang="en-US" sz="2400" dirty="0" smtClean="0">
              <a:latin typeface="Corbe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rbel" pitchFamily="34" charset="0"/>
              </a:rPr>
              <a:t>Provide Variety</a:t>
            </a:r>
            <a:endParaRPr lang="en-US" sz="2400" dirty="0">
              <a:latin typeface="Corbel" pitchFamily="34" charset="0"/>
            </a:endParaRPr>
          </a:p>
        </p:txBody>
      </p:sp>
    </p:spTree>
  </p:cSld>
  <p:clrMapOvr>
    <a:masterClrMapping/>
  </p:clrMapOvr>
  <p:transition spd="med">
    <p:rand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rbel" pitchFamily="34" charset="0"/>
              </a:rPr>
              <a:t>Experiential Learning Model</a:t>
            </a:r>
            <a:endParaRPr lang="en-US" dirty="0">
              <a:latin typeface="Corbel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rand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713</Words>
  <Application>Microsoft Office PowerPoint</Application>
  <PresentationFormat>On-screen Show (4:3)</PresentationFormat>
  <Paragraphs>122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2" baseType="lpstr">
      <vt:lpstr>Aharoni</vt:lpstr>
      <vt:lpstr>Arabic Typesetting</vt:lpstr>
      <vt:lpstr>Arial</vt:lpstr>
      <vt:lpstr>Baskerville Old Face</vt:lpstr>
      <vt:lpstr>Berlin Sans FB</vt:lpstr>
      <vt:lpstr>Bradley Hand ITC</vt:lpstr>
      <vt:lpstr>Calibri</vt:lpstr>
      <vt:lpstr>Cambria Math</vt:lpstr>
      <vt:lpstr>Castellar</vt:lpstr>
      <vt:lpstr>Corbel</vt:lpstr>
      <vt:lpstr>Wingdings</vt:lpstr>
      <vt:lpstr>Office Theme</vt:lpstr>
      <vt:lpstr>Development &amp; Implementation of Training</vt:lpstr>
      <vt:lpstr>Training Processes Model</vt:lpstr>
      <vt:lpstr>PowerPoint Presentation</vt:lpstr>
      <vt:lpstr>Instructional Methods</vt:lpstr>
      <vt:lpstr>Metode Training  (Blanchard &amp; Thacker)</vt:lpstr>
      <vt:lpstr>LECTURE</vt:lpstr>
      <vt:lpstr>Encouraging Trainee to Respond</vt:lpstr>
      <vt:lpstr>Techniques for Maintaining Interest</vt:lpstr>
      <vt:lpstr>Experiential Learning Model</vt:lpstr>
      <vt:lpstr>COMPUTER-BASED TRAINING (CBT)</vt:lpstr>
      <vt:lpstr>GAMES AND SIMULATIONS</vt:lpstr>
      <vt:lpstr>ON-THE-JOB TRAINING</vt:lpstr>
      <vt:lpstr>Facilities</vt:lpstr>
      <vt:lpstr>Room Arrangement</vt:lpstr>
      <vt:lpstr>The trainer</vt:lpstr>
      <vt:lpstr>Integrated  Instructional Strategy</vt:lpstr>
      <vt:lpstr>PowerPoint Presentation</vt:lpstr>
      <vt:lpstr>The Strategy</vt:lpstr>
      <vt:lpstr>Implementation Phase of the Training Model</vt:lpstr>
      <vt:lpstr>DISKUSI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&amp; Implementation of Training</dc:title>
  <dc:creator>Sarah</dc:creator>
  <cp:lastModifiedBy>UMA</cp:lastModifiedBy>
  <cp:revision>39</cp:revision>
  <dcterms:created xsi:type="dcterms:W3CDTF">2018-11-24T22:25:54Z</dcterms:created>
  <dcterms:modified xsi:type="dcterms:W3CDTF">2020-07-29T01:46:04Z</dcterms:modified>
</cp:coreProperties>
</file>