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Default Extension="gif" ContentType="image/gif"/>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3" r:id="rId1"/>
  </p:sldMasterIdLst>
  <p:notesMasterIdLst>
    <p:notesMasterId r:id="rId12"/>
  </p:notesMasterIdLst>
  <p:sldIdLst>
    <p:sldId id="257" r:id="rId2"/>
    <p:sldId id="258" r:id="rId3"/>
    <p:sldId id="259" r:id="rId4"/>
    <p:sldId id="260" r:id="rId5"/>
    <p:sldId id="263" r:id="rId6"/>
    <p:sldId id="265" r:id="rId7"/>
    <p:sldId id="266" r:id="rId8"/>
    <p:sldId id="267" r:id="rId9"/>
    <p:sldId id="321" r:id="rId10"/>
    <p:sldId id="278" r:id="rId11"/>
  </p:sldIdLst>
  <p:sldSz cx="9144000" cy="6858000" type="screen4x3"/>
  <p:notesSz cx="6858000" cy="9144000"/>
  <p:defaultTextStyle>
    <a:defPPr>
      <a:defRPr lang="en-US"/>
    </a:defPPr>
    <a:lvl1pPr algn="l" rtl="0" fontAlgn="base">
      <a:spcBef>
        <a:spcPct val="0"/>
      </a:spcBef>
      <a:spcAft>
        <a:spcPct val="0"/>
      </a:spcAft>
      <a:defRPr kern="1200">
        <a:solidFill>
          <a:schemeClr val="tx1"/>
        </a:solidFill>
        <a:latin typeface="Arial" charset="0"/>
        <a:ea typeface="+mn-ea"/>
        <a:cs typeface="+mn-cs"/>
      </a:defRPr>
    </a:lvl1pPr>
    <a:lvl2pPr marL="457200" algn="l" rtl="0" fontAlgn="base">
      <a:spcBef>
        <a:spcPct val="0"/>
      </a:spcBef>
      <a:spcAft>
        <a:spcPct val="0"/>
      </a:spcAft>
      <a:defRPr kern="1200">
        <a:solidFill>
          <a:schemeClr val="tx1"/>
        </a:solidFill>
        <a:latin typeface="Arial" charset="0"/>
        <a:ea typeface="+mn-ea"/>
        <a:cs typeface="+mn-cs"/>
      </a:defRPr>
    </a:lvl2pPr>
    <a:lvl3pPr marL="914400" algn="l" rtl="0" fontAlgn="base">
      <a:spcBef>
        <a:spcPct val="0"/>
      </a:spcBef>
      <a:spcAft>
        <a:spcPct val="0"/>
      </a:spcAft>
      <a:defRPr kern="1200">
        <a:solidFill>
          <a:schemeClr val="tx1"/>
        </a:solidFill>
        <a:latin typeface="Arial" charset="0"/>
        <a:ea typeface="+mn-ea"/>
        <a:cs typeface="+mn-cs"/>
      </a:defRPr>
    </a:lvl3pPr>
    <a:lvl4pPr marL="1371600" algn="l" rtl="0" fontAlgn="base">
      <a:spcBef>
        <a:spcPct val="0"/>
      </a:spcBef>
      <a:spcAft>
        <a:spcPct val="0"/>
      </a:spcAft>
      <a:defRPr kern="1200">
        <a:solidFill>
          <a:schemeClr val="tx1"/>
        </a:solidFill>
        <a:latin typeface="Arial" charset="0"/>
        <a:ea typeface="+mn-ea"/>
        <a:cs typeface="+mn-cs"/>
      </a:defRPr>
    </a:lvl4pPr>
    <a:lvl5pPr marL="1828800" algn="l" rtl="0" fontAlgn="base">
      <a:spcBef>
        <a:spcPct val="0"/>
      </a:spcBef>
      <a:spcAft>
        <a:spcPct val="0"/>
      </a:spcAft>
      <a:defRPr kern="1200">
        <a:solidFill>
          <a:schemeClr val="tx1"/>
        </a:solidFill>
        <a:latin typeface="Arial" charset="0"/>
        <a:ea typeface="+mn-ea"/>
        <a:cs typeface="+mn-cs"/>
      </a:defRPr>
    </a:lvl5pPr>
    <a:lvl6pPr marL="2286000" algn="l" defTabSz="914400" rtl="0" eaLnBrk="1" latinLnBrk="0" hangingPunct="1">
      <a:defRPr kern="1200">
        <a:solidFill>
          <a:schemeClr val="tx1"/>
        </a:solidFill>
        <a:latin typeface="Arial" charset="0"/>
        <a:ea typeface="+mn-ea"/>
        <a:cs typeface="+mn-cs"/>
      </a:defRPr>
    </a:lvl6pPr>
    <a:lvl7pPr marL="2743200" algn="l" defTabSz="914400" rtl="0" eaLnBrk="1" latinLnBrk="0" hangingPunct="1">
      <a:defRPr kern="1200">
        <a:solidFill>
          <a:schemeClr val="tx1"/>
        </a:solidFill>
        <a:latin typeface="Arial" charset="0"/>
        <a:ea typeface="+mn-ea"/>
        <a:cs typeface="+mn-cs"/>
      </a:defRPr>
    </a:lvl7pPr>
    <a:lvl8pPr marL="3200400" algn="l" defTabSz="914400" rtl="0" eaLnBrk="1" latinLnBrk="0" hangingPunct="1">
      <a:defRPr kern="1200">
        <a:solidFill>
          <a:schemeClr val="tx1"/>
        </a:solidFill>
        <a:latin typeface="Arial" charset="0"/>
        <a:ea typeface="+mn-ea"/>
        <a:cs typeface="+mn-cs"/>
      </a:defRPr>
    </a:lvl8pPr>
    <a:lvl9pPr marL="3657600" algn="l" defTabSz="914400" rtl="0" eaLnBrk="1" latinLnBrk="0" hangingPunct="1">
      <a:defRPr kern="1200">
        <a:solidFill>
          <a:schemeClr val="tx1"/>
        </a:solidFill>
        <a:latin typeface="Arial"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3366CC"/>
    <a:srgbClr val="990000"/>
    <a:srgbClr val="009999"/>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E3FDE45-AF77-4B5C-9715-49D594BDF05E}" styleName="Light Style 1 - Accent 2">
    <a:wholeTbl>
      <a:tcTxStyle>
        <a:fontRef idx="minor">
          <a:scrgbClr r="0" g="0" b="0"/>
        </a:fontRef>
        <a:schemeClr val="tx1"/>
      </a:tcTxStyle>
      <a:tcStyle>
        <a:tcBdr>
          <a:left>
            <a:ln>
              <a:noFill/>
            </a:ln>
          </a:left>
          <a:right>
            <a:ln>
              <a:noFill/>
            </a:ln>
          </a:right>
          <a:top>
            <a:ln w="12700" cmpd="sng">
              <a:solidFill>
                <a:schemeClr val="accent2"/>
              </a:solidFill>
            </a:ln>
          </a:top>
          <a:bottom>
            <a:ln w="12700" cmpd="sng">
              <a:solidFill>
                <a:schemeClr val="accent2"/>
              </a:solidFill>
            </a:ln>
          </a:bottom>
          <a:insideH>
            <a:ln>
              <a:noFill/>
            </a:ln>
          </a:insideH>
          <a:insideV>
            <a:ln>
              <a:noFill/>
            </a:ln>
          </a:insideV>
        </a:tcBdr>
        <a:fill>
          <a:noFill/>
        </a:fill>
      </a:tcStyle>
    </a:wholeTbl>
    <a:band1H>
      <a:tcStyle>
        <a:tcBdr/>
        <a:fill>
          <a:solidFill>
            <a:schemeClr val="accent2">
              <a:alpha val="20000"/>
            </a:schemeClr>
          </a:solidFill>
        </a:fill>
      </a:tcStyle>
    </a:band1H>
    <a:band2H>
      <a:tcStyle>
        <a:tcBdr/>
      </a:tcStyle>
    </a:band2H>
    <a:band1V>
      <a:tcStyle>
        <a:tcBdr/>
        <a:fill>
          <a:solidFill>
            <a:schemeClr val="accent2">
              <a:alpha val="20000"/>
            </a:schemeClr>
          </a:solidFill>
        </a:fill>
      </a:tcStyle>
    </a:band1V>
    <a:lastCol>
      <a:tcTxStyle b="on"/>
      <a:tcStyle>
        <a:tcBdr/>
      </a:tcStyle>
    </a:lastCol>
    <a:firstCol>
      <a:tcTxStyle b="on"/>
      <a:tcStyle>
        <a:tcBdr/>
      </a:tcStyle>
    </a:firstCol>
    <a:lastRow>
      <a:tcTxStyle b="on"/>
      <a:tcStyle>
        <a:tcBdr>
          <a:top>
            <a:ln w="12700" cmpd="sng">
              <a:solidFill>
                <a:schemeClr val="accent2"/>
              </a:solidFill>
            </a:ln>
          </a:top>
        </a:tcBdr>
        <a:fill>
          <a:noFill/>
        </a:fill>
      </a:tcStyle>
    </a:lastRow>
    <a:firstRow>
      <a:tcTxStyle b="on"/>
      <a:tcStyle>
        <a:tcBdr>
          <a:bottom>
            <a:ln w="12700" cmpd="sng">
              <a:solidFill>
                <a:schemeClr val="accent2"/>
              </a:solidFill>
            </a:ln>
          </a:bottom>
        </a:tcBdr>
        <a:fill>
          <a:noFill/>
        </a:fill>
      </a:tcStyle>
    </a:firstRow>
  </a:tblStyle>
  <a:tblStyle styleId="{68D230F3-CF80-4859-8CE7-A43EE81993B5}" styleName="Light Style 1 - Accent 6">
    <a:wholeTbl>
      <a:tcTxStyle>
        <a:fontRef idx="minor">
          <a:scrgbClr r="0" g="0" b="0"/>
        </a:fontRef>
        <a:schemeClr val="tx1"/>
      </a:tcTxStyle>
      <a:tcStyle>
        <a:tcBdr>
          <a:left>
            <a:ln>
              <a:noFill/>
            </a:ln>
          </a:left>
          <a:right>
            <a:ln>
              <a:noFill/>
            </a:ln>
          </a:right>
          <a:top>
            <a:ln w="12700" cmpd="sng">
              <a:solidFill>
                <a:schemeClr val="accent6"/>
              </a:solidFill>
            </a:ln>
          </a:top>
          <a:bottom>
            <a:ln w="12700" cmpd="sng">
              <a:solidFill>
                <a:schemeClr val="accent6"/>
              </a:solidFill>
            </a:ln>
          </a:bottom>
          <a:insideH>
            <a:ln>
              <a:noFill/>
            </a:ln>
          </a:insideH>
          <a:insideV>
            <a:ln>
              <a:noFill/>
            </a:ln>
          </a:insideV>
        </a:tcBdr>
        <a:fill>
          <a:noFill/>
        </a:fill>
      </a:tcStyle>
    </a:wholeTbl>
    <a:band1H>
      <a:tcStyle>
        <a:tcBdr/>
        <a:fill>
          <a:solidFill>
            <a:schemeClr val="accent6">
              <a:alpha val="20000"/>
            </a:schemeClr>
          </a:solidFill>
        </a:fill>
      </a:tcStyle>
    </a:band1H>
    <a:band2H>
      <a:tcStyle>
        <a:tcBdr/>
      </a:tcStyle>
    </a:band2H>
    <a:band1V>
      <a:tcStyle>
        <a:tcBdr/>
        <a:fill>
          <a:solidFill>
            <a:schemeClr val="accent6">
              <a:alpha val="20000"/>
            </a:schemeClr>
          </a:solidFill>
        </a:fill>
      </a:tcStyle>
    </a:band1V>
    <a:lastCol>
      <a:tcTxStyle b="on"/>
      <a:tcStyle>
        <a:tcBdr/>
      </a:tcStyle>
    </a:lastCol>
    <a:firstCol>
      <a:tcTxStyle b="on"/>
      <a:tcStyle>
        <a:tcBdr/>
      </a:tcStyle>
    </a:firstCol>
    <a:lastRow>
      <a:tcTxStyle b="on"/>
      <a:tcStyle>
        <a:tcBdr>
          <a:top>
            <a:ln w="12700" cmpd="sng">
              <a:solidFill>
                <a:schemeClr val="accent6"/>
              </a:solidFill>
            </a:ln>
          </a:top>
        </a:tcBdr>
        <a:fill>
          <a:noFill/>
        </a:fill>
      </a:tcStyle>
    </a:lastRow>
    <a:firstRow>
      <a:tcTxStyle b="on"/>
      <a:tcStyle>
        <a:tcBdr>
          <a:bottom>
            <a:ln w="12700" cmpd="sng">
              <a:solidFill>
                <a:schemeClr val="accent6"/>
              </a:solidFill>
            </a:ln>
          </a:bottom>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26"/>
      </p:cViewPr>
      <p:guideLst>
        <p:guide orient="horz" pos="2160"/>
        <p:guide pos="2880"/>
      </p:guideLst>
    </p:cSldViewPr>
  </p:slideViewPr>
  <p:notesTextViewPr>
    <p:cViewPr>
      <p:scale>
        <a:sx n="100" d="100"/>
        <a:sy n="10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048753"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defRPr sz="1200">
                <a:latin typeface="Arial" pitchFamily="34" charset="0"/>
              </a:defRPr>
            </a:lvl1pPr>
          </a:lstStyle>
          <a:p>
            <a:endParaRPr lang="en-US"/>
          </a:p>
        </p:txBody>
      </p:sp>
      <p:sp>
        <p:nvSpPr>
          <p:cNvPr id="1048754"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a:defRPr sz="1200">
                <a:latin typeface="Arial" pitchFamily="34" charset="0"/>
              </a:defRPr>
            </a:lvl1pPr>
          </a:lstStyle>
          <a:p>
            <a:endParaRPr lang="en-US"/>
          </a:p>
        </p:txBody>
      </p:sp>
      <p:sp>
        <p:nvSpPr>
          <p:cNvPr id="1048755" name="Rectangle 4"/>
          <p:cNvSpPr>
            <a:spLocks noGrp="1" noRot="1" noChangeAspec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p:spPr>
      </p:sp>
      <p:sp>
        <p:nvSpPr>
          <p:cNvPr id="1048756"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1048757"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defRPr sz="1200">
                <a:latin typeface="Arial" pitchFamily="34" charset="0"/>
              </a:defRPr>
            </a:lvl1pPr>
          </a:lstStyle>
          <a:p>
            <a:endParaRPr lang="en-US"/>
          </a:p>
        </p:txBody>
      </p:sp>
      <p:sp>
        <p:nvSpPr>
          <p:cNvPr id="1048758"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a:defRPr sz="1200">
                <a:latin typeface="Arial" pitchFamily="34" charset="0"/>
              </a:defRPr>
            </a:lvl1pPr>
          </a:lstStyle>
          <a:p>
            <a:fld id="{9F6ACEB4-E1CB-4D9D-AED6-592A44387997}" type="slidenum">
              <a:rPr lang="en-US"/>
              <a:t>‹#›</a:t>
            </a:fld>
            <a:endParaRPr lang="en-US"/>
          </a:p>
        </p:txBody>
      </p:sp>
    </p:spTree>
    <p:extLst>
      <p:ext uri="{BB962C8B-B14F-4D97-AF65-F5344CB8AC3E}">
        <p14:creationId xmlns:p14="http://schemas.microsoft.com/office/powerpoint/2010/main" val="3254803607"/>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pitchFamily="34" charset="0"/>
        <a:ea typeface="+mn-ea"/>
        <a:cs typeface="+mn-cs"/>
      </a:defRPr>
    </a:lvl1pPr>
    <a:lvl2pPr marL="457200" algn="l" rtl="0" eaLnBrk="0" fontAlgn="base" hangingPunct="0">
      <a:spcBef>
        <a:spcPct val="30000"/>
      </a:spcBef>
      <a:spcAft>
        <a:spcPct val="0"/>
      </a:spcAft>
      <a:defRPr sz="1200" kern="1200">
        <a:solidFill>
          <a:schemeClr val="tx1"/>
        </a:solidFill>
        <a:latin typeface="Arial" pitchFamily="34" charset="0"/>
        <a:ea typeface="+mn-ea"/>
        <a:cs typeface="+mn-cs"/>
      </a:defRPr>
    </a:lvl2pPr>
    <a:lvl3pPr marL="914400" algn="l" rtl="0" eaLnBrk="0" fontAlgn="base" hangingPunct="0">
      <a:spcBef>
        <a:spcPct val="30000"/>
      </a:spcBef>
      <a:spcAft>
        <a:spcPct val="0"/>
      </a:spcAft>
      <a:defRPr sz="1200" kern="1200">
        <a:solidFill>
          <a:schemeClr val="tx1"/>
        </a:solidFill>
        <a:latin typeface="Arial" pitchFamily="34" charset="0"/>
        <a:ea typeface="+mn-ea"/>
        <a:cs typeface="+mn-cs"/>
      </a:defRPr>
    </a:lvl3pPr>
    <a:lvl4pPr marL="1371600" algn="l" rtl="0" eaLnBrk="0" fontAlgn="base" hangingPunct="0">
      <a:spcBef>
        <a:spcPct val="30000"/>
      </a:spcBef>
      <a:spcAft>
        <a:spcPct val="0"/>
      </a:spcAft>
      <a:defRPr sz="1200" kern="1200">
        <a:solidFill>
          <a:schemeClr val="tx1"/>
        </a:solidFill>
        <a:latin typeface="Arial" pitchFamily="34" charset="0"/>
        <a:ea typeface="+mn-ea"/>
        <a:cs typeface="+mn-cs"/>
      </a:defRPr>
    </a:lvl4pPr>
    <a:lvl5pPr marL="1828800" algn="l" rtl="0" eaLnBrk="0" fontAlgn="base" hangingPunct="0">
      <a:spcBef>
        <a:spcPct val="30000"/>
      </a:spcBef>
      <a:spcAft>
        <a:spcPct val="0"/>
      </a:spcAft>
      <a:defRPr sz="1200" kern="1200">
        <a:solidFill>
          <a:schemeClr val="tx1"/>
        </a:solidFill>
        <a:latin typeface="Arial" pitchFamily="34"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7" name="Slide Image Placeholder 1"/>
          <p:cNvSpPr>
            <a:spLocks noGrp="1" noRot="1" noChangeAspect="1"/>
          </p:cNvSpPr>
          <p:nvPr>
            <p:ph type="sldImg"/>
          </p:nvPr>
        </p:nvSpPr>
        <p:spPr/>
      </p:sp>
      <p:sp>
        <p:nvSpPr>
          <p:cNvPr id="1048608" name="Notes Placeholder 2"/>
          <p:cNvSpPr>
            <a:spLocks noGrp="1"/>
          </p:cNvSpPr>
          <p:nvPr>
            <p:ph type="body" idx="1"/>
          </p:nvPr>
        </p:nvSpPr>
        <p:spPr/>
        <p:txBody>
          <a:bodyPr/>
          <a:lstStyle/>
          <a:p>
            <a:endParaRPr lang="en-US" dirty="0"/>
          </a:p>
        </p:txBody>
      </p:sp>
      <p:sp>
        <p:nvSpPr>
          <p:cNvPr id="1048609" name="Slide Number Placeholder 3"/>
          <p:cNvSpPr>
            <a:spLocks noGrp="1"/>
          </p:cNvSpPr>
          <p:nvPr>
            <p:ph type="sldNum" sz="quarter" idx="10"/>
          </p:nvPr>
        </p:nvSpPr>
        <p:spPr/>
        <p:txBody>
          <a:bodyPr/>
          <a:lstStyle/>
          <a:p>
            <a:fld id="{9F6ACEB4-E1CB-4D9D-AED6-592A44387997}" type="slidenum">
              <a:rPr lang="en-US" smtClean="0"/>
              <a:t>2</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21" name="Slide Image Placeholder 1"/>
          <p:cNvSpPr>
            <a:spLocks noGrp="1" noRot="1" noChangeAspect="1"/>
          </p:cNvSpPr>
          <p:nvPr>
            <p:ph type="sldImg"/>
          </p:nvPr>
        </p:nvSpPr>
        <p:spPr/>
      </p:sp>
      <p:sp>
        <p:nvSpPr>
          <p:cNvPr id="1048622" name="Notes Placeholder 2"/>
          <p:cNvSpPr>
            <a:spLocks noGrp="1"/>
          </p:cNvSpPr>
          <p:nvPr>
            <p:ph type="body" idx="1"/>
          </p:nvPr>
        </p:nvSpPr>
        <p:spPr/>
        <p:txBody>
          <a:bodyPr/>
          <a:lstStyle/>
          <a:p>
            <a:endParaRPr lang="en-US" dirty="0"/>
          </a:p>
        </p:txBody>
      </p:sp>
      <p:sp>
        <p:nvSpPr>
          <p:cNvPr id="1048623" name="Slide Number Placeholder 3"/>
          <p:cNvSpPr>
            <a:spLocks noGrp="1"/>
          </p:cNvSpPr>
          <p:nvPr>
            <p:ph type="sldNum" sz="quarter" idx="10"/>
          </p:nvPr>
        </p:nvSpPr>
        <p:spPr/>
        <p:txBody>
          <a:bodyPr/>
          <a:lstStyle/>
          <a:p>
            <a:fld id="{9F6ACEB4-E1CB-4D9D-AED6-592A44387997}" type="slidenum">
              <a:rPr lang="en-US" smtClean="0"/>
              <a:t>5</a:t>
            </a:fld>
            <a:endParaRPr lang="en-US"/>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594" name="Rectangle 7"/>
          <p:cNvSpPr>
            <a:spLocks noGrp="1" noChangeArrowheads="1"/>
          </p:cNvSpPr>
          <p:nvPr>
            <p:ph type="sldNum" sz="quarter" idx="5"/>
          </p:nvPr>
        </p:nvSpPr>
        <p:spPr>
          <a:noFill/>
        </p:spPr>
        <p:txBody>
          <a:bodyPr/>
          <a:lstStyle/>
          <a:p>
            <a:fld id="{A787CA13-8F17-403B-BAFE-FFF5F0E06C20}" type="slidenum">
              <a:rPr lang="en-US" smtClean="0">
                <a:latin typeface="Arial" charset="0"/>
              </a:rPr>
              <a:t>10</a:t>
            </a:fld>
            <a:endParaRPr lang="en-US" smtClean="0">
              <a:latin typeface="Arial" charset="0"/>
            </a:endParaRPr>
          </a:p>
        </p:txBody>
      </p:sp>
      <p:sp>
        <p:nvSpPr>
          <p:cNvPr id="1048595" name="Rectangle 2"/>
          <p:cNvSpPr>
            <a:spLocks noGrp="1" noRot="1" noChangeAspect="1" noChangeArrowheads="1" noTextEdit="1"/>
          </p:cNvSpPr>
          <p:nvPr>
            <p:ph type="sldImg"/>
          </p:nvPr>
        </p:nvSpPr>
        <p:spPr/>
      </p:sp>
      <p:sp>
        <p:nvSpPr>
          <p:cNvPr id="1048596" name="Rectangle 3"/>
          <p:cNvSpPr>
            <a:spLocks noGrp="1" noChangeArrowheads="1"/>
          </p:cNvSpPr>
          <p:nvPr>
            <p:ph type="body" idx="1"/>
          </p:nvPr>
        </p:nvSpPr>
        <p:spPr>
          <a:noFill/>
        </p:spPr>
        <p:txBody>
          <a:bodyPr/>
          <a:lstStyle/>
          <a:p>
            <a:pPr eaLnBrk="1" hangingPunct="1"/>
            <a:endParaRPr lang="en-US" smtClean="0">
              <a:latin typeface="Arial" charset="0"/>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371600"/>
            <a:ext cx="7848600" cy="1927225"/>
          </a:xfrm>
        </p:spPr>
        <p:txBody>
          <a:bodyPr anchor="b">
            <a:noAutofit/>
          </a:bodyPr>
          <a:lstStyle>
            <a:lvl1pPr>
              <a:defRPr sz="5400" cap="all" baseline="0"/>
            </a:lvl1pPr>
          </a:lstStyle>
          <a:p>
            <a:r>
              <a:rPr lang="en-US" smtClean="0"/>
              <a:t>Click to edit Master title style</a:t>
            </a:r>
            <a:endParaRPr lang="en-US" dirty="0"/>
          </a:p>
        </p:txBody>
      </p:sp>
      <p:sp>
        <p:nvSpPr>
          <p:cNvPr id="3" name="Subtitle 2"/>
          <p:cNvSpPr>
            <a:spLocks noGrp="1"/>
          </p:cNvSpPr>
          <p:nvPr>
            <p:ph type="subTitle" idx="1"/>
          </p:nvPr>
        </p:nvSpPr>
        <p:spPr>
          <a:xfrm>
            <a:off x="685800" y="3505200"/>
            <a:ext cx="6400800" cy="1752600"/>
          </a:xfrm>
        </p:spPr>
        <p:txBody>
          <a:bodyPr/>
          <a:lstStyle>
            <a:lvl1pPr marL="0" indent="0" algn="l">
              <a:buNone/>
              <a:defRPr>
                <a:solidFill>
                  <a:schemeClr val="tx1">
                    <a:lumMod val="75000"/>
                    <a:lumOff val="2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454C1CCA-C5AF-41A2-BC9B-A4E215D33E6B}" type="slidenum">
              <a:rPr lang="en-US" smtClean="0"/>
              <a:t>‹#›</a:t>
            </a:fld>
            <a:endParaRPr lang="en-US"/>
          </a:p>
        </p:txBody>
      </p:sp>
      <p:cxnSp>
        <p:nvCxnSpPr>
          <p:cNvPr id="8" name="Straight Connector 7"/>
          <p:cNvCxnSpPr/>
          <p:nvPr/>
        </p:nvCxnSpPr>
        <p:spPr>
          <a:xfrm>
            <a:off x="685800" y="3398520"/>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3AEFF40-C515-4DAB-9651-AE743D94BAB3}"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609600"/>
            <a:ext cx="2057400" cy="5867400"/>
          </a:xfrm>
        </p:spPr>
        <p:txBody>
          <a:bodyPr vert="eaVert" anchor="b"/>
          <a:lstStyle/>
          <a:p>
            <a:r>
              <a:rPr lang="en-US" smtClean="0"/>
              <a:t>Click to edit Master title style</a:t>
            </a:r>
            <a:endParaRPr lang="en-US" dirty="0"/>
          </a:p>
        </p:txBody>
      </p:sp>
      <p:sp>
        <p:nvSpPr>
          <p:cNvPr id="3" name="Vertical Text Placeholder 2"/>
          <p:cNvSpPr>
            <a:spLocks noGrp="1"/>
          </p:cNvSpPr>
          <p:nvPr>
            <p:ph type="body" orient="vert" idx="1"/>
          </p:nvPr>
        </p:nvSpPr>
        <p:spPr>
          <a:xfrm>
            <a:off x="457200" y="609600"/>
            <a:ext cx="6019800" cy="58674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D12E3DD-81C1-4EFF-8566-82F75A82BF1B}"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B3638C6-DA04-4090-8A16-59A1FB4656DD}"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Ref idx="1001">
        <a:schemeClr val="bg2"/>
      </p:bgRef>
    </p:bg>
    <p:spTree>
      <p:nvGrpSpPr>
        <p:cNvPr id="1" name=""/>
        <p:cNvGrpSpPr/>
        <p:nvPr/>
      </p:nvGrpSpPr>
      <p:grpSpPr>
        <a:xfrm>
          <a:off x="0" y="0"/>
          <a:ext cx="0" cy="0"/>
          <a:chOff x="0" y="0"/>
          <a:chExt cx="0" cy="0"/>
        </a:xfrm>
      </p:grpSpPr>
      <p:sp>
        <p:nvSpPr>
          <p:cNvPr id="2" name="Title 1"/>
          <p:cNvSpPr>
            <a:spLocks noGrp="1"/>
          </p:cNvSpPr>
          <p:nvPr>
            <p:ph type="title"/>
          </p:nvPr>
        </p:nvSpPr>
        <p:spPr>
          <a:xfrm>
            <a:off x="722313" y="2362200"/>
            <a:ext cx="7772400" cy="2200275"/>
          </a:xfrm>
        </p:spPr>
        <p:txBody>
          <a:bodyPr anchor="b">
            <a:normAutofit/>
          </a:bodyPr>
          <a:lstStyle>
            <a:lvl1pPr algn="l">
              <a:defRPr sz="4800" b="0" cap="all"/>
            </a:lvl1pPr>
          </a:lstStyle>
          <a:p>
            <a:r>
              <a:rPr lang="en-US" smtClean="0"/>
              <a:t>Click to edit Master title style</a:t>
            </a:r>
            <a:endParaRPr lang="en-US" dirty="0"/>
          </a:p>
        </p:txBody>
      </p:sp>
      <p:sp>
        <p:nvSpPr>
          <p:cNvPr id="3" name="Text Placeholder 2"/>
          <p:cNvSpPr>
            <a:spLocks noGrp="1"/>
          </p:cNvSpPr>
          <p:nvPr>
            <p:ph type="body" idx="1"/>
          </p:nvPr>
        </p:nvSpPr>
        <p:spPr>
          <a:xfrm>
            <a:off x="722313" y="4626864"/>
            <a:ext cx="7772400" cy="1500187"/>
          </a:xfrm>
        </p:spPr>
        <p:txBody>
          <a:bodyPr anchor="t">
            <a:normAutofit/>
          </a:bodyPr>
          <a:lstStyle>
            <a:lvl1pPr marL="0" indent="0">
              <a:buNone/>
              <a:defRPr sz="2400">
                <a:solidFill>
                  <a:schemeClr val="tx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EAF7BC18-5198-4A77-AC32-4B075E4E1A2E}" type="slidenum">
              <a:rPr lang="en-US" smtClean="0"/>
              <a:t>‹#›</a:t>
            </a:fld>
            <a:endParaRPr lang="en-US"/>
          </a:p>
        </p:txBody>
      </p:sp>
      <p:cxnSp>
        <p:nvCxnSpPr>
          <p:cNvPr id="7" name="Straight Connector 6"/>
          <p:cNvCxnSpPr/>
          <p:nvPr/>
        </p:nvCxnSpPr>
        <p:spPr>
          <a:xfrm>
            <a:off x="731520" y="4599432"/>
            <a:ext cx="784860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overrideClrMapping bg1="dk1" tx1="lt1" bg2="dk2" tx2="lt2" accent1="accent1" accent2="accent2" accent3="accent3" accent4="accent4" accent5="accent5" accent6="accent6" hlink="hlink" folHlink="folHlink"/>
  </p:clrMapOvr>
  <p:transition spd="med"/>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Content Placeholder 3"/>
          <p:cNvSpPr>
            <a:spLocks noGrp="1"/>
          </p:cNvSpPr>
          <p:nvPr>
            <p:ph sz="half" idx="2"/>
          </p:nvPr>
        </p:nvSpPr>
        <p:spPr>
          <a:xfrm>
            <a:off x="4648200" y="1673352"/>
            <a:ext cx="4038600" cy="4718304"/>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4182BCC-30C7-40DE-9186-BA3E9CD5F220}"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dirty="0"/>
          </a:p>
        </p:txBody>
      </p:sp>
      <p:sp>
        <p:nvSpPr>
          <p:cNvPr id="3" name="Text Placeholder 2"/>
          <p:cNvSpPr>
            <a:spLocks noGrp="1"/>
          </p:cNvSpPr>
          <p:nvPr>
            <p:ph type="body" idx="1"/>
          </p:nvPr>
        </p:nvSpPr>
        <p:spPr>
          <a:xfrm>
            <a:off x="45720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sz="2000" b="0">
                <a:solidFill>
                  <a:schemeClr val="tx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5" name="Text Placeholder 4"/>
          <p:cNvSpPr>
            <a:spLocks noGrp="1"/>
          </p:cNvSpPr>
          <p:nvPr>
            <p:ph type="body" sz="quarter" idx="3"/>
          </p:nvPr>
        </p:nvSpPr>
        <p:spPr>
          <a:xfrm>
            <a:off x="4754880" y="1676400"/>
            <a:ext cx="3931920" cy="639762"/>
          </a:xfrm>
          <a:noFill/>
          <a:ln>
            <a:noFill/>
          </a:ln>
          <a:effectLst/>
        </p:spPr>
        <p:style>
          <a:lnRef idx="3">
            <a:schemeClr val="lt1"/>
          </a:lnRef>
          <a:fillRef idx="1">
            <a:schemeClr val="accent2"/>
          </a:fillRef>
          <a:effectRef idx="1">
            <a:schemeClr val="accent2"/>
          </a:effectRef>
          <a:fontRef idx="none"/>
        </p:style>
        <p:txBody>
          <a:bodyPr anchor="ctr">
            <a:normAutofit/>
          </a:bodyPr>
          <a:lstStyle>
            <a:lvl1pPr marL="0" indent="0" algn="ctr">
              <a:buNone/>
              <a:defRPr lang="en-US" sz="2000" b="0" kern="1200" dirty="0" smtClean="0">
                <a:solidFill>
                  <a:schemeClr val="tx2"/>
                </a:solidFill>
                <a:latin typeface="+mn-lt"/>
                <a:ea typeface="+mn-ea"/>
                <a:cs typeface="+mn-cs"/>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754880" y="2438400"/>
            <a:ext cx="3931920"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Date Placeholder 6"/>
          <p:cNvSpPr>
            <a:spLocks noGrp="1"/>
          </p:cNvSpPr>
          <p:nvPr>
            <p:ph type="dt" sz="half" idx="10"/>
          </p:nvPr>
        </p:nvSpPr>
        <p:spPr/>
        <p:txBody>
          <a:bodyPr/>
          <a:lstStyle/>
          <a:p>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BDA8CCA-3F5E-4286-BA09-C7A5A6F3758C}" type="slidenum">
              <a:rPr lang="en-US" smtClean="0"/>
              <a:t>‹#›</a:t>
            </a:fld>
            <a:endParaRPr lang="en-US"/>
          </a:p>
        </p:txBody>
      </p:sp>
      <p:cxnSp>
        <p:nvCxnSpPr>
          <p:cNvPr id="11" name="Straight Connector 10"/>
          <p:cNvCxnSpPr/>
          <p:nvPr/>
        </p:nvCxnSpPr>
        <p:spPr>
          <a:xfrm rot="5400000">
            <a:off x="2217817" y="4045823"/>
            <a:ext cx="4709160" cy="794"/>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4368280-FC4E-4B23-AE0A-0E1B78B51B3A}"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8597A49-2937-4214-90FA-82E096AC4EC5}" type="slidenum">
              <a:rPr lang="en-US" smtClean="0"/>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080"/>
            <a:ext cx="2139696" cy="1261872"/>
          </a:xfrm>
        </p:spPr>
        <p:txBody>
          <a:bodyPr anchor="b">
            <a:noAutofit/>
          </a:bodyPr>
          <a:lstStyle>
            <a:lvl1pPr algn="l">
              <a:defRPr sz="2400" b="0"/>
            </a:lvl1pPr>
          </a:lstStyle>
          <a:p>
            <a:r>
              <a:rPr lang="en-US" smtClean="0"/>
              <a:t>Click to edit Master title style</a:t>
            </a:r>
            <a:endParaRPr lang="en-US" dirty="0"/>
          </a:p>
        </p:txBody>
      </p:sp>
      <p:sp>
        <p:nvSpPr>
          <p:cNvPr id="3" name="Content Placeholder 2"/>
          <p:cNvSpPr>
            <a:spLocks noGrp="1"/>
          </p:cNvSpPr>
          <p:nvPr>
            <p:ph idx="1"/>
          </p:nvPr>
        </p:nvSpPr>
        <p:spPr>
          <a:xfrm>
            <a:off x="2971800" y="792080"/>
            <a:ext cx="5715000" cy="5577840"/>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4" name="Text Placeholder 3"/>
          <p:cNvSpPr>
            <a:spLocks noGrp="1"/>
          </p:cNvSpPr>
          <p:nvPr>
            <p:ph type="body" sz="half" idx="2"/>
          </p:nvPr>
        </p:nvSpPr>
        <p:spPr>
          <a:xfrm>
            <a:off x="457201" y="2130552"/>
            <a:ext cx="2139696" cy="4243615"/>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7ABFEC-5073-4252-B61C-868DF291A49C}" type="slidenum">
              <a:rPr lang="en-US" smtClean="0"/>
              <a:t>‹#›</a:t>
            </a:fld>
            <a:endParaRPr lang="en-US"/>
          </a:p>
        </p:txBody>
      </p:sp>
      <p:cxnSp>
        <p:nvCxnSpPr>
          <p:cNvPr id="9" name="Straight Connector 8"/>
          <p:cNvCxnSpPr/>
          <p:nvPr/>
        </p:nvCxnSpPr>
        <p:spPr>
          <a:xfrm rot="5400000">
            <a:off x="-13116" y="3580206"/>
            <a:ext cx="5577840" cy="1588"/>
          </a:xfrm>
          <a:prstGeom prst="line">
            <a:avLst/>
          </a:prstGeom>
          <a:ln w="19050">
            <a:solidFill>
              <a:schemeClr val="tx2"/>
            </a:solidFill>
          </a:ln>
        </p:spPr>
        <p:style>
          <a:lnRef idx="1">
            <a:schemeClr val="accent1"/>
          </a:lnRef>
          <a:fillRef idx="0">
            <a:schemeClr val="accent1"/>
          </a:fillRef>
          <a:effectRef idx="0">
            <a:schemeClr val="accent1"/>
          </a:effectRef>
          <a:fontRef idx="minor">
            <a:schemeClr val="tx1"/>
          </a:fontRef>
        </p:style>
      </p:cxnSp>
    </p:spTree>
  </p:cSld>
  <p:clrMapOvr>
    <a:masterClrMapping/>
  </p:clrMapOvr>
  <p:transition spd="med"/>
  <p:timing>
    <p:tnLst>
      <p:par>
        <p:cTn id="1" dur="indefinite" restart="never" nodeType="tmRoot"/>
      </p:par>
    </p:tnLst>
  </p:timing>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792480"/>
            <a:ext cx="2142680" cy="1264920"/>
          </a:xfrm>
        </p:spPr>
        <p:txBody>
          <a:bodyPr anchor="b">
            <a:normAutofit/>
          </a:bodyPr>
          <a:lstStyle>
            <a:lvl1pPr algn="l">
              <a:defRPr sz="2400" b="0"/>
            </a:lvl1pPr>
          </a:lstStyle>
          <a:p>
            <a:r>
              <a:rPr lang="en-US" smtClean="0"/>
              <a:t>Click to edit Master title style</a:t>
            </a:r>
            <a:endParaRPr lang="en-US" dirty="0"/>
          </a:p>
        </p:txBody>
      </p:sp>
      <p:sp>
        <p:nvSpPr>
          <p:cNvPr id="3" name="Picture Placeholder 2"/>
          <p:cNvSpPr>
            <a:spLocks noGrp="1"/>
          </p:cNvSpPr>
          <p:nvPr>
            <p:ph type="pic" idx="1"/>
          </p:nvPr>
        </p:nvSpPr>
        <p:spPr>
          <a:xfrm>
            <a:off x="2858610" y="838201"/>
            <a:ext cx="5904390" cy="5500456"/>
          </a:xfrm>
          <a:solidFill>
            <a:schemeClr val="bg2"/>
          </a:solidFill>
          <a:ln w="76200">
            <a:solidFill>
              <a:srgbClr val="FFFFFF"/>
            </a:solidFill>
            <a:miter lim="800000"/>
          </a:ln>
          <a:effectLst>
            <a:outerShdw blurRad="50800" dist="12700" dir="5400000" algn="t" rotWithShape="0">
              <a:prstClr val="black">
                <a:alpha val="59000"/>
              </a:prstClr>
            </a:outerShdw>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smtClean="0"/>
              <a:t>Click icon to add picture</a:t>
            </a:r>
            <a:endParaRPr lang="en-US" dirty="0"/>
          </a:p>
        </p:txBody>
      </p:sp>
      <p:sp>
        <p:nvSpPr>
          <p:cNvPr id="4" name="Text Placeholder 3"/>
          <p:cNvSpPr>
            <a:spLocks noGrp="1"/>
          </p:cNvSpPr>
          <p:nvPr>
            <p:ph type="body" sz="half" idx="2"/>
          </p:nvPr>
        </p:nvSpPr>
        <p:spPr>
          <a:xfrm>
            <a:off x="457200" y="2133600"/>
            <a:ext cx="2139696" cy="424281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DF8681E0-E0E9-4006-B0F0-25EED4D98544}" type="slidenum">
              <a:rPr lang="en-US" smtClean="0"/>
              <a:t>‹#›</a:t>
            </a:fld>
            <a:endParaRPr lang="en-US"/>
          </a:p>
        </p:txBody>
      </p:sp>
    </p:spTree>
  </p:cSld>
  <p:clrMapOvr>
    <a:masterClrMapping/>
  </p:clrMapOvr>
  <p:transition spd="med"/>
  <p:timing>
    <p:tnLst>
      <p:par>
        <p:cTn id="1" dur="indefinite" restart="never" nodeType="tmRoot"/>
      </p:par>
    </p:tnLst>
  </p:timing>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10" name="Rectangle 9"/>
          <p:cNvSpPr/>
          <p:nvPr/>
        </p:nvSpPr>
        <p:spPr>
          <a:xfrm>
            <a:off x="0" y="220786"/>
            <a:ext cx="9144000" cy="2286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57200" y="533400"/>
            <a:ext cx="8229600" cy="990600"/>
          </a:xfrm>
          <a:prstGeom prst="rect">
            <a:avLst/>
          </a:prstGeom>
        </p:spPr>
        <p:txBody>
          <a:bodyPr vert="horz" lIns="91440" tIns="45720" rIns="91440" bIns="45720" rtlCol="0" anchor="ctr">
            <a:normAutofit/>
          </a:bodyPr>
          <a:lstStyle/>
          <a:p>
            <a:r>
              <a:rPr lang="en-US" smtClean="0"/>
              <a:t>Click to edit Master title style</a:t>
            </a:r>
            <a:endParaRPr lang="en-US" dirty="0"/>
          </a:p>
        </p:txBody>
      </p:sp>
      <p:sp>
        <p:nvSpPr>
          <p:cNvPr id="3" name="Text Placeholder 2"/>
          <p:cNvSpPr>
            <a:spLocks noGrp="1"/>
          </p:cNvSpPr>
          <p:nvPr>
            <p:ph type="body" idx="1"/>
          </p:nvPr>
        </p:nvSpPr>
        <p:spPr>
          <a:xfrm>
            <a:off x="457200" y="1600200"/>
            <a:ext cx="8229600" cy="4876800"/>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dirty="0"/>
          </a:p>
        </p:txBody>
      </p:sp>
      <p:sp>
        <p:nvSpPr>
          <p:cNvPr id="7" name="Rectangle 6"/>
          <p:cNvSpPr/>
          <p:nvPr/>
        </p:nvSpPr>
        <p:spPr>
          <a:xfrm>
            <a:off x="0" y="0"/>
            <a:ext cx="9144000" cy="365760"/>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2"/>
          </p:nvPr>
        </p:nvSpPr>
        <p:spPr>
          <a:xfrm>
            <a:off x="457200" y="18288"/>
            <a:ext cx="2895600" cy="329184"/>
          </a:xfrm>
          <a:prstGeom prst="rect">
            <a:avLst/>
          </a:prstGeom>
        </p:spPr>
        <p:txBody>
          <a:bodyPr vert="horz" lIns="91440" tIns="45720" rIns="91440" bIns="45720" rtlCol="0" anchor="ctr"/>
          <a:lstStyle>
            <a:lvl1pPr algn="l">
              <a:defRPr sz="1200">
                <a:solidFill>
                  <a:srgbClr val="FFFFFF"/>
                </a:solidFill>
              </a:defRPr>
            </a:lvl1pPr>
          </a:lstStyle>
          <a:p>
            <a:endParaRPr lang="en-US"/>
          </a:p>
        </p:txBody>
      </p:sp>
      <p:sp>
        <p:nvSpPr>
          <p:cNvPr id="5" name="Footer Placeholder 4"/>
          <p:cNvSpPr>
            <a:spLocks noGrp="1"/>
          </p:cNvSpPr>
          <p:nvPr>
            <p:ph type="ftr" sz="quarter" idx="3"/>
          </p:nvPr>
        </p:nvSpPr>
        <p:spPr>
          <a:xfrm>
            <a:off x="3429000" y="18288"/>
            <a:ext cx="4114800" cy="329184"/>
          </a:xfrm>
          <a:prstGeom prst="rect">
            <a:avLst/>
          </a:prstGeom>
        </p:spPr>
        <p:txBody>
          <a:bodyPr vert="horz" lIns="91440" tIns="45720" rIns="91440" bIns="45720" rtlCol="0" anchor="ctr"/>
          <a:lstStyle>
            <a:lvl1pPr algn="ctr">
              <a:defRPr sz="1200">
                <a:solidFill>
                  <a:srgbClr val="FFFFFF"/>
                </a:solidFill>
              </a:defRPr>
            </a:lvl1pPr>
          </a:lstStyle>
          <a:p>
            <a:endParaRPr lang="en-US"/>
          </a:p>
        </p:txBody>
      </p:sp>
      <p:sp>
        <p:nvSpPr>
          <p:cNvPr id="6" name="Slide Number Placeholder 5"/>
          <p:cNvSpPr>
            <a:spLocks noGrp="1"/>
          </p:cNvSpPr>
          <p:nvPr>
            <p:ph type="sldNum" sz="quarter" idx="4"/>
          </p:nvPr>
        </p:nvSpPr>
        <p:spPr>
          <a:xfrm>
            <a:off x="7620000" y="18288"/>
            <a:ext cx="1066800" cy="329184"/>
          </a:xfrm>
          <a:prstGeom prst="rect">
            <a:avLst/>
          </a:prstGeom>
        </p:spPr>
        <p:txBody>
          <a:bodyPr vert="horz" lIns="91440" tIns="45720" rIns="91440" bIns="45720" rtlCol="0" anchor="ctr"/>
          <a:lstStyle>
            <a:lvl1pPr algn="l">
              <a:defRPr sz="1400" b="1">
                <a:solidFill>
                  <a:srgbClr val="FFFFFF"/>
                </a:solidFill>
              </a:defRPr>
            </a:lvl1pPr>
          </a:lstStyle>
          <a:p>
            <a:fld id="{BCB44D62-38E7-4587-9253-68D057F4B728}" type="slidenum">
              <a:rPr lang="en-US" smtClean="0"/>
              <a:t>‹#›</a:t>
            </a:fld>
            <a:endParaRPr lang="en-US"/>
          </a:p>
        </p:txBody>
      </p:sp>
    </p:spTree>
  </p:cSld>
  <p:clrMap bg1="lt1" tx1="dk1" bg2="lt2" tx2="dk2" accent1="accent1" accent2="accent2" accent3="accent3" accent4="accent4" accent5="accent5" accent6="accent6" hlink="hlink" folHlink="folHlink"/>
  <p:sldLayoutIdLst>
    <p:sldLayoutId id="2147483664" r:id="rId1"/>
    <p:sldLayoutId id="2147483665" r:id="rId2"/>
    <p:sldLayoutId id="2147483666" r:id="rId3"/>
    <p:sldLayoutId id="2147483667" r:id="rId4"/>
    <p:sldLayoutId id="2147483668" r:id="rId5"/>
    <p:sldLayoutId id="2147483669" r:id="rId6"/>
    <p:sldLayoutId id="2147483670" r:id="rId7"/>
    <p:sldLayoutId id="2147483671" r:id="rId8"/>
    <p:sldLayoutId id="2147483672" r:id="rId9"/>
    <p:sldLayoutId id="2147483673" r:id="rId10"/>
    <p:sldLayoutId id="2147483674" r:id="rId11"/>
  </p:sldLayoutIdLst>
  <p:transition spd="med"/>
  <p:timing>
    <p:tnLst>
      <p:par>
        <p:cTn id="1" dur="indefinite" restart="never" nodeType="tmRoot">
          <p:childTnLst>
            <p:seq concurrent="1" nextAc="seek">
              <p:cTn id="2" dur="indefinite" nodeType="mainSeq">
                <p:childTnLst>
                  <p:par>
                    <p:cTn id="3" fill="hold">
                      <p:stCondLst>
                        <p:cond delay="indefinite"/>
                        <p:cond evt="onBegin" delay="0">
                          <p:tn val="2"/>
                        </p:cond>
                      </p:stCondLst>
                      <p:childTnLst>
                        <p:par>
                          <p:cTn id="4" fill="hold">
                            <p:stCondLst>
                              <p:cond delay="0"/>
                            </p:stCondLst>
                            <p:childTnLst>
                              <p:par>
                                <p:cTn id="5" presetID="10" presetClass="entr" presetSubtype="0" fill="hold" grpId="0" nodeType="with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2000"/>
                                        <p:tgtEl>
                                          <p:spTgt spid="2"/>
                                        </p:tgtEl>
                                      </p:cBhvr>
                                    </p:animEffect>
                                  </p:childTnLst>
                                </p:cTn>
                              </p:par>
                              <p:par>
                                <p:cTn id="8" presetID="10" presetClass="entr" presetSubtype="0" fill="hold" grpId="0" nodeType="withEffect">
                                  <p:stCondLst>
                                    <p:cond delay="0"/>
                                  </p:stCondLst>
                                  <p:childTnLst>
                                    <p:set>
                                      <p:cBhvr>
                                        <p:cTn id="9" dur="1" fill="hold">
                                          <p:stCondLst>
                                            <p:cond delay="0"/>
                                          </p:stCondLst>
                                        </p:cTn>
                                        <p:tgtEl>
                                          <p:spTgt spid="3"/>
                                        </p:tgtEl>
                                        <p:attrNameLst>
                                          <p:attrName>style.visibility</p:attrName>
                                        </p:attrNameLst>
                                      </p:cBhvr>
                                      <p:to>
                                        <p:strVal val="visible"/>
                                      </p:to>
                                    </p:set>
                                    <p:animEffect transition="in" filter="fade">
                                      <p:cBhvr>
                                        <p:cTn id="10" dur="20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p:bldP spid="3" grpId="0"/>
    </p:bldLst>
  </p:timing>
  <p:txStyles>
    <p:titleStyle>
      <a:lvl1pPr algn="l" defTabSz="914400" rtl="0" eaLnBrk="1" latinLnBrk="0" hangingPunct="1">
        <a:spcBef>
          <a:spcPct val="0"/>
        </a:spcBef>
        <a:buNone/>
        <a:defRPr sz="4000" kern="1200" spc="-100" baseline="0">
          <a:solidFill>
            <a:schemeClr val="tx2"/>
          </a:solidFill>
          <a:latin typeface="+mj-lt"/>
          <a:ea typeface="+mj-ea"/>
          <a:cs typeface="+mj-cs"/>
        </a:defRPr>
      </a:lvl1pPr>
    </p:titleStyle>
    <p:bodyStyle>
      <a:lvl1pPr marL="182880" indent="-182880" algn="l" defTabSz="914400" rtl="0" eaLnBrk="1" latinLnBrk="0" hangingPunct="1">
        <a:spcBef>
          <a:spcPct val="20000"/>
        </a:spcBef>
        <a:buClr>
          <a:schemeClr val="accent1"/>
        </a:buClr>
        <a:buSzPct val="85000"/>
        <a:buFont typeface="Arial" pitchFamily="34" charset="0"/>
        <a:buChar char="•"/>
        <a:defRPr sz="2400" kern="1200">
          <a:solidFill>
            <a:schemeClr val="tx1"/>
          </a:solidFill>
          <a:latin typeface="+mn-lt"/>
          <a:ea typeface="+mn-ea"/>
          <a:cs typeface="+mn-cs"/>
        </a:defRPr>
      </a:lvl1pPr>
      <a:lvl2pPr marL="457200" indent="-182880" algn="l" defTabSz="914400" rtl="0" eaLnBrk="1" latinLnBrk="0" hangingPunct="1">
        <a:spcBef>
          <a:spcPct val="20000"/>
        </a:spcBef>
        <a:buClr>
          <a:schemeClr val="accent1"/>
        </a:buClr>
        <a:buSzPct val="85000"/>
        <a:buFont typeface="Arial" pitchFamily="34" charset="0"/>
        <a:buChar char="•"/>
        <a:defRPr sz="2000" kern="1200">
          <a:solidFill>
            <a:schemeClr val="tx1"/>
          </a:solidFill>
          <a:latin typeface="+mn-lt"/>
          <a:ea typeface="+mn-ea"/>
          <a:cs typeface="+mn-cs"/>
        </a:defRPr>
      </a:lvl2pPr>
      <a:lvl3pPr marL="731520" indent="-182880" algn="l" defTabSz="914400" rtl="0" eaLnBrk="1" latinLnBrk="0" hangingPunct="1">
        <a:spcBef>
          <a:spcPct val="20000"/>
        </a:spcBef>
        <a:buClr>
          <a:schemeClr val="accent1"/>
        </a:buClr>
        <a:buSzPct val="90000"/>
        <a:buFont typeface="Arial" pitchFamily="34" charset="0"/>
        <a:buChar char="•"/>
        <a:defRPr sz="1800" kern="1200">
          <a:solidFill>
            <a:schemeClr val="tx1"/>
          </a:solidFill>
          <a:latin typeface="+mn-lt"/>
          <a:ea typeface="+mn-ea"/>
          <a:cs typeface="+mn-cs"/>
        </a:defRPr>
      </a:lvl3pPr>
      <a:lvl4pPr marL="1005840" indent="-182880" algn="l" defTabSz="914400" rtl="0" eaLnBrk="1" latinLnBrk="0" hangingPunct="1">
        <a:spcBef>
          <a:spcPct val="20000"/>
        </a:spcBef>
        <a:buClr>
          <a:schemeClr val="accent1"/>
        </a:buClr>
        <a:buFont typeface="Arial" pitchFamily="34" charset="0"/>
        <a:buChar char="•"/>
        <a:defRPr sz="1600" kern="1200">
          <a:solidFill>
            <a:schemeClr val="tx1"/>
          </a:solidFill>
          <a:latin typeface="+mn-lt"/>
          <a:ea typeface="+mn-ea"/>
          <a:cs typeface="+mn-cs"/>
        </a:defRPr>
      </a:lvl4pPr>
      <a:lvl5pPr marL="1188720" indent="-137160" algn="l" defTabSz="914400" rtl="0" eaLnBrk="1" latinLnBrk="0" hangingPunct="1">
        <a:spcBef>
          <a:spcPct val="20000"/>
        </a:spcBef>
        <a:buClr>
          <a:schemeClr val="accent1"/>
        </a:buClr>
        <a:buSzPct val="100000"/>
        <a:buFont typeface="Arial" pitchFamily="34" charset="0"/>
        <a:buChar char="•"/>
        <a:defRPr sz="1400" kern="1200" baseline="0">
          <a:solidFill>
            <a:schemeClr val="tx1"/>
          </a:solidFill>
          <a:latin typeface="+mn-lt"/>
          <a:ea typeface="+mn-ea"/>
          <a:cs typeface="+mn-cs"/>
        </a:defRPr>
      </a:lvl5pPr>
      <a:lvl6pPr marL="137160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6pPr>
      <a:lvl7pPr marL="155448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7pPr>
      <a:lvl8pPr marL="173736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8pPr>
      <a:lvl9pPr marL="1920240" indent="-182880" algn="l" defTabSz="914400" rtl="0" eaLnBrk="1" latinLnBrk="0" hangingPunct="1">
        <a:spcBef>
          <a:spcPct val="20000"/>
        </a:spcBef>
        <a:buClr>
          <a:schemeClr val="accent1"/>
        </a:buClr>
        <a:buFont typeface="Arial" pitchFamily="34" charset="0"/>
        <a:buChar char="•"/>
        <a:defRPr sz="13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gif"/><Relationship Id="rId2" Type="http://schemas.openxmlformats.org/officeDocument/2006/relationships/image" Target="../media/image2.gif"/><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image" Target="../media/image4.gif"/><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5.gi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gif"/><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097153" name="Picture 26" descr="entry_data"/>
          <p:cNvPicPr>
            <a:picLocks noChangeAspect="1" noChangeArrowheads="1" noCrop="1"/>
          </p:cNvPicPr>
          <p:nvPr/>
        </p:nvPicPr>
        <p:blipFill>
          <a:blip r:embed="rId2"/>
          <a:srcRect/>
          <a:stretch>
            <a:fillRect/>
          </a:stretch>
        </p:blipFill>
        <p:spPr bwMode="auto">
          <a:xfrm>
            <a:off x="123825" y="514350"/>
            <a:ext cx="1019175" cy="933450"/>
          </a:xfrm>
          <a:prstGeom prst="rect">
            <a:avLst/>
          </a:prstGeom>
          <a:noFill/>
          <a:ln w="9525">
            <a:noFill/>
            <a:miter lim="800000"/>
            <a:headEnd/>
            <a:tailEnd/>
          </a:ln>
        </p:spPr>
      </p:pic>
      <p:pic>
        <p:nvPicPr>
          <p:cNvPr id="2097154" name="Picture 27" descr="STRIPE1"/>
          <p:cNvPicPr>
            <a:picLocks noChangeAspect="1" noChangeArrowheads="1" noCrop="1"/>
          </p:cNvPicPr>
          <p:nvPr/>
        </p:nvPicPr>
        <p:blipFill>
          <a:blip r:embed="rId3"/>
          <a:srcRect/>
          <a:stretch>
            <a:fillRect/>
          </a:stretch>
        </p:blipFill>
        <p:spPr bwMode="auto">
          <a:xfrm flipV="1">
            <a:off x="0" y="2286000"/>
            <a:ext cx="9144000" cy="73025"/>
          </a:xfrm>
          <a:prstGeom prst="rect">
            <a:avLst/>
          </a:prstGeom>
          <a:noFill/>
          <a:ln w="9525">
            <a:noFill/>
            <a:miter lim="800000"/>
            <a:headEnd/>
            <a:tailEnd/>
          </a:ln>
        </p:spPr>
      </p:pic>
      <p:sp>
        <p:nvSpPr>
          <p:cNvPr id="1048603" name="Title 1"/>
          <p:cNvSpPr txBox="1"/>
          <p:nvPr/>
        </p:nvSpPr>
        <p:spPr bwMode="auto">
          <a:xfrm>
            <a:off x="1143000" y="209550"/>
            <a:ext cx="7772400" cy="2457450"/>
          </a:xfrm>
          <a:prstGeom prst="rect">
            <a:avLst/>
          </a:prstGeom>
          <a:noFill/>
          <a:ln w="9525">
            <a:noFill/>
            <a:miter lim="800000"/>
            <a:headEnd/>
            <a:tailEnd/>
          </a:ln>
        </p:spPr>
        <p:txBody>
          <a:bodyPr vert="horz" wrap="square" lIns="91440" tIns="45720" rIns="91440" bIns="45720" numCol="1" anchor="ctr" anchorCtr="0" compatLnSpc="1">
            <a:prstTxWarp prst="textNoShape">
              <a:avLst/>
            </a:prstTxWarp>
            <a:normAutofit/>
          </a:bodyPr>
          <a:lstStyle>
            <a:lvl1pPr algn="ctr" rtl="0" eaLnBrk="0" fontAlgn="base" hangingPunct="0">
              <a:spcBef>
                <a:spcPct val="0"/>
              </a:spcBef>
              <a:spcAft>
                <a:spcPct val="0"/>
              </a:spcAft>
              <a:defRPr sz="4400">
                <a:solidFill>
                  <a:schemeClr val="tx2"/>
                </a:solidFill>
                <a:latin typeface="+mj-lt"/>
                <a:ea typeface="+mj-ea"/>
                <a:cs typeface="+mj-cs"/>
              </a:defRPr>
            </a:lvl1pPr>
            <a:lvl2pPr algn="ctr" rtl="0" eaLnBrk="0" fontAlgn="base" hangingPunct="0">
              <a:spcBef>
                <a:spcPct val="0"/>
              </a:spcBef>
              <a:spcAft>
                <a:spcPct val="0"/>
              </a:spcAft>
              <a:defRPr sz="4400">
                <a:solidFill>
                  <a:schemeClr val="tx2"/>
                </a:solidFill>
                <a:latin typeface="Arial" pitchFamily="34" charset="0"/>
              </a:defRPr>
            </a:lvl2pPr>
            <a:lvl3pPr algn="ctr" rtl="0" eaLnBrk="0" fontAlgn="base" hangingPunct="0">
              <a:spcBef>
                <a:spcPct val="0"/>
              </a:spcBef>
              <a:spcAft>
                <a:spcPct val="0"/>
              </a:spcAft>
              <a:defRPr sz="4400">
                <a:solidFill>
                  <a:schemeClr val="tx2"/>
                </a:solidFill>
                <a:latin typeface="Arial" pitchFamily="34" charset="0"/>
              </a:defRPr>
            </a:lvl3pPr>
            <a:lvl4pPr algn="ctr" rtl="0" eaLnBrk="0" fontAlgn="base" hangingPunct="0">
              <a:spcBef>
                <a:spcPct val="0"/>
              </a:spcBef>
              <a:spcAft>
                <a:spcPct val="0"/>
              </a:spcAft>
              <a:defRPr sz="4400">
                <a:solidFill>
                  <a:schemeClr val="tx2"/>
                </a:solidFill>
                <a:latin typeface="Arial" pitchFamily="34" charset="0"/>
              </a:defRPr>
            </a:lvl4pPr>
            <a:lvl5pPr algn="ctr" rtl="0" eaLnBrk="0" fontAlgn="base" hangingPunct="0">
              <a:spcBef>
                <a:spcPct val="0"/>
              </a:spcBef>
              <a:spcAft>
                <a:spcPct val="0"/>
              </a:spcAft>
              <a:defRPr sz="4400">
                <a:solidFill>
                  <a:schemeClr val="tx2"/>
                </a:solidFill>
                <a:latin typeface="Arial" pitchFamily="34" charset="0"/>
              </a:defRPr>
            </a:lvl5pPr>
            <a:lvl6pPr marL="457200" algn="ctr" rtl="0" fontAlgn="base">
              <a:spcBef>
                <a:spcPct val="0"/>
              </a:spcBef>
              <a:spcAft>
                <a:spcPct val="0"/>
              </a:spcAft>
              <a:defRPr sz="4400">
                <a:solidFill>
                  <a:schemeClr val="tx2"/>
                </a:solidFill>
                <a:latin typeface="Arial" pitchFamily="34" charset="0"/>
              </a:defRPr>
            </a:lvl6pPr>
            <a:lvl7pPr marL="914400" algn="ctr" rtl="0" fontAlgn="base">
              <a:spcBef>
                <a:spcPct val="0"/>
              </a:spcBef>
              <a:spcAft>
                <a:spcPct val="0"/>
              </a:spcAft>
              <a:defRPr sz="4400">
                <a:solidFill>
                  <a:schemeClr val="tx2"/>
                </a:solidFill>
                <a:latin typeface="Arial" pitchFamily="34" charset="0"/>
              </a:defRPr>
            </a:lvl7pPr>
            <a:lvl8pPr marL="1371600" algn="ctr" rtl="0" fontAlgn="base">
              <a:spcBef>
                <a:spcPct val="0"/>
              </a:spcBef>
              <a:spcAft>
                <a:spcPct val="0"/>
              </a:spcAft>
              <a:defRPr sz="4400">
                <a:solidFill>
                  <a:schemeClr val="tx2"/>
                </a:solidFill>
                <a:latin typeface="Arial" pitchFamily="34" charset="0"/>
              </a:defRPr>
            </a:lvl8pPr>
            <a:lvl9pPr marL="1828800" algn="ctr" rtl="0" fontAlgn="base">
              <a:spcBef>
                <a:spcPct val="0"/>
              </a:spcBef>
              <a:spcAft>
                <a:spcPct val="0"/>
              </a:spcAft>
              <a:defRPr sz="4400">
                <a:solidFill>
                  <a:schemeClr val="tx2"/>
                </a:solidFill>
                <a:latin typeface="Arial" pitchFamily="34" charset="0"/>
              </a:defRPr>
            </a:lvl9pPr>
          </a:lstStyle>
          <a:p>
            <a:r>
              <a:rPr lang="en-US" sz="4000" b="1">
                <a:latin typeface="+mn-lt"/>
                <a:cs typeface="Andalus" pitchFamily="18" charset="-78"/>
              </a:rPr>
              <a:t>Leadership Skills Development</a:t>
            </a:r>
            <a:endParaRPr lang="en-US" sz="4000" b="1" dirty="0" smtClean="0">
              <a:latin typeface="+mn-lt"/>
              <a:cs typeface="Andalus" pitchFamily="18" charset="-78"/>
            </a:endParaRPr>
          </a:p>
        </p:txBody>
      </p:sp>
      <p:sp>
        <p:nvSpPr>
          <p:cNvPr id="1048604" name="Subtitle 1048603"/>
          <p:cNvSpPr>
            <a:spLocks noGrp="1"/>
          </p:cNvSpPr>
          <p:nvPr>
            <p:ph type="subTitle" idx="1"/>
          </p:nvPr>
        </p:nvSpPr>
        <p:spPr>
          <a:xfrm>
            <a:off x="1403648" y="3505200"/>
            <a:ext cx="6400800" cy="1752600"/>
          </a:xfrm>
        </p:spPr>
        <p:txBody>
          <a:bodyPr/>
          <a:lstStyle/>
          <a:p>
            <a:pPr algn="ctr">
              <a:spcBef>
                <a:spcPts val="0"/>
              </a:spcBef>
              <a:defRPr/>
            </a:pPr>
            <a:r>
              <a:rPr lang="id-ID" b="1" dirty="0">
                <a:solidFill>
                  <a:schemeClr val="tx2"/>
                </a:solidFill>
              </a:rPr>
              <a:t>Dra. Mustika Tarigan, M.Psi, Psikolog</a:t>
            </a:r>
          </a:p>
          <a:p>
            <a:pPr algn="ctr">
              <a:spcBef>
                <a:spcPts val="0"/>
              </a:spcBef>
              <a:defRPr/>
            </a:pPr>
            <a:r>
              <a:rPr lang="id-ID" b="1" dirty="0">
                <a:solidFill>
                  <a:schemeClr val="tx2"/>
                </a:solidFill>
              </a:rPr>
              <a:t>Kelas: A2, A3, B1, B3</a:t>
            </a:r>
          </a:p>
          <a:p>
            <a:pPr algn="ctr">
              <a:spcBef>
                <a:spcPts val="0"/>
              </a:spcBef>
              <a:defRPr/>
            </a:pPr>
            <a:r>
              <a:rPr lang="id-ID" b="1" dirty="0">
                <a:solidFill>
                  <a:schemeClr val="tx2"/>
                </a:solidFill>
              </a:rPr>
              <a:t>Mata kuliah: Psikologi Kepemimpinan</a:t>
            </a:r>
          </a:p>
        </p:txBody>
      </p:sp>
    </p:spTree>
  </p:cSld>
  <p:clrMapOvr>
    <a:masterClrMapping/>
  </p:clrMapOvr>
  <p:transition spd="med"/>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pPr algn="ctr"/>
            <a:r>
              <a:rPr lang="id-ID" b="1" dirty="0">
                <a:solidFill>
                  <a:schemeClr val="tx1"/>
                </a:solidFill>
              </a:rPr>
              <a:t>TeŞekkŰr Ederim</a:t>
            </a:r>
            <a:endParaRPr lang="id-ID" dirty="0">
              <a:solidFill>
                <a:schemeClr val="tx1"/>
              </a:solidFill>
            </a:endParaRPr>
          </a:p>
        </p:txBody>
      </p:sp>
    </p:spTree>
  </p:cSld>
  <p:clrMapOvr>
    <a:masterClrMapping/>
  </p:clrMapOvr>
  <p:transition spd="med"/>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05" name="Title 1048604"/>
          <p:cNvSpPr>
            <a:spLocks noGrp="1"/>
          </p:cNvSpPr>
          <p:nvPr>
            <p:ph type="title"/>
          </p:nvPr>
        </p:nvSpPr>
        <p:spPr>
          <a:xfrm>
            <a:off x="457200" y="692696"/>
            <a:ext cx="8229600" cy="990600"/>
          </a:xfrm>
        </p:spPr>
        <p:txBody>
          <a:bodyPr>
            <a:noAutofit/>
          </a:bodyPr>
          <a:lstStyle/>
          <a:p>
            <a:r>
              <a:rPr lang="id-ID" sz="3200" b="1" dirty="0" smtClean="0"/>
              <a:t>Keterampilan </a:t>
            </a:r>
            <a:r>
              <a:rPr lang="id-ID" sz="3200" b="1" dirty="0"/>
              <a:t>utama seorang Pemimpin</a:t>
            </a:r>
            <a:endParaRPr lang="en-AU" sz="3200" b="1" dirty="0"/>
          </a:p>
        </p:txBody>
      </p:sp>
      <p:sp>
        <p:nvSpPr>
          <p:cNvPr id="1048606" name="Content Placeholder 8"/>
          <p:cNvSpPr>
            <a:spLocks noGrp="1"/>
          </p:cNvSpPr>
          <p:nvPr>
            <p:ph idx="1"/>
          </p:nvPr>
        </p:nvSpPr>
        <p:spPr>
          <a:xfrm>
            <a:off x="457200" y="2037184"/>
            <a:ext cx="8229600" cy="4128120"/>
          </a:xfrm>
        </p:spPr>
        <p:txBody>
          <a:bodyPr>
            <a:normAutofit/>
          </a:bodyPr>
          <a:lstStyle/>
          <a:p>
            <a:pPr marL="0" indent="0">
              <a:buNone/>
            </a:pPr>
            <a:r>
              <a:rPr lang="id-ID" sz="2200" b="1" i="1" dirty="0" smtClean="0">
                <a:solidFill>
                  <a:schemeClr val="tx2"/>
                </a:solidFill>
              </a:rPr>
              <a:t>Technical skill</a:t>
            </a:r>
          </a:p>
          <a:p>
            <a:pPr marL="0" indent="0">
              <a:buNone/>
            </a:pPr>
            <a:r>
              <a:rPr lang="id-ID" sz="2200" dirty="0" smtClean="0"/>
              <a:t>Merupakan keterampilan </a:t>
            </a:r>
            <a:r>
              <a:rPr lang="id-ID" sz="2200" dirty="0"/>
              <a:t>teknis yang dimiliki oleh seseorang, biasanya merupakan ketrampilan yang didapatkan dari jalur pendidikan resmi. Berupa kemampuan/keahlian di bidang spesialisasi tertentu. Keahlian menggambar seorang Arsitek, keahlian mengoperasi pasien seorang dokter adalah contoh technical skills. Lebih banyak ke keahlian dalam bentuk fisik. Bisa dirasakan dan dilihat langsung oleh orang lain.</a:t>
            </a:r>
            <a:endParaRPr lang="en-US" sz="2200" b="1" dirty="0">
              <a:solidFill>
                <a:srgbClr val="FF0000"/>
              </a:solidFill>
            </a:endParaRPr>
          </a:p>
        </p:txBody>
      </p:sp>
      <p:pic>
        <p:nvPicPr>
          <p:cNvPr id="2097155" name="Picture 6" descr="Smiley-03-june"/>
          <p:cNvPicPr>
            <a:picLocks noChangeAspect="1" noChangeArrowheads="1" noCrop="1"/>
          </p:cNvPicPr>
          <p:nvPr/>
        </p:nvPicPr>
        <p:blipFill>
          <a:blip r:embed="rId3"/>
          <a:srcRect/>
          <a:stretch>
            <a:fillRect/>
          </a:stretch>
        </p:blipFill>
        <p:spPr bwMode="auto">
          <a:xfrm>
            <a:off x="7452345" y="5173881"/>
            <a:ext cx="1008062" cy="9271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0" name="Content Placeholder 1048609"/>
          <p:cNvSpPr>
            <a:spLocks noGrp="1"/>
          </p:cNvSpPr>
          <p:nvPr>
            <p:ph idx="1"/>
          </p:nvPr>
        </p:nvSpPr>
        <p:spPr>
          <a:xfrm>
            <a:off x="457200" y="980728"/>
            <a:ext cx="8219256" cy="4320480"/>
          </a:xfrm>
        </p:spPr>
        <p:txBody>
          <a:bodyPr>
            <a:normAutofit/>
          </a:bodyPr>
          <a:lstStyle/>
          <a:p>
            <a:pPr marL="0" indent="0">
              <a:buNone/>
            </a:pPr>
            <a:r>
              <a:rPr lang="id-ID" sz="2200" b="1" i="1" dirty="0" smtClean="0">
                <a:solidFill>
                  <a:schemeClr val="tx2"/>
                </a:solidFill>
              </a:rPr>
              <a:t>Conceptual skill</a:t>
            </a:r>
            <a:endParaRPr lang="id-ID" sz="2200" b="1" dirty="0" smtClean="0"/>
          </a:p>
          <a:p>
            <a:pPr marL="0" indent="0">
              <a:buNone/>
            </a:pPr>
            <a:r>
              <a:rPr lang="id-ID" sz="2200" dirty="0" smtClean="0"/>
              <a:t>Merupakan kemampuan </a:t>
            </a:r>
            <a:r>
              <a:rPr lang="id-ID" sz="2200" dirty="0"/>
              <a:t>untuk memahami persoalan secara lebih menyeluruh .Fungsi dalam conceptual skill lebih banyak bagaimana mempengaruhi orang lain supaya mengikuti apa yang diinginkan oleh sang pemimpin. Termasuk ke dalamnya adalah kemampuan perencanaan, pengorganisasian dan pengontrolan terhadap item pekerjaan yang dilakukan. </a:t>
            </a:r>
            <a:r>
              <a:rPr lang="id-ID" sz="2200" i="1" dirty="0"/>
              <a:t>Conceptual skills</a:t>
            </a:r>
            <a:r>
              <a:rPr lang="id-ID" sz="2200" dirty="0"/>
              <a:t> bisa dipelajari di jalur pendidikan normal, atau bisa juga dipelajari dari jalur pendidikan non formal (pengalaman). Keduanya juga bisa saling melengkapi supaya didapatkan kemampuan yang lebih alami.</a:t>
            </a:r>
            <a:endParaRPr lang="en-AU" sz="2200" dirty="0"/>
          </a:p>
        </p:txBody>
      </p:sp>
      <p:pic>
        <p:nvPicPr>
          <p:cNvPr id="2097156" name="Picture 4" descr="smiling"/>
          <p:cNvPicPr>
            <a:picLocks noChangeAspect="1" noChangeArrowheads="1" noCrop="1"/>
          </p:cNvPicPr>
          <p:nvPr/>
        </p:nvPicPr>
        <p:blipFill>
          <a:blip r:embed="rId2"/>
          <a:srcRect/>
          <a:stretch>
            <a:fillRect/>
          </a:stretch>
        </p:blipFill>
        <p:spPr bwMode="auto">
          <a:xfrm>
            <a:off x="7308304" y="5013176"/>
            <a:ext cx="863600" cy="8636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1" name="Title 1048610"/>
          <p:cNvSpPr>
            <a:spLocks noGrp="1"/>
          </p:cNvSpPr>
          <p:nvPr>
            <p:ph type="title"/>
          </p:nvPr>
        </p:nvSpPr>
        <p:spPr>
          <a:xfrm>
            <a:off x="5508104" y="710208"/>
            <a:ext cx="3178696" cy="990600"/>
          </a:xfrm>
        </p:spPr>
        <p:txBody>
          <a:bodyPr/>
          <a:lstStyle/>
          <a:p>
            <a:pPr algn="r"/>
            <a:r>
              <a:rPr lang="id-ID" sz="2800" b="1" i="1" dirty="0"/>
              <a:t>Soft skill</a:t>
            </a:r>
            <a:endParaRPr lang="en-AU" sz="2800" b="1" i="1" dirty="0"/>
          </a:p>
        </p:txBody>
      </p:sp>
      <p:sp>
        <p:nvSpPr>
          <p:cNvPr id="1048612" name="Content Placeholder 1048611"/>
          <p:cNvSpPr>
            <a:spLocks noGrp="1"/>
          </p:cNvSpPr>
          <p:nvPr>
            <p:ph idx="1"/>
          </p:nvPr>
        </p:nvSpPr>
        <p:spPr>
          <a:xfrm>
            <a:off x="457200" y="1792560"/>
            <a:ext cx="8229600" cy="4012704"/>
          </a:xfrm>
        </p:spPr>
        <p:txBody>
          <a:bodyPr>
            <a:normAutofit/>
          </a:bodyPr>
          <a:lstStyle/>
          <a:p>
            <a:pPr marL="0" indent="0" algn="r">
              <a:spcAft>
                <a:spcPts val="600"/>
              </a:spcAft>
              <a:buNone/>
            </a:pPr>
            <a:r>
              <a:rPr lang="id-ID" sz="2200" dirty="0"/>
              <a:t>Kemungkinan satu-satunya kemampuan yang tidak bisa dipelajari di jalur pendidikan formal. Walaupun banyak pelatihan-pelatihan dewasa ini yang bertujuan untuk meningkatkan kemampuan soft skill dari seseorang, tetapi akan lebih efektif jika didapatkan dari jalur pengalaman (non formal). Yang termasuk </a:t>
            </a:r>
            <a:r>
              <a:rPr lang="id-ID" sz="2200" i="1" dirty="0"/>
              <a:t>soft skill</a:t>
            </a:r>
            <a:r>
              <a:rPr lang="id-ID" sz="2200" dirty="0"/>
              <a:t> diantaranya, kemampuan untuk mengendalikan diri sendiri, kemampuan untuk mempengaruhi orang lain termasuk kemampuan untuk,Mengola konflik dalam sebuah organisasi dan masih banyak lainnya.</a:t>
            </a:r>
            <a:endParaRPr lang="en-AU" sz="2200" dirty="0"/>
          </a:p>
        </p:txBody>
      </p:sp>
      <p:pic>
        <p:nvPicPr>
          <p:cNvPr id="2097157" name="Picture 4" descr="smiling"/>
          <p:cNvPicPr>
            <a:picLocks noChangeAspect="1" noChangeArrowheads="1" noCrop="1"/>
          </p:cNvPicPr>
          <p:nvPr/>
        </p:nvPicPr>
        <p:blipFill>
          <a:blip r:embed="rId2"/>
          <a:srcRect/>
          <a:stretch>
            <a:fillRect/>
          </a:stretch>
        </p:blipFill>
        <p:spPr bwMode="auto">
          <a:xfrm>
            <a:off x="395536" y="692696"/>
            <a:ext cx="863600" cy="863600"/>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19" name="Title 1048618"/>
          <p:cNvSpPr>
            <a:spLocks noGrp="1"/>
          </p:cNvSpPr>
          <p:nvPr>
            <p:ph type="title"/>
          </p:nvPr>
        </p:nvSpPr>
        <p:spPr/>
        <p:txBody>
          <a:bodyPr>
            <a:noAutofit/>
          </a:bodyPr>
          <a:lstStyle/>
          <a:p>
            <a:r>
              <a:rPr lang="id-ID" sz="3200" b="1" dirty="0"/>
              <a:t>Cara </a:t>
            </a:r>
            <a:r>
              <a:rPr lang="id-ID" sz="3200" b="1" dirty="0" smtClean="0"/>
              <a:t>Meningkatkan </a:t>
            </a:r>
            <a:r>
              <a:rPr lang="id-ID" sz="3200" b="1" dirty="0"/>
              <a:t>Keterampilan </a:t>
            </a:r>
            <a:r>
              <a:rPr lang="id-ID" sz="3200" b="1" dirty="0" smtClean="0"/>
              <a:t>Kepemimpinan</a:t>
            </a:r>
            <a:endParaRPr lang="en-AU" sz="3200" b="1" i="1" dirty="0"/>
          </a:p>
        </p:txBody>
      </p:sp>
      <p:sp>
        <p:nvSpPr>
          <p:cNvPr id="1048620" name="Content Placeholder 1048619"/>
          <p:cNvSpPr>
            <a:spLocks noGrp="1"/>
          </p:cNvSpPr>
          <p:nvPr>
            <p:ph idx="1"/>
          </p:nvPr>
        </p:nvSpPr>
        <p:spPr/>
        <p:txBody>
          <a:bodyPr>
            <a:noAutofit/>
          </a:bodyPr>
          <a:lstStyle/>
          <a:p>
            <a:pPr marL="0" indent="0">
              <a:lnSpc>
                <a:spcPct val="110000"/>
              </a:lnSpc>
              <a:buNone/>
            </a:pPr>
            <a:r>
              <a:rPr lang="en-AU" sz="2200" b="1" i="1" dirty="0">
                <a:solidFill>
                  <a:schemeClr val="tx2"/>
                </a:solidFill>
              </a:rPr>
              <a:t>Learning from Experience</a:t>
            </a:r>
            <a:endParaRPr lang="id-ID" sz="2200" b="1" i="1" dirty="0" smtClean="0">
              <a:solidFill>
                <a:schemeClr val="tx2"/>
              </a:solidFill>
            </a:endParaRPr>
          </a:p>
          <a:p>
            <a:pPr>
              <a:lnSpc>
                <a:spcPct val="110000"/>
              </a:lnSpc>
            </a:pPr>
            <a:r>
              <a:rPr lang="en-AU" sz="2200" b="1" i="1" dirty="0" smtClean="0">
                <a:solidFill>
                  <a:schemeClr val="tx2"/>
                </a:solidFill>
              </a:rPr>
              <a:t>Amount </a:t>
            </a:r>
            <a:r>
              <a:rPr lang="en-AU" sz="2200" b="1" i="1" dirty="0">
                <a:solidFill>
                  <a:schemeClr val="tx2"/>
                </a:solidFill>
              </a:rPr>
              <a:t>of </a:t>
            </a:r>
            <a:r>
              <a:rPr lang="en-AU" sz="2200" b="1" i="1" dirty="0" err="1">
                <a:solidFill>
                  <a:schemeClr val="tx2"/>
                </a:solidFill>
              </a:rPr>
              <a:t>Challence</a:t>
            </a:r>
            <a:r>
              <a:rPr lang="en-AU" sz="2200" b="1" dirty="0">
                <a:solidFill>
                  <a:schemeClr val="tx2"/>
                </a:solidFill>
              </a:rPr>
              <a:t> (</a:t>
            </a:r>
            <a:r>
              <a:rPr lang="en-AU" sz="2200" b="1" dirty="0" err="1">
                <a:solidFill>
                  <a:schemeClr val="tx2"/>
                </a:solidFill>
              </a:rPr>
              <a:t>Jumlah</a:t>
            </a:r>
            <a:r>
              <a:rPr lang="en-AU" sz="2200" b="1" dirty="0">
                <a:solidFill>
                  <a:schemeClr val="tx2"/>
                </a:solidFill>
              </a:rPr>
              <a:t> </a:t>
            </a:r>
            <a:r>
              <a:rPr lang="en-AU" sz="2200" b="1" dirty="0" err="1">
                <a:solidFill>
                  <a:schemeClr val="tx2"/>
                </a:solidFill>
              </a:rPr>
              <a:t>tantangan</a:t>
            </a:r>
            <a:r>
              <a:rPr lang="en-AU" sz="2200" b="1" dirty="0">
                <a:solidFill>
                  <a:schemeClr val="tx2"/>
                </a:solidFill>
              </a:rPr>
              <a:t>)</a:t>
            </a:r>
            <a:r>
              <a:rPr lang="en-US" sz="2200" b="1" dirty="0">
                <a:solidFill>
                  <a:schemeClr val="tx2"/>
                </a:solidFill>
              </a:rPr>
              <a:t>.</a:t>
            </a:r>
            <a:r>
              <a:rPr lang="en-US" sz="2200" b="0" dirty="0"/>
              <a:t> </a:t>
            </a:r>
            <a:r>
              <a:rPr lang="en-US" sz="2200" dirty="0" err="1"/>
              <a:t>Mempelajari</a:t>
            </a:r>
            <a:r>
              <a:rPr lang="en-US" sz="2200" dirty="0"/>
              <a:t> </a:t>
            </a:r>
            <a:r>
              <a:rPr lang="en-US" sz="2200" dirty="0" err="1"/>
              <a:t>keterampilan</a:t>
            </a:r>
            <a:r>
              <a:rPr lang="en-US" sz="2200" dirty="0"/>
              <a:t> </a:t>
            </a:r>
            <a:r>
              <a:rPr lang="en-US" sz="2200" dirty="0" err="1"/>
              <a:t>baru</a:t>
            </a:r>
            <a:r>
              <a:rPr lang="en-US" sz="2200" dirty="0"/>
              <a:t> </a:t>
            </a:r>
            <a:r>
              <a:rPr lang="en-US" sz="2200" dirty="0" err="1"/>
              <a:t>dan</a:t>
            </a:r>
            <a:r>
              <a:rPr lang="en-US" sz="2200" dirty="0"/>
              <a:t> </a:t>
            </a:r>
            <a:r>
              <a:rPr lang="en-US" sz="2200" dirty="0" err="1"/>
              <a:t>mendapatkan</a:t>
            </a:r>
            <a:r>
              <a:rPr lang="en-US" sz="2200" dirty="0"/>
              <a:t> </a:t>
            </a:r>
            <a:r>
              <a:rPr lang="en-US" sz="2200" dirty="0" err="1"/>
              <a:t>kepercayaan</a:t>
            </a:r>
            <a:r>
              <a:rPr lang="en-US" sz="2200" dirty="0"/>
              <a:t> </a:t>
            </a:r>
            <a:r>
              <a:rPr lang="en-US" sz="2200" dirty="0" err="1"/>
              <a:t>diri</a:t>
            </a:r>
            <a:r>
              <a:rPr lang="en-US" sz="2200" dirty="0"/>
              <a:t>. </a:t>
            </a:r>
            <a:r>
              <a:rPr lang="en-US" sz="2200" dirty="0" err="1"/>
              <a:t>Belajar</a:t>
            </a:r>
            <a:r>
              <a:rPr lang="en-US" sz="2200" dirty="0"/>
              <a:t> </a:t>
            </a:r>
            <a:r>
              <a:rPr lang="en-US" sz="2200" dirty="0" err="1"/>
              <a:t>dari</a:t>
            </a:r>
            <a:r>
              <a:rPr lang="en-US" sz="2200" dirty="0"/>
              <a:t> </a:t>
            </a:r>
            <a:r>
              <a:rPr lang="en-US" sz="2200" dirty="0" err="1"/>
              <a:t>pengalaman</a:t>
            </a:r>
            <a:r>
              <a:rPr lang="en-US" sz="2200" dirty="0"/>
              <a:t> </a:t>
            </a:r>
            <a:r>
              <a:rPr lang="en-US" sz="2200" dirty="0" err="1"/>
              <a:t>melibatkan</a:t>
            </a:r>
            <a:r>
              <a:rPr lang="en-US" sz="2200" dirty="0"/>
              <a:t> </a:t>
            </a:r>
            <a:r>
              <a:rPr lang="en-US" sz="2200" dirty="0" err="1"/>
              <a:t>kegagalan</a:t>
            </a:r>
            <a:r>
              <a:rPr lang="en-US" sz="2200" dirty="0"/>
              <a:t> </a:t>
            </a:r>
            <a:r>
              <a:rPr lang="en-US" sz="2200" dirty="0" err="1" smtClean="0"/>
              <a:t>dan</a:t>
            </a:r>
            <a:r>
              <a:rPr lang="id-ID" sz="2200" dirty="0" smtClean="0"/>
              <a:t> </a:t>
            </a:r>
            <a:r>
              <a:rPr lang="en-US" sz="2200" dirty="0" err="1" smtClean="0"/>
              <a:t>kesuksesan</a:t>
            </a:r>
            <a:r>
              <a:rPr lang="en-US" sz="2200" dirty="0"/>
              <a:t>. </a:t>
            </a:r>
            <a:r>
              <a:rPr lang="en-US" sz="2200" dirty="0" err="1"/>
              <a:t>Jenis</a:t>
            </a:r>
            <a:r>
              <a:rPr lang="en-US" sz="2200" dirty="0"/>
              <a:t> </a:t>
            </a:r>
            <a:r>
              <a:rPr lang="en-US" sz="2200" dirty="0" err="1"/>
              <a:t>pengalaman</a:t>
            </a:r>
            <a:r>
              <a:rPr lang="en-US" sz="2200" dirty="0"/>
              <a:t> </a:t>
            </a:r>
            <a:r>
              <a:rPr lang="en-US" sz="2200" dirty="0" err="1"/>
              <a:t>kesulitan</a:t>
            </a:r>
            <a:r>
              <a:rPr lang="en-US" sz="2200" dirty="0"/>
              <a:t> yang </a:t>
            </a:r>
            <a:r>
              <a:rPr lang="en-US" sz="2200" dirty="0" err="1"/>
              <a:t>ditemukan</a:t>
            </a:r>
            <a:r>
              <a:rPr lang="en-US" sz="2200" dirty="0"/>
              <a:t> </a:t>
            </a:r>
            <a:r>
              <a:rPr lang="en-US" sz="2200" dirty="0" err="1"/>
              <a:t>signifikan</a:t>
            </a:r>
            <a:r>
              <a:rPr lang="en-US" sz="2200" dirty="0"/>
              <a:t> </a:t>
            </a:r>
            <a:r>
              <a:rPr lang="en-US" sz="2200" dirty="0" err="1"/>
              <a:t>untuk</a:t>
            </a:r>
            <a:r>
              <a:rPr lang="en-US" sz="2200" dirty="0"/>
              <a:t> </a:t>
            </a:r>
            <a:r>
              <a:rPr lang="en-US" sz="2200" dirty="0" err="1"/>
              <a:t>pengembangan</a:t>
            </a:r>
            <a:r>
              <a:rPr lang="en-US" sz="2200" dirty="0"/>
              <a:t> </a:t>
            </a:r>
            <a:r>
              <a:rPr lang="en-US" sz="2200" dirty="0" err="1"/>
              <a:t>termasuk</a:t>
            </a:r>
            <a:r>
              <a:rPr lang="en-US" sz="2200" dirty="0"/>
              <a:t> </a:t>
            </a:r>
            <a:r>
              <a:rPr lang="en-US" sz="2200" dirty="0" err="1"/>
              <a:t>kegagalan</a:t>
            </a:r>
            <a:r>
              <a:rPr lang="en-US" sz="2200" dirty="0"/>
              <a:t> </a:t>
            </a:r>
            <a:r>
              <a:rPr lang="en-US" sz="2200" dirty="0" err="1"/>
              <a:t>dalam</a:t>
            </a:r>
            <a:r>
              <a:rPr lang="en-US" sz="2200" dirty="0"/>
              <a:t> </a:t>
            </a:r>
            <a:r>
              <a:rPr lang="en-US" sz="2200" dirty="0" err="1"/>
              <a:t>keputusan</a:t>
            </a:r>
            <a:r>
              <a:rPr lang="en-US" sz="2200" dirty="0"/>
              <a:t> </a:t>
            </a:r>
            <a:r>
              <a:rPr lang="en-US" sz="2200" dirty="0" err="1"/>
              <a:t>bisnis</a:t>
            </a:r>
            <a:r>
              <a:rPr lang="en-US" sz="2200" dirty="0"/>
              <a:t>, </a:t>
            </a:r>
            <a:r>
              <a:rPr lang="en-US" sz="2200" dirty="0" err="1"/>
              <a:t>kesalahan</a:t>
            </a:r>
            <a:r>
              <a:rPr lang="en-US" sz="2200" dirty="0"/>
              <a:t> </a:t>
            </a:r>
            <a:r>
              <a:rPr lang="en-US" sz="2200" dirty="0" err="1"/>
              <a:t>dalam</a:t>
            </a:r>
            <a:r>
              <a:rPr lang="en-US" sz="2200" dirty="0"/>
              <a:t> </a:t>
            </a:r>
            <a:r>
              <a:rPr lang="en-US" sz="2200" dirty="0" err="1"/>
              <a:t>berurusan</a:t>
            </a:r>
            <a:r>
              <a:rPr lang="en-US" sz="2200" dirty="0"/>
              <a:t> </a:t>
            </a:r>
            <a:r>
              <a:rPr lang="en-US" sz="2200" dirty="0" err="1"/>
              <a:t>dengan</a:t>
            </a:r>
            <a:r>
              <a:rPr lang="en-US" sz="2200" dirty="0"/>
              <a:t> orang-orang </a:t>
            </a:r>
            <a:r>
              <a:rPr lang="en-US" sz="2200" dirty="0" err="1"/>
              <a:t>penting</a:t>
            </a:r>
            <a:r>
              <a:rPr lang="en-US" sz="2200" dirty="0"/>
              <a:t>, </a:t>
            </a:r>
            <a:r>
              <a:rPr lang="en-US" sz="2200" dirty="0" err="1"/>
              <a:t>kemunduran</a:t>
            </a:r>
            <a:r>
              <a:rPr lang="en-US" sz="2200" dirty="0"/>
              <a:t> </a:t>
            </a:r>
            <a:r>
              <a:rPr lang="en-US" sz="2200" dirty="0" err="1"/>
              <a:t>karir</a:t>
            </a:r>
            <a:r>
              <a:rPr lang="en-US" sz="2200" dirty="0"/>
              <a:t>, </a:t>
            </a:r>
            <a:r>
              <a:rPr lang="en-US" sz="2200" dirty="0" err="1"/>
              <a:t>dan</a:t>
            </a:r>
            <a:r>
              <a:rPr lang="en-US" sz="2200" dirty="0"/>
              <a:t> trauma </a:t>
            </a:r>
            <a:r>
              <a:rPr lang="en-US" sz="2200" dirty="0" err="1"/>
              <a:t>pribadi</a:t>
            </a:r>
            <a:r>
              <a:rPr lang="en-US" sz="2200" dirty="0"/>
              <a:t> (</a:t>
            </a:r>
            <a:r>
              <a:rPr lang="en-US" sz="2200" dirty="0" err="1"/>
              <a:t>mis</a:t>
            </a:r>
            <a:r>
              <a:rPr lang="en-US" sz="2200" dirty="0"/>
              <a:t>., </a:t>
            </a:r>
            <a:r>
              <a:rPr lang="en-US" sz="2200" dirty="0" err="1"/>
              <a:t>perceraian</a:t>
            </a:r>
            <a:r>
              <a:rPr lang="en-US" sz="2200" dirty="0"/>
              <a:t>, </a:t>
            </a:r>
            <a:r>
              <a:rPr lang="en-US" sz="2200" dirty="0" err="1"/>
              <a:t>cedera</a:t>
            </a:r>
            <a:r>
              <a:rPr lang="en-US" sz="2200" dirty="0"/>
              <a:t> </a:t>
            </a:r>
            <a:r>
              <a:rPr lang="en-US" sz="2200" dirty="0" err="1"/>
              <a:t>serius</a:t>
            </a:r>
            <a:r>
              <a:rPr lang="en-US" sz="2200" dirty="0"/>
              <a:t> </a:t>
            </a:r>
            <a:r>
              <a:rPr lang="en-US" sz="2200" dirty="0" err="1"/>
              <a:t>atau</a:t>
            </a:r>
            <a:r>
              <a:rPr lang="en-US" sz="2200" dirty="0"/>
              <a:t> </a:t>
            </a:r>
            <a:r>
              <a:rPr lang="en-US" sz="2200" dirty="0" err="1"/>
              <a:t>sakit</a:t>
            </a:r>
            <a:r>
              <a:rPr lang="en-US" sz="2200" dirty="0" smtClean="0"/>
              <a:t>).</a:t>
            </a:r>
            <a:r>
              <a:rPr lang="id-ID" sz="2200" dirty="0" smtClean="0"/>
              <a:t> </a:t>
            </a:r>
            <a:r>
              <a:rPr lang="en-US" sz="2200" dirty="0" err="1"/>
              <a:t>Mengalami</a:t>
            </a:r>
            <a:r>
              <a:rPr lang="en-US" sz="2200" dirty="0"/>
              <a:t> </a:t>
            </a:r>
            <a:r>
              <a:rPr lang="en-US" sz="2200" dirty="0" err="1"/>
              <a:t>keberhasilan</a:t>
            </a:r>
            <a:r>
              <a:rPr lang="en-US" sz="2200" dirty="0"/>
              <a:t> </a:t>
            </a:r>
            <a:r>
              <a:rPr lang="en-US" sz="2200" dirty="0" err="1"/>
              <a:t>dalam</a:t>
            </a:r>
            <a:r>
              <a:rPr lang="en-US" sz="2200" dirty="0"/>
              <a:t> </a:t>
            </a:r>
            <a:r>
              <a:rPr lang="en-US" sz="2200" dirty="0" err="1"/>
              <a:t>menangani</a:t>
            </a:r>
            <a:r>
              <a:rPr lang="en-US" sz="2200" dirty="0"/>
              <a:t> </a:t>
            </a:r>
            <a:r>
              <a:rPr lang="en-US" sz="2200" dirty="0" err="1"/>
              <a:t>tantangan</a:t>
            </a:r>
            <a:r>
              <a:rPr lang="en-US" sz="2200" dirty="0"/>
              <a:t> yang </a:t>
            </a:r>
            <a:r>
              <a:rPr lang="en-US" sz="2200" dirty="0" err="1"/>
              <a:t>sulit</a:t>
            </a:r>
            <a:r>
              <a:rPr lang="en-US" sz="2200" dirty="0"/>
              <a:t> </a:t>
            </a:r>
            <a:r>
              <a:rPr lang="en-US" sz="2200" dirty="0" err="1"/>
              <a:t>sangat</a:t>
            </a:r>
            <a:r>
              <a:rPr lang="en-US" sz="2200" dirty="0"/>
              <a:t> </a:t>
            </a:r>
            <a:r>
              <a:rPr lang="en-US" sz="2200" dirty="0" err="1"/>
              <a:t>penting</a:t>
            </a:r>
            <a:r>
              <a:rPr lang="en-US" sz="2200" dirty="0"/>
              <a:t> </a:t>
            </a:r>
            <a:r>
              <a:rPr lang="en-US" sz="2200" dirty="0" err="1"/>
              <a:t>untuk</a:t>
            </a:r>
            <a:r>
              <a:rPr lang="en-US" sz="2200" dirty="0"/>
              <a:t> </a:t>
            </a:r>
            <a:r>
              <a:rPr lang="en-US" sz="2200" dirty="0" err="1"/>
              <a:t>pengembangan</a:t>
            </a:r>
            <a:r>
              <a:rPr lang="en-US" sz="2200" dirty="0"/>
              <a:t> </a:t>
            </a:r>
            <a:r>
              <a:rPr lang="en-US" sz="2200" dirty="0" err="1"/>
              <a:t>kepemimpinan</a:t>
            </a:r>
            <a:r>
              <a:rPr lang="en-US" sz="2200" dirty="0"/>
              <a:t>.</a:t>
            </a:r>
            <a:endParaRPr lang="en-AU" sz="2200" dirty="0"/>
          </a:p>
        </p:txBody>
      </p:sp>
    </p:spTree>
  </p:cSld>
  <p:clrMapOvr>
    <a:masterClrMapping/>
  </p:clrMapOvr>
  <p:transition spd="med"/>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457200" y="764704"/>
            <a:ext cx="8229600" cy="5496272"/>
          </a:xfrm>
        </p:spPr>
        <p:txBody>
          <a:bodyPr>
            <a:normAutofit fontScale="92500"/>
          </a:bodyPr>
          <a:lstStyle/>
          <a:p>
            <a:r>
              <a:rPr lang="en-US" b="1" i="1" dirty="0">
                <a:solidFill>
                  <a:schemeClr val="tx2"/>
                </a:solidFill>
              </a:rPr>
              <a:t>Variety of Tasks or Assignments</a:t>
            </a:r>
            <a:r>
              <a:rPr lang="en-US" b="1" dirty="0">
                <a:solidFill>
                  <a:schemeClr val="tx2"/>
                </a:solidFill>
              </a:rPr>
              <a:t>.</a:t>
            </a:r>
            <a:r>
              <a:rPr lang="en-US" dirty="0"/>
              <a:t> </a:t>
            </a:r>
            <a:r>
              <a:rPr lang="en-US" dirty="0" err="1"/>
              <a:t>Pengalaman</a:t>
            </a:r>
            <a:r>
              <a:rPr lang="en-US" dirty="0"/>
              <a:t> </a:t>
            </a:r>
            <a:r>
              <a:rPr lang="en-US" dirty="0" err="1"/>
              <a:t>kerja</a:t>
            </a:r>
            <a:r>
              <a:rPr lang="en-US" dirty="0"/>
              <a:t> yang </a:t>
            </a:r>
            <a:r>
              <a:rPr lang="en-US" dirty="0" err="1"/>
              <a:t>beragam</a:t>
            </a:r>
            <a:r>
              <a:rPr lang="en-US" dirty="0"/>
              <a:t> </a:t>
            </a:r>
            <a:r>
              <a:rPr lang="en-US" dirty="0" err="1"/>
              <a:t>membutuhkan</a:t>
            </a:r>
            <a:r>
              <a:rPr lang="en-US" dirty="0"/>
              <a:t> </a:t>
            </a:r>
            <a:r>
              <a:rPr lang="en-US" dirty="0" err="1"/>
              <a:t>manajer</a:t>
            </a:r>
            <a:r>
              <a:rPr lang="en-US" dirty="0"/>
              <a:t> </a:t>
            </a:r>
            <a:r>
              <a:rPr lang="en-US" dirty="0" err="1"/>
              <a:t>untuk</a:t>
            </a:r>
            <a:r>
              <a:rPr lang="en-US" dirty="0"/>
              <a:t> </a:t>
            </a:r>
            <a:r>
              <a:rPr lang="en-US" dirty="0" err="1"/>
              <a:t>beradaptasi</a:t>
            </a:r>
            <a:r>
              <a:rPr lang="en-US" dirty="0"/>
              <a:t> </a:t>
            </a:r>
            <a:r>
              <a:rPr lang="en-US" dirty="0" err="1"/>
              <a:t>dengan</a:t>
            </a:r>
            <a:r>
              <a:rPr lang="en-US" dirty="0"/>
              <a:t> </a:t>
            </a:r>
            <a:r>
              <a:rPr lang="en-US" dirty="0" err="1"/>
              <a:t>situasi</a:t>
            </a:r>
            <a:r>
              <a:rPr lang="en-US" dirty="0"/>
              <a:t> </a:t>
            </a:r>
            <a:r>
              <a:rPr lang="en-US" dirty="0" err="1"/>
              <a:t>baru</a:t>
            </a:r>
            <a:r>
              <a:rPr lang="en-US" dirty="0"/>
              <a:t> </a:t>
            </a:r>
            <a:r>
              <a:rPr lang="en-US" dirty="0" err="1"/>
              <a:t>dan</a:t>
            </a:r>
            <a:r>
              <a:rPr lang="en-US" dirty="0"/>
              <a:t> </a:t>
            </a:r>
            <a:r>
              <a:rPr lang="en-US" dirty="0" err="1"/>
              <a:t>menangani</a:t>
            </a:r>
            <a:r>
              <a:rPr lang="en-US" dirty="0"/>
              <a:t> </a:t>
            </a:r>
            <a:r>
              <a:rPr lang="en-US" dirty="0" err="1"/>
              <a:t>jenis</a:t>
            </a:r>
            <a:r>
              <a:rPr lang="en-US" dirty="0"/>
              <a:t> </a:t>
            </a:r>
            <a:r>
              <a:rPr lang="en-US" dirty="0" err="1"/>
              <a:t>masalah</a:t>
            </a:r>
            <a:r>
              <a:rPr lang="en-US" dirty="0"/>
              <a:t> </a:t>
            </a:r>
            <a:r>
              <a:rPr lang="en-US" dirty="0" err="1"/>
              <a:t>baru</a:t>
            </a:r>
            <a:r>
              <a:rPr lang="en-US" dirty="0"/>
              <a:t>. </a:t>
            </a:r>
            <a:r>
              <a:rPr lang="en-US" dirty="0" err="1"/>
              <a:t>Keberhasilan</a:t>
            </a:r>
            <a:r>
              <a:rPr lang="en-US" dirty="0"/>
              <a:t> </a:t>
            </a:r>
            <a:r>
              <a:rPr lang="en-US" dirty="0" err="1"/>
              <a:t>berulang</a:t>
            </a:r>
            <a:r>
              <a:rPr lang="en-US" dirty="0"/>
              <a:t> </a:t>
            </a:r>
            <a:r>
              <a:rPr lang="en-US" dirty="0" err="1"/>
              <a:t>dalam</a:t>
            </a:r>
            <a:r>
              <a:rPr lang="en-US" dirty="0"/>
              <a:t> </a:t>
            </a:r>
            <a:r>
              <a:rPr lang="en-US" dirty="0" err="1"/>
              <a:t>menangani</a:t>
            </a:r>
            <a:r>
              <a:rPr lang="en-US" dirty="0"/>
              <a:t> </a:t>
            </a:r>
            <a:r>
              <a:rPr lang="en-US" dirty="0" err="1"/>
              <a:t>satu</a:t>
            </a:r>
            <a:r>
              <a:rPr lang="en-US" dirty="0"/>
              <a:t> </a:t>
            </a:r>
            <a:r>
              <a:rPr lang="en-US" dirty="0" err="1"/>
              <a:t>jenis</a:t>
            </a:r>
            <a:r>
              <a:rPr lang="en-US" dirty="0"/>
              <a:t> </a:t>
            </a:r>
            <a:r>
              <a:rPr lang="en-US" dirty="0" err="1"/>
              <a:t>masalah</a:t>
            </a:r>
            <a:r>
              <a:rPr lang="en-US" dirty="0"/>
              <a:t> </a:t>
            </a:r>
            <a:r>
              <a:rPr lang="en-US" dirty="0" err="1"/>
              <a:t>memperkuat</a:t>
            </a:r>
            <a:r>
              <a:rPr lang="en-US" dirty="0"/>
              <a:t> </a:t>
            </a:r>
            <a:r>
              <a:rPr lang="en-US" dirty="0" err="1"/>
              <a:t>kecenderungan</a:t>
            </a:r>
            <a:r>
              <a:rPr lang="en-US" dirty="0"/>
              <a:t> </a:t>
            </a:r>
            <a:r>
              <a:rPr lang="en-US" dirty="0" err="1"/>
              <a:t>seseorang</a:t>
            </a:r>
            <a:r>
              <a:rPr lang="en-US" dirty="0"/>
              <a:t> </a:t>
            </a:r>
            <a:r>
              <a:rPr lang="en-US" dirty="0" err="1"/>
              <a:t>untuk</a:t>
            </a:r>
            <a:r>
              <a:rPr lang="en-US" dirty="0"/>
              <a:t> </a:t>
            </a:r>
            <a:r>
              <a:rPr lang="en-US" dirty="0" err="1"/>
              <a:t>menafsirkan</a:t>
            </a:r>
            <a:r>
              <a:rPr lang="en-US" dirty="0"/>
              <a:t> </a:t>
            </a:r>
            <a:r>
              <a:rPr lang="en-US" dirty="0" err="1"/>
              <a:t>dan</a:t>
            </a:r>
            <a:r>
              <a:rPr lang="en-US" dirty="0"/>
              <a:t> </a:t>
            </a:r>
            <a:r>
              <a:rPr lang="en-US" dirty="0" err="1"/>
              <a:t>menangani</a:t>
            </a:r>
            <a:r>
              <a:rPr lang="en-US" dirty="0"/>
              <a:t> </a:t>
            </a:r>
            <a:r>
              <a:rPr lang="en-US" dirty="0" err="1"/>
              <a:t>masalah</a:t>
            </a:r>
            <a:r>
              <a:rPr lang="en-US" dirty="0"/>
              <a:t> </a:t>
            </a:r>
            <a:r>
              <a:rPr lang="en-US" dirty="0" err="1"/>
              <a:t>baru</a:t>
            </a:r>
            <a:r>
              <a:rPr lang="en-US" dirty="0"/>
              <a:t> </a:t>
            </a:r>
            <a:r>
              <a:rPr lang="en-US" dirty="0" err="1"/>
              <a:t>dengan</a:t>
            </a:r>
            <a:r>
              <a:rPr lang="en-US" dirty="0"/>
              <a:t> </a:t>
            </a:r>
            <a:r>
              <a:rPr lang="en-US" dirty="0" err="1"/>
              <a:t>cara</a:t>
            </a:r>
            <a:r>
              <a:rPr lang="en-US" dirty="0"/>
              <a:t> yang </a:t>
            </a:r>
            <a:r>
              <a:rPr lang="en-US" dirty="0" err="1"/>
              <a:t>sama</a:t>
            </a:r>
            <a:r>
              <a:rPr lang="en-US" dirty="0"/>
              <a:t>, </a:t>
            </a:r>
            <a:r>
              <a:rPr lang="en-US" dirty="0" err="1"/>
              <a:t>bahkan</a:t>
            </a:r>
            <a:r>
              <a:rPr lang="en-US" dirty="0"/>
              <a:t> </a:t>
            </a:r>
            <a:r>
              <a:rPr lang="en-US" dirty="0" err="1"/>
              <a:t>ketika</a:t>
            </a:r>
            <a:r>
              <a:rPr lang="en-US" dirty="0"/>
              <a:t> </a:t>
            </a:r>
            <a:r>
              <a:rPr lang="en-US" dirty="0" err="1"/>
              <a:t>pendekatan</a:t>
            </a:r>
            <a:r>
              <a:rPr lang="en-US" dirty="0"/>
              <a:t> yang </a:t>
            </a:r>
            <a:r>
              <a:rPr lang="en-US" dirty="0" err="1"/>
              <a:t>berbeda</a:t>
            </a:r>
            <a:r>
              <a:rPr lang="en-US" dirty="0"/>
              <a:t> </a:t>
            </a:r>
            <a:r>
              <a:rPr lang="en-US" dirty="0" err="1"/>
              <a:t>mungkin</a:t>
            </a:r>
            <a:r>
              <a:rPr lang="en-US" dirty="0"/>
              <a:t> </a:t>
            </a:r>
            <a:r>
              <a:rPr lang="en-US" dirty="0" err="1"/>
              <a:t>lebih</a:t>
            </a:r>
            <a:r>
              <a:rPr lang="en-US" dirty="0"/>
              <a:t> </a:t>
            </a:r>
            <a:r>
              <a:rPr lang="en-US" dirty="0" err="1"/>
              <a:t>efektif</a:t>
            </a:r>
            <a:r>
              <a:rPr lang="en-US" dirty="0"/>
              <a:t>. </a:t>
            </a:r>
            <a:r>
              <a:rPr lang="en-US" dirty="0" err="1"/>
              <a:t>Bermanfaat</a:t>
            </a:r>
            <a:r>
              <a:rPr lang="id-ID" dirty="0"/>
              <a:t> </a:t>
            </a:r>
            <a:r>
              <a:rPr lang="en-US" dirty="0" err="1"/>
              <a:t>bagi</a:t>
            </a:r>
            <a:r>
              <a:rPr lang="en-US" dirty="0"/>
              <a:t> </a:t>
            </a:r>
            <a:r>
              <a:rPr lang="en-US" dirty="0" err="1"/>
              <a:t>manajer</a:t>
            </a:r>
            <a:r>
              <a:rPr lang="en-US" dirty="0"/>
              <a:t> </a:t>
            </a:r>
            <a:r>
              <a:rPr lang="en-US" dirty="0" err="1"/>
              <a:t>untuk</a:t>
            </a:r>
            <a:r>
              <a:rPr lang="en-US" dirty="0"/>
              <a:t> </a:t>
            </a:r>
            <a:r>
              <a:rPr lang="en-US" dirty="0" err="1"/>
              <a:t>memiliki</a:t>
            </a:r>
            <a:r>
              <a:rPr lang="en-US" dirty="0"/>
              <a:t> </a:t>
            </a:r>
            <a:r>
              <a:rPr lang="en-US" dirty="0" err="1"/>
              <a:t>pengalaman</a:t>
            </a:r>
            <a:r>
              <a:rPr lang="en-US" dirty="0"/>
              <a:t> </a:t>
            </a:r>
            <a:r>
              <a:rPr lang="en-US" dirty="0" err="1"/>
              <a:t>awal</a:t>
            </a:r>
            <a:r>
              <a:rPr lang="en-US" dirty="0"/>
              <a:t> </a:t>
            </a:r>
            <a:r>
              <a:rPr lang="en-US" dirty="0" err="1"/>
              <a:t>dengan</a:t>
            </a:r>
            <a:r>
              <a:rPr lang="en-US" dirty="0"/>
              <a:t> </a:t>
            </a:r>
            <a:r>
              <a:rPr lang="en-US" dirty="0" err="1"/>
              <a:t>berbagai</a:t>
            </a:r>
            <a:r>
              <a:rPr lang="en-US" dirty="0"/>
              <a:t> </a:t>
            </a:r>
            <a:r>
              <a:rPr lang="en-US" dirty="0" err="1"/>
              <a:t>masalah</a:t>
            </a:r>
            <a:r>
              <a:rPr lang="en-US" dirty="0"/>
              <a:t> yang </a:t>
            </a:r>
            <a:r>
              <a:rPr lang="en-US" dirty="0" err="1"/>
              <a:t>membutuhkan</a:t>
            </a:r>
            <a:r>
              <a:rPr lang="en-US" dirty="0"/>
              <a:t> </a:t>
            </a:r>
            <a:r>
              <a:rPr lang="en-US" dirty="0" err="1"/>
              <a:t>perilaku</a:t>
            </a:r>
            <a:r>
              <a:rPr lang="en-US" dirty="0"/>
              <a:t> </a:t>
            </a:r>
            <a:r>
              <a:rPr lang="en-US" dirty="0" err="1"/>
              <a:t>dan</a:t>
            </a:r>
            <a:r>
              <a:rPr lang="en-US" dirty="0"/>
              <a:t> </a:t>
            </a:r>
            <a:r>
              <a:rPr lang="en-US" dirty="0" err="1"/>
              <a:t>keterampilan</a:t>
            </a:r>
            <a:r>
              <a:rPr lang="en-US" dirty="0"/>
              <a:t> </a:t>
            </a:r>
            <a:r>
              <a:rPr lang="en-US" dirty="0" err="1"/>
              <a:t>kepemimpinan</a:t>
            </a:r>
            <a:r>
              <a:rPr lang="en-US" dirty="0"/>
              <a:t> yang </a:t>
            </a:r>
            <a:r>
              <a:rPr lang="en-US" dirty="0" err="1"/>
              <a:t>berbeda</a:t>
            </a:r>
            <a:r>
              <a:rPr lang="en-US" dirty="0"/>
              <a:t>. </a:t>
            </a:r>
            <a:r>
              <a:rPr lang="en-US" dirty="0" err="1"/>
              <a:t>Beberapa</a:t>
            </a:r>
            <a:r>
              <a:rPr lang="en-US" dirty="0"/>
              <a:t> </a:t>
            </a:r>
            <a:r>
              <a:rPr lang="en-US" dirty="0" err="1"/>
              <a:t>cara</a:t>
            </a:r>
            <a:r>
              <a:rPr lang="en-US" dirty="0"/>
              <a:t> </a:t>
            </a:r>
            <a:r>
              <a:rPr lang="en-US" dirty="0" err="1"/>
              <a:t>untuk</a:t>
            </a:r>
            <a:r>
              <a:rPr lang="en-US" dirty="0"/>
              <a:t> </a:t>
            </a:r>
            <a:r>
              <a:rPr lang="en-US" dirty="0" err="1"/>
              <a:t>menyediakan</a:t>
            </a:r>
            <a:r>
              <a:rPr lang="en-US" dirty="0"/>
              <a:t> </a:t>
            </a:r>
            <a:r>
              <a:rPr lang="en-US" dirty="0" err="1"/>
              <a:t>berbagai</a:t>
            </a:r>
            <a:r>
              <a:rPr lang="en-US" dirty="0"/>
              <a:t> </a:t>
            </a:r>
            <a:r>
              <a:rPr lang="en-US" dirty="0" err="1"/>
              <a:t>tantangan</a:t>
            </a:r>
            <a:r>
              <a:rPr lang="en-US" dirty="0"/>
              <a:t> </a:t>
            </a:r>
            <a:r>
              <a:rPr lang="en-US" dirty="0" err="1"/>
              <a:t>pekerjaan</a:t>
            </a:r>
            <a:r>
              <a:rPr lang="en-US" dirty="0"/>
              <a:t> </a:t>
            </a:r>
            <a:r>
              <a:rPr lang="en-US" dirty="0" err="1"/>
              <a:t>termasuk</a:t>
            </a:r>
            <a:r>
              <a:rPr lang="en-US" dirty="0"/>
              <a:t> </a:t>
            </a:r>
            <a:r>
              <a:rPr lang="en-US" dirty="0" err="1"/>
              <a:t>membuat</a:t>
            </a:r>
            <a:r>
              <a:rPr lang="en-US" dirty="0"/>
              <a:t> </a:t>
            </a:r>
            <a:r>
              <a:rPr lang="en-US" dirty="0" err="1"/>
              <a:t>tugas</a:t>
            </a:r>
            <a:r>
              <a:rPr lang="en-US" dirty="0"/>
              <a:t> </a:t>
            </a:r>
            <a:r>
              <a:rPr lang="en-US" dirty="0" err="1"/>
              <a:t>pengembangan</a:t>
            </a:r>
            <a:r>
              <a:rPr lang="en-US" dirty="0"/>
              <a:t> </a:t>
            </a:r>
            <a:r>
              <a:rPr lang="en-US" dirty="0" err="1"/>
              <a:t>khusus</a:t>
            </a:r>
            <a:r>
              <a:rPr lang="en-US" dirty="0"/>
              <a:t>, </a:t>
            </a:r>
            <a:r>
              <a:rPr lang="en-US" dirty="0" err="1"/>
              <a:t>menggilir</a:t>
            </a:r>
            <a:r>
              <a:rPr lang="en-US" dirty="0"/>
              <a:t> </a:t>
            </a:r>
            <a:r>
              <a:rPr lang="en-US" dirty="0" err="1"/>
              <a:t>manajer</a:t>
            </a:r>
            <a:r>
              <a:rPr lang="en-US" dirty="0"/>
              <a:t> di </a:t>
            </a:r>
            <a:r>
              <a:rPr lang="en-US" dirty="0" err="1"/>
              <a:t>antara</a:t>
            </a:r>
            <a:r>
              <a:rPr lang="en-US" dirty="0"/>
              <a:t> </a:t>
            </a:r>
            <a:r>
              <a:rPr lang="en-US" dirty="0" err="1"/>
              <a:t>berbagai</a:t>
            </a:r>
            <a:r>
              <a:rPr lang="en-US" dirty="0"/>
              <a:t> </a:t>
            </a:r>
            <a:r>
              <a:rPr lang="en-US" dirty="0" err="1"/>
              <a:t>posisi</a:t>
            </a:r>
            <a:r>
              <a:rPr lang="en-US" dirty="0"/>
              <a:t> di </a:t>
            </a:r>
            <a:r>
              <a:rPr lang="en-US" dirty="0" err="1"/>
              <a:t>berbagai</a:t>
            </a:r>
            <a:r>
              <a:rPr lang="en-US" dirty="0"/>
              <a:t> subunit </a:t>
            </a:r>
            <a:r>
              <a:rPr lang="en-US" dirty="0" err="1"/>
              <a:t>fungsional</a:t>
            </a:r>
            <a:r>
              <a:rPr lang="en-US" dirty="0"/>
              <a:t> </a:t>
            </a:r>
            <a:r>
              <a:rPr lang="en-US" dirty="0" err="1"/>
              <a:t>organisasi</a:t>
            </a:r>
            <a:r>
              <a:rPr lang="en-US" dirty="0"/>
              <a:t>, </a:t>
            </a:r>
            <a:r>
              <a:rPr lang="en-US" dirty="0" err="1"/>
              <a:t>memberikan</a:t>
            </a:r>
            <a:r>
              <a:rPr lang="en-US" dirty="0"/>
              <a:t> </a:t>
            </a:r>
            <a:r>
              <a:rPr lang="en-US" dirty="0" err="1"/>
              <a:t>penugasan</a:t>
            </a:r>
            <a:r>
              <a:rPr lang="en-US" dirty="0"/>
              <a:t> di </a:t>
            </a:r>
            <a:r>
              <a:rPr lang="en-US" dirty="0" err="1"/>
              <a:t>posisi</a:t>
            </a:r>
            <a:r>
              <a:rPr lang="en-US" dirty="0"/>
              <a:t> </a:t>
            </a:r>
            <a:r>
              <a:rPr lang="en-US" dirty="0" err="1"/>
              <a:t>lini</a:t>
            </a:r>
            <a:r>
              <a:rPr lang="en-US" dirty="0"/>
              <a:t> </a:t>
            </a:r>
            <a:r>
              <a:rPr lang="en-US" dirty="0" err="1"/>
              <a:t>dan</a:t>
            </a:r>
            <a:r>
              <a:rPr lang="en-US" dirty="0"/>
              <a:t> </a:t>
            </a:r>
            <a:r>
              <a:rPr lang="en-US" dirty="0" err="1"/>
              <a:t>staf</a:t>
            </a:r>
            <a:r>
              <a:rPr lang="en-US" dirty="0"/>
              <a:t>, </a:t>
            </a:r>
            <a:r>
              <a:rPr lang="en-US" dirty="0" err="1"/>
              <a:t>dan</a:t>
            </a:r>
            <a:r>
              <a:rPr lang="en-US" dirty="0"/>
              <a:t> </a:t>
            </a:r>
            <a:r>
              <a:rPr lang="en-US" dirty="0" err="1"/>
              <a:t>melakukan</a:t>
            </a:r>
            <a:r>
              <a:rPr lang="en-US" dirty="0"/>
              <a:t> </a:t>
            </a:r>
            <a:r>
              <a:rPr lang="en-US" dirty="0" err="1"/>
              <a:t>penugasan</a:t>
            </a:r>
            <a:r>
              <a:rPr lang="en-US" dirty="0"/>
              <a:t> </a:t>
            </a:r>
            <a:r>
              <a:rPr lang="en-US" dirty="0" err="1"/>
              <a:t>asing</a:t>
            </a:r>
            <a:r>
              <a:rPr lang="en-US" dirty="0"/>
              <a:t> </a:t>
            </a:r>
            <a:r>
              <a:rPr lang="en-US" dirty="0" err="1"/>
              <a:t>dan</a:t>
            </a:r>
            <a:r>
              <a:rPr lang="en-US" dirty="0"/>
              <a:t> </a:t>
            </a:r>
            <a:r>
              <a:rPr lang="en-US" dirty="0" err="1"/>
              <a:t>domestik</a:t>
            </a:r>
            <a:r>
              <a:rPr lang="en-US" dirty="0" smtClean="0"/>
              <a:t>.</a:t>
            </a:r>
            <a:endParaRPr lang="en-US" dirty="0"/>
          </a:p>
        </p:txBody>
      </p:sp>
    </p:spTree>
  </p:cSld>
  <p:clrMapOvr>
    <a:masterClrMapping/>
  </p:clrMapOvr>
  <p:transition spd="med"/>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0" name="Content Placeholder 1048629"/>
          <p:cNvSpPr>
            <a:spLocks noGrp="1"/>
          </p:cNvSpPr>
          <p:nvPr>
            <p:ph idx="1"/>
          </p:nvPr>
        </p:nvSpPr>
        <p:spPr/>
        <p:txBody>
          <a:bodyPr>
            <a:normAutofit/>
          </a:bodyPr>
          <a:lstStyle/>
          <a:p>
            <a:pPr marL="0" indent="0">
              <a:buNone/>
            </a:pPr>
            <a:r>
              <a:rPr lang="en-AU" sz="2400" b="1" i="1" dirty="0">
                <a:solidFill>
                  <a:schemeClr val="tx2"/>
                </a:solidFill>
              </a:rPr>
              <a:t>Relevant </a:t>
            </a:r>
            <a:r>
              <a:rPr lang="en-AU" sz="2400" b="1" i="1" dirty="0" smtClean="0">
                <a:solidFill>
                  <a:schemeClr val="tx2"/>
                </a:solidFill>
              </a:rPr>
              <a:t>Feedback</a:t>
            </a:r>
            <a:r>
              <a:rPr lang="id-ID" sz="2400" b="1" dirty="0" smtClean="0">
                <a:solidFill>
                  <a:schemeClr val="tx2"/>
                </a:solidFill>
              </a:rPr>
              <a:t>.</a:t>
            </a:r>
            <a:r>
              <a:rPr lang="id-ID" sz="2400" dirty="0" smtClean="0"/>
              <a:t> </a:t>
            </a:r>
            <a:r>
              <a:rPr lang="en-AU" sz="2400" dirty="0" err="1" smtClean="0"/>
              <a:t>Keberhasilan</a:t>
            </a:r>
            <a:r>
              <a:rPr lang="en-AU" sz="2400" dirty="0" smtClean="0"/>
              <a:t> </a:t>
            </a:r>
            <a:r>
              <a:rPr lang="en-AU" sz="2400" dirty="0" err="1"/>
              <a:t>dalam</a:t>
            </a:r>
            <a:r>
              <a:rPr lang="en-AU" sz="2400" dirty="0"/>
              <a:t> </a:t>
            </a:r>
            <a:r>
              <a:rPr lang="en-AU" sz="2400" dirty="0" err="1"/>
              <a:t>mencapai</a:t>
            </a:r>
            <a:r>
              <a:rPr lang="en-AU" sz="2400" dirty="0"/>
              <a:t> </a:t>
            </a:r>
            <a:r>
              <a:rPr lang="en-AU" sz="2400" dirty="0" err="1"/>
              <a:t>posisi</a:t>
            </a:r>
            <a:r>
              <a:rPr lang="en-AU" sz="2400" dirty="0"/>
              <a:t> </a:t>
            </a:r>
            <a:r>
              <a:rPr lang="en-AU" sz="2400" dirty="0" err="1"/>
              <a:t>kekuasaan</a:t>
            </a:r>
            <a:r>
              <a:rPr lang="en-AU" sz="2400" dirty="0"/>
              <a:t> </a:t>
            </a:r>
            <a:r>
              <a:rPr lang="en-AU" sz="2400" dirty="0" err="1"/>
              <a:t>dan</a:t>
            </a:r>
            <a:r>
              <a:rPr lang="en-AU" sz="2400" dirty="0"/>
              <a:t> </a:t>
            </a:r>
            <a:r>
              <a:rPr lang="en-AU" sz="2400" dirty="0" err="1"/>
              <a:t>prestise</a:t>
            </a:r>
            <a:r>
              <a:rPr lang="en-AU" sz="2400" dirty="0"/>
              <a:t> yang </a:t>
            </a:r>
            <a:r>
              <a:rPr lang="en-AU" sz="2400" dirty="0" err="1"/>
              <a:t>tinggi</a:t>
            </a:r>
            <a:r>
              <a:rPr lang="en-AU" sz="2400" dirty="0"/>
              <a:t> </a:t>
            </a:r>
            <a:r>
              <a:rPr lang="en-AU" sz="2400" dirty="0" err="1"/>
              <a:t>cenderung</a:t>
            </a:r>
            <a:r>
              <a:rPr lang="en-AU" sz="2400" dirty="0"/>
              <a:t> </a:t>
            </a:r>
            <a:r>
              <a:rPr lang="en-AU" sz="2400" dirty="0" err="1"/>
              <a:t>membuat</a:t>
            </a:r>
            <a:r>
              <a:rPr lang="en-AU" sz="2400" dirty="0"/>
              <a:t> </a:t>
            </a:r>
            <a:r>
              <a:rPr lang="en-AU" sz="2400" dirty="0" err="1"/>
              <a:t>para</a:t>
            </a:r>
            <a:r>
              <a:rPr lang="en-AU" sz="2400" dirty="0"/>
              <a:t> </a:t>
            </a:r>
            <a:r>
              <a:rPr lang="en-AU" sz="2400" dirty="0" err="1"/>
              <a:t>eksekutif</a:t>
            </a:r>
            <a:r>
              <a:rPr lang="en-AU" sz="2400" dirty="0"/>
              <a:t> </a:t>
            </a:r>
            <a:r>
              <a:rPr lang="en-AU" sz="2400" dirty="0" err="1"/>
              <a:t>percaya</a:t>
            </a:r>
            <a:r>
              <a:rPr lang="en-AU" sz="2400" dirty="0"/>
              <a:t> </a:t>
            </a:r>
            <a:r>
              <a:rPr lang="en-AU" sz="2400" dirty="0" err="1"/>
              <a:t>diri</a:t>
            </a:r>
            <a:r>
              <a:rPr lang="en-AU" sz="2400" dirty="0"/>
              <a:t> </a:t>
            </a:r>
            <a:r>
              <a:rPr lang="en-AU" sz="2400" dirty="0" err="1"/>
              <a:t>tentang</a:t>
            </a:r>
            <a:r>
              <a:rPr lang="en-AU" sz="2400" dirty="0"/>
              <a:t> </a:t>
            </a:r>
            <a:r>
              <a:rPr lang="en-AU" sz="2400" dirty="0" err="1"/>
              <a:t>gaya</a:t>
            </a:r>
            <a:r>
              <a:rPr lang="en-AU" sz="2400" dirty="0"/>
              <a:t> </a:t>
            </a:r>
            <a:r>
              <a:rPr lang="en-AU" sz="2400" dirty="0" err="1"/>
              <a:t>manajemen</a:t>
            </a:r>
            <a:r>
              <a:rPr lang="en-AU" sz="2400" dirty="0"/>
              <a:t> </a:t>
            </a:r>
            <a:r>
              <a:rPr lang="en-AU" sz="2400" dirty="0" err="1"/>
              <a:t>mereka</a:t>
            </a:r>
            <a:r>
              <a:rPr lang="en-AU" sz="2400" dirty="0"/>
              <a:t>. </a:t>
            </a:r>
            <a:r>
              <a:rPr lang="en-AU" sz="2400" dirty="0" err="1"/>
              <a:t>Keyakinan</a:t>
            </a:r>
            <a:r>
              <a:rPr lang="en-AU" sz="2400" dirty="0"/>
              <a:t> </a:t>
            </a:r>
            <a:r>
              <a:rPr lang="en-AU" sz="2400" dirty="0" err="1"/>
              <a:t>ini</a:t>
            </a:r>
            <a:r>
              <a:rPr lang="en-AU" sz="2400" dirty="0"/>
              <a:t> </a:t>
            </a:r>
            <a:r>
              <a:rPr lang="en-AU" sz="2400" dirty="0" err="1"/>
              <a:t>bahkan</a:t>
            </a:r>
            <a:r>
              <a:rPr lang="en-AU" sz="2400" dirty="0"/>
              <a:t> </a:t>
            </a:r>
            <a:r>
              <a:rPr lang="en-AU" sz="2400" dirty="0" err="1"/>
              <a:t>dapat</a:t>
            </a:r>
            <a:r>
              <a:rPr lang="en-AU" sz="2400" dirty="0"/>
              <a:t> </a:t>
            </a:r>
            <a:r>
              <a:rPr lang="en-AU" sz="2400" dirty="0" err="1"/>
              <a:t>berkembang</a:t>
            </a:r>
            <a:r>
              <a:rPr lang="en-AU" sz="2400" dirty="0"/>
              <a:t> </a:t>
            </a:r>
            <a:r>
              <a:rPr lang="en-AU" sz="2400" dirty="0" err="1"/>
              <a:t>ke</a:t>
            </a:r>
            <a:r>
              <a:rPr lang="en-AU" sz="2400" dirty="0"/>
              <a:t> </a:t>
            </a:r>
            <a:r>
              <a:rPr lang="en-AU" sz="2400" dirty="0" err="1"/>
              <a:t>perasaan</a:t>
            </a:r>
            <a:r>
              <a:rPr lang="en-AU" sz="2400" dirty="0"/>
              <a:t> </a:t>
            </a:r>
            <a:r>
              <a:rPr lang="en-AU" sz="2400" dirty="0" err="1"/>
              <a:t>superioritas</a:t>
            </a:r>
            <a:r>
              <a:rPr lang="en-AU" sz="2400" dirty="0"/>
              <a:t> yang </a:t>
            </a:r>
            <a:r>
              <a:rPr lang="en-AU" sz="2400" dirty="0" err="1"/>
              <a:t>menyebabkan</a:t>
            </a:r>
            <a:r>
              <a:rPr lang="en-AU" sz="2400" dirty="0"/>
              <a:t> </a:t>
            </a:r>
            <a:r>
              <a:rPr lang="en-AU" sz="2400" dirty="0" err="1"/>
              <a:t>eksekutif</a:t>
            </a:r>
            <a:r>
              <a:rPr lang="en-AU" sz="2400" dirty="0"/>
              <a:t> </a:t>
            </a:r>
            <a:r>
              <a:rPr lang="en-AU" sz="2400" dirty="0" err="1"/>
              <a:t>mengabaikan</a:t>
            </a:r>
            <a:r>
              <a:rPr lang="en-AU" sz="2400" dirty="0"/>
              <a:t> </a:t>
            </a:r>
            <a:r>
              <a:rPr lang="en-AU" sz="2400" dirty="0" err="1"/>
              <a:t>atau</a:t>
            </a:r>
            <a:r>
              <a:rPr lang="en-AU" sz="2400" dirty="0"/>
              <a:t> </a:t>
            </a:r>
            <a:r>
              <a:rPr lang="en-AU" sz="2400" dirty="0" err="1"/>
              <a:t>mengabaikan</a:t>
            </a:r>
            <a:r>
              <a:rPr lang="en-AU" sz="2400" dirty="0"/>
              <a:t> </a:t>
            </a:r>
            <a:r>
              <a:rPr lang="en-AU" sz="2400" dirty="0" err="1"/>
              <a:t>kritik</a:t>
            </a:r>
            <a:r>
              <a:rPr lang="en-AU" sz="2400" dirty="0"/>
              <a:t> </a:t>
            </a:r>
            <a:r>
              <a:rPr lang="en-AU" sz="2400" dirty="0" err="1"/>
              <a:t>dari</a:t>
            </a:r>
            <a:r>
              <a:rPr lang="en-AU" sz="2400" dirty="0"/>
              <a:t> orang lain yang </a:t>
            </a:r>
            <a:r>
              <a:rPr lang="en-AU" sz="2400" dirty="0" err="1"/>
              <a:t>tidak</a:t>
            </a:r>
            <a:r>
              <a:rPr lang="en-AU" sz="2400" dirty="0"/>
              <a:t> </a:t>
            </a:r>
            <a:r>
              <a:rPr lang="en-AU" sz="2400" dirty="0" err="1"/>
              <a:t>begitu</a:t>
            </a:r>
            <a:r>
              <a:rPr lang="en-AU" sz="2400" dirty="0"/>
              <a:t> </a:t>
            </a:r>
            <a:r>
              <a:rPr lang="en-AU" sz="2400" dirty="0" err="1"/>
              <a:t>sukses</a:t>
            </a:r>
            <a:r>
              <a:rPr lang="en-AU" sz="2400" dirty="0"/>
              <a:t>. </a:t>
            </a:r>
            <a:r>
              <a:rPr lang="en-AU" sz="2400" dirty="0" err="1"/>
              <a:t>Selain</a:t>
            </a:r>
            <a:r>
              <a:rPr lang="en-AU" sz="2400" dirty="0"/>
              <a:t> </a:t>
            </a:r>
            <a:r>
              <a:rPr lang="en-AU" sz="2400" dirty="0" err="1"/>
              <a:t>itu</a:t>
            </a:r>
            <a:r>
              <a:rPr lang="en-AU" sz="2400" dirty="0"/>
              <a:t>, </a:t>
            </a:r>
            <a:r>
              <a:rPr lang="en-AU" sz="2400" dirty="0" err="1"/>
              <a:t>ketika</a:t>
            </a:r>
            <a:r>
              <a:rPr lang="en-AU" sz="2400" dirty="0"/>
              <a:t> </a:t>
            </a:r>
            <a:r>
              <a:rPr lang="en-AU" sz="2400" dirty="0" err="1"/>
              <a:t>eksekutif</a:t>
            </a:r>
            <a:r>
              <a:rPr lang="en-AU" sz="2400" dirty="0"/>
              <a:t> </a:t>
            </a:r>
            <a:r>
              <a:rPr lang="en-AU" sz="2400" dirty="0" err="1"/>
              <a:t>menjadi</a:t>
            </a:r>
            <a:r>
              <a:rPr lang="en-AU" sz="2400" dirty="0"/>
              <a:t> </a:t>
            </a:r>
            <a:r>
              <a:rPr lang="en-AU" sz="2400" dirty="0" err="1"/>
              <a:t>lebih</a:t>
            </a:r>
            <a:r>
              <a:rPr lang="en-AU" sz="2400" dirty="0"/>
              <a:t> </a:t>
            </a:r>
            <a:r>
              <a:rPr lang="en-AU" sz="2400" dirty="0" err="1"/>
              <a:t>kuat</a:t>
            </a:r>
            <a:r>
              <a:rPr lang="en-AU" sz="2400" dirty="0"/>
              <a:t>, orang </a:t>
            </a:r>
            <a:r>
              <a:rPr lang="en-AU" sz="2400" dirty="0" err="1"/>
              <a:t>menjadi</a:t>
            </a:r>
            <a:r>
              <a:rPr lang="en-AU" sz="2400" dirty="0"/>
              <a:t> </a:t>
            </a:r>
            <a:r>
              <a:rPr lang="en-AU" sz="2400" dirty="0" err="1"/>
              <a:t>lebih</a:t>
            </a:r>
            <a:r>
              <a:rPr lang="en-AU" sz="2400" dirty="0"/>
              <a:t> </a:t>
            </a:r>
            <a:r>
              <a:rPr lang="en-AU" sz="2400" dirty="0" err="1"/>
              <a:t>enggan</a:t>
            </a:r>
            <a:r>
              <a:rPr lang="en-AU" sz="2400" dirty="0"/>
              <a:t> </a:t>
            </a:r>
            <a:r>
              <a:rPr lang="en-AU" sz="2400" dirty="0" err="1"/>
              <a:t>mengambil</a:t>
            </a:r>
            <a:r>
              <a:rPr lang="en-AU" sz="2400" dirty="0"/>
              <a:t> </a:t>
            </a:r>
            <a:r>
              <a:rPr lang="en-AU" sz="2400" dirty="0" err="1"/>
              <a:t>risiko</a:t>
            </a:r>
            <a:r>
              <a:rPr lang="en-AU" sz="2400" dirty="0"/>
              <a:t> </a:t>
            </a:r>
            <a:r>
              <a:rPr lang="en-AU" sz="2400" dirty="0" err="1"/>
              <a:t>menyinggung</a:t>
            </a:r>
            <a:r>
              <a:rPr lang="en-AU" sz="2400" dirty="0"/>
              <a:t> </a:t>
            </a:r>
            <a:r>
              <a:rPr lang="en-AU" sz="2400" dirty="0" err="1"/>
              <a:t>mereka</a:t>
            </a:r>
            <a:r>
              <a:rPr lang="en-AU" sz="2400" dirty="0"/>
              <a:t> </a:t>
            </a:r>
            <a:r>
              <a:rPr lang="en-AU" sz="2400" dirty="0" err="1"/>
              <a:t>dengan</a:t>
            </a:r>
            <a:r>
              <a:rPr lang="en-AU" sz="2400" dirty="0"/>
              <a:t> </a:t>
            </a:r>
            <a:r>
              <a:rPr lang="en-AU" sz="2400" dirty="0" err="1"/>
              <a:t>memberikan</a:t>
            </a:r>
            <a:r>
              <a:rPr lang="en-AU" sz="2400" dirty="0"/>
              <a:t> </a:t>
            </a:r>
            <a:r>
              <a:rPr lang="en-AU" sz="2400" dirty="0" err="1" smtClean="0"/>
              <a:t>kritik</a:t>
            </a:r>
            <a:endParaRPr lang="en-AU" sz="2400" dirty="0"/>
          </a:p>
        </p:txBody>
      </p:sp>
      <p:sp>
        <p:nvSpPr>
          <p:cNvPr id="1048631" name="Rectangle 6"/>
          <p:cNvSpPr>
            <a:spLocks noChangeArrowheads="1"/>
          </p:cNvSpPr>
          <p:nvPr/>
        </p:nvSpPr>
        <p:spPr bwMode="auto">
          <a:xfrm>
            <a:off x="457200" y="4495800"/>
            <a:ext cx="8229600" cy="2057400"/>
          </a:xfrm>
          <a:prstGeom prst="rect">
            <a:avLst/>
          </a:prstGeom>
          <a:noFill/>
          <a:ln w="9525">
            <a:noFill/>
            <a:miter lim="800000"/>
            <a:headEnd/>
            <a:tailEnd/>
          </a:ln>
        </p:spPr>
        <p:txBody>
          <a:bodyPr anchor="ctr"/>
          <a:lstStyle/>
          <a:p>
            <a:endParaRPr lang="en-US" sz="2400">
              <a:solidFill>
                <a:schemeClr val="tx2"/>
              </a:solidFill>
            </a:endParaRPr>
          </a:p>
        </p:txBody>
      </p:sp>
      <p:pic>
        <p:nvPicPr>
          <p:cNvPr id="2097159" name="Picture 4" descr="kupu3_002"/>
          <p:cNvPicPr>
            <a:picLocks noChangeAspect="1" noChangeArrowheads="1" noCrop="1"/>
          </p:cNvPicPr>
          <p:nvPr/>
        </p:nvPicPr>
        <p:blipFill>
          <a:blip r:embed="rId2"/>
          <a:srcRect/>
          <a:stretch>
            <a:fillRect/>
          </a:stretch>
        </p:blipFill>
        <p:spPr bwMode="auto">
          <a:xfrm>
            <a:off x="7452320" y="5084911"/>
            <a:ext cx="1289050" cy="1368425"/>
          </a:xfrm>
          <a:prstGeom prst="rect">
            <a:avLst/>
          </a:prstGeom>
          <a:noFill/>
          <a:ln w="9525">
            <a:noFill/>
            <a:miter lim="800000"/>
            <a:headEnd/>
            <a:tailEnd/>
          </a:ln>
        </p:spPr>
      </p:pic>
    </p:spTree>
  </p:cSld>
  <p:clrMapOvr>
    <a:masterClrMapping/>
  </p:clrMapOvr>
  <p:transition spd="med"/>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48633" name="Content Placeholder 1048632"/>
          <p:cNvSpPr>
            <a:spLocks noGrp="1"/>
          </p:cNvSpPr>
          <p:nvPr>
            <p:ph idx="1"/>
          </p:nvPr>
        </p:nvSpPr>
        <p:spPr>
          <a:xfrm>
            <a:off x="457200" y="1988840"/>
            <a:ext cx="8229600" cy="4488160"/>
          </a:xfrm>
        </p:spPr>
        <p:txBody>
          <a:bodyPr/>
          <a:lstStyle/>
          <a:p>
            <a:pPr marL="0" indent="0">
              <a:spcAft>
                <a:spcPts val="600"/>
              </a:spcAft>
              <a:buNone/>
            </a:pPr>
            <a:r>
              <a:rPr lang="en-AU" sz="2400" b="1" i="1" dirty="0">
                <a:solidFill>
                  <a:schemeClr val="tx2"/>
                </a:solidFill>
              </a:rPr>
              <a:t>Multisource Feedback</a:t>
            </a:r>
            <a:r>
              <a:rPr lang="en-AU" sz="2400" b="1" dirty="0">
                <a:solidFill>
                  <a:schemeClr val="tx2"/>
                </a:solidFill>
              </a:rPr>
              <a:t> (</a:t>
            </a:r>
            <a:r>
              <a:rPr lang="en-AU" sz="2400" b="1" dirty="0" err="1">
                <a:solidFill>
                  <a:schemeClr val="tx2"/>
                </a:solidFill>
              </a:rPr>
              <a:t>Umpan</a:t>
            </a:r>
            <a:r>
              <a:rPr lang="en-AU" sz="2400" b="1" dirty="0">
                <a:solidFill>
                  <a:schemeClr val="tx2"/>
                </a:solidFill>
              </a:rPr>
              <a:t> </a:t>
            </a:r>
            <a:r>
              <a:rPr lang="en-AU" sz="2400" b="1" dirty="0" err="1">
                <a:solidFill>
                  <a:schemeClr val="tx2"/>
                </a:solidFill>
              </a:rPr>
              <a:t>balik</a:t>
            </a:r>
            <a:r>
              <a:rPr lang="en-AU" sz="2400" b="1" dirty="0">
                <a:solidFill>
                  <a:schemeClr val="tx2"/>
                </a:solidFill>
              </a:rPr>
              <a:t> </a:t>
            </a:r>
            <a:r>
              <a:rPr lang="en-AU" sz="2400" b="1" dirty="0" err="1">
                <a:solidFill>
                  <a:schemeClr val="tx2"/>
                </a:solidFill>
              </a:rPr>
              <a:t>dr</a:t>
            </a:r>
            <a:r>
              <a:rPr lang="en-AU" sz="2400" b="1" dirty="0">
                <a:solidFill>
                  <a:schemeClr val="tx2"/>
                </a:solidFill>
              </a:rPr>
              <a:t> </a:t>
            </a:r>
            <a:r>
              <a:rPr lang="en-AU" sz="2400" b="1" dirty="0" err="1">
                <a:solidFill>
                  <a:schemeClr val="tx2"/>
                </a:solidFill>
              </a:rPr>
              <a:t>berbagai</a:t>
            </a:r>
            <a:r>
              <a:rPr lang="en-AU" sz="2400" b="1" dirty="0">
                <a:solidFill>
                  <a:schemeClr val="tx2"/>
                </a:solidFill>
              </a:rPr>
              <a:t> </a:t>
            </a:r>
            <a:r>
              <a:rPr lang="en-AU" sz="2400" b="1" dirty="0" err="1">
                <a:solidFill>
                  <a:schemeClr val="tx2"/>
                </a:solidFill>
              </a:rPr>
              <a:t>sumber</a:t>
            </a:r>
            <a:r>
              <a:rPr lang="en-US" sz="2400" b="1" dirty="0" smtClean="0">
                <a:solidFill>
                  <a:schemeClr val="tx2"/>
                </a:solidFill>
              </a:rPr>
              <a:t>)</a:t>
            </a:r>
            <a:r>
              <a:rPr lang="id-ID" sz="2400" b="1" dirty="0" smtClean="0">
                <a:solidFill>
                  <a:schemeClr val="tx2"/>
                </a:solidFill>
              </a:rPr>
              <a:t>.</a:t>
            </a:r>
            <a:endParaRPr lang="id-ID" sz="2400" dirty="0" smtClean="0"/>
          </a:p>
          <a:p>
            <a:r>
              <a:rPr lang="id-ID" sz="2400" dirty="0" smtClean="0"/>
              <a:t>Ratings by bosses</a:t>
            </a:r>
          </a:p>
          <a:p>
            <a:r>
              <a:rPr lang="id-ID" dirty="0" smtClean="0"/>
              <a:t>Ratings by peers				</a:t>
            </a:r>
            <a:r>
              <a:rPr lang="id-ID" b="1" dirty="0" smtClean="0"/>
              <a:t>Questionaire</a:t>
            </a:r>
          </a:p>
          <a:p>
            <a:r>
              <a:rPr lang="id-ID" sz="2400" dirty="0" smtClean="0"/>
              <a:t>Ratings by subordinates</a:t>
            </a:r>
          </a:p>
          <a:p>
            <a:r>
              <a:rPr lang="id-ID" sz="2400" dirty="0" smtClean="0"/>
              <a:t>Ratings by outsiders (client)</a:t>
            </a:r>
            <a:endParaRPr lang="en-AU" sz="2400" dirty="0"/>
          </a:p>
        </p:txBody>
      </p:sp>
      <p:sp>
        <p:nvSpPr>
          <p:cNvPr id="2" name="Right Arrow 1"/>
          <p:cNvSpPr/>
          <p:nvPr/>
        </p:nvSpPr>
        <p:spPr>
          <a:xfrm>
            <a:off x="4427984" y="3111033"/>
            <a:ext cx="1080120" cy="864096"/>
          </a:xfrm>
          <a:prstGeom prst="rightArrow">
            <a:avLst/>
          </a:prstGeom>
          <a:solidFill>
            <a:schemeClr val="tx2"/>
          </a:solidFill>
          <a:ln>
            <a:solidFill>
              <a:schemeClr val="tx2"/>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d-ID"/>
          </a:p>
        </p:txBody>
      </p:sp>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pPr algn="ctr"/>
            <a:r>
              <a:rPr lang="en-AU" sz="3200" b="1" i="1" dirty="0"/>
              <a:t>Self-Help Activities</a:t>
            </a:r>
            <a:endParaRPr lang="id-ID" sz="3200" dirty="0"/>
          </a:p>
        </p:txBody>
      </p:sp>
      <p:graphicFrame>
        <p:nvGraphicFramePr>
          <p:cNvPr id="4" name="Content Placeholder 3"/>
          <p:cNvGraphicFramePr>
            <a:graphicFrameLocks noGrp="1"/>
          </p:cNvGraphicFramePr>
          <p:nvPr>
            <p:ph idx="1"/>
            <p:extLst>
              <p:ext uri="{D42A27DB-BD31-4B8C-83A1-F6EECF244321}">
                <p14:modId xmlns:p14="http://schemas.microsoft.com/office/powerpoint/2010/main" val="1609535129"/>
              </p:ext>
            </p:extLst>
          </p:nvPr>
        </p:nvGraphicFramePr>
        <p:xfrm>
          <a:off x="457200" y="1600200"/>
          <a:ext cx="8229600" cy="2987040"/>
        </p:xfrm>
        <a:graphic>
          <a:graphicData uri="http://schemas.openxmlformats.org/drawingml/2006/table">
            <a:tbl>
              <a:tblPr firstRow="1" bandRow="1">
                <a:tableStyleId>{0E3FDE45-AF77-4B5C-9715-49D594BDF05E}</a:tableStyleId>
              </a:tblPr>
              <a:tblGrid>
                <a:gridCol w="8229600">
                  <a:extLst>
                    <a:ext uri="{9D8B030D-6E8A-4147-A177-3AD203B41FA5}">
                      <a16:colId xmlns:a16="http://schemas.microsoft.com/office/drawing/2014/main" val="20000"/>
                    </a:ext>
                  </a:extLst>
                </a:gridCol>
              </a:tblGrid>
              <a:tr h="370840">
                <a:tc>
                  <a:txBody>
                    <a:bodyPr/>
                    <a:lstStyle/>
                    <a:p>
                      <a:pPr algn="ctr"/>
                      <a:r>
                        <a:rPr lang="en-AU" sz="2200" i="1" dirty="0" smtClean="0">
                          <a:solidFill>
                            <a:schemeClr val="tx2"/>
                          </a:solidFill>
                        </a:rPr>
                        <a:t>Guidelines for Self-Development of Leadership Skills</a:t>
                      </a:r>
                      <a:endParaRPr lang="id-ID" sz="2200" i="1" dirty="0">
                        <a:solidFill>
                          <a:schemeClr val="tx2"/>
                        </a:solidFill>
                      </a:endParaRPr>
                    </a:p>
                  </a:txBody>
                  <a:tcPr marL="88454" marR="88454"/>
                </a:tc>
                <a:extLst>
                  <a:ext uri="{0D108BD9-81ED-4DB2-BD59-A6C34878D82A}">
                    <a16:rowId xmlns:a16="http://schemas.microsoft.com/office/drawing/2014/main" val="10000"/>
                  </a:ext>
                </a:extLst>
              </a:tr>
              <a:tr h="370840">
                <a:tc>
                  <a:txBody>
                    <a:bodyPr/>
                    <a:lstStyle/>
                    <a:p>
                      <a:r>
                        <a:rPr lang="en-US" sz="2200" dirty="0" err="1" smtClean="0"/>
                        <a:t>Kembangkan</a:t>
                      </a:r>
                      <a:r>
                        <a:rPr lang="en-US" sz="2200" dirty="0" smtClean="0"/>
                        <a:t> </a:t>
                      </a:r>
                      <a:r>
                        <a:rPr lang="en-US" sz="2200" dirty="0" err="1" smtClean="0"/>
                        <a:t>visi</a:t>
                      </a:r>
                      <a:r>
                        <a:rPr lang="en-US" sz="2200" dirty="0" smtClean="0"/>
                        <a:t> </a:t>
                      </a:r>
                      <a:r>
                        <a:rPr lang="en-US" sz="2200" dirty="0" err="1" smtClean="0"/>
                        <a:t>pribadi</a:t>
                      </a:r>
                      <a:r>
                        <a:rPr lang="en-US" sz="2200" dirty="0" smtClean="0"/>
                        <a:t> </a:t>
                      </a:r>
                      <a:r>
                        <a:rPr lang="en-US" sz="2200" dirty="0" err="1" smtClean="0"/>
                        <a:t>tentang</a:t>
                      </a:r>
                      <a:r>
                        <a:rPr lang="en-US" sz="2200" dirty="0" smtClean="0"/>
                        <a:t> </a:t>
                      </a:r>
                      <a:r>
                        <a:rPr lang="en-US" sz="2200" dirty="0" err="1" smtClean="0"/>
                        <a:t>tujuan</a:t>
                      </a:r>
                      <a:r>
                        <a:rPr lang="en-US" sz="2200" dirty="0" smtClean="0"/>
                        <a:t> </a:t>
                      </a:r>
                      <a:r>
                        <a:rPr lang="en-US" sz="2200" dirty="0" err="1" smtClean="0"/>
                        <a:t>karir</a:t>
                      </a:r>
                      <a:endParaRPr lang="id-ID" sz="2200" dirty="0"/>
                    </a:p>
                  </a:txBody>
                  <a:tcPr marL="88454" marR="88454"/>
                </a:tc>
                <a:extLst>
                  <a:ext uri="{0D108BD9-81ED-4DB2-BD59-A6C34878D82A}">
                    <a16:rowId xmlns:a16="http://schemas.microsoft.com/office/drawing/2014/main" val="10001"/>
                  </a:ext>
                </a:extLst>
              </a:tr>
              <a:tr h="370840">
                <a:tc>
                  <a:txBody>
                    <a:bodyPr/>
                    <a:lstStyle/>
                    <a:p>
                      <a:r>
                        <a:rPr lang="id-ID" sz="2200" dirty="0" smtClean="0"/>
                        <a:t>Meningkatkan </a:t>
                      </a:r>
                      <a:r>
                        <a:rPr lang="en-US" sz="2200" dirty="0" err="1" smtClean="0"/>
                        <a:t>pengawasan</a:t>
                      </a:r>
                      <a:r>
                        <a:rPr lang="en-US" sz="2200" dirty="0" smtClean="0"/>
                        <a:t> </a:t>
                      </a:r>
                      <a:r>
                        <a:rPr lang="en-US" sz="2200" dirty="0" err="1" smtClean="0"/>
                        <a:t>diri</a:t>
                      </a:r>
                      <a:endParaRPr lang="id-ID" sz="2200" dirty="0"/>
                    </a:p>
                  </a:txBody>
                  <a:tcPr marL="88454" marR="88454"/>
                </a:tc>
                <a:extLst>
                  <a:ext uri="{0D108BD9-81ED-4DB2-BD59-A6C34878D82A}">
                    <a16:rowId xmlns:a16="http://schemas.microsoft.com/office/drawing/2014/main" val="10002"/>
                  </a:ext>
                </a:extLst>
              </a:tr>
              <a:tr h="370840">
                <a:tc>
                  <a:txBody>
                    <a:bodyPr/>
                    <a:lstStyle/>
                    <a:p>
                      <a:r>
                        <a:rPr lang="id-ID" sz="2200" dirty="0" smtClean="0"/>
                        <a:t>Mencari </a:t>
                      </a:r>
                      <a:r>
                        <a:rPr lang="en-US" sz="2200" dirty="0" err="1" smtClean="0"/>
                        <a:t>umpan</a:t>
                      </a:r>
                      <a:r>
                        <a:rPr lang="en-US" sz="2200" dirty="0" smtClean="0"/>
                        <a:t> </a:t>
                      </a:r>
                      <a:r>
                        <a:rPr lang="en-US" sz="2200" dirty="0" err="1" smtClean="0"/>
                        <a:t>balik</a:t>
                      </a:r>
                      <a:r>
                        <a:rPr lang="en-US" sz="2200" dirty="0" smtClean="0"/>
                        <a:t> yang </a:t>
                      </a:r>
                      <a:r>
                        <a:rPr lang="en-US" sz="2200" dirty="0" err="1" smtClean="0"/>
                        <a:t>relevan</a:t>
                      </a:r>
                      <a:endParaRPr lang="id-ID" sz="2200" dirty="0"/>
                    </a:p>
                  </a:txBody>
                  <a:tcPr marL="88454" marR="88454"/>
                </a:tc>
                <a:extLst>
                  <a:ext uri="{0D108BD9-81ED-4DB2-BD59-A6C34878D82A}">
                    <a16:rowId xmlns:a16="http://schemas.microsoft.com/office/drawing/2014/main" val="10003"/>
                  </a:ext>
                </a:extLst>
              </a:tr>
              <a:tr h="370840">
                <a:tc>
                  <a:txBody>
                    <a:bodyPr/>
                    <a:lstStyle/>
                    <a:p>
                      <a:r>
                        <a:rPr lang="en-US" sz="2200" dirty="0" err="1" smtClean="0"/>
                        <a:t>Belajar</a:t>
                      </a:r>
                      <a:r>
                        <a:rPr lang="en-US" sz="2200" dirty="0" smtClean="0"/>
                        <a:t> </a:t>
                      </a:r>
                      <a:r>
                        <a:rPr lang="en-US" sz="2200" dirty="0" err="1" smtClean="0"/>
                        <a:t>dari</a:t>
                      </a:r>
                      <a:r>
                        <a:rPr lang="en-US" sz="2200" dirty="0" smtClean="0"/>
                        <a:t> </a:t>
                      </a:r>
                      <a:r>
                        <a:rPr lang="en-US" sz="2200" dirty="0" err="1" smtClean="0"/>
                        <a:t>kesalahan</a:t>
                      </a:r>
                      <a:endParaRPr lang="id-ID" sz="2200" dirty="0"/>
                    </a:p>
                  </a:txBody>
                  <a:tcPr marL="88454" marR="88454"/>
                </a:tc>
                <a:extLst>
                  <a:ext uri="{0D108BD9-81ED-4DB2-BD59-A6C34878D82A}">
                    <a16:rowId xmlns:a16="http://schemas.microsoft.com/office/drawing/2014/main" val="10004"/>
                  </a:ext>
                </a:extLst>
              </a:tr>
              <a:tr h="370840">
                <a:tc>
                  <a:txBody>
                    <a:bodyPr/>
                    <a:lstStyle/>
                    <a:p>
                      <a:r>
                        <a:rPr lang="en-US" sz="2200" dirty="0" err="1" smtClean="0"/>
                        <a:t>Belajar</a:t>
                      </a:r>
                      <a:r>
                        <a:rPr lang="en-US" sz="2200" dirty="0" smtClean="0"/>
                        <a:t> </a:t>
                      </a:r>
                      <a:r>
                        <a:rPr lang="en-US" sz="2200" dirty="0" err="1" smtClean="0"/>
                        <a:t>melihat</a:t>
                      </a:r>
                      <a:r>
                        <a:rPr lang="en-US" sz="2200" dirty="0" smtClean="0"/>
                        <a:t> </a:t>
                      </a:r>
                      <a:r>
                        <a:rPr lang="en-US" sz="2200" dirty="0" err="1" smtClean="0"/>
                        <a:t>peristiwa</a:t>
                      </a:r>
                      <a:r>
                        <a:rPr lang="en-US" sz="2200" dirty="0" smtClean="0"/>
                        <a:t> </a:t>
                      </a:r>
                      <a:r>
                        <a:rPr lang="en-US" sz="2200" dirty="0" err="1" smtClean="0"/>
                        <a:t>dari</a:t>
                      </a:r>
                      <a:r>
                        <a:rPr lang="en-US" sz="2200" dirty="0" smtClean="0"/>
                        <a:t> </a:t>
                      </a:r>
                      <a:r>
                        <a:rPr lang="en-US" sz="2200" dirty="0" err="1" smtClean="0"/>
                        <a:t>berbagai</a:t>
                      </a:r>
                      <a:r>
                        <a:rPr lang="en-US" sz="2200" dirty="0" smtClean="0"/>
                        <a:t> </a:t>
                      </a:r>
                      <a:r>
                        <a:rPr lang="en-US" sz="2200" dirty="0" err="1" smtClean="0"/>
                        <a:t>perspektif</a:t>
                      </a:r>
                      <a:endParaRPr lang="id-ID" sz="2200" dirty="0"/>
                    </a:p>
                  </a:txBody>
                  <a:tcPr marL="88454" marR="88454"/>
                </a:tc>
                <a:extLst>
                  <a:ext uri="{0D108BD9-81ED-4DB2-BD59-A6C34878D82A}">
                    <a16:rowId xmlns:a16="http://schemas.microsoft.com/office/drawing/2014/main" val="10005"/>
                  </a:ext>
                </a:extLst>
              </a:tr>
              <a:tr h="370840">
                <a:tc>
                  <a:txBody>
                    <a:bodyPr/>
                    <a:lstStyle/>
                    <a:p>
                      <a:r>
                        <a:rPr lang="en-US" sz="2200" dirty="0" err="1" smtClean="0"/>
                        <a:t>Bersikap</a:t>
                      </a:r>
                      <a:r>
                        <a:rPr lang="en-US" sz="2200" dirty="0" smtClean="0"/>
                        <a:t> </a:t>
                      </a:r>
                      <a:r>
                        <a:rPr lang="en-US" sz="2200" dirty="0" err="1" smtClean="0"/>
                        <a:t>skeptis</a:t>
                      </a:r>
                      <a:r>
                        <a:rPr lang="en-US" sz="2200" dirty="0" smtClean="0"/>
                        <a:t> </a:t>
                      </a:r>
                      <a:r>
                        <a:rPr lang="en-US" sz="2200" dirty="0" err="1" smtClean="0"/>
                        <a:t>terhadap</a:t>
                      </a:r>
                      <a:r>
                        <a:rPr lang="en-US" sz="2200" dirty="0" smtClean="0"/>
                        <a:t> </a:t>
                      </a:r>
                      <a:r>
                        <a:rPr lang="en-US" sz="2200" dirty="0" err="1" smtClean="0"/>
                        <a:t>jawaban</a:t>
                      </a:r>
                      <a:r>
                        <a:rPr lang="en-US" sz="2200" dirty="0" smtClean="0"/>
                        <a:t> yang </a:t>
                      </a:r>
                      <a:r>
                        <a:rPr lang="en-US" sz="2200" dirty="0" err="1" smtClean="0"/>
                        <a:t>mudah</a:t>
                      </a:r>
                      <a:endParaRPr lang="id-ID" sz="2200" dirty="0"/>
                    </a:p>
                  </a:txBody>
                  <a:tcPr marL="88454" marR="88454"/>
                </a:tc>
                <a:extLst>
                  <a:ext uri="{0D108BD9-81ED-4DB2-BD59-A6C34878D82A}">
                    <a16:rowId xmlns:a16="http://schemas.microsoft.com/office/drawing/2014/main" val="10006"/>
                  </a:ext>
                </a:extLst>
              </a:tr>
            </a:tbl>
          </a:graphicData>
        </a:graphic>
      </p:graphicFrame>
    </p:spTree>
    <p:extLst>
      <p:ext uri="{BB962C8B-B14F-4D97-AF65-F5344CB8AC3E}">
        <p14:creationId xmlns:p14="http://schemas.microsoft.com/office/powerpoint/2010/main" val="1578864272"/>
      </p:ext>
    </p:extLst>
  </p:cSld>
  <p:clrMapOvr>
    <a:masterClrMapping/>
  </p:clrMapOvr>
  <p:transition spd="med"/>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Clarity">
  <a:themeElements>
    <a:clrScheme name="Clarity">
      <a:dk1>
        <a:srgbClr val="292934"/>
      </a:dk1>
      <a:lt1>
        <a:srgbClr val="FFFFFF"/>
      </a:lt1>
      <a:dk2>
        <a:srgbClr val="D2533C"/>
      </a:dk2>
      <a:lt2>
        <a:srgbClr val="F3F2DC"/>
      </a:lt2>
      <a:accent1>
        <a:srgbClr val="93A299"/>
      </a:accent1>
      <a:accent2>
        <a:srgbClr val="AD8F67"/>
      </a:accent2>
      <a:accent3>
        <a:srgbClr val="726056"/>
      </a:accent3>
      <a:accent4>
        <a:srgbClr val="4C5A6A"/>
      </a:accent4>
      <a:accent5>
        <a:srgbClr val="808DA0"/>
      </a:accent5>
      <a:accent6>
        <a:srgbClr val="79463D"/>
      </a:accent6>
      <a:hlink>
        <a:srgbClr val="0000FF"/>
      </a:hlink>
      <a:folHlink>
        <a:srgbClr val="800080"/>
      </a:folHlink>
    </a:clrScheme>
    <a:fontScheme name="Office Classic 2">
      <a:maj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Clarity">
      <a:fillStyleLst>
        <a:solidFill>
          <a:schemeClr val="phClr"/>
        </a:solidFill>
        <a:gradFill rotWithShape="1">
          <a:gsLst>
            <a:gs pos="0">
              <a:schemeClr val="phClr">
                <a:tint val="50000"/>
                <a:shade val="86000"/>
                <a:satMod val="140000"/>
              </a:schemeClr>
            </a:gs>
            <a:gs pos="45000">
              <a:schemeClr val="phClr">
                <a:tint val="48000"/>
                <a:satMod val="150000"/>
              </a:schemeClr>
            </a:gs>
            <a:gs pos="100000">
              <a:schemeClr val="phClr">
                <a:tint val="28000"/>
                <a:satMod val="160000"/>
              </a:schemeClr>
            </a:gs>
          </a:gsLst>
          <a:path path="circle">
            <a:fillToRect l="100000" t="100000" r="100000" b="100000"/>
          </a:path>
        </a:gradFill>
        <a:gradFill rotWithShape="1">
          <a:gsLst>
            <a:gs pos="0">
              <a:schemeClr val="phClr">
                <a:shade val="70000"/>
                <a:satMod val="150000"/>
              </a:schemeClr>
            </a:gs>
            <a:gs pos="34000">
              <a:schemeClr val="phClr">
                <a:shade val="70000"/>
                <a:satMod val="140000"/>
              </a:schemeClr>
            </a:gs>
            <a:gs pos="70000">
              <a:schemeClr val="phClr">
                <a:tint val="100000"/>
                <a:shade val="90000"/>
                <a:satMod val="140000"/>
              </a:schemeClr>
            </a:gs>
            <a:gs pos="100000">
              <a:schemeClr val="phClr">
                <a:tint val="100000"/>
                <a:shade val="100000"/>
                <a:satMod val="100000"/>
              </a:schemeClr>
            </a:gs>
          </a:gsLst>
          <a:path path="circle">
            <a:fillToRect l="100000" t="100000" r="100000" b="100000"/>
          </a:path>
        </a:gradFill>
      </a:fillStyleLst>
      <a:lnStyleLst>
        <a:ln w="9525" cap="flat" cmpd="sng" algn="ctr">
          <a:solidFill>
            <a:schemeClr val="phClr"/>
          </a:solidFill>
          <a:prstDash val="solid"/>
        </a:ln>
        <a:ln w="26425" cap="flat" cmpd="sng" algn="ctr">
          <a:solidFill>
            <a:schemeClr val="phClr"/>
          </a:solidFill>
          <a:prstDash val="solid"/>
        </a:ln>
        <a:ln w="44450" cap="flat" cmpd="sng" algn="ctr">
          <a:solidFill>
            <a:schemeClr val="phClr"/>
          </a:solidFill>
          <a:prstDash val="solid"/>
        </a:ln>
      </a:lnStyleLst>
      <a:effectStyleLst>
        <a:effectStyle>
          <a:effectLst/>
        </a:effectStyle>
        <a:effectStyle>
          <a:effectLst>
            <a:outerShdw blurRad="38100" dist="25400" dir="2700000" algn="br" rotWithShape="0">
              <a:srgbClr val="000000">
                <a:alpha val="60000"/>
              </a:srgbClr>
            </a:outerShdw>
          </a:effectLst>
        </a:effectStyle>
        <a:effectStyle>
          <a:effectLst>
            <a:outerShdw blurRad="38100" dist="25400" dir="2700000" algn="br" rotWithShape="0">
              <a:srgbClr val="000000">
                <a:alpha val="60000"/>
              </a:srgbClr>
            </a:outerShdw>
          </a:effectLst>
          <a:scene3d>
            <a:camera prst="orthographicFront">
              <a:rot lat="0" lon="0" rev="0"/>
            </a:camera>
            <a:lightRig rig="balanced" dir="t">
              <a:rot lat="0" lon="0" rev="5100000"/>
            </a:lightRig>
          </a:scene3d>
          <a:sp3d contourW="6350">
            <a:bevelT w="29210" h="12700"/>
            <a:contourClr>
              <a:schemeClr val="phClr">
                <a:shade val="30000"/>
                <a:satMod val="130000"/>
              </a:schemeClr>
            </a:contourClr>
          </a:sp3d>
        </a:effectStyle>
      </a:effectStyleLst>
      <a:bgFillStyleLst>
        <a:solidFill>
          <a:schemeClr val="phClr"/>
        </a:solidFill>
        <a:gradFill rotWithShape="1">
          <a:gsLst>
            <a:gs pos="0">
              <a:schemeClr val="phClr">
                <a:tint val="85000"/>
                <a:satMod val="180000"/>
              </a:schemeClr>
            </a:gs>
            <a:gs pos="40000">
              <a:schemeClr val="phClr">
                <a:tint val="95000"/>
                <a:shade val="85000"/>
                <a:satMod val="150000"/>
              </a:schemeClr>
            </a:gs>
            <a:gs pos="100000">
              <a:schemeClr val="phClr">
                <a:shade val="45000"/>
                <a:satMod val="200000"/>
              </a:schemeClr>
            </a:gs>
          </a:gsLst>
          <a:lin ang="5400000" scaled="0"/>
        </a:gradFill>
        <a:blipFill rotWithShape="1">
          <a:blip xmlns:r="http://schemas.openxmlformats.org/officeDocument/2006/relationships" r:embed="rId1">
            <a:duotone>
              <a:schemeClr val="phClr">
                <a:shade val="55000"/>
              </a:schemeClr>
              <a:schemeClr val="phClr">
                <a:tint val="97000"/>
                <a:satMod val="95000"/>
              </a:schemeClr>
            </a:duotone>
          </a:blip>
          <a:tile tx="0" ty="0" sx="70000" sy="70000" flip="none" algn="tl"/>
        </a:blipFill>
      </a:bgFillStyleLst>
    </a:fmtScheme>
  </a:themeElements>
  <a:objectDefaults/>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Clarity</Template>
  <TotalTime>467</TotalTime>
  <Words>555</Words>
  <Application>Microsoft Office PowerPoint</Application>
  <PresentationFormat>On-screen Show (4:3)</PresentationFormat>
  <Paragraphs>33</Paragraphs>
  <Slides>10</Slides>
  <Notes>3</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Andalus</vt:lpstr>
      <vt:lpstr>Arial</vt:lpstr>
      <vt:lpstr>Clarity</vt:lpstr>
      <vt:lpstr>PowerPoint Presentation</vt:lpstr>
      <vt:lpstr>Keterampilan utama seorang Pemimpin</vt:lpstr>
      <vt:lpstr>PowerPoint Presentation</vt:lpstr>
      <vt:lpstr>Soft skill</vt:lpstr>
      <vt:lpstr>Cara Meningkatkan Keterampilan Kepemimpinan</vt:lpstr>
      <vt:lpstr>PowerPoint Presentation</vt:lpstr>
      <vt:lpstr>PowerPoint Presentation</vt:lpstr>
      <vt:lpstr>PowerPoint Presentation</vt:lpstr>
      <vt:lpstr>Self-Help Activities</vt:lpstr>
      <vt:lpstr>TeŞekkŰr Ederim</vt:lpstr>
    </vt:vector>
  </TitlesOfParts>
  <Company>a compt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BAB IV ANALISA &amp; INTERPRETASI DATA</dc:title>
  <dc:creator>Suci</dc:creator>
  <cp:lastModifiedBy>UMA</cp:lastModifiedBy>
  <cp:revision>130</cp:revision>
  <dcterms:created xsi:type="dcterms:W3CDTF">2008-12-12T03:35:08Z</dcterms:created>
  <dcterms:modified xsi:type="dcterms:W3CDTF">2020-07-29T01:46:44Z</dcterms:modified>
</cp:coreProperties>
</file>