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Override1.xml" ContentType="application/vnd.openxmlformats-officedocument.themeOverride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9"/>
  </p:notesMasterIdLst>
  <p:sldIdLst>
    <p:sldId id="256" r:id="rId2"/>
    <p:sldId id="257" r:id="rId3"/>
    <p:sldId id="259" r:id="rId4"/>
    <p:sldId id="301" r:id="rId5"/>
    <p:sldId id="268" r:id="rId6"/>
    <p:sldId id="306" r:id="rId7"/>
    <p:sldId id="300" r:id="rId8"/>
    <p:sldId id="293" r:id="rId9"/>
    <p:sldId id="307" r:id="rId10"/>
    <p:sldId id="303" r:id="rId11"/>
    <p:sldId id="304" r:id="rId12"/>
    <p:sldId id="305" r:id="rId13"/>
    <p:sldId id="296" r:id="rId14"/>
    <p:sldId id="286" r:id="rId15"/>
    <p:sldId id="308" r:id="rId16"/>
    <p:sldId id="294" r:id="rId17"/>
    <p:sldId id="290" r:id="rId18"/>
  </p:sldIdLst>
  <p:sldSz cx="9144000" cy="6858000" type="screen4x3"/>
  <p:notesSz cx="6858000" cy="9144000"/>
  <p:defaultTextStyle>
    <a:defPPr>
      <a:defRPr lang="id-ID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 Narrow" panose="020B060602020203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2DE63D5-997A-4646-A377-4702673A728D}" styleName="Light Style 2 - Accent 3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3"/>
            </a:lnRef>
          </a:top>
          <a:bottom>
            <a:lnRef idx="1">
              <a:schemeClr val="accent3"/>
            </a:lnRef>
          </a:bottom>
        </a:tcBdr>
      </a:tcStyle>
    </a:band1H>
    <a:band1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1V>
    <a:band2V>
      <a:tcStyle>
        <a:tcBdr>
          <a:left>
            <a:lnRef idx="1">
              <a:schemeClr val="accent3"/>
            </a:lnRef>
          </a:left>
          <a:right>
            <a:lnRef idx="1">
              <a:schemeClr val="accent3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3"/>
        </a:fillRef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8799B23B-EC83-4686-B30A-512413B5E67A}" styleName="Light Style 3 - Accent 3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1FECB4D8-DB02-4DC6-A0A2-4F2EBAE1DC90}" styleName="Medium Style 1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3">
              <a:tint val="20000"/>
            </a:schemeClr>
          </a:solidFill>
        </a:fill>
      </a:tcStyle>
    </a:band1H>
    <a:band1V>
      <a:tcStyle>
        <a:tcBdr/>
        <a:fill>
          <a:solidFill>
            <a:schemeClr val="accent3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3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Row>
  </a:tblStyle>
  <a:tblStyle styleId="{EB344D84-9AFB-497E-A393-DC336BA19D2E}" styleName="Medium Style 3 - Accent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1674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068B6192-FE6A-4FFC-AC39-052A616043E0}" type="doc">
      <dgm:prSet loTypeId="urn:microsoft.com/office/officeart/2005/8/layout/radial3" loCatId="cycle" qsTypeId="urn:microsoft.com/office/officeart/2005/8/quickstyle/simple1" qsCatId="simple" csTypeId="urn:microsoft.com/office/officeart/2005/8/colors/accent3_1" csCatId="accent3" phldr="1"/>
      <dgm:spPr/>
      <dgm:t>
        <a:bodyPr/>
        <a:lstStyle/>
        <a:p>
          <a:endParaRPr lang="id-ID"/>
        </a:p>
      </dgm:t>
    </dgm:pt>
    <dgm:pt modelId="{14044204-7EBA-46C6-8EF1-1FC2A3D915AF}">
      <dgm:prSet phldrT="[Text]" custT="1"/>
      <dgm:spPr/>
      <dgm:t>
        <a:bodyPr/>
        <a:lstStyle/>
        <a:p>
          <a:r>
            <a:rPr lang="id-ID" sz="2800" b="1" dirty="0" smtClean="0">
              <a:solidFill>
                <a:schemeClr val="bg1"/>
              </a:solidFill>
            </a:rPr>
            <a:t>Tipe Kepemimpinan</a:t>
          </a:r>
          <a:endParaRPr lang="id-ID" sz="2800" b="1" dirty="0">
            <a:solidFill>
              <a:schemeClr val="bg1"/>
            </a:solidFill>
          </a:endParaRPr>
        </a:p>
      </dgm:t>
    </dgm:pt>
    <dgm:pt modelId="{8269D408-077B-40FE-9FDC-ED3A4791D89D}" type="parTrans" cxnId="{0232677D-D175-4E1B-9546-99CC4CC3E317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E0E3C925-B30F-4491-B8BD-9019362E30B1}" type="sibTrans" cxnId="{0232677D-D175-4E1B-9546-99CC4CC3E317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14AE5110-B7FD-449A-9AA3-392FAC44341B}">
      <dgm:prSet phldrT="[Text]"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Otoriter/Otokratik</a:t>
          </a:r>
          <a:endParaRPr lang="id-ID" sz="2000" b="1" dirty="0">
            <a:solidFill>
              <a:schemeClr val="bg1"/>
            </a:solidFill>
          </a:endParaRPr>
        </a:p>
      </dgm:t>
    </dgm:pt>
    <dgm:pt modelId="{A7ABC2A3-2514-46F3-939B-B00A4547DA9F}" type="parTrans" cxnId="{0C7F0957-094A-4586-BF5B-C140EBDD53FD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0158D474-8F7F-4328-90BF-CB3650A95A32}" type="sibTrans" cxnId="{0C7F0957-094A-4586-BF5B-C140EBDD53FD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A0D83ED3-D4BA-47E5-97ED-781C0582EECA}">
      <dgm:prSet phldrT="[Text]"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Militer</a:t>
          </a:r>
          <a:endParaRPr lang="id-ID" sz="2000" b="1" dirty="0">
            <a:solidFill>
              <a:schemeClr val="bg1"/>
            </a:solidFill>
          </a:endParaRPr>
        </a:p>
      </dgm:t>
    </dgm:pt>
    <dgm:pt modelId="{6606CEEA-BEB9-49B3-BE65-963B59B8B167}" type="parTrans" cxnId="{A7C09F08-0792-4517-98DE-E6815482A40F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F4565357-906C-447D-AB72-2BE0735D8A38}" type="sibTrans" cxnId="{A7C09F08-0792-4517-98DE-E6815482A40F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307BCC92-57F5-428B-A65C-1A1B7363A89D}">
      <dgm:prSet phldrT="[Text]"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Paternalistik</a:t>
          </a:r>
          <a:endParaRPr lang="id-ID" sz="2000" b="1" dirty="0">
            <a:solidFill>
              <a:schemeClr val="bg1"/>
            </a:solidFill>
          </a:endParaRPr>
        </a:p>
      </dgm:t>
    </dgm:pt>
    <dgm:pt modelId="{10D70316-8019-4A7D-8CE8-26AC659066FA}" type="parTrans" cxnId="{D3526999-10B2-4D32-82FF-CC70454C0049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84249809-27B9-4FAC-94BD-7D53DF1AE68D}" type="sibTrans" cxnId="{D3526999-10B2-4D32-82FF-CC70454C0049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B0B1D1D8-D55B-490D-9C71-5D55C139974B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Demokratik</a:t>
          </a:r>
          <a:endParaRPr lang="id-ID" sz="2000" b="1" dirty="0">
            <a:solidFill>
              <a:schemeClr val="bg1"/>
            </a:solidFill>
          </a:endParaRPr>
        </a:p>
      </dgm:t>
    </dgm:pt>
    <dgm:pt modelId="{EC4B125A-2076-4CF6-8E56-57C37040F8F2}" type="parTrans" cxnId="{4759F83F-BBDA-4DC9-BAC9-D9446A26A81D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0D83ABC8-201E-4EC8-A3E7-17ACE854B455}" type="sibTrans" cxnId="{4759F83F-BBDA-4DC9-BAC9-D9446A26A81D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8BD2AD15-45F0-4B3C-865C-B3F2B81D6809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Transaksional</a:t>
          </a:r>
          <a:endParaRPr lang="id-ID" sz="2000" b="1" dirty="0">
            <a:solidFill>
              <a:schemeClr val="bg1"/>
            </a:solidFill>
          </a:endParaRPr>
        </a:p>
      </dgm:t>
    </dgm:pt>
    <dgm:pt modelId="{84FD511C-0B24-49D9-BF7C-CB192921CCFB}" type="parTrans" cxnId="{41966247-BF2C-42CF-91BD-0E53EB5E7B6C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AA3ACD22-ED38-4F6F-915D-643A38DA611B}" type="sibTrans" cxnId="{41966247-BF2C-42CF-91BD-0E53EB5E7B6C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7B49D2D8-1945-47BC-911F-90B60B159599}">
      <dgm:prSet custT="1"/>
      <dgm:spPr/>
      <dgm:t>
        <a:bodyPr/>
        <a:lstStyle/>
        <a:p>
          <a:r>
            <a:rPr lang="id-ID" sz="2000" b="1" smtClean="0">
              <a:solidFill>
                <a:schemeClr val="bg1"/>
              </a:solidFill>
            </a:rPr>
            <a:t>Transformasional</a:t>
          </a:r>
          <a:endParaRPr lang="id-ID" sz="2000" b="1" dirty="0">
            <a:solidFill>
              <a:schemeClr val="bg1"/>
            </a:solidFill>
          </a:endParaRPr>
        </a:p>
      </dgm:t>
    </dgm:pt>
    <dgm:pt modelId="{C126671A-BB94-4239-8E76-EC611594A2EE}" type="parTrans" cxnId="{A1472372-3E7A-4FCC-8F1E-0CD438DAC63E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8383A1EA-7B04-45C2-AA07-EAF4B78B5DD7}" type="sibTrans" cxnId="{A1472372-3E7A-4FCC-8F1E-0CD438DAC63E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B5A4F7FF-54B0-4BFA-A4BA-C433A226A253}">
      <dgm:prSet/>
      <dgm:spPr/>
      <dgm:t>
        <a:bodyPr/>
        <a:lstStyle/>
        <a:p>
          <a:endParaRPr lang="id-ID">
            <a:solidFill>
              <a:schemeClr val="bg1"/>
            </a:solidFill>
          </a:endParaRPr>
        </a:p>
      </dgm:t>
    </dgm:pt>
    <dgm:pt modelId="{E8AABBFB-47FC-45F1-A7C2-0F6360684FED}" type="parTrans" cxnId="{44C13162-2454-4927-B110-47B62E280240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DE422FA1-7299-4946-A7E4-FD1A3A735AD8}" type="sibTrans" cxnId="{44C13162-2454-4927-B110-47B62E280240}">
      <dgm:prSet/>
      <dgm:spPr/>
      <dgm:t>
        <a:bodyPr/>
        <a:lstStyle/>
        <a:p>
          <a:endParaRPr lang="id-ID" sz="2000" b="1">
            <a:solidFill>
              <a:schemeClr val="bg1"/>
            </a:solidFill>
          </a:endParaRPr>
        </a:p>
      </dgm:t>
    </dgm:pt>
    <dgm:pt modelId="{42975BE9-73BB-4863-B616-879FC8911991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Laissez Faire</a:t>
          </a:r>
          <a:endParaRPr lang="id-ID" sz="2000" dirty="0">
            <a:solidFill>
              <a:schemeClr val="bg1"/>
            </a:solidFill>
          </a:endParaRPr>
        </a:p>
      </dgm:t>
    </dgm:pt>
    <dgm:pt modelId="{DFAA8E63-23A8-4F5F-A470-7F687ED279E1}" type="parTrans" cxnId="{70964A5C-A5E3-4840-B4B4-44AEAE898783}">
      <dgm:prSet/>
      <dgm:spPr/>
      <dgm:t>
        <a:bodyPr/>
        <a:lstStyle/>
        <a:p>
          <a:endParaRPr lang="id-ID"/>
        </a:p>
      </dgm:t>
    </dgm:pt>
    <dgm:pt modelId="{7DAEBB8E-D8D3-4F1A-97B8-105DD6A90A33}" type="sibTrans" cxnId="{70964A5C-A5E3-4840-B4B4-44AEAE898783}">
      <dgm:prSet/>
      <dgm:spPr/>
      <dgm:t>
        <a:bodyPr/>
        <a:lstStyle/>
        <a:p>
          <a:endParaRPr lang="id-ID"/>
        </a:p>
      </dgm:t>
    </dgm:pt>
    <dgm:pt modelId="{C8CEED80-8226-4326-90E1-8BFD582CC0D5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Partisipatif</a:t>
          </a:r>
          <a:endParaRPr lang="id-ID" sz="2000" dirty="0"/>
        </a:p>
      </dgm:t>
    </dgm:pt>
    <dgm:pt modelId="{5667DAA9-2146-4D87-9E7C-3F6B309758D2}" type="parTrans" cxnId="{2B4DC31B-7E4B-4F10-AA3D-BDD27342545C}">
      <dgm:prSet/>
      <dgm:spPr/>
      <dgm:t>
        <a:bodyPr/>
        <a:lstStyle/>
        <a:p>
          <a:endParaRPr lang="id-ID"/>
        </a:p>
      </dgm:t>
    </dgm:pt>
    <dgm:pt modelId="{4ACD07C2-A200-46AF-AEBE-7C42FF33017D}" type="sibTrans" cxnId="{2B4DC31B-7E4B-4F10-AA3D-BDD27342545C}">
      <dgm:prSet/>
      <dgm:spPr/>
      <dgm:t>
        <a:bodyPr/>
        <a:lstStyle/>
        <a:p>
          <a:endParaRPr lang="id-ID"/>
        </a:p>
      </dgm:t>
    </dgm:pt>
    <dgm:pt modelId="{64AAED2A-4C80-4D89-8BC3-0CE1897F9601}">
      <dgm:prSet custT="1"/>
      <dgm:spPr/>
      <dgm:t>
        <a:bodyPr/>
        <a:lstStyle/>
        <a:p>
          <a:r>
            <a:rPr lang="id-ID" sz="2000" b="1" dirty="0" smtClean="0">
              <a:solidFill>
                <a:schemeClr val="bg1"/>
              </a:solidFill>
            </a:rPr>
            <a:t>Kharismatik</a:t>
          </a:r>
          <a:endParaRPr lang="id-ID" sz="2000" b="1" dirty="0">
            <a:solidFill>
              <a:schemeClr val="bg1"/>
            </a:solidFill>
          </a:endParaRPr>
        </a:p>
      </dgm:t>
    </dgm:pt>
    <dgm:pt modelId="{60AB8BEA-8B0B-43EE-963F-1C475498D6A6}" type="parTrans" cxnId="{9FDA8EB6-C088-412F-8E12-C66E5108F0BC}">
      <dgm:prSet/>
      <dgm:spPr/>
      <dgm:t>
        <a:bodyPr/>
        <a:lstStyle/>
        <a:p>
          <a:endParaRPr lang="id-ID"/>
        </a:p>
      </dgm:t>
    </dgm:pt>
    <dgm:pt modelId="{7714DEBA-108C-4588-8403-C67CA254653F}" type="sibTrans" cxnId="{9FDA8EB6-C088-412F-8E12-C66E5108F0BC}">
      <dgm:prSet/>
      <dgm:spPr/>
      <dgm:t>
        <a:bodyPr/>
        <a:lstStyle/>
        <a:p>
          <a:endParaRPr lang="id-ID"/>
        </a:p>
      </dgm:t>
    </dgm:pt>
    <dgm:pt modelId="{DFEE1209-3444-4B45-AFA8-FD49D98C24A0}" type="pres">
      <dgm:prSet presAssocID="{068B6192-FE6A-4FFC-AC39-052A616043E0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07B90502-D9F3-42AF-870D-8BE2CECFB08C}" type="pres">
      <dgm:prSet presAssocID="{068B6192-FE6A-4FFC-AC39-052A616043E0}" presName="radial" presStyleCnt="0">
        <dgm:presLayoutVars>
          <dgm:animLvl val="ctr"/>
        </dgm:presLayoutVars>
      </dgm:prSet>
      <dgm:spPr/>
    </dgm:pt>
    <dgm:pt modelId="{E898ADAD-920A-4238-BBA3-72576ABF0065}" type="pres">
      <dgm:prSet presAssocID="{14044204-7EBA-46C6-8EF1-1FC2A3D915AF}" presName="centerShape" presStyleLbl="vennNode1" presStyleIdx="0" presStyleCnt="10"/>
      <dgm:spPr/>
      <dgm:t>
        <a:bodyPr/>
        <a:lstStyle/>
        <a:p>
          <a:endParaRPr lang="id-ID"/>
        </a:p>
      </dgm:t>
    </dgm:pt>
    <dgm:pt modelId="{2334DF93-214F-4B1A-A1C7-F9C2C9828E71}" type="pres">
      <dgm:prSet presAssocID="{14AE5110-B7FD-449A-9AA3-392FAC44341B}" presName="node" presStyleLbl="vennNode1" presStyleIdx="1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93723684-D1F1-426D-BDD2-7B1A2A9A1CB9}" type="pres">
      <dgm:prSet presAssocID="{A0D83ED3-D4BA-47E5-97ED-781C0582EECA}" presName="node" presStyleLbl="vennNode1" presStyleIdx="2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42E82EE-0B2A-492F-86DC-B0E8E1D274BB}" type="pres">
      <dgm:prSet presAssocID="{307BCC92-57F5-428B-A65C-1A1B7363A89D}" presName="node" presStyleLbl="vennNode1" presStyleIdx="3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2F502AC-F872-4F6A-940E-68D19CF07334}" type="pres">
      <dgm:prSet presAssocID="{B0B1D1D8-D55B-490D-9C71-5D55C139974B}" presName="node" presStyleLbl="vennNode1" presStyleIdx="4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AAD0380-9592-4568-9595-84BD07E3F8C8}" type="pres">
      <dgm:prSet presAssocID="{C8CEED80-8226-4326-90E1-8BFD582CC0D5}" presName="node" presStyleLbl="vennNode1" presStyleIdx="5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3D9FD2F-4436-4652-B891-3A13A9FFD90D}" type="pres">
      <dgm:prSet presAssocID="{42975BE9-73BB-4863-B616-879FC8911991}" presName="node" presStyleLbl="vennNode1" presStyleIdx="6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61B4C122-3D5F-4C45-AC97-976BE75BE46B}" type="pres">
      <dgm:prSet presAssocID="{8BD2AD15-45F0-4B3C-865C-B3F2B81D6809}" presName="node" presStyleLbl="vennNode1" presStyleIdx="7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E5DD2B1-B589-4DF2-B253-519E8F124A61}" type="pres">
      <dgm:prSet presAssocID="{7B49D2D8-1945-47BC-911F-90B60B159599}" presName="node" presStyleLbl="vennNode1" presStyleIdx="8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13D38D9-31D8-41A6-AA94-66BEE012C292}" type="pres">
      <dgm:prSet presAssocID="{64AAED2A-4C80-4D89-8BC3-0CE1897F9601}" presName="node" presStyleLbl="vennNode1" presStyleIdx="9" presStyleCnt="10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</dgm:ptLst>
  <dgm:cxnLst>
    <dgm:cxn modelId="{EAD0B08A-0697-4087-BEAE-52DC16A4ABC6}" type="presOf" srcId="{A0D83ED3-D4BA-47E5-97ED-781C0582EECA}" destId="{93723684-D1F1-426D-BDD2-7B1A2A9A1CB9}" srcOrd="0" destOrd="0" presId="urn:microsoft.com/office/officeart/2005/8/layout/radial3"/>
    <dgm:cxn modelId="{A7C09F08-0792-4517-98DE-E6815482A40F}" srcId="{14044204-7EBA-46C6-8EF1-1FC2A3D915AF}" destId="{A0D83ED3-D4BA-47E5-97ED-781C0582EECA}" srcOrd="1" destOrd="0" parTransId="{6606CEEA-BEB9-49B3-BE65-963B59B8B167}" sibTransId="{F4565357-906C-447D-AB72-2BE0735D8A38}"/>
    <dgm:cxn modelId="{FD07B74D-216E-4699-8801-DFA0FB8109DF}" type="presOf" srcId="{7B49D2D8-1945-47BC-911F-90B60B159599}" destId="{4E5DD2B1-B589-4DF2-B253-519E8F124A61}" srcOrd="0" destOrd="0" presId="urn:microsoft.com/office/officeart/2005/8/layout/radial3"/>
    <dgm:cxn modelId="{3D5A830E-9ED0-4688-AEFF-A7A5D6750AD8}" type="presOf" srcId="{14AE5110-B7FD-449A-9AA3-392FAC44341B}" destId="{2334DF93-214F-4B1A-A1C7-F9C2C9828E71}" srcOrd="0" destOrd="0" presId="urn:microsoft.com/office/officeart/2005/8/layout/radial3"/>
    <dgm:cxn modelId="{0CBAFF04-5955-41E1-9F25-78EB4A024EFA}" type="presOf" srcId="{42975BE9-73BB-4863-B616-879FC8911991}" destId="{13D9FD2F-4436-4652-B891-3A13A9FFD90D}" srcOrd="0" destOrd="0" presId="urn:microsoft.com/office/officeart/2005/8/layout/radial3"/>
    <dgm:cxn modelId="{CFE0AB14-1147-441E-A42B-9302D4DAE74E}" type="presOf" srcId="{8BD2AD15-45F0-4B3C-865C-B3F2B81D6809}" destId="{61B4C122-3D5F-4C45-AC97-976BE75BE46B}" srcOrd="0" destOrd="0" presId="urn:microsoft.com/office/officeart/2005/8/layout/radial3"/>
    <dgm:cxn modelId="{41966247-BF2C-42CF-91BD-0E53EB5E7B6C}" srcId="{14044204-7EBA-46C6-8EF1-1FC2A3D915AF}" destId="{8BD2AD15-45F0-4B3C-865C-B3F2B81D6809}" srcOrd="6" destOrd="0" parTransId="{84FD511C-0B24-49D9-BF7C-CB192921CCFB}" sibTransId="{AA3ACD22-ED38-4F6F-915D-643A38DA611B}"/>
    <dgm:cxn modelId="{97A8CEE9-6ABD-460B-9198-549C5C459763}" type="presOf" srcId="{307BCC92-57F5-428B-A65C-1A1B7363A89D}" destId="{642E82EE-0B2A-492F-86DC-B0E8E1D274BB}" srcOrd="0" destOrd="0" presId="urn:microsoft.com/office/officeart/2005/8/layout/radial3"/>
    <dgm:cxn modelId="{5D31B977-0601-4BB3-961F-430E15B38106}" type="presOf" srcId="{C8CEED80-8226-4326-90E1-8BFD582CC0D5}" destId="{4AAD0380-9592-4568-9595-84BD07E3F8C8}" srcOrd="0" destOrd="0" presId="urn:microsoft.com/office/officeart/2005/8/layout/radial3"/>
    <dgm:cxn modelId="{9FDA8EB6-C088-412F-8E12-C66E5108F0BC}" srcId="{14044204-7EBA-46C6-8EF1-1FC2A3D915AF}" destId="{64AAED2A-4C80-4D89-8BC3-0CE1897F9601}" srcOrd="8" destOrd="0" parTransId="{60AB8BEA-8B0B-43EE-963F-1C475498D6A6}" sibTransId="{7714DEBA-108C-4588-8403-C67CA254653F}"/>
    <dgm:cxn modelId="{0C7F0957-094A-4586-BF5B-C140EBDD53FD}" srcId="{14044204-7EBA-46C6-8EF1-1FC2A3D915AF}" destId="{14AE5110-B7FD-449A-9AA3-392FAC44341B}" srcOrd="0" destOrd="0" parTransId="{A7ABC2A3-2514-46F3-939B-B00A4547DA9F}" sibTransId="{0158D474-8F7F-4328-90BF-CB3650A95A32}"/>
    <dgm:cxn modelId="{0232677D-D175-4E1B-9546-99CC4CC3E317}" srcId="{068B6192-FE6A-4FFC-AC39-052A616043E0}" destId="{14044204-7EBA-46C6-8EF1-1FC2A3D915AF}" srcOrd="0" destOrd="0" parTransId="{8269D408-077B-40FE-9FDC-ED3A4791D89D}" sibTransId="{E0E3C925-B30F-4491-B8BD-9019362E30B1}"/>
    <dgm:cxn modelId="{2B4DC31B-7E4B-4F10-AA3D-BDD27342545C}" srcId="{14044204-7EBA-46C6-8EF1-1FC2A3D915AF}" destId="{C8CEED80-8226-4326-90E1-8BFD582CC0D5}" srcOrd="4" destOrd="0" parTransId="{5667DAA9-2146-4D87-9E7C-3F6B309758D2}" sibTransId="{4ACD07C2-A200-46AF-AEBE-7C42FF33017D}"/>
    <dgm:cxn modelId="{03F5D965-254B-433E-B1E7-7B733D908DEC}" type="presOf" srcId="{068B6192-FE6A-4FFC-AC39-052A616043E0}" destId="{DFEE1209-3444-4B45-AFA8-FD49D98C24A0}" srcOrd="0" destOrd="0" presId="urn:microsoft.com/office/officeart/2005/8/layout/radial3"/>
    <dgm:cxn modelId="{D3526999-10B2-4D32-82FF-CC70454C0049}" srcId="{14044204-7EBA-46C6-8EF1-1FC2A3D915AF}" destId="{307BCC92-57F5-428B-A65C-1A1B7363A89D}" srcOrd="2" destOrd="0" parTransId="{10D70316-8019-4A7D-8CE8-26AC659066FA}" sibTransId="{84249809-27B9-4FAC-94BD-7D53DF1AE68D}"/>
    <dgm:cxn modelId="{4759F83F-BBDA-4DC9-BAC9-D9446A26A81D}" srcId="{14044204-7EBA-46C6-8EF1-1FC2A3D915AF}" destId="{B0B1D1D8-D55B-490D-9C71-5D55C139974B}" srcOrd="3" destOrd="0" parTransId="{EC4B125A-2076-4CF6-8E56-57C37040F8F2}" sibTransId="{0D83ABC8-201E-4EC8-A3E7-17ACE854B455}"/>
    <dgm:cxn modelId="{70964A5C-A5E3-4840-B4B4-44AEAE898783}" srcId="{14044204-7EBA-46C6-8EF1-1FC2A3D915AF}" destId="{42975BE9-73BB-4863-B616-879FC8911991}" srcOrd="5" destOrd="0" parTransId="{DFAA8E63-23A8-4F5F-A470-7F687ED279E1}" sibTransId="{7DAEBB8E-D8D3-4F1A-97B8-105DD6A90A33}"/>
    <dgm:cxn modelId="{50108A2F-79D1-4245-BF5D-25B0C1186628}" type="presOf" srcId="{14044204-7EBA-46C6-8EF1-1FC2A3D915AF}" destId="{E898ADAD-920A-4238-BBA3-72576ABF0065}" srcOrd="0" destOrd="0" presId="urn:microsoft.com/office/officeart/2005/8/layout/radial3"/>
    <dgm:cxn modelId="{A1472372-3E7A-4FCC-8F1E-0CD438DAC63E}" srcId="{14044204-7EBA-46C6-8EF1-1FC2A3D915AF}" destId="{7B49D2D8-1945-47BC-911F-90B60B159599}" srcOrd="7" destOrd="0" parTransId="{C126671A-BB94-4239-8E76-EC611594A2EE}" sibTransId="{8383A1EA-7B04-45C2-AA07-EAF4B78B5DD7}"/>
    <dgm:cxn modelId="{C7E3B166-2D77-4809-B2DF-14540BB76457}" type="presOf" srcId="{64AAED2A-4C80-4D89-8BC3-0CE1897F9601}" destId="{413D38D9-31D8-41A6-AA94-66BEE012C292}" srcOrd="0" destOrd="0" presId="urn:microsoft.com/office/officeart/2005/8/layout/radial3"/>
    <dgm:cxn modelId="{44C13162-2454-4927-B110-47B62E280240}" srcId="{068B6192-FE6A-4FFC-AC39-052A616043E0}" destId="{B5A4F7FF-54B0-4BFA-A4BA-C433A226A253}" srcOrd="1" destOrd="0" parTransId="{E8AABBFB-47FC-45F1-A7C2-0F6360684FED}" sibTransId="{DE422FA1-7299-4946-A7E4-FD1A3A735AD8}"/>
    <dgm:cxn modelId="{690BEBD8-4339-497D-B01F-729ED4945C85}" type="presOf" srcId="{B0B1D1D8-D55B-490D-9C71-5D55C139974B}" destId="{62F502AC-F872-4F6A-940E-68D19CF07334}" srcOrd="0" destOrd="0" presId="urn:microsoft.com/office/officeart/2005/8/layout/radial3"/>
    <dgm:cxn modelId="{86569F19-840D-4A8E-A915-C16B469F0B64}" type="presParOf" srcId="{DFEE1209-3444-4B45-AFA8-FD49D98C24A0}" destId="{07B90502-D9F3-42AF-870D-8BE2CECFB08C}" srcOrd="0" destOrd="0" presId="urn:microsoft.com/office/officeart/2005/8/layout/radial3"/>
    <dgm:cxn modelId="{021EDE49-F7F5-4FEA-B8A6-B488242F09DF}" type="presParOf" srcId="{07B90502-D9F3-42AF-870D-8BE2CECFB08C}" destId="{E898ADAD-920A-4238-BBA3-72576ABF0065}" srcOrd="0" destOrd="0" presId="urn:microsoft.com/office/officeart/2005/8/layout/radial3"/>
    <dgm:cxn modelId="{849C87E6-98B4-469A-9B41-DA229862A5F1}" type="presParOf" srcId="{07B90502-D9F3-42AF-870D-8BE2CECFB08C}" destId="{2334DF93-214F-4B1A-A1C7-F9C2C9828E71}" srcOrd="1" destOrd="0" presId="urn:microsoft.com/office/officeart/2005/8/layout/radial3"/>
    <dgm:cxn modelId="{7859DC5F-F187-4EE4-B339-3FD3D79405FE}" type="presParOf" srcId="{07B90502-D9F3-42AF-870D-8BE2CECFB08C}" destId="{93723684-D1F1-426D-BDD2-7B1A2A9A1CB9}" srcOrd="2" destOrd="0" presId="urn:microsoft.com/office/officeart/2005/8/layout/radial3"/>
    <dgm:cxn modelId="{0B226ACC-D694-4BC0-8E2E-87F7E00BBEBD}" type="presParOf" srcId="{07B90502-D9F3-42AF-870D-8BE2CECFB08C}" destId="{642E82EE-0B2A-492F-86DC-B0E8E1D274BB}" srcOrd="3" destOrd="0" presId="urn:microsoft.com/office/officeart/2005/8/layout/radial3"/>
    <dgm:cxn modelId="{07EEB41E-5BC2-4C31-AA00-E22428AEDBA2}" type="presParOf" srcId="{07B90502-D9F3-42AF-870D-8BE2CECFB08C}" destId="{62F502AC-F872-4F6A-940E-68D19CF07334}" srcOrd="4" destOrd="0" presId="urn:microsoft.com/office/officeart/2005/8/layout/radial3"/>
    <dgm:cxn modelId="{4581555B-E4C0-4CBE-A3F1-A7EE8A383A7C}" type="presParOf" srcId="{07B90502-D9F3-42AF-870D-8BE2CECFB08C}" destId="{4AAD0380-9592-4568-9595-84BD07E3F8C8}" srcOrd="5" destOrd="0" presId="urn:microsoft.com/office/officeart/2005/8/layout/radial3"/>
    <dgm:cxn modelId="{34AD1154-83CE-4857-BC9E-2E0E8018B4AB}" type="presParOf" srcId="{07B90502-D9F3-42AF-870D-8BE2CECFB08C}" destId="{13D9FD2F-4436-4652-B891-3A13A9FFD90D}" srcOrd="6" destOrd="0" presId="urn:microsoft.com/office/officeart/2005/8/layout/radial3"/>
    <dgm:cxn modelId="{72D08298-9766-449B-B36A-C33FBC3A7DB8}" type="presParOf" srcId="{07B90502-D9F3-42AF-870D-8BE2CECFB08C}" destId="{61B4C122-3D5F-4C45-AC97-976BE75BE46B}" srcOrd="7" destOrd="0" presId="urn:microsoft.com/office/officeart/2005/8/layout/radial3"/>
    <dgm:cxn modelId="{68EF74F9-D090-48D9-B2CB-166B59593702}" type="presParOf" srcId="{07B90502-D9F3-42AF-870D-8BE2CECFB08C}" destId="{4E5DD2B1-B589-4DF2-B253-519E8F124A61}" srcOrd="8" destOrd="0" presId="urn:microsoft.com/office/officeart/2005/8/layout/radial3"/>
    <dgm:cxn modelId="{E1D65CE9-4BA3-4999-A426-454031BD50B6}" type="presParOf" srcId="{07B90502-D9F3-42AF-870D-8BE2CECFB08C}" destId="{413D38D9-31D8-41A6-AA94-66BEE012C292}" srcOrd="9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C5B4A58-EE27-4A6B-9F8A-3C89D1EABAB3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1_2" csCatId="accent1" phldr="1"/>
      <dgm:spPr/>
    </dgm:pt>
    <dgm:pt modelId="{67C03DD0-1625-4C60-A190-37C7ED45DCF8}">
      <dgm:prSet phldrT="[Text]" custT="1"/>
      <dgm:spPr/>
      <dgm:t>
        <a:bodyPr/>
        <a:lstStyle/>
        <a:p>
          <a:pPr algn="l"/>
          <a:r>
            <a:rPr lang="id-ID" sz="1800" b="1" dirty="0" smtClean="0"/>
            <a:t>Kepemimpinan Otoriter (</a:t>
          </a:r>
          <a:r>
            <a:rPr lang="id-ID" sz="1800" b="1" i="1" dirty="0" smtClean="0"/>
            <a:t>Authoritarian leadership</a:t>
          </a:r>
          <a:r>
            <a:rPr lang="id-ID" sz="1800" b="1" dirty="0" smtClean="0"/>
            <a:t>).</a:t>
          </a:r>
          <a:r>
            <a:rPr lang="id-ID" sz="1800" b="0" dirty="0" smtClean="0"/>
            <a:t>  Merupakan gaya kepemimpinan yang menuntut adanya kepatuhan penuh dari bawahannya tanpa adanya pembangkangan.</a:t>
          </a:r>
          <a:endParaRPr lang="id-ID" sz="1800" dirty="0"/>
        </a:p>
      </dgm:t>
    </dgm:pt>
    <dgm:pt modelId="{50767B6D-DA10-4370-8FF7-A764DF08F3DF}" type="parTrans" cxnId="{DF5738B3-AAC4-4FC2-87FD-EB2884729122}">
      <dgm:prSet/>
      <dgm:spPr/>
      <dgm:t>
        <a:bodyPr/>
        <a:lstStyle/>
        <a:p>
          <a:endParaRPr lang="id-ID" sz="1800"/>
        </a:p>
      </dgm:t>
    </dgm:pt>
    <dgm:pt modelId="{F4556B64-FC12-41CF-A2DB-2300BAAB1BB3}" type="sibTrans" cxnId="{DF5738B3-AAC4-4FC2-87FD-EB2884729122}">
      <dgm:prSet/>
      <dgm:spPr/>
      <dgm:t>
        <a:bodyPr/>
        <a:lstStyle/>
        <a:p>
          <a:endParaRPr lang="id-ID" sz="1800"/>
        </a:p>
      </dgm:t>
    </dgm:pt>
    <dgm:pt modelId="{B04EB866-83E7-4C94-8982-7C4A8345AEE1}">
      <dgm:prSet phldrT="[Text]" custT="1"/>
      <dgm:spPr/>
      <dgm:t>
        <a:bodyPr/>
        <a:lstStyle/>
        <a:p>
          <a:pPr algn="r"/>
          <a:r>
            <a:rPr lang="id-ID" sz="1800" b="1" dirty="0" smtClean="0"/>
            <a:t>Kepemimpinan  Militeristik (</a:t>
          </a:r>
          <a:r>
            <a:rPr lang="id-ID" sz="1800" b="1" i="1" dirty="0" smtClean="0"/>
            <a:t>Militeristic leadership</a:t>
          </a:r>
          <a:r>
            <a:rPr lang="id-ID" sz="1800" b="1" dirty="0" smtClean="0"/>
            <a:t>). </a:t>
          </a:r>
          <a:r>
            <a:rPr lang="id-ID" sz="1800" b="0" dirty="0" smtClean="0"/>
            <a:t>Gaya kepemimpinan yang memusatkan segala keputusan &amp; kebijakan yg diambil dari dirinya sendiri secara penuh. Pembagian tugas dipegang oleh pemimpin.</a:t>
          </a:r>
          <a:endParaRPr lang="id-ID" sz="1800" dirty="0"/>
        </a:p>
      </dgm:t>
    </dgm:pt>
    <dgm:pt modelId="{5D851DD1-F636-4AD4-8A05-EC5143C16478}" type="parTrans" cxnId="{2DD29AB5-96E5-4002-9720-2AF3FF47438E}">
      <dgm:prSet/>
      <dgm:spPr/>
      <dgm:t>
        <a:bodyPr/>
        <a:lstStyle/>
        <a:p>
          <a:endParaRPr lang="id-ID" sz="1800"/>
        </a:p>
      </dgm:t>
    </dgm:pt>
    <dgm:pt modelId="{59077842-7464-42C2-8280-7DFBB93EA3C6}" type="sibTrans" cxnId="{2DD29AB5-96E5-4002-9720-2AF3FF47438E}">
      <dgm:prSet/>
      <dgm:spPr/>
      <dgm:t>
        <a:bodyPr/>
        <a:lstStyle/>
        <a:p>
          <a:endParaRPr lang="id-ID" sz="1800"/>
        </a:p>
      </dgm:t>
    </dgm:pt>
    <dgm:pt modelId="{BE397672-F58F-4B41-8EED-DA02B08662E7}">
      <dgm:prSet phldrT="[Text]" custT="1"/>
      <dgm:spPr/>
      <dgm:t>
        <a:bodyPr/>
        <a:lstStyle/>
        <a:p>
          <a:pPr algn="l"/>
          <a:r>
            <a:rPr lang="id-ID" sz="1800" b="1" dirty="0" smtClean="0"/>
            <a:t>Kepemimpinan Paternalisitk (</a:t>
          </a:r>
          <a:r>
            <a:rPr lang="id-ID" sz="1800" b="1" i="1" dirty="0" smtClean="0"/>
            <a:t>Paternalistic leadership</a:t>
          </a:r>
          <a:r>
            <a:rPr lang="id-ID" sz="1800" b="1" dirty="0" smtClean="0"/>
            <a:t>). </a:t>
          </a:r>
          <a:r>
            <a:rPr lang="id-ID" sz="1800" b="0" dirty="0" smtClean="0"/>
            <a:t>Gaya kepemimpinan </a:t>
          </a:r>
          <a:endParaRPr lang="id-ID" sz="1800" dirty="0"/>
        </a:p>
      </dgm:t>
    </dgm:pt>
    <dgm:pt modelId="{C70C7B9D-C677-46D4-815F-03F806615649}" type="parTrans" cxnId="{E4ABE48D-02CA-4A98-B1DD-688D9055C437}">
      <dgm:prSet/>
      <dgm:spPr/>
      <dgm:t>
        <a:bodyPr/>
        <a:lstStyle/>
        <a:p>
          <a:endParaRPr lang="id-ID" sz="1800"/>
        </a:p>
      </dgm:t>
    </dgm:pt>
    <dgm:pt modelId="{12BA1A6B-F0DD-4A59-9A99-924B53696EF8}" type="sibTrans" cxnId="{E4ABE48D-02CA-4A98-B1DD-688D9055C437}">
      <dgm:prSet/>
      <dgm:spPr/>
      <dgm:t>
        <a:bodyPr/>
        <a:lstStyle/>
        <a:p>
          <a:endParaRPr lang="id-ID" sz="1800"/>
        </a:p>
      </dgm:t>
    </dgm:pt>
    <dgm:pt modelId="{1F9F092B-9F0B-48DD-B98F-8584BE30D875}" type="pres">
      <dgm:prSet presAssocID="{EC5B4A58-EE27-4A6B-9F8A-3C89D1EABAB3}" presName="linearFlow" presStyleCnt="0">
        <dgm:presLayoutVars>
          <dgm:dir/>
          <dgm:resizeHandles val="exact"/>
        </dgm:presLayoutVars>
      </dgm:prSet>
      <dgm:spPr/>
    </dgm:pt>
    <dgm:pt modelId="{06D914C7-9495-44E7-BA0B-B9476FA8996D}" type="pres">
      <dgm:prSet presAssocID="{67C03DD0-1625-4C60-A190-37C7ED45DCF8}" presName="comp" presStyleCnt="0"/>
      <dgm:spPr/>
    </dgm:pt>
    <dgm:pt modelId="{9EEC9B14-5D0F-42F5-AC06-69A8C443A0DA}" type="pres">
      <dgm:prSet presAssocID="{67C03DD0-1625-4C60-A190-37C7ED45DCF8}" presName="rect2" presStyleLbl="node1" presStyleIdx="0" presStyleCnt="3" custLinFactNeighborY="496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02A120A7-1056-4695-BF50-19A58F80945A}" type="pres">
      <dgm:prSet presAssocID="{67C03DD0-1625-4C60-A190-37C7ED45DCF8}" presName="rect1" presStyleLbl="lnNode1" presStyleIdx="0" presStyleCnt="3" custLinFactNeighborY="4966"/>
      <dgm:spPr/>
    </dgm:pt>
    <dgm:pt modelId="{5EDE566D-6C3A-4395-BDE5-67205C2F6328}" type="pres">
      <dgm:prSet presAssocID="{F4556B64-FC12-41CF-A2DB-2300BAAB1BB3}" presName="sibTrans" presStyleCnt="0"/>
      <dgm:spPr/>
    </dgm:pt>
    <dgm:pt modelId="{72155C4F-3067-453D-82D5-3A53C5C6F169}" type="pres">
      <dgm:prSet presAssocID="{B04EB866-83E7-4C94-8982-7C4A8345AEE1}" presName="comp" presStyleCnt="0"/>
      <dgm:spPr/>
    </dgm:pt>
    <dgm:pt modelId="{D964EB28-EC34-4025-BD74-EB9CC7636DB4}" type="pres">
      <dgm:prSet presAssocID="{B04EB866-83E7-4C94-8982-7C4A8345AEE1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22B9617F-85EF-4B94-920D-EBD281648BD7}" type="pres">
      <dgm:prSet presAssocID="{B04EB866-83E7-4C94-8982-7C4A8345AEE1}" presName="rect1" presStyleLbl="lnNode1" presStyleIdx="1" presStyleCnt="3"/>
      <dgm:spPr/>
    </dgm:pt>
    <dgm:pt modelId="{EC917BED-D0D7-4DC8-A94A-328AAC336A81}" type="pres">
      <dgm:prSet presAssocID="{59077842-7464-42C2-8280-7DFBB93EA3C6}" presName="sibTrans" presStyleCnt="0"/>
      <dgm:spPr/>
    </dgm:pt>
    <dgm:pt modelId="{D4D34BFA-A1AF-4F78-B17C-C4CD98C5FF3C}" type="pres">
      <dgm:prSet presAssocID="{BE397672-F58F-4B41-8EED-DA02B08662E7}" presName="comp" presStyleCnt="0"/>
      <dgm:spPr/>
    </dgm:pt>
    <dgm:pt modelId="{CE75E91D-073B-46FA-B6B3-B338370373FE}" type="pres">
      <dgm:prSet presAssocID="{BE397672-F58F-4B41-8EED-DA02B08662E7}" presName="rect2" presStyleLbl="node1" presStyleIdx="2" presStyleCnt="3" custLinFactNeighborY="-1346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B5F5A5D-C2F1-4E0F-81DA-24A2BFB03A04}" type="pres">
      <dgm:prSet presAssocID="{BE397672-F58F-4B41-8EED-DA02B08662E7}" presName="rect1" presStyleLbl="lnNode1" presStyleIdx="2" presStyleCnt="3"/>
      <dgm:spPr/>
    </dgm:pt>
  </dgm:ptLst>
  <dgm:cxnLst>
    <dgm:cxn modelId="{E4ABE48D-02CA-4A98-B1DD-688D9055C437}" srcId="{EC5B4A58-EE27-4A6B-9F8A-3C89D1EABAB3}" destId="{BE397672-F58F-4B41-8EED-DA02B08662E7}" srcOrd="2" destOrd="0" parTransId="{C70C7B9D-C677-46D4-815F-03F806615649}" sibTransId="{12BA1A6B-F0DD-4A59-9A99-924B53696EF8}"/>
    <dgm:cxn modelId="{DF5738B3-AAC4-4FC2-87FD-EB2884729122}" srcId="{EC5B4A58-EE27-4A6B-9F8A-3C89D1EABAB3}" destId="{67C03DD0-1625-4C60-A190-37C7ED45DCF8}" srcOrd="0" destOrd="0" parTransId="{50767B6D-DA10-4370-8FF7-A764DF08F3DF}" sibTransId="{F4556B64-FC12-41CF-A2DB-2300BAAB1BB3}"/>
    <dgm:cxn modelId="{001D32E6-04AE-416C-83EB-3C379F2BF08F}" type="presOf" srcId="{EC5B4A58-EE27-4A6B-9F8A-3C89D1EABAB3}" destId="{1F9F092B-9F0B-48DD-B98F-8584BE30D875}" srcOrd="0" destOrd="0" presId="urn:microsoft.com/office/officeart/2008/layout/AlternatingPictureBlocks"/>
    <dgm:cxn modelId="{A3903C21-0CCC-4A67-BA6E-006C5A09C93B}" type="presOf" srcId="{BE397672-F58F-4B41-8EED-DA02B08662E7}" destId="{CE75E91D-073B-46FA-B6B3-B338370373FE}" srcOrd="0" destOrd="0" presId="urn:microsoft.com/office/officeart/2008/layout/AlternatingPictureBlocks"/>
    <dgm:cxn modelId="{F71C8741-A85A-4A42-9D70-933707385457}" type="presOf" srcId="{67C03DD0-1625-4C60-A190-37C7ED45DCF8}" destId="{9EEC9B14-5D0F-42F5-AC06-69A8C443A0DA}" srcOrd="0" destOrd="0" presId="urn:microsoft.com/office/officeart/2008/layout/AlternatingPictureBlocks"/>
    <dgm:cxn modelId="{BD7FB27D-6F59-4898-BABC-5F1F7FC16A37}" type="presOf" srcId="{B04EB866-83E7-4C94-8982-7C4A8345AEE1}" destId="{D964EB28-EC34-4025-BD74-EB9CC7636DB4}" srcOrd="0" destOrd="0" presId="urn:microsoft.com/office/officeart/2008/layout/AlternatingPictureBlocks"/>
    <dgm:cxn modelId="{2DD29AB5-96E5-4002-9720-2AF3FF47438E}" srcId="{EC5B4A58-EE27-4A6B-9F8A-3C89D1EABAB3}" destId="{B04EB866-83E7-4C94-8982-7C4A8345AEE1}" srcOrd="1" destOrd="0" parTransId="{5D851DD1-F636-4AD4-8A05-EC5143C16478}" sibTransId="{59077842-7464-42C2-8280-7DFBB93EA3C6}"/>
    <dgm:cxn modelId="{B5C52917-E0F6-415A-909A-E310BF3D1463}" type="presParOf" srcId="{1F9F092B-9F0B-48DD-B98F-8584BE30D875}" destId="{06D914C7-9495-44E7-BA0B-B9476FA8996D}" srcOrd="0" destOrd="0" presId="urn:microsoft.com/office/officeart/2008/layout/AlternatingPictureBlocks"/>
    <dgm:cxn modelId="{AFB4FA9C-98ED-41A8-B38D-F717385ECF81}" type="presParOf" srcId="{06D914C7-9495-44E7-BA0B-B9476FA8996D}" destId="{9EEC9B14-5D0F-42F5-AC06-69A8C443A0DA}" srcOrd="0" destOrd="0" presId="urn:microsoft.com/office/officeart/2008/layout/AlternatingPictureBlocks"/>
    <dgm:cxn modelId="{192C4935-9005-4A3A-BA57-C2D64296318B}" type="presParOf" srcId="{06D914C7-9495-44E7-BA0B-B9476FA8996D}" destId="{02A120A7-1056-4695-BF50-19A58F80945A}" srcOrd="1" destOrd="0" presId="urn:microsoft.com/office/officeart/2008/layout/AlternatingPictureBlocks"/>
    <dgm:cxn modelId="{89A348A5-8D35-407F-8C40-0F1BB1FBB5A9}" type="presParOf" srcId="{1F9F092B-9F0B-48DD-B98F-8584BE30D875}" destId="{5EDE566D-6C3A-4395-BDE5-67205C2F6328}" srcOrd="1" destOrd="0" presId="urn:microsoft.com/office/officeart/2008/layout/AlternatingPictureBlocks"/>
    <dgm:cxn modelId="{B8D1132F-946A-4A83-BDE6-3944D01F5740}" type="presParOf" srcId="{1F9F092B-9F0B-48DD-B98F-8584BE30D875}" destId="{72155C4F-3067-453D-82D5-3A53C5C6F169}" srcOrd="2" destOrd="0" presId="urn:microsoft.com/office/officeart/2008/layout/AlternatingPictureBlocks"/>
    <dgm:cxn modelId="{7853717E-9C89-405B-86F7-D1F26575CF10}" type="presParOf" srcId="{72155C4F-3067-453D-82D5-3A53C5C6F169}" destId="{D964EB28-EC34-4025-BD74-EB9CC7636DB4}" srcOrd="0" destOrd="0" presId="urn:microsoft.com/office/officeart/2008/layout/AlternatingPictureBlocks"/>
    <dgm:cxn modelId="{45D822B7-C703-4AA4-9273-7A63CD4A47E3}" type="presParOf" srcId="{72155C4F-3067-453D-82D5-3A53C5C6F169}" destId="{22B9617F-85EF-4B94-920D-EBD281648BD7}" srcOrd="1" destOrd="0" presId="urn:microsoft.com/office/officeart/2008/layout/AlternatingPictureBlocks"/>
    <dgm:cxn modelId="{DF6D2E6E-11F1-4FB3-8880-156E3DB96D7D}" type="presParOf" srcId="{1F9F092B-9F0B-48DD-B98F-8584BE30D875}" destId="{EC917BED-D0D7-4DC8-A94A-328AAC336A81}" srcOrd="3" destOrd="0" presId="urn:microsoft.com/office/officeart/2008/layout/AlternatingPictureBlocks"/>
    <dgm:cxn modelId="{4D970033-9584-4717-B74E-8D925AB9C74C}" type="presParOf" srcId="{1F9F092B-9F0B-48DD-B98F-8584BE30D875}" destId="{D4D34BFA-A1AF-4F78-B17C-C4CD98C5FF3C}" srcOrd="4" destOrd="0" presId="urn:microsoft.com/office/officeart/2008/layout/AlternatingPictureBlocks"/>
    <dgm:cxn modelId="{D1E7AC7A-698C-4643-ADAC-C002D2F5DE14}" type="presParOf" srcId="{D4D34BFA-A1AF-4F78-B17C-C4CD98C5FF3C}" destId="{CE75E91D-073B-46FA-B6B3-B338370373FE}" srcOrd="0" destOrd="0" presId="urn:microsoft.com/office/officeart/2008/layout/AlternatingPictureBlocks"/>
    <dgm:cxn modelId="{3B871729-D61D-472C-A5B7-E64B42CBA5D3}" type="presParOf" srcId="{D4D34BFA-A1AF-4F78-B17C-C4CD98C5FF3C}" destId="{FB5F5A5D-C2F1-4E0F-81DA-24A2BFB03A04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119628A7-EC29-4ED8-AD20-20FA2B043C59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1_2" csCatId="accent1" phldr="1"/>
      <dgm:spPr/>
    </dgm:pt>
    <dgm:pt modelId="{2FBA00DC-D81A-47E0-BC10-896E80BA1D1A}">
      <dgm:prSet phldrT="[Text]" custT="1"/>
      <dgm:spPr/>
      <dgm:t>
        <a:bodyPr/>
        <a:lstStyle/>
        <a:p>
          <a:pPr algn="l"/>
          <a:r>
            <a:rPr lang="id-ID" sz="1800" b="1" dirty="0" smtClean="0"/>
            <a:t>Kepemimpinan Demokratis (</a:t>
          </a:r>
          <a:r>
            <a:rPr lang="id-ID" sz="1800" b="1" i="1" dirty="0" smtClean="0"/>
            <a:t>Democratic leadership</a:t>
          </a:r>
          <a:r>
            <a:rPr lang="id-ID" sz="1800" b="1" dirty="0" smtClean="0"/>
            <a:t>). </a:t>
          </a:r>
          <a:r>
            <a:rPr lang="id-ID" sz="1800" b="0" dirty="0" smtClean="0"/>
            <a:t>Gaya kepemimpinan yang menghargai potensi setiap individu, mau mendengarkan nasihat dan sugesti dari bawahan. </a:t>
          </a:r>
          <a:endParaRPr lang="id-ID" sz="1800" dirty="0"/>
        </a:p>
      </dgm:t>
    </dgm:pt>
    <dgm:pt modelId="{FA8E9533-3620-474F-BD2E-2AD42867DCBF}" type="parTrans" cxnId="{D97C0C4F-6F88-432F-9265-093575C47989}">
      <dgm:prSet/>
      <dgm:spPr/>
      <dgm:t>
        <a:bodyPr/>
        <a:lstStyle/>
        <a:p>
          <a:endParaRPr lang="id-ID" sz="1800"/>
        </a:p>
      </dgm:t>
    </dgm:pt>
    <dgm:pt modelId="{E418629D-FE5D-4B59-B6C6-454F86FD289E}" type="sibTrans" cxnId="{D97C0C4F-6F88-432F-9265-093575C47989}">
      <dgm:prSet/>
      <dgm:spPr/>
      <dgm:t>
        <a:bodyPr/>
        <a:lstStyle/>
        <a:p>
          <a:endParaRPr lang="id-ID" sz="1800"/>
        </a:p>
      </dgm:t>
    </dgm:pt>
    <dgm:pt modelId="{473F59C6-5FFE-4A3C-AB20-FE449E214736}">
      <dgm:prSet phldrT="[Text]" custT="1"/>
      <dgm:spPr/>
      <dgm:t>
        <a:bodyPr/>
        <a:lstStyle/>
        <a:p>
          <a:pPr algn="r"/>
          <a:r>
            <a:rPr lang="id-ID" sz="1800" b="1" dirty="0" smtClean="0"/>
            <a:t>Kepemimpinan Partisipatif (</a:t>
          </a:r>
          <a:r>
            <a:rPr lang="id-ID" sz="1800" b="1" i="1" dirty="0" smtClean="0"/>
            <a:t>Partisipative leadership</a:t>
          </a:r>
          <a:r>
            <a:rPr lang="id-ID" sz="1800" b="1" dirty="0" smtClean="0"/>
            <a:t>). </a:t>
          </a:r>
          <a:r>
            <a:rPr lang="en-US" sz="1800" dirty="0" err="1" smtClean="0"/>
            <a:t>Merupakan</a:t>
          </a:r>
          <a:r>
            <a:rPr lang="id-ID" sz="1800" dirty="0" smtClean="0"/>
            <a:t> </a:t>
          </a:r>
          <a:r>
            <a:rPr lang="en-US" sz="1800" dirty="0" err="1" smtClean="0"/>
            <a:t>gabungan</a:t>
          </a:r>
          <a:r>
            <a:rPr lang="en-US" sz="1800" dirty="0" smtClean="0"/>
            <a:t> </a:t>
          </a:r>
          <a:r>
            <a:rPr lang="en-US" sz="1800" dirty="0" err="1" smtClean="0"/>
            <a:t>antara</a:t>
          </a:r>
          <a:r>
            <a:rPr lang="en-US" sz="1800" dirty="0" smtClean="0"/>
            <a:t> </a:t>
          </a:r>
          <a:r>
            <a:rPr lang="en-US" sz="1800" dirty="0" err="1" smtClean="0"/>
            <a:t>otoriter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demokratis</a:t>
          </a:r>
          <a:r>
            <a:rPr lang="en-US" sz="1800" dirty="0" smtClean="0"/>
            <a:t>, </a:t>
          </a:r>
          <a:r>
            <a:rPr lang="en-US" sz="1800" dirty="0" err="1" smtClean="0"/>
            <a:t>yaitu</a:t>
          </a:r>
          <a:r>
            <a:rPr lang="en-US" sz="1800" dirty="0" smtClean="0"/>
            <a:t> </a:t>
          </a:r>
          <a:r>
            <a:rPr lang="en-US" sz="1800" dirty="0" err="1" smtClean="0"/>
            <a:t>pemimpin</a:t>
          </a:r>
          <a:r>
            <a:rPr lang="en-US" sz="1800" dirty="0" smtClean="0"/>
            <a:t> yang </a:t>
          </a:r>
          <a:r>
            <a:rPr lang="en-US" sz="1800" dirty="0" err="1" smtClean="0"/>
            <a:t>menyampaikan</a:t>
          </a:r>
          <a:r>
            <a:rPr lang="en-US" sz="1800" dirty="0" smtClean="0"/>
            <a:t> </a:t>
          </a:r>
          <a:r>
            <a:rPr lang="en-US" sz="1800" dirty="0" err="1" smtClean="0"/>
            <a:t>hasil</a:t>
          </a:r>
          <a:r>
            <a:rPr lang="en-US" sz="1800" dirty="0" smtClean="0"/>
            <a:t> </a:t>
          </a:r>
          <a:r>
            <a:rPr lang="en-US" sz="1800" dirty="0" err="1" smtClean="0"/>
            <a:t>analisis</a:t>
          </a:r>
          <a:r>
            <a:rPr lang="en-US" sz="1800" dirty="0" smtClean="0"/>
            <a:t> </a:t>
          </a:r>
          <a:r>
            <a:rPr lang="en-US" sz="1800" dirty="0" err="1" smtClean="0"/>
            <a:t>masalah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kemudian</a:t>
          </a:r>
          <a:r>
            <a:rPr lang="en-US" sz="1800" dirty="0" smtClean="0"/>
            <a:t> </a:t>
          </a:r>
          <a:r>
            <a:rPr lang="en-US" sz="1800" dirty="0" err="1" smtClean="0"/>
            <a:t>mengusulkan</a:t>
          </a:r>
          <a:r>
            <a:rPr lang="en-US" sz="1800" dirty="0" smtClean="0"/>
            <a:t> </a:t>
          </a:r>
          <a:r>
            <a:rPr lang="en-US" sz="1800" dirty="0" err="1" smtClean="0"/>
            <a:t>tindakan</a:t>
          </a:r>
          <a:r>
            <a:rPr lang="en-US" sz="1800" dirty="0" smtClean="0"/>
            <a:t> </a:t>
          </a:r>
          <a:r>
            <a:rPr lang="en-US" sz="1800" dirty="0" err="1" smtClean="0"/>
            <a:t>tersebut</a:t>
          </a:r>
          <a:r>
            <a:rPr lang="en-US" sz="1800" dirty="0" smtClean="0"/>
            <a:t> </a:t>
          </a:r>
          <a:r>
            <a:rPr lang="en-US" sz="1800" dirty="0" err="1" smtClean="0"/>
            <a:t>pada</a:t>
          </a:r>
          <a:r>
            <a:rPr lang="en-US" sz="1800" dirty="0" smtClean="0"/>
            <a:t> </a:t>
          </a:r>
          <a:r>
            <a:rPr lang="en-US" sz="1800" dirty="0" err="1" smtClean="0"/>
            <a:t>bawahannya</a:t>
          </a:r>
          <a:r>
            <a:rPr lang="en-US" sz="1800" dirty="0" smtClean="0"/>
            <a:t>.</a:t>
          </a:r>
          <a:endParaRPr lang="id-ID" sz="1800" dirty="0"/>
        </a:p>
      </dgm:t>
    </dgm:pt>
    <dgm:pt modelId="{154259A8-9AFC-4CC3-A1F2-7AA02A3E0A32}" type="parTrans" cxnId="{0C8444D0-0FC2-4D37-AA0F-CF0F1B96955E}">
      <dgm:prSet/>
      <dgm:spPr/>
      <dgm:t>
        <a:bodyPr/>
        <a:lstStyle/>
        <a:p>
          <a:endParaRPr lang="id-ID" sz="1800"/>
        </a:p>
      </dgm:t>
    </dgm:pt>
    <dgm:pt modelId="{3F50CC73-51E1-41F3-BCA8-C85FC317A783}" type="sibTrans" cxnId="{0C8444D0-0FC2-4D37-AA0F-CF0F1B96955E}">
      <dgm:prSet/>
      <dgm:spPr/>
      <dgm:t>
        <a:bodyPr/>
        <a:lstStyle/>
        <a:p>
          <a:endParaRPr lang="id-ID" sz="1800"/>
        </a:p>
      </dgm:t>
    </dgm:pt>
    <dgm:pt modelId="{0BF859A4-6197-4382-8295-B60DD9116FB0}">
      <dgm:prSet phldrT="[Text]" custT="1"/>
      <dgm:spPr/>
      <dgm:t>
        <a:bodyPr/>
        <a:lstStyle/>
        <a:p>
          <a:pPr algn="l"/>
          <a:r>
            <a:rPr lang="id-ID" sz="1800" b="1" dirty="0" smtClean="0"/>
            <a:t>Kepemimpinan Laizess Faire.</a:t>
          </a:r>
          <a:r>
            <a:rPr lang="id-ID" sz="1800" b="0" dirty="0" smtClean="0"/>
            <a:t> Gaya kepemimpinan yang </a:t>
          </a:r>
          <a:r>
            <a:rPr lang="en-US" sz="1800" dirty="0" err="1" smtClean="0"/>
            <a:t>melepaskan</a:t>
          </a:r>
          <a:r>
            <a:rPr lang="en-US" sz="1800" dirty="0" smtClean="0"/>
            <a:t> </a:t>
          </a:r>
          <a:r>
            <a:rPr lang="en-US" sz="1800" dirty="0" err="1" smtClean="0"/>
            <a:t>tanggung</a:t>
          </a:r>
          <a:r>
            <a:rPr lang="en-US" sz="1800" dirty="0" smtClean="0"/>
            <a:t> </a:t>
          </a:r>
          <a:r>
            <a:rPr lang="en-US" sz="1800" dirty="0" err="1" smtClean="0"/>
            <a:t>jawabnya</a:t>
          </a:r>
          <a:r>
            <a:rPr lang="en-US" sz="1800" dirty="0" smtClean="0"/>
            <a:t>, </a:t>
          </a:r>
          <a:r>
            <a:rPr lang="en-US" sz="1800" dirty="0" err="1" smtClean="0"/>
            <a:t>meninggalkan</a:t>
          </a:r>
          <a:r>
            <a:rPr lang="en-US" sz="1800" dirty="0" smtClean="0"/>
            <a:t> </a:t>
          </a:r>
          <a:r>
            <a:rPr lang="en-US" sz="1800" dirty="0" err="1" smtClean="0"/>
            <a:t>bawahan</a:t>
          </a:r>
          <a:r>
            <a:rPr lang="en-US" sz="1800" dirty="0" smtClean="0"/>
            <a:t> </a:t>
          </a:r>
          <a:r>
            <a:rPr lang="en-US" sz="1800" dirty="0" err="1" smtClean="0"/>
            <a:t>tanpa</a:t>
          </a:r>
          <a:r>
            <a:rPr lang="en-US" sz="1800" dirty="0" smtClean="0"/>
            <a:t> </a:t>
          </a:r>
          <a:r>
            <a:rPr lang="en-US" sz="1800" dirty="0" err="1" smtClean="0"/>
            <a:t>arah</a:t>
          </a:r>
          <a:r>
            <a:rPr lang="en-US" sz="1800" dirty="0" smtClean="0"/>
            <a:t>, </a:t>
          </a:r>
          <a:r>
            <a:rPr lang="en-US" sz="1800" dirty="0" err="1" smtClean="0"/>
            <a:t>supervisi</a:t>
          </a:r>
          <a:r>
            <a:rPr lang="en-US" sz="1800" dirty="0" smtClean="0"/>
            <a:t> </a:t>
          </a:r>
          <a:r>
            <a:rPr lang="en-US" sz="1800" dirty="0" err="1" smtClean="0"/>
            <a:t>atau</a:t>
          </a:r>
          <a:r>
            <a:rPr lang="en-US" sz="1800" dirty="0" smtClean="0"/>
            <a:t> </a:t>
          </a:r>
          <a:r>
            <a:rPr lang="en-US" sz="1800" dirty="0" err="1" smtClean="0"/>
            <a:t>koordinasi</a:t>
          </a:r>
          <a:r>
            <a:rPr lang="en-US" sz="1800" dirty="0" smtClean="0"/>
            <a:t> </a:t>
          </a:r>
          <a:r>
            <a:rPr lang="en-US" sz="1800" dirty="0" err="1" smtClean="0"/>
            <a:t>sehingga</a:t>
          </a:r>
          <a:r>
            <a:rPr lang="en-US" sz="1800" dirty="0" smtClean="0"/>
            <a:t> </a:t>
          </a:r>
          <a:r>
            <a:rPr lang="en-US" sz="1800" dirty="0" err="1" smtClean="0"/>
            <a:t>terpaksa</a:t>
          </a:r>
          <a:r>
            <a:rPr lang="en-US" sz="1800" dirty="0" smtClean="0"/>
            <a:t> </a:t>
          </a:r>
          <a:r>
            <a:rPr lang="en-US" sz="1800" dirty="0" err="1" smtClean="0"/>
            <a:t>mereka</a:t>
          </a:r>
          <a:r>
            <a:rPr lang="en-US" sz="1800" dirty="0" smtClean="0"/>
            <a:t> </a:t>
          </a:r>
          <a:r>
            <a:rPr lang="en-US" sz="1800" dirty="0" err="1" smtClean="0"/>
            <a:t>merencanakan</a:t>
          </a:r>
          <a:r>
            <a:rPr lang="en-US" sz="1800" dirty="0" smtClean="0"/>
            <a:t>, </a:t>
          </a:r>
          <a:r>
            <a:rPr lang="en-US" sz="1800" dirty="0" err="1" smtClean="0"/>
            <a:t>melakukan</a:t>
          </a:r>
          <a:r>
            <a:rPr lang="en-US" sz="1800" dirty="0" smtClean="0"/>
            <a:t> </a:t>
          </a:r>
          <a:r>
            <a:rPr lang="en-US" sz="1800" dirty="0" err="1" smtClean="0"/>
            <a:t>dan</a:t>
          </a:r>
          <a:r>
            <a:rPr lang="en-US" sz="1800" dirty="0" smtClean="0"/>
            <a:t> </a:t>
          </a:r>
          <a:r>
            <a:rPr lang="en-US" sz="1800" dirty="0" err="1" smtClean="0"/>
            <a:t>menilai</a:t>
          </a:r>
          <a:r>
            <a:rPr lang="en-US" sz="1800" dirty="0" smtClean="0"/>
            <a:t> </a:t>
          </a:r>
          <a:r>
            <a:rPr lang="en-US" sz="1800" dirty="0" err="1" smtClean="0"/>
            <a:t>pekerjaan</a:t>
          </a:r>
          <a:r>
            <a:rPr lang="en-US" sz="1800" dirty="0" smtClean="0"/>
            <a:t> yang </a:t>
          </a:r>
          <a:r>
            <a:rPr lang="en-US" sz="1800" dirty="0" err="1" smtClean="0"/>
            <a:t>menurut</a:t>
          </a:r>
          <a:r>
            <a:rPr lang="en-US" sz="1800" dirty="0" smtClean="0"/>
            <a:t> </a:t>
          </a:r>
          <a:r>
            <a:rPr lang="en-US" sz="1800" dirty="0" err="1" smtClean="0"/>
            <a:t>mereka</a:t>
          </a:r>
          <a:r>
            <a:rPr lang="en-US" sz="1800" dirty="0" smtClean="0"/>
            <a:t> </a:t>
          </a:r>
          <a:r>
            <a:rPr lang="en-US" sz="1800" dirty="0" err="1" smtClean="0"/>
            <a:t>tepat</a:t>
          </a:r>
          <a:r>
            <a:rPr lang="en-US" sz="1800" dirty="0" smtClean="0"/>
            <a:t>.</a:t>
          </a:r>
          <a:r>
            <a:rPr lang="id-ID" sz="1800" b="0" dirty="0" smtClean="0"/>
            <a:t> </a:t>
          </a:r>
          <a:endParaRPr lang="id-ID" sz="1800" b="0" dirty="0"/>
        </a:p>
      </dgm:t>
    </dgm:pt>
    <dgm:pt modelId="{B0F617FE-A9B8-47A9-95BC-FB68DD9910A2}" type="parTrans" cxnId="{720BAC95-398F-4242-8EFF-1CB7CF8E8B84}">
      <dgm:prSet/>
      <dgm:spPr/>
      <dgm:t>
        <a:bodyPr/>
        <a:lstStyle/>
        <a:p>
          <a:endParaRPr lang="id-ID" sz="1800"/>
        </a:p>
      </dgm:t>
    </dgm:pt>
    <dgm:pt modelId="{DD5BA81F-B78F-491D-9FAE-BB03A9F41EB6}" type="sibTrans" cxnId="{720BAC95-398F-4242-8EFF-1CB7CF8E8B84}">
      <dgm:prSet/>
      <dgm:spPr/>
      <dgm:t>
        <a:bodyPr/>
        <a:lstStyle/>
        <a:p>
          <a:endParaRPr lang="id-ID" sz="1800"/>
        </a:p>
      </dgm:t>
    </dgm:pt>
    <dgm:pt modelId="{09F6482F-DA98-4EDF-98B4-495071D0B171}" type="pres">
      <dgm:prSet presAssocID="{119628A7-EC29-4ED8-AD20-20FA2B043C59}" presName="linearFlow" presStyleCnt="0">
        <dgm:presLayoutVars>
          <dgm:dir/>
          <dgm:resizeHandles val="exact"/>
        </dgm:presLayoutVars>
      </dgm:prSet>
      <dgm:spPr/>
    </dgm:pt>
    <dgm:pt modelId="{E2923F28-6DF1-487F-8C29-EE7FCBF607B5}" type="pres">
      <dgm:prSet presAssocID="{2FBA00DC-D81A-47E0-BC10-896E80BA1D1A}" presName="comp" presStyleCnt="0"/>
      <dgm:spPr/>
    </dgm:pt>
    <dgm:pt modelId="{D2179932-F8EB-4B66-B2BB-ECB60AF98C4A}" type="pres">
      <dgm:prSet presAssocID="{2FBA00DC-D81A-47E0-BC10-896E80BA1D1A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7C93F3B1-31D2-4AEA-B23B-D381FB280E1E}" type="pres">
      <dgm:prSet presAssocID="{2FBA00DC-D81A-47E0-BC10-896E80BA1D1A}" presName="rect1" presStyleLbl="lnNode1" presStyleIdx="0" presStyleCnt="3"/>
      <dgm:spPr/>
    </dgm:pt>
    <dgm:pt modelId="{E24A7C27-C9CB-4753-B53B-AC54A8D3919A}" type="pres">
      <dgm:prSet presAssocID="{E418629D-FE5D-4B59-B6C6-454F86FD289E}" presName="sibTrans" presStyleCnt="0"/>
      <dgm:spPr/>
    </dgm:pt>
    <dgm:pt modelId="{7946C39F-5C7A-4D87-84EF-44030CEAD4C4}" type="pres">
      <dgm:prSet presAssocID="{473F59C6-5FFE-4A3C-AB20-FE449E214736}" presName="comp" presStyleCnt="0"/>
      <dgm:spPr/>
    </dgm:pt>
    <dgm:pt modelId="{C96982BA-F915-4962-86E7-6BD38FF04585}" type="pres">
      <dgm:prSet presAssocID="{473F59C6-5FFE-4A3C-AB20-FE449E214736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429A3724-ED59-41C2-A2C9-8103861A313E}" type="pres">
      <dgm:prSet presAssocID="{473F59C6-5FFE-4A3C-AB20-FE449E214736}" presName="rect1" presStyleLbl="lnNode1" presStyleIdx="1" presStyleCnt="3"/>
      <dgm:spPr/>
    </dgm:pt>
    <dgm:pt modelId="{779489DC-1780-4698-8FB7-446257F064FA}" type="pres">
      <dgm:prSet presAssocID="{3F50CC73-51E1-41F3-BCA8-C85FC317A783}" presName="sibTrans" presStyleCnt="0"/>
      <dgm:spPr/>
    </dgm:pt>
    <dgm:pt modelId="{344BABA3-E449-4A05-878E-09E42028B073}" type="pres">
      <dgm:prSet presAssocID="{0BF859A4-6197-4382-8295-B60DD9116FB0}" presName="comp" presStyleCnt="0"/>
      <dgm:spPr/>
    </dgm:pt>
    <dgm:pt modelId="{40C1343A-3976-4669-A984-DC388B7909B1}" type="pres">
      <dgm:prSet presAssocID="{0BF859A4-6197-4382-8295-B60DD9116FB0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F09BF95E-E12C-44F4-B90F-22BC3E9326DE}" type="pres">
      <dgm:prSet presAssocID="{0BF859A4-6197-4382-8295-B60DD9116FB0}" presName="rect1" presStyleLbl="lnNode1" presStyleIdx="2" presStyleCnt="3"/>
      <dgm:spPr/>
    </dgm:pt>
  </dgm:ptLst>
  <dgm:cxnLst>
    <dgm:cxn modelId="{FF1F3FF4-D8B8-4001-8C03-E04544995A4E}" type="presOf" srcId="{0BF859A4-6197-4382-8295-B60DD9116FB0}" destId="{40C1343A-3976-4669-A984-DC388B7909B1}" srcOrd="0" destOrd="0" presId="urn:microsoft.com/office/officeart/2008/layout/AlternatingPictureBlocks"/>
    <dgm:cxn modelId="{A53A352B-DD45-4C48-A42A-4D73C2627A7D}" type="presOf" srcId="{2FBA00DC-D81A-47E0-BC10-896E80BA1D1A}" destId="{D2179932-F8EB-4B66-B2BB-ECB60AF98C4A}" srcOrd="0" destOrd="0" presId="urn:microsoft.com/office/officeart/2008/layout/AlternatingPictureBlocks"/>
    <dgm:cxn modelId="{720BAC95-398F-4242-8EFF-1CB7CF8E8B84}" srcId="{119628A7-EC29-4ED8-AD20-20FA2B043C59}" destId="{0BF859A4-6197-4382-8295-B60DD9116FB0}" srcOrd="2" destOrd="0" parTransId="{B0F617FE-A9B8-47A9-95BC-FB68DD9910A2}" sibTransId="{DD5BA81F-B78F-491D-9FAE-BB03A9F41EB6}"/>
    <dgm:cxn modelId="{F101619D-33CD-4DD6-95D2-F4CB58DFD532}" type="presOf" srcId="{473F59C6-5FFE-4A3C-AB20-FE449E214736}" destId="{C96982BA-F915-4962-86E7-6BD38FF04585}" srcOrd="0" destOrd="0" presId="urn:microsoft.com/office/officeart/2008/layout/AlternatingPictureBlocks"/>
    <dgm:cxn modelId="{D97C0C4F-6F88-432F-9265-093575C47989}" srcId="{119628A7-EC29-4ED8-AD20-20FA2B043C59}" destId="{2FBA00DC-D81A-47E0-BC10-896E80BA1D1A}" srcOrd="0" destOrd="0" parTransId="{FA8E9533-3620-474F-BD2E-2AD42867DCBF}" sibTransId="{E418629D-FE5D-4B59-B6C6-454F86FD289E}"/>
    <dgm:cxn modelId="{ECC7BEF9-6AD0-4521-B615-3B1A63EBB04E}" type="presOf" srcId="{119628A7-EC29-4ED8-AD20-20FA2B043C59}" destId="{09F6482F-DA98-4EDF-98B4-495071D0B171}" srcOrd="0" destOrd="0" presId="urn:microsoft.com/office/officeart/2008/layout/AlternatingPictureBlocks"/>
    <dgm:cxn modelId="{0C8444D0-0FC2-4D37-AA0F-CF0F1B96955E}" srcId="{119628A7-EC29-4ED8-AD20-20FA2B043C59}" destId="{473F59C6-5FFE-4A3C-AB20-FE449E214736}" srcOrd="1" destOrd="0" parTransId="{154259A8-9AFC-4CC3-A1F2-7AA02A3E0A32}" sibTransId="{3F50CC73-51E1-41F3-BCA8-C85FC317A783}"/>
    <dgm:cxn modelId="{2451A9D5-0B59-4C29-BFA0-CABD0CD87415}" type="presParOf" srcId="{09F6482F-DA98-4EDF-98B4-495071D0B171}" destId="{E2923F28-6DF1-487F-8C29-EE7FCBF607B5}" srcOrd="0" destOrd="0" presId="urn:microsoft.com/office/officeart/2008/layout/AlternatingPictureBlocks"/>
    <dgm:cxn modelId="{E89410C5-20A7-4809-9645-19CA8EA9D6D1}" type="presParOf" srcId="{E2923F28-6DF1-487F-8C29-EE7FCBF607B5}" destId="{D2179932-F8EB-4B66-B2BB-ECB60AF98C4A}" srcOrd="0" destOrd="0" presId="urn:microsoft.com/office/officeart/2008/layout/AlternatingPictureBlocks"/>
    <dgm:cxn modelId="{802FCF7F-DB10-423E-8ED5-7411C00EC39C}" type="presParOf" srcId="{E2923F28-6DF1-487F-8C29-EE7FCBF607B5}" destId="{7C93F3B1-31D2-4AEA-B23B-D381FB280E1E}" srcOrd="1" destOrd="0" presId="urn:microsoft.com/office/officeart/2008/layout/AlternatingPictureBlocks"/>
    <dgm:cxn modelId="{4CDF3170-050B-4E6C-B01D-26A5D29CD87A}" type="presParOf" srcId="{09F6482F-DA98-4EDF-98B4-495071D0B171}" destId="{E24A7C27-C9CB-4753-B53B-AC54A8D3919A}" srcOrd="1" destOrd="0" presId="urn:microsoft.com/office/officeart/2008/layout/AlternatingPictureBlocks"/>
    <dgm:cxn modelId="{695F9E6D-96F6-4CC3-A39B-DAB63C6D2B94}" type="presParOf" srcId="{09F6482F-DA98-4EDF-98B4-495071D0B171}" destId="{7946C39F-5C7A-4D87-84EF-44030CEAD4C4}" srcOrd="2" destOrd="0" presId="urn:microsoft.com/office/officeart/2008/layout/AlternatingPictureBlocks"/>
    <dgm:cxn modelId="{A24671DE-37D2-4614-AA53-C6036A6BDF4D}" type="presParOf" srcId="{7946C39F-5C7A-4D87-84EF-44030CEAD4C4}" destId="{C96982BA-F915-4962-86E7-6BD38FF04585}" srcOrd="0" destOrd="0" presId="urn:microsoft.com/office/officeart/2008/layout/AlternatingPictureBlocks"/>
    <dgm:cxn modelId="{9B9081B8-87E4-452B-B368-9B1AF062C256}" type="presParOf" srcId="{7946C39F-5C7A-4D87-84EF-44030CEAD4C4}" destId="{429A3724-ED59-41C2-A2C9-8103861A313E}" srcOrd="1" destOrd="0" presId="urn:microsoft.com/office/officeart/2008/layout/AlternatingPictureBlocks"/>
    <dgm:cxn modelId="{19385A7F-8060-4D5C-ACA3-B38B2A5C792A}" type="presParOf" srcId="{09F6482F-DA98-4EDF-98B4-495071D0B171}" destId="{779489DC-1780-4698-8FB7-446257F064FA}" srcOrd="3" destOrd="0" presId="urn:microsoft.com/office/officeart/2008/layout/AlternatingPictureBlocks"/>
    <dgm:cxn modelId="{6FADD889-B281-447D-AC55-1CDEFED77B27}" type="presParOf" srcId="{09F6482F-DA98-4EDF-98B4-495071D0B171}" destId="{344BABA3-E449-4A05-878E-09E42028B073}" srcOrd="4" destOrd="0" presId="urn:microsoft.com/office/officeart/2008/layout/AlternatingPictureBlocks"/>
    <dgm:cxn modelId="{98211D60-76CA-4F44-9B71-F52C81A5B7D4}" type="presParOf" srcId="{344BABA3-E449-4A05-878E-09E42028B073}" destId="{40C1343A-3976-4669-A984-DC388B7909B1}" srcOrd="0" destOrd="0" presId="urn:microsoft.com/office/officeart/2008/layout/AlternatingPictureBlocks"/>
    <dgm:cxn modelId="{B056466A-9B2A-4DFD-A578-BDCCC47D9A9E}" type="presParOf" srcId="{344BABA3-E449-4A05-878E-09E42028B073}" destId="{F09BF95E-E12C-44F4-B90F-22BC3E9326DE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93C2346C-BD5F-48C8-9393-249BF1221081}" type="doc">
      <dgm:prSet loTypeId="urn:microsoft.com/office/officeart/2008/layout/AlternatingPictureBlocks" loCatId="list" qsTypeId="urn:microsoft.com/office/officeart/2005/8/quickstyle/simple3" qsCatId="simple" csTypeId="urn:microsoft.com/office/officeart/2005/8/colors/accent1_2" csCatId="accent1" phldr="1"/>
      <dgm:spPr/>
      <dgm:t>
        <a:bodyPr/>
        <a:lstStyle/>
        <a:p>
          <a:endParaRPr lang="id-ID"/>
        </a:p>
      </dgm:t>
    </dgm:pt>
    <dgm:pt modelId="{643C26E8-9367-4F51-B370-2CED359DF728}">
      <dgm:prSet phldrT="[Text]" custT="1"/>
      <dgm:spPr/>
      <dgm:t>
        <a:bodyPr/>
        <a:lstStyle/>
        <a:p>
          <a:pPr algn="l"/>
          <a:r>
            <a:rPr lang="id-ID" sz="1750" b="1" dirty="0" smtClean="0"/>
            <a:t>Kepemimpinan transaksional</a:t>
          </a:r>
          <a:r>
            <a:rPr lang="id-ID" sz="1750" b="1" i="0" dirty="0" smtClean="0"/>
            <a:t> (</a:t>
          </a:r>
          <a:r>
            <a:rPr lang="id-ID" sz="1750" b="1" i="1" dirty="0" smtClean="0"/>
            <a:t>Transactional Leadership</a:t>
          </a:r>
          <a:r>
            <a:rPr lang="id-ID" sz="1750" b="1" i="0" dirty="0" smtClean="0"/>
            <a:t>)</a:t>
          </a:r>
          <a:r>
            <a:rPr lang="id-ID" sz="1750" b="1" i="1" dirty="0" smtClean="0"/>
            <a:t>.</a:t>
          </a:r>
          <a:r>
            <a:rPr lang="id-ID" sz="1750" b="0" dirty="0" smtClean="0"/>
            <a:t> Gaya kepemimpinan yang</a:t>
          </a:r>
          <a:r>
            <a:rPr lang="id-ID" sz="1750" dirty="0" smtClean="0"/>
            <a:t> berfokus pada perilaku yang berorientasi pada tugas, menetapkan tujuan, memantau kinerja, dan memberikan konsekuensi terhadap kesuksesan atau kegagalan</a:t>
          </a:r>
          <a:endParaRPr lang="id-ID" sz="1750" b="0" dirty="0"/>
        </a:p>
      </dgm:t>
    </dgm:pt>
    <dgm:pt modelId="{B9FEF43F-60D2-45CE-9F11-3431B3E7188D}" type="parTrans" cxnId="{38FDD075-3409-4660-AB68-7F14C45800CE}">
      <dgm:prSet/>
      <dgm:spPr/>
      <dgm:t>
        <a:bodyPr/>
        <a:lstStyle/>
        <a:p>
          <a:pPr algn="l"/>
          <a:endParaRPr lang="id-ID" sz="1750" b="0"/>
        </a:p>
      </dgm:t>
    </dgm:pt>
    <dgm:pt modelId="{1B9D7EB4-4AD4-47C5-85B6-AB3038461DCC}" type="sibTrans" cxnId="{38FDD075-3409-4660-AB68-7F14C45800CE}">
      <dgm:prSet/>
      <dgm:spPr/>
      <dgm:t>
        <a:bodyPr/>
        <a:lstStyle/>
        <a:p>
          <a:pPr algn="l"/>
          <a:endParaRPr lang="id-ID" sz="1750" b="0"/>
        </a:p>
      </dgm:t>
    </dgm:pt>
    <dgm:pt modelId="{3720B1C1-0733-4DFB-A903-CAB952276C4A}">
      <dgm:prSet phldrT="[Text]" custT="1"/>
      <dgm:spPr/>
      <dgm:t>
        <a:bodyPr/>
        <a:lstStyle/>
        <a:p>
          <a:pPr algn="r"/>
          <a:r>
            <a:rPr lang="id-ID" sz="1750" b="1" dirty="0" smtClean="0"/>
            <a:t>Kepemimpinan transformasional </a:t>
          </a:r>
          <a:r>
            <a:rPr lang="id-ID" sz="1750" b="1" i="0" dirty="0" smtClean="0"/>
            <a:t>(</a:t>
          </a:r>
          <a:r>
            <a:rPr lang="id-ID" sz="1750" b="1" i="1" dirty="0" smtClean="0"/>
            <a:t>Transformational Leadership</a:t>
          </a:r>
          <a:r>
            <a:rPr lang="id-ID" sz="1750" b="1" i="0" dirty="0" smtClean="0"/>
            <a:t>)</a:t>
          </a:r>
          <a:r>
            <a:rPr lang="id-ID" sz="1750" b="1" dirty="0" smtClean="0"/>
            <a:t>.</a:t>
          </a:r>
          <a:r>
            <a:rPr lang="id-ID" sz="1750" dirty="0" smtClean="0"/>
            <a:t> Gaya kepemimpinan yang berfokus pada perubahan atau transformasi tujuan, nilai, etika, standard, dan kinerja orang lain</a:t>
          </a:r>
          <a:endParaRPr lang="id-ID" sz="1750" b="0" dirty="0"/>
        </a:p>
      </dgm:t>
    </dgm:pt>
    <dgm:pt modelId="{320C70FB-6E4E-4668-8B7D-21E9BE2FFF68}" type="parTrans" cxnId="{3331A573-33D2-4987-875E-76A0AEB613B9}">
      <dgm:prSet/>
      <dgm:spPr/>
      <dgm:t>
        <a:bodyPr/>
        <a:lstStyle/>
        <a:p>
          <a:pPr algn="l"/>
          <a:endParaRPr lang="id-ID" sz="1750" b="0"/>
        </a:p>
      </dgm:t>
    </dgm:pt>
    <dgm:pt modelId="{56871B8B-FFB7-4E22-8FAC-A65B7554C290}" type="sibTrans" cxnId="{3331A573-33D2-4987-875E-76A0AEB613B9}">
      <dgm:prSet/>
      <dgm:spPr/>
      <dgm:t>
        <a:bodyPr/>
        <a:lstStyle/>
        <a:p>
          <a:pPr algn="l"/>
          <a:endParaRPr lang="id-ID" sz="1750" b="0"/>
        </a:p>
      </dgm:t>
    </dgm:pt>
    <dgm:pt modelId="{8EB85839-31AD-427C-BD70-FD4FAD83262E}">
      <dgm:prSet phldrT="[Text]" custT="1"/>
      <dgm:spPr/>
      <dgm:t>
        <a:bodyPr/>
        <a:lstStyle/>
        <a:p>
          <a:pPr algn="l"/>
          <a:r>
            <a:rPr lang="id-ID" sz="1750" b="1" dirty="0" smtClean="0"/>
            <a:t>Kepemimpinan kharismatik (</a:t>
          </a:r>
          <a:r>
            <a:rPr lang="id-ID" sz="1750" b="1" i="1" dirty="0" smtClean="0"/>
            <a:t>Charismatic leadership</a:t>
          </a:r>
          <a:r>
            <a:rPr lang="id-ID" sz="1750" b="1" dirty="0" smtClean="0"/>
            <a:t>). </a:t>
          </a:r>
          <a:r>
            <a:rPr lang="id-ID" sz="1750" b="0" dirty="0" smtClean="0"/>
            <a:t>Keadaan atau bakat yang dihubungkan dengan kemampuan yang </a:t>
          </a:r>
          <a:r>
            <a:rPr lang="id-ID" sz="1750" b="0" i="1" dirty="0" smtClean="0"/>
            <a:t>luar biasa </a:t>
          </a:r>
          <a:r>
            <a:rPr lang="id-ID" sz="1750" b="0" dirty="0" smtClean="0"/>
            <a:t>dalam hal kepemimpinan seseorang untuk membangkitkan pemujaan dan rasa kagum dari masyarakat terhadap dirinya atau atribut kepemimpinan yang didasarkan atas kualitas kepribadian individu.</a:t>
          </a:r>
          <a:endParaRPr lang="id-ID" sz="1750" b="0" dirty="0"/>
        </a:p>
      </dgm:t>
    </dgm:pt>
    <dgm:pt modelId="{19971650-3A53-48AA-9CF5-998180421331}" type="parTrans" cxnId="{A8330053-DC23-47EA-9192-AF8E4FEAA404}">
      <dgm:prSet/>
      <dgm:spPr/>
      <dgm:t>
        <a:bodyPr/>
        <a:lstStyle/>
        <a:p>
          <a:pPr algn="l"/>
          <a:endParaRPr lang="id-ID" sz="1750" b="0"/>
        </a:p>
      </dgm:t>
    </dgm:pt>
    <dgm:pt modelId="{221CA7E1-0D1B-4D2A-880F-BE6B43BC9540}" type="sibTrans" cxnId="{A8330053-DC23-47EA-9192-AF8E4FEAA404}">
      <dgm:prSet/>
      <dgm:spPr/>
      <dgm:t>
        <a:bodyPr/>
        <a:lstStyle/>
        <a:p>
          <a:pPr algn="l"/>
          <a:endParaRPr lang="id-ID" sz="1750" b="0"/>
        </a:p>
      </dgm:t>
    </dgm:pt>
    <dgm:pt modelId="{A5DB908D-3E68-42D7-98C1-614D7BADA281}" type="pres">
      <dgm:prSet presAssocID="{93C2346C-BD5F-48C8-9393-249BF1221081}" presName="linearFlow" presStyleCnt="0">
        <dgm:presLayoutVars>
          <dgm:dir/>
          <dgm:resizeHandles val="exact"/>
        </dgm:presLayoutVars>
      </dgm:prSet>
      <dgm:spPr/>
      <dgm:t>
        <a:bodyPr/>
        <a:lstStyle/>
        <a:p>
          <a:endParaRPr lang="id-ID"/>
        </a:p>
      </dgm:t>
    </dgm:pt>
    <dgm:pt modelId="{2A51328F-C605-49B4-A532-B3DCF93E7A76}" type="pres">
      <dgm:prSet presAssocID="{643C26E8-9367-4F51-B370-2CED359DF728}" presName="comp" presStyleCnt="0"/>
      <dgm:spPr/>
    </dgm:pt>
    <dgm:pt modelId="{9207E570-45B4-41F6-8A76-DA25F176A1D3}" type="pres">
      <dgm:prSet presAssocID="{643C26E8-9367-4F51-B370-2CED359DF728}" presName="rect2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55F3FF89-556B-4588-985C-F8C982C2FC36}" type="pres">
      <dgm:prSet presAssocID="{643C26E8-9367-4F51-B370-2CED359DF728}" presName="rect1" presStyleLbl="lnNode1" presStyleIdx="0" presStyleCnt="3"/>
      <dgm:spPr/>
    </dgm:pt>
    <dgm:pt modelId="{D940B35D-4BBB-48F7-AB58-C8CC32849B29}" type="pres">
      <dgm:prSet presAssocID="{1B9D7EB4-4AD4-47C5-85B6-AB3038461DCC}" presName="sibTrans" presStyleCnt="0"/>
      <dgm:spPr/>
    </dgm:pt>
    <dgm:pt modelId="{E9EC659E-CF64-4820-8633-65428DCC1622}" type="pres">
      <dgm:prSet presAssocID="{3720B1C1-0733-4DFB-A903-CAB952276C4A}" presName="comp" presStyleCnt="0"/>
      <dgm:spPr/>
    </dgm:pt>
    <dgm:pt modelId="{FF7DD5A5-FD1E-4B3F-B1C1-41ECD3BAE6D0}" type="pres">
      <dgm:prSet presAssocID="{3720B1C1-0733-4DFB-A903-CAB952276C4A}" presName="rect2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B869F371-2760-4550-BF2F-A7021A114684}" type="pres">
      <dgm:prSet presAssocID="{3720B1C1-0733-4DFB-A903-CAB952276C4A}" presName="rect1" presStyleLbl="lnNode1" presStyleIdx="1" presStyleCnt="3"/>
      <dgm:spPr/>
    </dgm:pt>
    <dgm:pt modelId="{7CABCF3C-D42C-428E-BAE4-703C5B4BBF1C}" type="pres">
      <dgm:prSet presAssocID="{56871B8B-FFB7-4E22-8FAC-A65B7554C290}" presName="sibTrans" presStyleCnt="0"/>
      <dgm:spPr/>
    </dgm:pt>
    <dgm:pt modelId="{19DE22F2-066D-4605-A608-BD39E578A434}" type="pres">
      <dgm:prSet presAssocID="{8EB85839-31AD-427C-BD70-FD4FAD83262E}" presName="comp" presStyleCnt="0"/>
      <dgm:spPr/>
    </dgm:pt>
    <dgm:pt modelId="{BF18F306-3647-49B9-8881-6F89B0757750}" type="pres">
      <dgm:prSet presAssocID="{8EB85839-31AD-427C-BD70-FD4FAD83262E}" presName="rect2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id-ID"/>
        </a:p>
      </dgm:t>
    </dgm:pt>
    <dgm:pt modelId="{15CEF08F-E1CF-4E5E-8FFD-D0517E0729F0}" type="pres">
      <dgm:prSet presAssocID="{8EB85839-31AD-427C-BD70-FD4FAD83262E}" presName="rect1" presStyleLbl="lnNode1" presStyleIdx="2" presStyleCnt="3"/>
      <dgm:spPr/>
    </dgm:pt>
  </dgm:ptLst>
  <dgm:cxnLst>
    <dgm:cxn modelId="{E6DAB0AF-8E70-4CB0-A7B4-F06ED62F396B}" type="presOf" srcId="{93C2346C-BD5F-48C8-9393-249BF1221081}" destId="{A5DB908D-3E68-42D7-98C1-614D7BADA281}" srcOrd="0" destOrd="0" presId="urn:microsoft.com/office/officeart/2008/layout/AlternatingPictureBlocks"/>
    <dgm:cxn modelId="{ECEE7136-B1F6-464E-9FF6-F5409D9F609E}" type="presOf" srcId="{8EB85839-31AD-427C-BD70-FD4FAD83262E}" destId="{BF18F306-3647-49B9-8881-6F89B0757750}" srcOrd="0" destOrd="0" presId="urn:microsoft.com/office/officeart/2008/layout/AlternatingPictureBlocks"/>
    <dgm:cxn modelId="{DFE91E57-3A4D-4497-BFB9-5DCB1BABE2E4}" type="presOf" srcId="{3720B1C1-0733-4DFB-A903-CAB952276C4A}" destId="{FF7DD5A5-FD1E-4B3F-B1C1-41ECD3BAE6D0}" srcOrd="0" destOrd="0" presId="urn:microsoft.com/office/officeart/2008/layout/AlternatingPictureBlocks"/>
    <dgm:cxn modelId="{A8330053-DC23-47EA-9192-AF8E4FEAA404}" srcId="{93C2346C-BD5F-48C8-9393-249BF1221081}" destId="{8EB85839-31AD-427C-BD70-FD4FAD83262E}" srcOrd="2" destOrd="0" parTransId="{19971650-3A53-48AA-9CF5-998180421331}" sibTransId="{221CA7E1-0D1B-4D2A-880F-BE6B43BC9540}"/>
    <dgm:cxn modelId="{38FDD075-3409-4660-AB68-7F14C45800CE}" srcId="{93C2346C-BD5F-48C8-9393-249BF1221081}" destId="{643C26E8-9367-4F51-B370-2CED359DF728}" srcOrd="0" destOrd="0" parTransId="{B9FEF43F-60D2-45CE-9F11-3431B3E7188D}" sibTransId="{1B9D7EB4-4AD4-47C5-85B6-AB3038461DCC}"/>
    <dgm:cxn modelId="{3331A573-33D2-4987-875E-76A0AEB613B9}" srcId="{93C2346C-BD5F-48C8-9393-249BF1221081}" destId="{3720B1C1-0733-4DFB-A903-CAB952276C4A}" srcOrd="1" destOrd="0" parTransId="{320C70FB-6E4E-4668-8B7D-21E9BE2FFF68}" sibTransId="{56871B8B-FFB7-4E22-8FAC-A65B7554C290}"/>
    <dgm:cxn modelId="{DAB27235-BCB4-4784-B455-48A699FD1E03}" type="presOf" srcId="{643C26E8-9367-4F51-B370-2CED359DF728}" destId="{9207E570-45B4-41F6-8A76-DA25F176A1D3}" srcOrd="0" destOrd="0" presId="urn:microsoft.com/office/officeart/2008/layout/AlternatingPictureBlocks"/>
    <dgm:cxn modelId="{03574870-09FA-48D8-A215-843B84641147}" type="presParOf" srcId="{A5DB908D-3E68-42D7-98C1-614D7BADA281}" destId="{2A51328F-C605-49B4-A532-B3DCF93E7A76}" srcOrd="0" destOrd="0" presId="urn:microsoft.com/office/officeart/2008/layout/AlternatingPictureBlocks"/>
    <dgm:cxn modelId="{6BFC372E-A0A6-49A7-A474-F975AAFE9F4B}" type="presParOf" srcId="{2A51328F-C605-49B4-A532-B3DCF93E7A76}" destId="{9207E570-45B4-41F6-8A76-DA25F176A1D3}" srcOrd="0" destOrd="0" presId="urn:microsoft.com/office/officeart/2008/layout/AlternatingPictureBlocks"/>
    <dgm:cxn modelId="{8081F6BF-8C51-4040-9C1D-B13D17300588}" type="presParOf" srcId="{2A51328F-C605-49B4-A532-B3DCF93E7A76}" destId="{55F3FF89-556B-4588-985C-F8C982C2FC36}" srcOrd="1" destOrd="0" presId="urn:microsoft.com/office/officeart/2008/layout/AlternatingPictureBlocks"/>
    <dgm:cxn modelId="{8B672988-FB83-4733-90E8-82BC288A9488}" type="presParOf" srcId="{A5DB908D-3E68-42D7-98C1-614D7BADA281}" destId="{D940B35D-4BBB-48F7-AB58-C8CC32849B29}" srcOrd="1" destOrd="0" presId="urn:microsoft.com/office/officeart/2008/layout/AlternatingPictureBlocks"/>
    <dgm:cxn modelId="{E0C45431-13C4-4EE4-98C6-7016B2D0DBDB}" type="presParOf" srcId="{A5DB908D-3E68-42D7-98C1-614D7BADA281}" destId="{E9EC659E-CF64-4820-8633-65428DCC1622}" srcOrd="2" destOrd="0" presId="urn:microsoft.com/office/officeart/2008/layout/AlternatingPictureBlocks"/>
    <dgm:cxn modelId="{CF634C2F-C70F-42EC-BF30-EA45E55239A7}" type="presParOf" srcId="{E9EC659E-CF64-4820-8633-65428DCC1622}" destId="{FF7DD5A5-FD1E-4B3F-B1C1-41ECD3BAE6D0}" srcOrd="0" destOrd="0" presId="urn:microsoft.com/office/officeart/2008/layout/AlternatingPictureBlocks"/>
    <dgm:cxn modelId="{A794E2CC-4BEC-42F6-9093-DDEA6B37A06D}" type="presParOf" srcId="{E9EC659E-CF64-4820-8633-65428DCC1622}" destId="{B869F371-2760-4550-BF2F-A7021A114684}" srcOrd="1" destOrd="0" presId="urn:microsoft.com/office/officeart/2008/layout/AlternatingPictureBlocks"/>
    <dgm:cxn modelId="{1CB5D564-95A6-4202-8746-61AA76E42EAC}" type="presParOf" srcId="{A5DB908D-3E68-42D7-98C1-614D7BADA281}" destId="{7CABCF3C-D42C-428E-BAE4-703C5B4BBF1C}" srcOrd="3" destOrd="0" presId="urn:microsoft.com/office/officeart/2008/layout/AlternatingPictureBlocks"/>
    <dgm:cxn modelId="{91B1B73E-09E1-4C0C-AEAB-3816A607B96A}" type="presParOf" srcId="{A5DB908D-3E68-42D7-98C1-614D7BADA281}" destId="{19DE22F2-066D-4605-A608-BD39E578A434}" srcOrd="4" destOrd="0" presId="urn:microsoft.com/office/officeart/2008/layout/AlternatingPictureBlocks"/>
    <dgm:cxn modelId="{E1CBD7D2-7516-4286-B734-B4EB961E2FBA}" type="presParOf" srcId="{19DE22F2-066D-4605-A608-BD39E578A434}" destId="{BF18F306-3647-49B9-8881-6F89B0757750}" srcOrd="0" destOrd="0" presId="urn:microsoft.com/office/officeart/2008/layout/AlternatingPictureBlocks"/>
    <dgm:cxn modelId="{63F9E14B-6840-486D-9EA2-B3013E753F39}" type="presParOf" srcId="{19DE22F2-066D-4605-A608-BD39E578A434}" destId="{15CEF08F-E1CF-4E5E-8FFD-D0517E0729F0}" srcOrd="1" destOrd="0" presId="urn:microsoft.com/office/officeart/2008/layout/AlternatingPictureBlocks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E898ADAD-920A-4238-BBA3-72576ABF0065}">
      <dsp:nvSpPr>
        <dsp:cNvPr id="0" name=""/>
        <dsp:cNvSpPr/>
      </dsp:nvSpPr>
      <dsp:spPr>
        <a:xfrm>
          <a:off x="2579068" y="1492947"/>
          <a:ext cx="3626838" cy="3626838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35560" tIns="35560" rIns="35560" bIns="35560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800" b="1" kern="1200" dirty="0" smtClean="0">
              <a:solidFill>
                <a:schemeClr val="bg1"/>
              </a:solidFill>
            </a:rPr>
            <a:t>Tipe Kepemimpinan</a:t>
          </a:r>
          <a:endParaRPr lang="id-ID" sz="2800" b="1" kern="1200" dirty="0">
            <a:solidFill>
              <a:schemeClr val="bg1"/>
            </a:solidFill>
          </a:endParaRPr>
        </a:p>
      </dsp:txBody>
      <dsp:txXfrm>
        <a:off x="3110206" y="2024085"/>
        <a:ext cx="2564562" cy="2564562"/>
      </dsp:txXfrm>
    </dsp:sp>
    <dsp:sp modelId="{2334DF93-214F-4B1A-A1C7-F9C2C9828E71}">
      <dsp:nvSpPr>
        <dsp:cNvPr id="0" name=""/>
        <dsp:cNvSpPr/>
      </dsp:nvSpPr>
      <dsp:spPr>
        <a:xfrm>
          <a:off x="3485778" y="35861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Otoriter/Otokratik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3751347" y="301430"/>
        <a:ext cx="1282281" cy="1282281"/>
      </dsp:txXfrm>
    </dsp:sp>
    <dsp:sp modelId="{93723684-D1F1-426D-BDD2-7B1A2A9A1CB9}">
      <dsp:nvSpPr>
        <dsp:cNvPr id="0" name=""/>
        <dsp:cNvSpPr/>
      </dsp:nvSpPr>
      <dsp:spPr>
        <a:xfrm>
          <a:off x="5005196" y="588884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Militer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5270765" y="854453"/>
        <a:ext cx="1282281" cy="1282281"/>
      </dsp:txXfrm>
    </dsp:sp>
    <dsp:sp modelId="{642E82EE-0B2A-492F-86DC-B0E8E1D274BB}">
      <dsp:nvSpPr>
        <dsp:cNvPr id="0" name=""/>
        <dsp:cNvSpPr/>
      </dsp:nvSpPr>
      <dsp:spPr>
        <a:xfrm>
          <a:off x="5813662" y="1989188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Paternalistik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6079231" y="2254757"/>
        <a:ext cx="1282281" cy="1282281"/>
      </dsp:txXfrm>
    </dsp:sp>
    <dsp:sp modelId="{62F502AC-F872-4F6A-940E-68D19CF07334}">
      <dsp:nvSpPr>
        <dsp:cNvPr id="0" name=""/>
        <dsp:cNvSpPr/>
      </dsp:nvSpPr>
      <dsp:spPr>
        <a:xfrm>
          <a:off x="5532885" y="3581554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Demokratik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5798454" y="3847123"/>
        <a:ext cx="1282281" cy="1282281"/>
      </dsp:txXfrm>
    </dsp:sp>
    <dsp:sp modelId="{4AAD0380-9592-4568-9595-84BD07E3F8C8}">
      <dsp:nvSpPr>
        <dsp:cNvPr id="0" name=""/>
        <dsp:cNvSpPr/>
      </dsp:nvSpPr>
      <dsp:spPr>
        <a:xfrm>
          <a:off x="4294244" y="4620898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Partisipatif</a:t>
          </a:r>
          <a:endParaRPr lang="id-ID" sz="2000" kern="1200" dirty="0"/>
        </a:p>
      </dsp:txBody>
      <dsp:txXfrm>
        <a:off x="4559813" y="4886467"/>
        <a:ext cx="1282281" cy="1282281"/>
      </dsp:txXfrm>
    </dsp:sp>
    <dsp:sp modelId="{13D9FD2F-4436-4652-B891-3A13A9FFD90D}">
      <dsp:nvSpPr>
        <dsp:cNvPr id="0" name=""/>
        <dsp:cNvSpPr/>
      </dsp:nvSpPr>
      <dsp:spPr>
        <a:xfrm>
          <a:off x="2677312" y="4620898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Laissez Faire</a:t>
          </a:r>
          <a:endParaRPr lang="id-ID" sz="2000" kern="1200" dirty="0">
            <a:solidFill>
              <a:schemeClr val="bg1"/>
            </a:solidFill>
          </a:endParaRPr>
        </a:p>
      </dsp:txBody>
      <dsp:txXfrm>
        <a:off x="2942881" y="4886467"/>
        <a:ext cx="1282281" cy="1282281"/>
      </dsp:txXfrm>
    </dsp:sp>
    <dsp:sp modelId="{61B4C122-3D5F-4C45-AC97-976BE75BE46B}">
      <dsp:nvSpPr>
        <dsp:cNvPr id="0" name=""/>
        <dsp:cNvSpPr/>
      </dsp:nvSpPr>
      <dsp:spPr>
        <a:xfrm>
          <a:off x="1438671" y="3581554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Transaksional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1704240" y="3847123"/>
        <a:ext cx="1282281" cy="1282281"/>
      </dsp:txXfrm>
    </dsp:sp>
    <dsp:sp modelId="{4E5DD2B1-B589-4DF2-B253-519E8F124A61}">
      <dsp:nvSpPr>
        <dsp:cNvPr id="0" name=""/>
        <dsp:cNvSpPr/>
      </dsp:nvSpPr>
      <dsp:spPr>
        <a:xfrm>
          <a:off x="1157893" y="1989188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smtClean="0">
              <a:solidFill>
                <a:schemeClr val="bg1"/>
              </a:solidFill>
            </a:rPr>
            <a:t>Transformasional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1423462" y="2254757"/>
        <a:ext cx="1282281" cy="1282281"/>
      </dsp:txXfrm>
    </dsp:sp>
    <dsp:sp modelId="{413D38D9-31D8-41A6-AA94-66BEE012C292}">
      <dsp:nvSpPr>
        <dsp:cNvPr id="0" name=""/>
        <dsp:cNvSpPr/>
      </dsp:nvSpPr>
      <dsp:spPr>
        <a:xfrm>
          <a:off x="1966359" y="588884"/>
          <a:ext cx="1813419" cy="1813419"/>
        </a:xfrm>
        <a:prstGeom prst="ellipse">
          <a:avLst/>
        </a:prstGeom>
        <a:solidFill>
          <a:schemeClr val="lt1">
            <a:alpha val="50000"/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25400" tIns="25400" rIns="2540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2000" b="1" kern="1200" dirty="0" smtClean="0">
              <a:solidFill>
                <a:schemeClr val="bg1"/>
              </a:solidFill>
            </a:rPr>
            <a:t>Kharismatik</a:t>
          </a:r>
          <a:endParaRPr lang="id-ID" sz="2000" b="1" kern="1200" dirty="0">
            <a:solidFill>
              <a:schemeClr val="bg1"/>
            </a:solidFill>
          </a:endParaRPr>
        </a:p>
      </dsp:txBody>
      <dsp:txXfrm>
        <a:off x="2231928" y="854453"/>
        <a:ext cx="1282281" cy="128228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EEC9B14-5D0F-42F5-AC06-69A8C443A0DA}">
      <dsp:nvSpPr>
        <dsp:cNvPr id="0" name=""/>
        <dsp:cNvSpPr/>
      </dsp:nvSpPr>
      <dsp:spPr>
        <a:xfrm>
          <a:off x="3456619" y="99285"/>
          <a:ext cx="4397913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Otoriter (</a:t>
          </a:r>
          <a:r>
            <a:rPr lang="id-ID" sz="1800" b="1" i="1" kern="1200" dirty="0" smtClean="0"/>
            <a:t>Authoritarian leadership</a:t>
          </a:r>
          <a:r>
            <a:rPr lang="id-ID" sz="1800" b="1" kern="1200" dirty="0" smtClean="0"/>
            <a:t>).</a:t>
          </a:r>
          <a:r>
            <a:rPr lang="id-ID" sz="1800" b="0" kern="1200" dirty="0" smtClean="0"/>
            <a:t>  Merupakan gaya kepemimpinan yang menuntut adanya kepatuhan penuh dari bawahannya tanpa adanya pembangkangan.</a:t>
          </a:r>
          <a:endParaRPr lang="id-ID" sz="1800" kern="1200" dirty="0"/>
        </a:p>
      </dsp:txBody>
      <dsp:txXfrm>
        <a:off x="3456619" y="99285"/>
        <a:ext cx="4397913" cy="1989105"/>
      </dsp:txXfrm>
    </dsp:sp>
    <dsp:sp modelId="{02A120A7-1056-4695-BF50-19A58F80945A}">
      <dsp:nvSpPr>
        <dsp:cNvPr id="0" name=""/>
        <dsp:cNvSpPr/>
      </dsp:nvSpPr>
      <dsp:spPr>
        <a:xfrm>
          <a:off x="1290483" y="99285"/>
          <a:ext cx="1969214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D964EB28-EC34-4025-BD74-EB9CC7636DB4}">
      <dsp:nvSpPr>
        <dsp:cNvPr id="0" name=""/>
        <dsp:cNvSpPr/>
      </dsp:nvSpPr>
      <dsp:spPr>
        <a:xfrm>
          <a:off x="1290483" y="2317815"/>
          <a:ext cx="4397913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 Militeristik (</a:t>
          </a:r>
          <a:r>
            <a:rPr lang="id-ID" sz="1800" b="1" i="1" kern="1200" dirty="0" smtClean="0"/>
            <a:t>Militeristic leadership</a:t>
          </a:r>
          <a:r>
            <a:rPr lang="id-ID" sz="1800" b="1" kern="1200" dirty="0" smtClean="0"/>
            <a:t>). </a:t>
          </a:r>
          <a:r>
            <a:rPr lang="id-ID" sz="1800" b="0" kern="1200" dirty="0" smtClean="0"/>
            <a:t>Gaya kepemimpinan yang memusatkan segala keputusan &amp; kebijakan yg diambil dari dirinya sendiri secara penuh. Pembagian tugas dipegang oleh pemimpin.</a:t>
          </a:r>
          <a:endParaRPr lang="id-ID" sz="1800" kern="1200" dirty="0"/>
        </a:p>
      </dsp:txBody>
      <dsp:txXfrm>
        <a:off x="1290483" y="2317815"/>
        <a:ext cx="4397913" cy="1989105"/>
      </dsp:txXfrm>
    </dsp:sp>
    <dsp:sp modelId="{22B9617F-85EF-4B94-920D-EBD281648BD7}">
      <dsp:nvSpPr>
        <dsp:cNvPr id="0" name=""/>
        <dsp:cNvSpPr/>
      </dsp:nvSpPr>
      <dsp:spPr>
        <a:xfrm>
          <a:off x="5885317" y="2317815"/>
          <a:ext cx="1969214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E75E91D-073B-46FA-B6B3-B338370373FE}">
      <dsp:nvSpPr>
        <dsp:cNvPr id="0" name=""/>
        <dsp:cNvSpPr/>
      </dsp:nvSpPr>
      <dsp:spPr>
        <a:xfrm>
          <a:off x="3456619" y="4608350"/>
          <a:ext cx="4397913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Paternalisitk (</a:t>
          </a:r>
          <a:r>
            <a:rPr lang="id-ID" sz="1800" b="1" i="1" kern="1200" dirty="0" smtClean="0"/>
            <a:t>Paternalistic leadership</a:t>
          </a:r>
          <a:r>
            <a:rPr lang="id-ID" sz="1800" b="1" kern="1200" dirty="0" smtClean="0"/>
            <a:t>). </a:t>
          </a:r>
          <a:r>
            <a:rPr lang="id-ID" sz="1800" b="0" kern="1200" dirty="0" smtClean="0"/>
            <a:t>Gaya kepemimpinan </a:t>
          </a:r>
          <a:endParaRPr lang="id-ID" sz="1800" kern="1200" dirty="0"/>
        </a:p>
      </dsp:txBody>
      <dsp:txXfrm>
        <a:off x="3456619" y="4608350"/>
        <a:ext cx="4397913" cy="1989105"/>
      </dsp:txXfrm>
    </dsp:sp>
    <dsp:sp modelId="{FB5F5A5D-C2F1-4E0F-81DA-24A2BFB03A04}">
      <dsp:nvSpPr>
        <dsp:cNvPr id="0" name=""/>
        <dsp:cNvSpPr/>
      </dsp:nvSpPr>
      <dsp:spPr>
        <a:xfrm>
          <a:off x="1290483" y="4635123"/>
          <a:ext cx="1969214" cy="1989105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2179932-F8EB-4B66-B2BB-ECB60AF98C4A}">
      <dsp:nvSpPr>
        <dsp:cNvPr id="0" name=""/>
        <dsp:cNvSpPr/>
      </dsp:nvSpPr>
      <dsp:spPr>
        <a:xfrm>
          <a:off x="3364447" y="484"/>
          <a:ext cx="447538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Demokratis (</a:t>
          </a:r>
          <a:r>
            <a:rPr lang="id-ID" sz="1800" b="1" i="1" kern="1200" dirty="0" smtClean="0"/>
            <a:t>Democratic leadership</a:t>
          </a:r>
          <a:r>
            <a:rPr lang="id-ID" sz="1800" b="1" kern="1200" dirty="0" smtClean="0"/>
            <a:t>). </a:t>
          </a:r>
          <a:r>
            <a:rPr lang="id-ID" sz="1800" b="0" kern="1200" dirty="0" smtClean="0"/>
            <a:t>Gaya kepemimpinan yang menghargai potensi setiap individu, mau mendengarkan nasihat dan sugesti dari bawahan. </a:t>
          </a:r>
          <a:endParaRPr lang="id-ID" sz="1800" kern="1200" dirty="0"/>
        </a:p>
      </dsp:txBody>
      <dsp:txXfrm>
        <a:off x="3364447" y="484"/>
        <a:ext cx="4475382" cy="2024144"/>
      </dsp:txXfrm>
    </dsp:sp>
    <dsp:sp modelId="{7C93F3B1-31D2-4AEA-B23B-D381FB280E1E}">
      <dsp:nvSpPr>
        <dsp:cNvPr id="0" name=""/>
        <dsp:cNvSpPr/>
      </dsp:nvSpPr>
      <dsp:spPr>
        <a:xfrm>
          <a:off x="1160154" y="484"/>
          <a:ext cx="200390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C96982BA-F915-4962-86E7-6BD38FF04585}">
      <dsp:nvSpPr>
        <dsp:cNvPr id="0" name=""/>
        <dsp:cNvSpPr/>
      </dsp:nvSpPr>
      <dsp:spPr>
        <a:xfrm>
          <a:off x="1160154" y="2358611"/>
          <a:ext cx="447538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Partisipatif (</a:t>
          </a:r>
          <a:r>
            <a:rPr lang="id-ID" sz="1800" b="1" i="1" kern="1200" dirty="0" smtClean="0"/>
            <a:t>Partisipative leadership</a:t>
          </a:r>
          <a:r>
            <a:rPr lang="id-ID" sz="1800" b="1" kern="1200" dirty="0" smtClean="0"/>
            <a:t>). </a:t>
          </a:r>
          <a:r>
            <a:rPr lang="en-US" sz="1800" kern="1200" dirty="0" err="1" smtClean="0"/>
            <a:t>Merupakan</a:t>
          </a:r>
          <a:r>
            <a:rPr lang="id-ID" sz="1800" kern="1200" dirty="0" smtClean="0"/>
            <a:t> </a:t>
          </a:r>
          <a:r>
            <a:rPr lang="en-US" sz="1800" kern="1200" dirty="0" err="1" smtClean="0"/>
            <a:t>gabungan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antara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otoriter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demokratis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yaitu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pemimpin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menyampaikan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hasil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analisis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masalah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kemudian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mengusulkan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tindakan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tersebut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pada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bawahannya</a:t>
          </a:r>
          <a:r>
            <a:rPr lang="en-US" sz="1800" kern="1200" dirty="0" smtClean="0"/>
            <a:t>.</a:t>
          </a:r>
          <a:endParaRPr lang="id-ID" sz="1800" kern="1200" dirty="0"/>
        </a:p>
      </dsp:txBody>
      <dsp:txXfrm>
        <a:off x="1160154" y="2358611"/>
        <a:ext cx="4475382" cy="2024144"/>
      </dsp:txXfrm>
    </dsp:sp>
    <dsp:sp modelId="{429A3724-ED59-41C2-A2C9-8103861A313E}">
      <dsp:nvSpPr>
        <dsp:cNvPr id="0" name=""/>
        <dsp:cNvSpPr/>
      </dsp:nvSpPr>
      <dsp:spPr>
        <a:xfrm>
          <a:off x="5835927" y="2358611"/>
          <a:ext cx="200390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40C1343A-3976-4669-A984-DC388B7909B1}">
      <dsp:nvSpPr>
        <dsp:cNvPr id="0" name=""/>
        <dsp:cNvSpPr/>
      </dsp:nvSpPr>
      <dsp:spPr>
        <a:xfrm>
          <a:off x="3364447" y="4716739"/>
          <a:ext cx="447538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800" b="1" kern="1200" dirty="0" smtClean="0"/>
            <a:t>Kepemimpinan Laizess Faire.</a:t>
          </a:r>
          <a:r>
            <a:rPr lang="id-ID" sz="1800" b="0" kern="1200" dirty="0" smtClean="0"/>
            <a:t> Gaya kepemimpinan yang </a:t>
          </a:r>
          <a:r>
            <a:rPr lang="en-US" sz="1800" kern="1200" dirty="0" err="1" smtClean="0"/>
            <a:t>melepaskan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tanggung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jawabnya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meninggalkan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bawahan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tanpa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arah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supervisi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atau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koordinasi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sehingga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terpaksa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mereka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merencanakan</a:t>
          </a:r>
          <a:r>
            <a:rPr lang="en-US" sz="1800" kern="1200" dirty="0" smtClean="0"/>
            <a:t>, </a:t>
          </a:r>
          <a:r>
            <a:rPr lang="en-US" sz="1800" kern="1200" dirty="0" err="1" smtClean="0"/>
            <a:t>melakukan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dan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menilai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pekerjaan</a:t>
          </a:r>
          <a:r>
            <a:rPr lang="en-US" sz="1800" kern="1200" dirty="0" smtClean="0"/>
            <a:t> yang </a:t>
          </a:r>
          <a:r>
            <a:rPr lang="en-US" sz="1800" kern="1200" dirty="0" err="1" smtClean="0"/>
            <a:t>menurut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mereka</a:t>
          </a:r>
          <a:r>
            <a:rPr lang="en-US" sz="1800" kern="1200" dirty="0" smtClean="0"/>
            <a:t> </a:t>
          </a:r>
          <a:r>
            <a:rPr lang="en-US" sz="1800" kern="1200" dirty="0" err="1" smtClean="0"/>
            <a:t>tepat</a:t>
          </a:r>
          <a:r>
            <a:rPr lang="en-US" sz="1800" kern="1200" dirty="0" smtClean="0"/>
            <a:t>.</a:t>
          </a:r>
          <a:r>
            <a:rPr lang="id-ID" sz="1800" b="0" kern="1200" dirty="0" smtClean="0"/>
            <a:t> </a:t>
          </a:r>
          <a:endParaRPr lang="id-ID" sz="1800" b="0" kern="1200" dirty="0"/>
        </a:p>
      </dsp:txBody>
      <dsp:txXfrm>
        <a:off x="3364447" y="4716739"/>
        <a:ext cx="4475382" cy="2024144"/>
      </dsp:txXfrm>
    </dsp:sp>
    <dsp:sp modelId="{F09BF95E-E12C-44F4-B90F-22BC3E9326DE}">
      <dsp:nvSpPr>
        <dsp:cNvPr id="0" name=""/>
        <dsp:cNvSpPr/>
      </dsp:nvSpPr>
      <dsp:spPr>
        <a:xfrm>
          <a:off x="1160154" y="4716739"/>
          <a:ext cx="2003902" cy="2024144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07E570-45B4-41F6-8A76-DA25F176A1D3}">
      <dsp:nvSpPr>
        <dsp:cNvPr id="0" name=""/>
        <dsp:cNvSpPr/>
      </dsp:nvSpPr>
      <dsp:spPr>
        <a:xfrm>
          <a:off x="3535655" y="3538"/>
          <a:ext cx="4298265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7778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50" b="1" kern="1200" dirty="0" smtClean="0"/>
            <a:t>Kepemimpinan transaksional</a:t>
          </a:r>
          <a:r>
            <a:rPr lang="id-ID" sz="1750" b="1" i="0" kern="1200" dirty="0" smtClean="0"/>
            <a:t> (</a:t>
          </a:r>
          <a:r>
            <a:rPr lang="id-ID" sz="1750" b="1" i="1" kern="1200" dirty="0" smtClean="0"/>
            <a:t>Transactional Leadership</a:t>
          </a:r>
          <a:r>
            <a:rPr lang="id-ID" sz="1750" b="1" i="0" kern="1200" dirty="0" smtClean="0"/>
            <a:t>)</a:t>
          </a:r>
          <a:r>
            <a:rPr lang="id-ID" sz="1750" b="1" i="1" kern="1200" dirty="0" smtClean="0"/>
            <a:t>.</a:t>
          </a:r>
          <a:r>
            <a:rPr lang="id-ID" sz="1750" b="0" kern="1200" dirty="0" smtClean="0"/>
            <a:t> Gaya kepemimpinan yang</a:t>
          </a:r>
          <a:r>
            <a:rPr lang="id-ID" sz="1750" kern="1200" dirty="0" smtClean="0"/>
            <a:t> berfokus pada perilaku yang berorientasi pada tugas, menetapkan tujuan, memantau kinerja, dan memberikan konsekuensi terhadap kesuksesan atau kegagalan</a:t>
          </a:r>
          <a:endParaRPr lang="id-ID" sz="1750" b="0" kern="1200" dirty="0"/>
        </a:p>
      </dsp:txBody>
      <dsp:txXfrm>
        <a:off x="3535655" y="3538"/>
        <a:ext cx="4298265" cy="1944036"/>
      </dsp:txXfrm>
    </dsp:sp>
    <dsp:sp modelId="{55F3FF89-556B-4588-985C-F8C982C2FC36}">
      <dsp:nvSpPr>
        <dsp:cNvPr id="0" name=""/>
        <dsp:cNvSpPr/>
      </dsp:nvSpPr>
      <dsp:spPr>
        <a:xfrm>
          <a:off x="1418599" y="3538"/>
          <a:ext cx="1924596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FF7DD5A5-FD1E-4B3F-B1C1-41ECD3BAE6D0}">
      <dsp:nvSpPr>
        <dsp:cNvPr id="0" name=""/>
        <dsp:cNvSpPr/>
      </dsp:nvSpPr>
      <dsp:spPr>
        <a:xfrm>
          <a:off x="1418599" y="2268341"/>
          <a:ext cx="4298265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r" defTabSz="7778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50" b="1" kern="1200" dirty="0" smtClean="0"/>
            <a:t>Kepemimpinan transformasional </a:t>
          </a:r>
          <a:r>
            <a:rPr lang="id-ID" sz="1750" b="1" i="0" kern="1200" dirty="0" smtClean="0"/>
            <a:t>(</a:t>
          </a:r>
          <a:r>
            <a:rPr lang="id-ID" sz="1750" b="1" i="1" kern="1200" dirty="0" smtClean="0"/>
            <a:t>Transformational Leadership</a:t>
          </a:r>
          <a:r>
            <a:rPr lang="id-ID" sz="1750" b="1" i="0" kern="1200" dirty="0" smtClean="0"/>
            <a:t>)</a:t>
          </a:r>
          <a:r>
            <a:rPr lang="id-ID" sz="1750" b="1" kern="1200" dirty="0" smtClean="0"/>
            <a:t>.</a:t>
          </a:r>
          <a:r>
            <a:rPr lang="id-ID" sz="1750" kern="1200" dirty="0" smtClean="0"/>
            <a:t> Gaya kepemimpinan yang berfokus pada perubahan atau transformasi tujuan, nilai, etika, standard, dan kinerja orang lain</a:t>
          </a:r>
          <a:endParaRPr lang="id-ID" sz="1750" b="0" kern="1200" dirty="0"/>
        </a:p>
      </dsp:txBody>
      <dsp:txXfrm>
        <a:off x="1418599" y="2268341"/>
        <a:ext cx="4298265" cy="1944036"/>
      </dsp:txXfrm>
    </dsp:sp>
    <dsp:sp modelId="{B869F371-2760-4550-BF2F-A7021A114684}">
      <dsp:nvSpPr>
        <dsp:cNvPr id="0" name=""/>
        <dsp:cNvSpPr/>
      </dsp:nvSpPr>
      <dsp:spPr>
        <a:xfrm>
          <a:off x="5909324" y="2268341"/>
          <a:ext cx="1924596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  <dsp:sp modelId="{BF18F306-3647-49B9-8881-6F89B0757750}">
      <dsp:nvSpPr>
        <dsp:cNvPr id="0" name=""/>
        <dsp:cNvSpPr/>
      </dsp:nvSpPr>
      <dsp:spPr>
        <a:xfrm>
          <a:off x="3535655" y="4533144"/>
          <a:ext cx="4298265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>
          <a:noFill/>
        </a:ln>
        <a:effectLst>
          <a:outerShdw blurRad="63500" dist="25400" dir="5400000" rotWithShape="0">
            <a:srgbClr val="000000">
              <a:alpha val="43000"/>
            </a:srgbClr>
          </a:outerShdw>
        </a:effectLst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lvl="0" algn="l" defTabSz="777875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d-ID" sz="1750" b="1" kern="1200" dirty="0" smtClean="0"/>
            <a:t>Kepemimpinan kharismatik (</a:t>
          </a:r>
          <a:r>
            <a:rPr lang="id-ID" sz="1750" b="1" i="1" kern="1200" dirty="0" smtClean="0"/>
            <a:t>Charismatic leadership</a:t>
          </a:r>
          <a:r>
            <a:rPr lang="id-ID" sz="1750" b="1" kern="1200" dirty="0" smtClean="0"/>
            <a:t>). </a:t>
          </a:r>
          <a:r>
            <a:rPr lang="id-ID" sz="1750" b="0" kern="1200" dirty="0" smtClean="0"/>
            <a:t>Keadaan atau bakat yang dihubungkan dengan kemampuan yang </a:t>
          </a:r>
          <a:r>
            <a:rPr lang="id-ID" sz="1750" b="0" i="1" kern="1200" dirty="0" smtClean="0"/>
            <a:t>luar biasa </a:t>
          </a:r>
          <a:r>
            <a:rPr lang="id-ID" sz="1750" b="0" kern="1200" dirty="0" smtClean="0"/>
            <a:t>dalam hal kepemimpinan seseorang untuk membangkitkan pemujaan dan rasa kagum dari masyarakat terhadap dirinya atau atribut kepemimpinan yang didasarkan atas kualitas kepribadian individu.</a:t>
          </a:r>
          <a:endParaRPr lang="id-ID" sz="1750" b="0" kern="1200" dirty="0"/>
        </a:p>
      </dsp:txBody>
      <dsp:txXfrm>
        <a:off x="3535655" y="4533144"/>
        <a:ext cx="4298265" cy="1944036"/>
      </dsp:txXfrm>
    </dsp:sp>
    <dsp:sp modelId="{15CEF08F-E1CF-4E5E-8FFD-D0517E0729F0}">
      <dsp:nvSpPr>
        <dsp:cNvPr id="0" name=""/>
        <dsp:cNvSpPr/>
      </dsp:nvSpPr>
      <dsp:spPr>
        <a:xfrm>
          <a:off x="1418599" y="4533144"/>
          <a:ext cx="1924596" cy="1944036"/>
        </a:xfrm>
        <a:prstGeom prst="rect">
          <a:avLst/>
        </a:prstGeom>
        <a:gradFill rotWithShape="0">
          <a:gsLst>
            <a:gs pos="0">
              <a:schemeClr val="accent1">
                <a:hueOff val="0"/>
                <a:satOff val="0"/>
                <a:lumOff val="0"/>
                <a:alphaOff val="0"/>
                <a:tint val="79000"/>
                <a:satMod val="180000"/>
              </a:schemeClr>
            </a:gs>
            <a:gs pos="65000">
              <a:schemeClr val="accent1">
                <a:hueOff val="0"/>
                <a:satOff val="0"/>
                <a:lumOff val="0"/>
                <a:alphaOff val="0"/>
                <a:tint val="52000"/>
                <a:satMod val="250000"/>
              </a:schemeClr>
            </a:gs>
            <a:gs pos="100000">
              <a:schemeClr val="accent1">
                <a:hueOff val="0"/>
                <a:satOff val="0"/>
                <a:lumOff val="0"/>
                <a:alphaOff val="0"/>
                <a:tint val="29000"/>
                <a:satMod val="300000"/>
              </a:schemeClr>
            </a:gs>
          </a:gsLst>
          <a:lin ang="16200000" scaled="0"/>
        </a:gradFill>
        <a:ln w="952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1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dk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AlternatingPictureBlocks">
  <dgm:title val=""/>
  <dgm:desc val=""/>
  <dgm:catLst>
    <dgm:cat type="picture" pri="15000"/>
    <dgm:cat type="pictureconvert" pri="15000"/>
    <dgm:cat type="list" pri="135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Flow">
    <dgm:varLst>
      <dgm:dir/>
      <dgm:resizeHandles val="exact"/>
    </dgm:varLst>
    <dgm:alg type="lin">
      <dgm:param type="linDir" val="fromT"/>
      <dgm:param type="vertAlign" val="mid"/>
      <dgm:param type="horzAlign" val="ctr"/>
    </dgm:alg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ch" forName="comp" refType="w"/>
      <dgm:constr type="h" for="ch" forName="comp" refType="h"/>
      <dgm:constr type="h" for="ch" forName="sibTrans" refType="w" refFor="ch" refForName="comp" op="equ" fact="0.05"/>
    </dgm:constrLst>
    <dgm:ruleLst/>
    <dgm:forEach name="Name0" axis="ch" ptType="node">
      <dgm:layoutNode name="comp" styleLbl="node1">
        <dgm:alg type="composite">
          <dgm:param type="ar" val="3.30"/>
        </dgm:alg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hoose name="Name4">
              <dgm:if name="Name5" axis="desOrSelf" ptType="node" func="posOdd" op="equ" val="1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6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if>
          <dgm:else name="Name3">
            <dgm:choose name="Name7">
              <dgm:if name="Name8" axis="desOrSelf" ptType="node" func="posOdd" op="equ" val="1">
                <dgm:constrLst>
                  <dgm:constr type="l" for="ch" forName="rect1" refType="w" fact="0.7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if>
              <dgm:else name="Name9">
                <dgm:constrLst>
                  <dgm:constr type="l" for="ch" forName="rect1" refType="w" fact="0"/>
                  <dgm:constr type="t" for="ch" forName="rect1" refType="h" fact="0"/>
                  <dgm:constr type="w" for="ch" forName="rect1" refType="w" fact="0.3"/>
                  <dgm:constr type="h" for="ch" forName="rect1" refType="h"/>
                  <dgm:constr type="l" for="ch" forName="rect2" refType="w" fact="0.33"/>
                  <dgm:constr type="t" for="ch" forName="rect2" refType="h" fact="0"/>
                  <dgm:constr type="w" for="ch" forName="rect2" refType="w" fact="0.67"/>
                  <dgm:constr type="h" for="ch" forName="rect2" refType="h"/>
                </dgm:constrLst>
              </dgm:else>
            </dgm:choose>
          </dgm:else>
        </dgm:choose>
        <dgm:ruleLst/>
        <dgm:layoutNode name="rect2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primFontSz" val="65"/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layoutNode name="rect1" styleLbl="lnNode1">
          <dgm:alg type="sp"/>
          <dgm:shape xmlns:r="http://schemas.openxmlformats.org/officeDocument/2006/relationships" type="rect" r:blip="" blipPhldr="1">
            <dgm:adjLst/>
          </dgm:shape>
          <dgm:presOf/>
        </dgm:layoutNode>
      </dgm:layoutNod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cs typeface="Arial" charset="0"/>
              </a:defRPr>
            </a:lvl1pPr>
          </a:lstStyle>
          <a:p>
            <a:pPr>
              <a:defRPr/>
            </a:pPr>
            <a:fld id="{54488962-F46F-41D9-BC7C-69934E77CC2B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d-ID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id-ID" noProof="0" smtClean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9B41D84C-2390-43C3-AFC5-7F702BE6C479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24579" name="Notes Placeholder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smtClean="0"/>
          </a:p>
        </p:txBody>
      </p:sp>
      <p:sp>
        <p:nvSpPr>
          <p:cNvPr id="2458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fld id="{2E116DF2-D035-4FA9-87B6-B474313BCC9B}" type="slidenum">
              <a:rPr lang="id-ID" altLang="en-US"/>
              <a:pPr eaLnBrk="1" hangingPunct="1"/>
              <a:t>2</a:t>
            </a:fld>
            <a:endParaRPr lang="id-ID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Master" Target="../slideMasters/slideMaster1.xml"/><Relationship Id="rId1" Type="http://schemas.openxmlformats.org/officeDocument/2006/relationships/themeOverride" Target="../theme/themeOverride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7"/>
          <p:cNvGrpSpPr>
            <a:grpSpLocks/>
          </p:cNvGrpSpPr>
          <p:nvPr/>
        </p:nvGrpSpPr>
        <p:grpSpPr bwMode="auto">
          <a:xfrm>
            <a:off x="0" y="-30163"/>
            <a:ext cx="9067800" cy="6889751"/>
            <a:chOff x="0" y="-30477"/>
            <a:chExt cx="9067800" cy="6889273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-1447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-16380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-1485662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32382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33144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-1371362" y="2971246"/>
              <a:ext cx="6857524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-2819162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-2704862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2133362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31239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-18285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28191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2438162" y="3123646"/>
              <a:ext cx="6857524" cy="609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-1731724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-1141968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-9141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1855549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-26429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-1953974" y="3325258"/>
              <a:ext cx="6857524" cy="206375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-2361962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21333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106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876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1028938" y="3237946"/>
              <a:ext cx="6857524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-723662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-799862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-152161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-304562" y="3199846"/>
              <a:ext cx="6857524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-190262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381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-609362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6860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-304562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-1028462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782876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13726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1600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659051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-128349" y="3252233"/>
              <a:ext cx="6857524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560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152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381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2743438" y="3352246"/>
              <a:ext cx="6857524" cy="1524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20957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27053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1829038" y="3276046"/>
              <a:ext cx="6857524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10670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23624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2646601" y="2722008"/>
              <a:ext cx="6857524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3049032" y="3276840"/>
              <a:ext cx="6857524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2895838" y="3276046"/>
              <a:ext cx="6857524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2389426" y="3226833"/>
              <a:ext cx="6857524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H="1">
              <a:off x="22370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17528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H="1">
              <a:off x="19814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3467338" y="3314146"/>
              <a:ext cx="6857524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3467338" y="3314146"/>
              <a:ext cx="6857524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4038839" y="3428446"/>
              <a:ext cx="6857524" cy="3175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3886438" y="3199846"/>
              <a:ext cx="6857524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4000738" y="3237946"/>
              <a:ext cx="6857524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4572238" y="3199846"/>
              <a:ext cx="6857524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37340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3619738" y="3314146"/>
              <a:ext cx="6857524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42150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43436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4572238" y="3352246"/>
              <a:ext cx="6857524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5258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50675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5219938" y="3237946"/>
              <a:ext cx="6857524" cy="381000"/>
            </a:xfrm>
            <a:prstGeom prst="line">
              <a:avLst/>
            </a:prstGeom>
            <a:ln w="5080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4877038" y="3352246"/>
              <a:ext cx="6857524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5528707" y="3318116"/>
              <a:ext cx="6887685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4850051" y="3226833"/>
              <a:ext cx="6857524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4751626" y="3325258"/>
              <a:ext cx="6857524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5562839" y="3428446"/>
              <a:ext cx="6857524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2552938" y="3390346"/>
              <a:ext cx="6857524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3048238" y="3352246"/>
              <a:ext cx="6857524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3238738" y="3237946"/>
              <a:ext cx="6857524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2133838" y="3276046"/>
              <a:ext cx="6857524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3148251" y="3252233"/>
              <a:ext cx="6857524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3772138" y="3237946"/>
              <a:ext cx="6857524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4229338" y="2933146"/>
              <a:ext cx="6857524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1371044" y="3200640"/>
              <a:ext cx="6859112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0" y="1905000"/>
            <a:ext cx="4953000" cy="31242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grpSp>
        <p:nvGrpSpPr>
          <p:cNvPr id="89" name="Group 92"/>
          <p:cNvGrpSpPr>
            <a:grpSpLocks/>
          </p:cNvGrpSpPr>
          <p:nvPr/>
        </p:nvGrpSpPr>
        <p:grpSpPr bwMode="auto">
          <a:xfrm>
            <a:off x="0" y="2057400"/>
            <a:ext cx="4802188" cy="2820988"/>
            <a:chOff x="0" y="2057400"/>
            <a:chExt cx="4801394" cy="2820988"/>
          </a:xfrm>
        </p:grpSpPr>
        <p:cxnSp>
          <p:nvCxnSpPr>
            <p:cNvPr id="90" name="Straight Connector 89"/>
            <p:cNvCxnSpPr/>
            <p:nvPr/>
          </p:nvCxnSpPr>
          <p:spPr>
            <a:xfrm>
              <a:off x="0" y="20574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1" name="Straight Connector 90"/>
            <p:cNvCxnSpPr/>
            <p:nvPr/>
          </p:nvCxnSpPr>
          <p:spPr>
            <a:xfrm>
              <a:off x="0" y="4876800"/>
              <a:ext cx="4799806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2" name="Straight Connector 91"/>
            <p:cNvCxnSpPr/>
            <p:nvPr/>
          </p:nvCxnSpPr>
          <p:spPr>
            <a:xfrm rot="5400000">
              <a:off x="3391694" y="3467100"/>
              <a:ext cx="2817812" cy="1588"/>
            </a:xfrm>
            <a:prstGeom prst="line">
              <a:avLst/>
            </a:prstGeom>
            <a:ln w="19050">
              <a:solidFill>
                <a:schemeClr val="accent2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2130425"/>
            <a:ext cx="4419600" cy="1600327"/>
          </a:xfrm>
        </p:spPr>
        <p:txBody>
          <a:bodyPr/>
          <a:lstStyle>
            <a:lvl1pPr algn="l">
              <a:defRPr sz="3600" b="1" cap="none" spc="40" baseline="0">
                <a:ln w="13335" cmpd="sng">
                  <a:solidFill>
                    <a:schemeClr val="accent1">
                      <a:lumMod val="5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8600" y="3733800"/>
            <a:ext cx="4419600" cy="1066800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9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2AF3E3D-3D82-47BD-B94E-E118E424D692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9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2AF9F6D-F578-4C28-9C18-063D428E034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7798771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BFA75F-5D67-41BD-8D4C-18EEB69897AC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3CD79E-B0CA-43EE-9049-B5F060274FF0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1504107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D843295-704F-4D51-833B-FBF9760DEC8E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8FADFA6-FD00-43F6-BDCE-24B68624EFF2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30979970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51163F4-7F01-4493-AE1A-46CBA7CD601A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C1F573A-D7A4-4C12-BC92-15EBC5FD071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7334497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blipFill dpi="0" rotWithShape="0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92"/>
          <p:cNvGrpSpPr>
            <a:grpSpLocks/>
          </p:cNvGrpSpPr>
          <p:nvPr/>
        </p:nvGrpSpPr>
        <p:grpSpPr bwMode="auto">
          <a:xfrm>
            <a:off x="0" y="-30163"/>
            <a:ext cx="9067800" cy="4846638"/>
            <a:chOff x="1" y="-30477"/>
            <a:chExt cx="9067799" cy="4526277"/>
          </a:xfrm>
        </p:grpSpPr>
        <p:cxnSp>
          <p:nvCxnSpPr>
            <p:cNvPr id="5" name="Straight Connector 4"/>
            <p:cNvCxnSpPr/>
            <p:nvPr/>
          </p:nvCxnSpPr>
          <p:spPr>
            <a:xfrm rot="16200000" flipH="1">
              <a:off x="-2715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 rot="16200000" flipH="1">
              <a:off x="-4620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" name="Straight Connector 6"/>
            <p:cNvCxnSpPr/>
            <p:nvPr/>
          </p:nvCxnSpPr>
          <p:spPr>
            <a:xfrm rot="5400000">
              <a:off x="-309660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" name="Straight Connector 7"/>
            <p:cNvCxnSpPr/>
            <p:nvPr/>
          </p:nvCxnSpPr>
          <p:spPr>
            <a:xfrm rot="5400000">
              <a:off x="-206226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rot="16200000" flipH="1">
              <a:off x="-213846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rot="16200000" flipH="1">
              <a:off x="-195360" y="1785840"/>
              <a:ext cx="4505521" cy="9144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6200000" flipH="1">
              <a:off x="-1643160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rot="5400000">
              <a:off x="-152886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Straight Connector 12"/>
            <p:cNvCxnSpPr/>
            <p:nvPr/>
          </p:nvCxnSpPr>
          <p:spPr>
            <a:xfrm rot="16200000" flipH="1">
              <a:off x="-95736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6200000" flipH="1">
              <a:off x="-194796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6200000" flipH="1">
              <a:off x="-652560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6200000" flipH="1">
              <a:off x="-16431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6200000" flipH="1">
              <a:off x="-1790370" y="2019629"/>
              <a:ext cx="4495143" cy="4572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5400000">
              <a:off x="-55572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 rot="5400000">
              <a:off x="34034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rot="5400000">
              <a:off x="2618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rot="5400000">
              <a:off x="-67954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2" name="Straight Connector 21"/>
            <p:cNvCxnSpPr/>
            <p:nvPr/>
          </p:nvCxnSpPr>
          <p:spPr>
            <a:xfrm rot="16200000" flipH="1">
              <a:off x="-1466947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Straight Connector 22"/>
            <p:cNvCxnSpPr/>
            <p:nvPr/>
          </p:nvCxnSpPr>
          <p:spPr>
            <a:xfrm rot="16200000" flipH="1">
              <a:off x="-777972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4" name="Straight Connector 23"/>
            <p:cNvCxnSpPr/>
            <p:nvPr/>
          </p:nvCxnSpPr>
          <p:spPr>
            <a:xfrm rot="16200000" flipH="1">
              <a:off x="-118596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5" name="Straight Connector 24"/>
            <p:cNvCxnSpPr/>
            <p:nvPr/>
          </p:nvCxnSpPr>
          <p:spPr>
            <a:xfrm rot="16200000" flipH="1">
              <a:off x="-95736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Straight Connector 25"/>
            <p:cNvCxnSpPr/>
            <p:nvPr/>
          </p:nvCxnSpPr>
          <p:spPr>
            <a:xfrm rot="16200000" flipH="1">
              <a:off x="224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7" name="Straight Connector 26"/>
            <p:cNvCxnSpPr/>
            <p:nvPr/>
          </p:nvCxnSpPr>
          <p:spPr>
            <a:xfrm rot="16200000" flipH="1">
              <a:off x="2052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8" name="Straight Connector 27"/>
            <p:cNvCxnSpPr/>
            <p:nvPr/>
          </p:nvCxnSpPr>
          <p:spPr>
            <a:xfrm rot="5400000">
              <a:off x="2204939" y="2052540"/>
              <a:ext cx="4505521" cy="3810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9" name="Straight Connector 28"/>
            <p:cNvCxnSpPr/>
            <p:nvPr/>
          </p:nvCxnSpPr>
          <p:spPr>
            <a:xfrm rot="5400000">
              <a:off x="452340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0" name="Straight Connector 29"/>
            <p:cNvCxnSpPr/>
            <p:nvPr/>
          </p:nvCxnSpPr>
          <p:spPr>
            <a:xfrm rot="16200000" flipH="1">
              <a:off x="376140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Straight Connector 30"/>
            <p:cNvCxnSpPr/>
            <p:nvPr/>
          </p:nvCxnSpPr>
          <p:spPr>
            <a:xfrm rot="5400000">
              <a:off x="1024634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2" name="Straight Connector 31"/>
            <p:cNvCxnSpPr/>
            <p:nvPr/>
          </p:nvCxnSpPr>
          <p:spPr>
            <a:xfrm rot="16200000" flipH="1">
              <a:off x="871440" y="2014440"/>
              <a:ext cx="4505521" cy="4572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 rot="5400000">
              <a:off x="985740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 rot="16200000" flipH="1">
              <a:off x="1557240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5" name="Straight Connector 34"/>
            <p:cNvCxnSpPr/>
            <p:nvPr/>
          </p:nvCxnSpPr>
          <p:spPr>
            <a:xfrm rot="16200000" flipH="1">
              <a:off x="566640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6" name="Straight Connector 35"/>
            <p:cNvCxnSpPr/>
            <p:nvPr/>
          </p:nvCxnSpPr>
          <p:spPr>
            <a:xfrm rot="16200000" flipH="1">
              <a:off x="18620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7" name="Straight Connector 36"/>
            <p:cNvCxnSpPr/>
            <p:nvPr/>
          </p:nvCxnSpPr>
          <p:spPr>
            <a:xfrm rot="16200000" flipH="1">
              <a:off x="8714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8" name="Straight Connector 37"/>
            <p:cNvCxnSpPr/>
            <p:nvPr/>
          </p:nvCxnSpPr>
          <p:spPr>
            <a:xfrm rot="5400000">
              <a:off x="147540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9" name="Straight Connector 38"/>
            <p:cNvCxnSpPr/>
            <p:nvPr/>
          </p:nvCxnSpPr>
          <p:spPr>
            <a:xfrm rot="5400000">
              <a:off x="1958878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39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0" name="Straight Connector 39"/>
            <p:cNvCxnSpPr/>
            <p:nvPr/>
          </p:nvCxnSpPr>
          <p:spPr>
            <a:xfrm rot="5400000">
              <a:off x="25486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1" name="Straight Connector 40"/>
            <p:cNvCxnSpPr/>
            <p:nvPr/>
          </p:nvCxnSpPr>
          <p:spPr>
            <a:xfrm rot="5400000">
              <a:off x="2776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2" name="Straight Connector 41"/>
            <p:cNvCxnSpPr/>
            <p:nvPr/>
          </p:nvCxnSpPr>
          <p:spPr>
            <a:xfrm rot="5400000">
              <a:off x="1835053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3" name="Straight Connector 42"/>
            <p:cNvCxnSpPr/>
            <p:nvPr/>
          </p:nvCxnSpPr>
          <p:spPr>
            <a:xfrm rot="16200000" flipH="1">
              <a:off x="1047653" y="2066827"/>
              <a:ext cx="4505521" cy="352425"/>
            </a:xfrm>
            <a:prstGeom prst="line">
              <a:avLst/>
            </a:prstGeom>
            <a:ln w="15875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4" name="Straight Connector 43"/>
            <p:cNvCxnSpPr/>
            <p:nvPr/>
          </p:nvCxnSpPr>
          <p:spPr>
            <a:xfrm rot="16200000" flipH="1">
              <a:off x="1736628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5" name="Straight Connector 44"/>
            <p:cNvCxnSpPr/>
            <p:nvPr/>
          </p:nvCxnSpPr>
          <p:spPr>
            <a:xfrm rot="16200000" flipH="1">
              <a:off x="1328640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6" name="Straight Connector 45"/>
            <p:cNvCxnSpPr/>
            <p:nvPr/>
          </p:nvCxnSpPr>
          <p:spPr>
            <a:xfrm rot="16200000" flipH="1">
              <a:off x="1557240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7" name="Straight Connector 46"/>
            <p:cNvCxnSpPr/>
            <p:nvPr/>
          </p:nvCxnSpPr>
          <p:spPr>
            <a:xfrm rot="16200000" flipH="1">
              <a:off x="39194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8" name="Straight Connector 47"/>
            <p:cNvCxnSpPr/>
            <p:nvPr/>
          </p:nvCxnSpPr>
          <p:spPr>
            <a:xfrm rot="16200000" flipH="1">
              <a:off x="32717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49" name="Straight Connector 48"/>
            <p:cNvCxnSpPr/>
            <p:nvPr/>
          </p:nvCxnSpPr>
          <p:spPr>
            <a:xfrm rot="5400000">
              <a:off x="38813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0" name="Straight Connector 49"/>
            <p:cNvCxnSpPr/>
            <p:nvPr/>
          </p:nvCxnSpPr>
          <p:spPr>
            <a:xfrm rot="5400000">
              <a:off x="3005039" y="2090640"/>
              <a:ext cx="4505521" cy="3048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1" name="Straight Connector 50"/>
            <p:cNvCxnSpPr/>
            <p:nvPr/>
          </p:nvCxnSpPr>
          <p:spPr>
            <a:xfrm rot="16200000" flipH="1">
              <a:off x="22430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2" name="Straight Connector 51"/>
            <p:cNvCxnSpPr/>
            <p:nvPr/>
          </p:nvCxnSpPr>
          <p:spPr>
            <a:xfrm rot="16200000" flipH="1">
              <a:off x="35384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3" name="Straight Connector 52"/>
            <p:cNvCxnSpPr/>
            <p:nvPr/>
          </p:nvCxnSpPr>
          <p:spPr>
            <a:xfrm rot="5400000">
              <a:off x="3822602" y="1536602"/>
              <a:ext cx="4505521" cy="1412875"/>
            </a:xfrm>
            <a:prstGeom prst="line">
              <a:avLst/>
            </a:prstGeom>
            <a:ln>
              <a:solidFill>
                <a:schemeClr val="accent1">
                  <a:alpha val="56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4" name="Straight Connector 53"/>
            <p:cNvCxnSpPr/>
            <p:nvPr/>
          </p:nvCxnSpPr>
          <p:spPr>
            <a:xfrm rot="5400000">
              <a:off x="4225033" y="2091434"/>
              <a:ext cx="4505521" cy="303212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5" name="Straight Connector 54"/>
            <p:cNvCxnSpPr/>
            <p:nvPr/>
          </p:nvCxnSpPr>
          <p:spPr>
            <a:xfrm rot="5400000">
              <a:off x="4071839" y="2090640"/>
              <a:ext cx="4505521" cy="3048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6" name="Straight Connector 55"/>
            <p:cNvCxnSpPr/>
            <p:nvPr/>
          </p:nvCxnSpPr>
          <p:spPr>
            <a:xfrm rot="5400000">
              <a:off x="3565427" y="2041427"/>
              <a:ext cx="4505521" cy="403225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7" name="Straight Connector 56"/>
            <p:cNvCxnSpPr/>
            <p:nvPr/>
          </p:nvCxnSpPr>
          <p:spPr>
            <a:xfrm rot="16200000" flipH="1">
              <a:off x="34130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8" name="Straight Connector 57"/>
            <p:cNvCxnSpPr/>
            <p:nvPr/>
          </p:nvCxnSpPr>
          <p:spPr>
            <a:xfrm rot="16200000" flipH="1">
              <a:off x="2928839" y="2166840"/>
              <a:ext cx="4505521" cy="152400"/>
            </a:xfrm>
            <a:prstGeom prst="line">
              <a:avLst/>
            </a:prstGeom>
            <a:ln w="57150">
              <a:solidFill>
                <a:schemeClr val="accent1">
                  <a:alpha val="3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59" name="Straight Connector 58"/>
            <p:cNvCxnSpPr/>
            <p:nvPr/>
          </p:nvCxnSpPr>
          <p:spPr>
            <a:xfrm rot="16200000" flipH="1">
              <a:off x="3081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0" name="Straight Connector 59"/>
            <p:cNvCxnSpPr/>
            <p:nvPr/>
          </p:nvCxnSpPr>
          <p:spPr>
            <a:xfrm rot="5400000">
              <a:off x="4643339" y="2128740"/>
              <a:ext cx="4505521" cy="228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1" name="Straight Connector 60"/>
            <p:cNvCxnSpPr/>
            <p:nvPr/>
          </p:nvCxnSpPr>
          <p:spPr>
            <a:xfrm rot="16200000" flipH="1">
              <a:off x="4643339" y="2128740"/>
              <a:ext cx="4505521" cy="2286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2" name="Straight Connector 61"/>
            <p:cNvCxnSpPr/>
            <p:nvPr/>
          </p:nvCxnSpPr>
          <p:spPr>
            <a:xfrm rot="5400000">
              <a:off x="5215633" y="2242246"/>
              <a:ext cx="4505521" cy="1588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3" name="Straight Connector 62"/>
            <p:cNvCxnSpPr/>
            <p:nvPr/>
          </p:nvCxnSpPr>
          <p:spPr>
            <a:xfrm rot="16200000" flipH="1">
              <a:off x="5062439" y="2014440"/>
              <a:ext cx="4505521" cy="457200"/>
            </a:xfrm>
            <a:prstGeom prst="line">
              <a:avLst/>
            </a:prstGeom>
            <a:ln>
              <a:solidFill>
                <a:schemeClr val="accent1">
                  <a:alpha val="90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4" name="Straight Connector 63"/>
            <p:cNvCxnSpPr/>
            <p:nvPr/>
          </p:nvCxnSpPr>
          <p:spPr>
            <a:xfrm rot="5400000">
              <a:off x="5176739" y="2052540"/>
              <a:ext cx="4505521" cy="381000"/>
            </a:xfrm>
            <a:prstGeom prst="line">
              <a:avLst/>
            </a:prstGeom>
            <a:ln w="12700"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5" name="Straight Connector 64"/>
            <p:cNvCxnSpPr/>
            <p:nvPr/>
          </p:nvCxnSpPr>
          <p:spPr>
            <a:xfrm rot="16200000" flipH="1">
              <a:off x="57482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6" name="Straight Connector 65"/>
            <p:cNvCxnSpPr/>
            <p:nvPr/>
          </p:nvCxnSpPr>
          <p:spPr>
            <a:xfrm rot="16200000" flipH="1">
              <a:off x="49100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7" name="Straight Connector 66"/>
            <p:cNvCxnSpPr/>
            <p:nvPr/>
          </p:nvCxnSpPr>
          <p:spPr>
            <a:xfrm rot="5400000">
              <a:off x="4795739" y="2128740"/>
              <a:ext cx="4505521" cy="228600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8" name="Straight Connector 67"/>
            <p:cNvCxnSpPr/>
            <p:nvPr/>
          </p:nvCxnSpPr>
          <p:spPr>
            <a:xfrm rot="16200000" flipH="1">
              <a:off x="53910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9" name="Straight Connector 68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0" name="Straight Connector 69"/>
            <p:cNvCxnSpPr/>
            <p:nvPr/>
          </p:nvCxnSpPr>
          <p:spPr>
            <a:xfrm rot="16200000" flipH="1">
              <a:off x="55196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1" name="Straight Connector 70"/>
            <p:cNvCxnSpPr/>
            <p:nvPr/>
          </p:nvCxnSpPr>
          <p:spPr>
            <a:xfrm rot="16200000" flipH="1">
              <a:off x="5748239" y="2166840"/>
              <a:ext cx="4505521" cy="1524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2" name="Straight Connector 71"/>
            <p:cNvCxnSpPr/>
            <p:nvPr/>
          </p:nvCxnSpPr>
          <p:spPr>
            <a:xfrm rot="16200000" flipH="1">
              <a:off x="6434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/>
            <p:cNvCxnSpPr/>
            <p:nvPr/>
          </p:nvCxnSpPr>
          <p:spPr>
            <a:xfrm rot="16200000" flipH="1">
              <a:off x="62435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/>
            <p:cNvCxnSpPr/>
            <p:nvPr/>
          </p:nvCxnSpPr>
          <p:spPr>
            <a:xfrm rot="5400000">
              <a:off x="63959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/>
            <p:cNvCxnSpPr/>
            <p:nvPr/>
          </p:nvCxnSpPr>
          <p:spPr>
            <a:xfrm rot="16200000" flipH="1">
              <a:off x="6053039" y="2166840"/>
              <a:ext cx="4505521" cy="1524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/>
            <p:cNvCxnSpPr/>
            <p:nvPr/>
          </p:nvCxnSpPr>
          <p:spPr>
            <a:xfrm rot="5400000">
              <a:off x="6709412" y="2137412"/>
              <a:ext cx="4526277" cy="190500"/>
            </a:xfrm>
            <a:prstGeom prst="line">
              <a:avLst/>
            </a:prstGeom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/>
            <p:nvPr/>
          </p:nvCxnSpPr>
          <p:spPr>
            <a:xfrm rot="5400000">
              <a:off x="6026052" y="2041427"/>
              <a:ext cx="4505521" cy="403225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/>
            <p:cNvCxnSpPr/>
            <p:nvPr/>
          </p:nvCxnSpPr>
          <p:spPr>
            <a:xfrm rot="16200000" flipH="1">
              <a:off x="5927627" y="2139852"/>
              <a:ext cx="4505521" cy="206375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/>
            <p:cNvCxnSpPr/>
            <p:nvPr/>
          </p:nvCxnSpPr>
          <p:spPr>
            <a:xfrm rot="5400000">
              <a:off x="6738840" y="2241452"/>
              <a:ext cx="4505521" cy="3175"/>
            </a:xfrm>
            <a:prstGeom prst="line">
              <a:avLst/>
            </a:prstGeom>
            <a:ln w="15875">
              <a:solidFill>
                <a:schemeClr val="accent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/>
            <p:cNvCxnSpPr/>
            <p:nvPr/>
          </p:nvCxnSpPr>
          <p:spPr>
            <a:xfrm rot="5400000">
              <a:off x="3728939" y="2204940"/>
              <a:ext cx="4505521" cy="76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1" name="Straight Connector 80"/>
            <p:cNvCxnSpPr/>
            <p:nvPr/>
          </p:nvCxnSpPr>
          <p:spPr>
            <a:xfrm rot="16200000" flipH="1">
              <a:off x="4224239" y="2166840"/>
              <a:ext cx="4505521" cy="1524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Connector 81"/>
            <p:cNvCxnSpPr/>
            <p:nvPr/>
          </p:nvCxnSpPr>
          <p:spPr>
            <a:xfrm rot="16200000" flipH="1">
              <a:off x="4414739" y="2052540"/>
              <a:ext cx="4505521" cy="381000"/>
            </a:xfrm>
            <a:prstGeom prst="line">
              <a:avLst/>
            </a:prstGeom>
            <a:ln w="19050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3" name="Straight Connector 82"/>
            <p:cNvCxnSpPr/>
            <p:nvPr/>
          </p:nvCxnSpPr>
          <p:spPr>
            <a:xfrm rot="5400000">
              <a:off x="3309839" y="2090640"/>
              <a:ext cx="4505521" cy="304800"/>
            </a:xfrm>
            <a:prstGeom prst="line">
              <a:avLst/>
            </a:prstGeom>
            <a:ln w="47625">
              <a:solidFill>
                <a:schemeClr val="accent1">
                  <a:alpha val="63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/>
            <p:cNvCxnSpPr/>
            <p:nvPr/>
          </p:nvCxnSpPr>
          <p:spPr>
            <a:xfrm rot="16200000" flipH="1">
              <a:off x="4324252" y="2066827"/>
              <a:ext cx="4505521" cy="352425"/>
            </a:xfrm>
            <a:prstGeom prst="line">
              <a:avLst/>
            </a:prstGeom>
            <a:ln w="15875">
              <a:solidFill>
                <a:schemeClr val="accent1">
                  <a:alpha val="72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/>
            <p:cNvCxnSpPr/>
            <p:nvPr/>
          </p:nvCxnSpPr>
          <p:spPr>
            <a:xfrm rot="5400000">
              <a:off x="4948139" y="2052540"/>
              <a:ext cx="4505521" cy="381000"/>
            </a:xfrm>
            <a:prstGeom prst="line">
              <a:avLst/>
            </a:prstGeom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/>
            <p:cNvCxnSpPr/>
            <p:nvPr/>
          </p:nvCxnSpPr>
          <p:spPr>
            <a:xfrm rot="5400000">
              <a:off x="5405339" y="1747740"/>
              <a:ext cx="4505521" cy="990600"/>
            </a:xfrm>
            <a:prstGeom prst="line">
              <a:avLst/>
            </a:prstGeom>
            <a:ln w="28575">
              <a:solidFill>
                <a:schemeClr val="accent1">
                  <a:alpha val="58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/>
            <p:cNvCxnSpPr/>
            <p:nvPr/>
          </p:nvCxnSpPr>
          <p:spPr>
            <a:xfrm rot="16200000" flipH="1">
              <a:off x="2547839" y="2014440"/>
              <a:ext cx="4505521" cy="457200"/>
            </a:xfrm>
            <a:prstGeom prst="line">
              <a:avLst/>
            </a:prstGeom>
            <a:ln w="38100">
              <a:solidFill>
                <a:schemeClr val="accent1">
                  <a:alpha val="47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8" name="Rectangle 87"/>
          <p:cNvSpPr/>
          <p:nvPr/>
        </p:nvSpPr>
        <p:spPr>
          <a:xfrm>
            <a:off x="0" y="4311650"/>
            <a:ext cx="9144000" cy="1905000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89" name="Straight Connector 88"/>
          <p:cNvCxnSpPr/>
          <p:nvPr/>
        </p:nvCxnSpPr>
        <p:spPr>
          <a:xfrm>
            <a:off x="0" y="4387850"/>
            <a:ext cx="9144000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0" name="Straight Connector 89"/>
          <p:cNvCxnSpPr/>
          <p:nvPr/>
        </p:nvCxnSpPr>
        <p:spPr>
          <a:xfrm>
            <a:off x="0" y="6138863"/>
            <a:ext cx="9144000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621364"/>
            <a:ext cx="8305800" cy="414649"/>
          </a:xfrm>
        </p:spPr>
        <p:txBody>
          <a:bodyPr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5" name="Title 94"/>
          <p:cNvSpPr>
            <a:spLocks noGrp="1"/>
          </p:cNvSpPr>
          <p:nvPr>
            <p:ph type="title"/>
          </p:nvPr>
        </p:nvSpPr>
        <p:spPr>
          <a:xfrm>
            <a:off x="457200" y="4463568"/>
            <a:ext cx="83058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91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290B7-6063-4892-A825-D3FED12EE358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92" name="Footer Placeholder 90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3" name="Slide Number Placeholder 9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F2C8140-EA55-4618-B7D5-5ED98970D8EF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899006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D9E8C8-C0F9-4E4C-8663-1EF933841A3C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CBE62A-A04A-467A-AE0B-708BD55AD831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26293158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70BB7CE-4C7F-44C1-BE47-43E9663A5E60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32E949D-23E3-4ACF-A5A2-E84093C1789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23000994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825D16C-7D70-4CFA-ADDB-4C198BD054F3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53CBFEC-C242-425A-93F9-33047FA33E8D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31338759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05A0B-AAB9-4195-94AA-0DD2A5AC710D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7F417A8-0B96-4F7E-BEF7-07DFC6D56F67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2042301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00400" y="273050"/>
            <a:ext cx="5486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400" y="1901952"/>
            <a:ext cx="2377440" cy="1371600"/>
          </a:xfrm>
        </p:spPr>
        <p:txBody>
          <a:bodyPr/>
          <a:lstStyle>
            <a:lvl1pPr algn="l" defTabSz="914400" rtl="0" eaLnBrk="1" latinLnBrk="0" hangingPunct="1">
              <a:spcBef>
                <a:spcPct val="0"/>
              </a:spcBef>
              <a:buNone/>
              <a:tabLst>
                <a:tab pos="3830638" algn="l"/>
              </a:tabLst>
              <a:defRPr lang="en-US" sz="2600" b="1" kern="1200" cap="none" spc="20" baseline="0" dirty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3552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42D46E8-DC1C-49BD-89E5-4D0548700BAB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07D27AD-04AF-49F2-8B18-95380AAC41CE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5329118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1563688"/>
            <a:ext cx="2762250" cy="3313112"/>
          </a:xfrm>
          <a:prstGeom prst="rect">
            <a:avLst/>
          </a:prstGeom>
          <a:solidFill>
            <a:schemeClr val="accent1"/>
          </a:solidFill>
          <a:ln>
            <a:noFill/>
          </a:ln>
          <a:effectLst>
            <a:outerShdw blurRad="50800" dist="38100" dir="2700000" algn="ctr" rotWithShape="0">
              <a:srgbClr val="000000">
                <a:alpha val="40000"/>
              </a:srgb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cxnSp>
        <p:nvCxnSpPr>
          <p:cNvPr id="6" name="Straight Connector 5"/>
          <p:cNvCxnSpPr/>
          <p:nvPr/>
        </p:nvCxnSpPr>
        <p:spPr>
          <a:xfrm rot="5400000">
            <a:off x="1127919" y="3221832"/>
            <a:ext cx="3017837" cy="0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/>
          <p:cNvCxnSpPr/>
          <p:nvPr/>
        </p:nvCxnSpPr>
        <p:spPr>
          <a:xfrm>
            <a:off x="0" y="1712913"/>
            <a:ext cx="2651125" cy="1587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/>
        </p:nvCxnSpPr>
        <p:spPr>
          <a:xfrm>
            <a:off x="0" y="4733925"/>
            <a:ext cx="2651125" cy="1588"/>
          </a:xfrm>
          <a:prstGeom prst="line">
            <a:avLst/>
          </a:prstGeom>
          <a:ln w="19050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200400" y="381000"/>
            <a:ext cx="5562600" cy="5638800"/>
          </a:xfrm>
          <a:solidFill>
            <a:schemeClr val="bg2"/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5448" y="1905000"/>
            <a:ext cx="2377440" cy="1371600"/>
          </a:xfrm>
        </p:spPr>
        <p:txBody>
          <a:bodyPr/>
          <a:lstStyle>
            <a:lvl1pPr algn="l">
              <a:defRPr sz="2600" b="1" cap="none" spc="20" baseline="0">
                <a:ln w="12700" cmpd="sng">
                  <a:solidFill>
                    <a:schemeClr val="accent6">
                      <a:satMod val="120000"/>
                      <a:shade val="80000"/>
                    </a:schemeClr>
                  </a:solidFill>
                  <a:prstDash val="solid"/>
                </a:ln>
                <a:solidFill>
                  <a:schemeClr val="accent6">
                    <a:tint val="1000"/>
                  </a:schemeClr>
                </a:solidFill>
                <a:effectLst>
                  <a:glow rad="53100">
                    <a:schemeClr val="accent6">
                      <a:satMod val="180000"/>
                      <a:alpha val="30000"/>
                    </a:schemeClr>
                  </a:glow>
                </a:effectLst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400" y="3276600"/>
            <a:ext cx="2377440" cy="1371600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9DCEE86-E07B-4E45-93E5-50F4C43164D6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AB83FFA-A647-4264-A024-8D902C723FB9}" type="slidenum">
              <a:rPr lang="id-ID" altLang="en-US"/>
              <a:pPr/>
              <a:t>‹#›</a:t>
            </a:fld>
            <a:endParaRPr lang="id-ID" altLang="en-US"/>
          </a:p>
        </p:txBody>
      </p:sp>
    </p:spTree>
    <p:extLst>
      <p:ext uri="{BB962C8B-B14F-4D97-AF65-F5344CB8AC3E}">
        <p14:creationId xmlns:p14="http://schemas.microsoft.com/office/powerpoint/2010/main" val="17167466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Rectangle 189"/>
          <p:cNvSpPr/>
          <p:nvPr/>
        </p:nvSpPr>
        <p:spPr>
          <a:xfrm>
            <a:off x="149225" y="136525"/>
            <a:ext cx="8869363" cy="6584950"/>
          </a:xfrm>
          <a:prstGeom prst="rect">
            <a:avLst/>
          </a:prstGeom>
          <a:noFill/>
          <a:ln w="19050" cmpd="sng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119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  <a:cs typeface="Arial" charset="0"/>
              </a:defRPr>
            </a:lvl1pPr>
          </a:lstStyle>
          <a:p>
            <a:pPr>
              <a:defRPr/>
            </a:pPr>
            <a:fld id="{00D318A4-E739-4EE7-B5B9-0764855EEE73}" type="datetimeFigureOut">
              <a:rPr lang="id-ID"/>
              <a:pPr>
                <a:defRPr/>
              </a:pPr>
              <a:t>29/07/2020</a:t>
            </a:fld>
            <a:endParaRPr lang="id-ID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830513" y="6311900"/>
            <a:ext cx="34829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  <a:cs typeface="Arial" charset="0"/>
              </a:defRPr>
            </a:lvl1pPr>
          </a:lstStyle>
          <a:p>
            <a:pPr>
              <a:defRPr/>
            </a:pPr>
            <a:endParaRPr lang="id-ID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119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56AA0BC5-7D24-4F2F-8FDE-EA6D14FE5E2F}" type="slidenum">
              <a:rPr lang="id-ID" altLang="en-US"/>
              <a:pPr/>
              <a:t>‹#›</a:t>
            </a:fld>
            <a:endParaRPr lang="id-ID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901" r:id="rId1"/>
    <p:sldLayoutId id="2147483894" r:id="rId2"/>
    <p:sldLayoutId id="2147483902" r:id="rId3"/>
    <p:sldLayoutId id="2147483895" r:id="rId4"/>
    <p:sldLayoutId id="2147483896" r:id="rId5"/>
    <p:sldLayoutId id="2147483897" r:id="rId6"/>
    <p:sldLayoutId id="2147483898" r:id="rId7"/>
    <p:sldLayoutId id="2147483903" r:id="rId8"/>
    <p:sldLayoutId id="2147483904" r:id="rId9"/>
    <p:sldLayoutId id="2147483899" r:id="rId10"/>
    <p:sldLayoutId id="2147483900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 kern="1200" spc="50">
          <a:ln w="13335" cmpd="sng">
            <a:solidFill>
              <a:schemeClr val="accent1">
                <a:lumMod val="50000"/>
              </a:schemeClr>
            </a:solidFill>
            <a:prstDash val="solid"/>
          </a:ln>
          <a:solidFill>
            <a:srgbClr val="FEFEFE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Arial Narrow" pitchFamily="34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Arial Narrow" pitchFamily="34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Arial Narrow" pitchFamily="34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Arial Narrow" pitchFamily="34" charset="0"/>
        </a:defRPr>
      </a:lvl5pPr>
      <a:lvl6pPr marL="4572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6pPr>
      <a:lvl7pPr marL="9144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7pPr>
      <a:lvl8pPr marL="13716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8pPr>
      <a:lvl9pPr marL="1828800" algn="l" rtl="0" fontAlgn="base">
        <a:spcBef>
          <a:spcPct val="0"/>
        </a:spcBef>
        <a:spcAft>
          <a:spcPct val="0"/>
        </a:spcAft>
        <a:tabLst>
          <a:tab pos="3830638" algn="l"/>
        </a:tabLst>
        <a:defRPr sz="3600" b="1">
          <a:solidFill>
            <a:srgbClr val="FEFEFE"/>
          </a:solidFill>
          <a:latin typeface="Tw Cen MT" pitchFamily="34" charset="0"/>
        </a:defRPr>
      </a:lvl9pPr>
    </p:titleStyle>
    <p:bodyStyle>
      <a:lvl1pPr marL="273050" indent="-273050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panose="020B0604020202020204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47688" indent="-182563" algn="l" rtl="0" eaLnBrk="0" fontAlgn="base" hangingPunct="0">
        <a:spcBef>
          <a:spcPct val="20000"/>
        </a:spcBef>
        <a:spcAft>
          <a:spcPct val="0"/>
        </a:spcAft>
        <a:buClr>
          <a:srgbClr val="ACC2C9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28600" algn="l" rtl="0" eaLnBrk="0" fontAlgn="base" hangingPunct="0">
        <a:spcBef>
          <a:spcPct val="20000"/>
        </a:spcBef>
        <a:spcAft>
          <a:spcPct val="0"/>
        </a:spcAft>
        <a:buClr>
          <a:schemeClr val="accent2"/>
        </a:buClr>
        <a:buFont typeface="Arial" panose="020B0604020202020204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87450" indent="-228600" algn="l" rtl="0" eaLnBrk="0" fontAlgn="base" hangingPunct="0">
        <a:spcBef>
          <a:spcPct val="20000"/>
        </a:spcBef>
        <a:spcAft>
          <a:spcPct val="0"/>
        </a:spcAft>
        <a:buClr>
          <a:srgbClr val="99987F"/>
        </a:buClr>
        <a:buFont typeface="Arial" panose="020B0604020202020204" pitchFamily="34" charset="0"/>
        <a:buChar char="•"/>
        <a:defRPr kern="1200">
          <a:solidFill>
            <a:schemeClr val="tx1"/>
          </a:solidFill>
          <a:latin typeface="+mn-lt"/>
          <a:ea typeface="+mn-ea"/>
          <a:cs typeface="+mn-cs"/>
        </a:defRPr>
      </a:lvl4pPr>
      <a:lvl5pPr marL="1462088" indent="-228600" algn="l" rtl="0" eaLnBrk="0" fontAlgn="base" hangingPunct="0">
        <a:spcBef>
          <a:spcPct val="20000"/>
        </a:spcBef>
        <a:spcAft>
          <a:spcPct val="0"/>
        </a:spcAft>
        <a:buClr>
          <a:srgbClr val="90AC97"/>
        </a:buClr>
        <a:buFont typeface="Arial" panose="020B0604020202020204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691640" indent="-18288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14884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6"/>
        </a:buClr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8600" y="1900681"/>
            <a:ext cx="4419600" cy="1600327"/>
          </a:xfrm>
        </p:spPr>
        <p:txBody>
          <a:bodyPr/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id-ID" sz="4400" dirty="0" smtClean="0">
                <a:solidFill>
                  <a:schemeClr val="tx1"/>
                </a:solidFill>
              </a:rPr>
              <a:t>LEADERSHIP STYLES</a:t>
            </a:r>
          </a:p>
        </p:txBody>
      </p:sp>
      <p:sp>
        <p:nvSpPr>
          <p:cNvPr id="6147" name="Subtitle 2"/>
          <p:cNvSpPr>
            <a:spLocks noGrp="1"/>
          </p:cNvSpPr>
          <p:nvPr>
            <p:ph type="subTitle" idx="1"/>
          </p:nvPr>
        </p:nvSpPr>
        <p:spPr>
          <a:xfrm>
            <a:off x="228600" y="3429000"/>
            <a:ext cx="4775200" cy="1371600"/>
          </a:xfrm>
        </p:spPr>
        <p:txBody>
          <a:bodyPr/>
          <a:lstStyle/>
          <a:p>
            <a:pPr>
              <a:spcBef>
                <a:spcPct val="0"/>
              </a:spcBef>
            </a:pPr>
            <a:r>
              <a:rPr lang="id-ID" altLang="en-US" sz="2000" smtClean="0">
                <a:solidFill>
                  <a:schemeClr val="tx1"/>
                </a:solidFill>
                <a:latin typeface="Comic Sans MS" panose="030F0702030302020204" pitchFamily="66" charset="0"/>
              </a:rPr>
              <a:t>Dra. Mustika Tarigan, M.Psi, Psikolog</a:t>
            </a:r>
          </a:p>
          <a:p>
            <a:pPr>
              <a:spcBef>
                <a:spcPct val="0"/>
              </a:spcBef>
            </a:pPr>
            <a:r>
              <a:rPr lang="id-ID" altLang="en-US" sz="2000" smtClean="0">
                <a:solidFill>
                  <a:schemeClr val="tx1"/>
                </a:solidFill>
                <a:latin typeface="Comic Sans MS" panose="030F0702030302020204" pitchFamily="66" charset="0"/>
              </a:rPr>
              <a:t>Kelas: A2, A3, B1, B3</a:t>
            </a:r>
          </a:p>
          <a:p>
            <a:pPr>
              <a:spcBef>
                <a:spcPct val="0"/>
              </a:spcBef>
            </a:pPr>
            <a:r>
              <a:rPr lang="id-ID" altLang="en-US" sz="2000" smtClean="0">
                <a:solidFill>
                  <a:schemeClr val="tx1"/>
                </a:solidFill>
                <a:latin typeface="Comic Sans MS" panose="030F0702030302020204" pitchFamily="66" charset="0"/>
              </a:rPr>
              <a:t>Mata kuliah: Psikologi Kepemimpinan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solidFill>
            <a:schemeClr val="bg2">
              <a:lumMod val="90000"/>
              <a:lumOff val="10000"/>
            </a:schemeClr>
          </a:solidFill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dirty="0" err="1" smtClean="0"/>
              <a:t>Prosedur</a:t>
            </a:r>
            <a:r>
              <a:rPr lang="en-US" dirty="0" smtClean="0"/>
              <a:t> </a:t>
            </a:r>
            <a:r>
              <a:rPr lang="en-US" dirty="0" err="1" smtClean="0"/>
              <a:t>Pengambilan</a:t>
            </a:r>
            <a:r>
              <a:rPr lang="en-US" dirty="0" smtClean="0"/>
              <a:t> </a:t>
            </a:r>
            <a:r>
              <a:rPr lang="en-US" dirty="0" err="1" smtClean="0"/>
              <a:t>Keputusan</a:t>
            </a:r>
            <a:r>
              <a:rPr lang="id-ID" dirty="0" smtClean="0"/>
              <a:t> Pada Kepemimpinan Partisipatif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2">
              <a:lumMod val="90000"/>
              <a:lumOff val="10000"/>
            </a:schemeClr>
          </a:solidFill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Keputusan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otokratis</a:t>
            </a:r>
            <a:r>
              <a:rPr lang="en-US" b="1" dirty="0" smtClean="0">
                <a:solidFill>
                  <a:schemeClr val="tx1"/>
                </a:solidFill>
              </a:rPr>
              <a:t>.</a:t>
            </a:r>
            <a:endParaRPr lang="id-ID" b="1" dirty="0" smtClean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menanyakan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saran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memiliki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langsung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kata lain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partisipasi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semata-mata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mengumumkan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aoutokratis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gaya</a:t>
            </a:r>
            <a:r>
              <a:rPr lang="en-US" dirty="0" smtClean="0">
                <a:solidFill>
                  <a:schemeClr val="tx1"/>
                </a:solidFill>
              </a:rPr>
              <a:t> “</a:t>
            </a:r>
            <a:r>
              <a:rPr lang="en-US" dirty="0" err="1" smtClean="0">
                <a:solidFill>
                  <a:schemeClr val="tx1"/>
                </a:solidFill>
              </a:rPr>
              <a:t>memberitahu</a:t>
            </a:r>
            <a:r>
              <a:rPr lang="en-US" dirty="0" smtClean="0">
                <a:solidFill>
                  <a:schemeClr val="tx1"/>
                </a:solidFill>
              </a:rPr>
              <a:t>”)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menggunakan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taktik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pengaruh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seperti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persuasi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rasional</a:t>
            </a:r>
            <a:r>
              <a:rPr lang="en-US" dirty="0" smtClean="0">
                <a:solidFill>
                  <a:schemeClr val="tx1"/>
                </a:solidFill>
              </a:rPr>
              <a:t> (</a:t>
            </a:r>
            <a:r>
              <a:rPr lang="en-US" dirty="0" err="1" smtClean="0">
                <a:solidFill>
                  <a:schemeClr val="tx1"/>
                </a:solidFill>
              </a:rPr>
              <a:t>gaya</a:t>
            </a:r>
            <a:r>
              <a:rPr lang="en-US" dirty="0" smtClean="0">
                <a:solidFill>
                  <a:schemeClr val="tx1"/>
                </a:solidFill>
              </a:rPr>
              <a:t> ’</a:t>
            </a:r>
            <a:r>
              <a:rPr lang="en-US" dirty="0" err="1" smtClean="0">
                <a:solidFill>
                  <a:schemeClr val="tx1"/>
                </a:solidFill>
              </a:rPr>
              <a:t>menjual</a:t>
            </a:r>
            <a:r>
              <a:rPr lang="en-US" dirty="0" smtClean="0">
                <a:solidFill>
                  <a:schemeClr val="tx1"/>
                </a:solidFill>
              </a:rPr>
              <a:t>’)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81000" y="835025"/>
            <a:ext cx="8385175" cy="5257800"/>
          </a:xfrm>
          <a:solidFill>
            <a:schemeClr val="bg2">
              <a:lumMod val="90000"/>
              <a:lumOff val="10000"/>
            </a:schemeClr>
          </a:solidFill>
        </p:spPr>
        <p:txBody>
          <a:bodyPr>
            <a:normAutofit/>
          </a:bodyPr>
          <a:lstStyle/>
          <a:p>
            <a:pPr marL="0" indent="0">
              <a:buFont typeface="Arial" charset="0"/>
              <a:buNone/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Konsultasi</a:t>
            </a:r>
            <a:endParaRPr lang="id-ID" dirty="0">
              <a:solidFill>
                <a:schemeClr val="tx1"/>
              </a:solidFill>
            </a:endParaRP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menanyakan</a:t>
            </a:r>
            <a:r>
              <a:rPr lang="en-US" dirty="0" smtClean="0">
                <a:solidFill>
                  <a:schemeClr val="tx1"/>
                </a:solidFill>
              </a:rPr>
              <a:t> ide, </a:t>
            </a:r>
            <a:r>
              <a:rPr lang="en-US" dirty="0" err="1" smtClean="0">
                <a:solidFill>
                  <a:schemeClr val="tx1"/>
                </a:solidFill>
              </a:rPr>
              <a:t>gagasan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kemudian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serius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mempertimbangkan</a:t>
            </a:r>
            <a:r>
              <a:rPr lang="en-US" dirty="0" smtClean="0">
                <a:solidFill>
                  <a:schemeClr val="tx1"/>
                </a:solidFill>
              </a:rPr>
              <a:t> saran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perhatian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menunjukkan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telah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sebelumnya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tanpa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konsultasi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sebelumnya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tetapi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bersedia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melakukan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modifikasi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jika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keberatan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saran yang </a:t>
            </a:r>
            <a:r>
              <a:rPr lang="en-US" dirty="0" err="1" smtClean="0">
                <a:solidFill>
                  <a:schemeClr val="tx1"/>
                </a:solidFill>
              </a:rPr>
              <a:t>bagus</a:t>
            </a:r>
            <a:r>
              <a:rPr lang="en-US" dirty="0" smtClean="0">
                <a:solidFill>
                  <a:schemeClr val="tx1"/>
                </a:solidFill>
              </a:rPr>
              <a:t>. 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menunjukkan</a:t>
            </a:r>
            <a:r>
              <a:rPr lang="en-US" dirty="0" smtClean="0">
                <a:solidFill>
                  <a:schemeClr val="tx1"/>
                </a:solidFill>
              </a:rPr>
              <a:t> proposal </a:t>
            </a:r>
            <a:r>
              <a:rPr lang="en-US" dirty="0" err="1" smtClean="0">
                <a:solidFill>
                  <a:schemeClr val="tx1"/>
                </a:solidFill>
              </a:rPr>
              <a:t>sementara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secara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aktif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mendorong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saran </a:t>
            </a:r>
            <a:r>
              <a:rPr lang="en-US" dirty="0" err="1" smtClean="0">
                <a:solidFill>
                  <a:schemeClr val="tx1"/>
                </a:solidFill>
              </a:rPr>
              <a:t>demi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perbaikan</a:t>
            </a:r>
            <a:r>
              <a:rPr lang="en-US" dirty="0" smtClean="0">
                <a:solidFill>
                  <a:schemeClr val="tx1"/>
                </a:solidFill>
              </a:rPr>
              <a:t> proposal </a:t>
            </a:r>
            <a:r>
              <a:rPr lang="en-US" dirty="0" err="1" smtClean="0">
                <a:solidFill>
                  <a:schemeClr val="tx1"/>
                </a:solidFill>
              </a:rPr>
              <a:t>tersebut</a:t>
            </a:r>
            <a:r>
              <a:rPr lang="en-US" dirty="0" smtClean="0">
                <a:solidFill>
                  <a:schemeClr val="tx1"/>
                </a:solidFill>
              </a:rPr>
              <a:t>. 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menyajikan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sebuah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meminta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berpartisipasi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mendiagnosanya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mengembangkan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penyelesaiannya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tetapi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akhir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sendiri</a:t>
            </a:r>
            <a:endParaRPr lang="en-US" dirty="0" smtClean="0">
              <a:solidFill>
                <a:schemeClr val="tx1"/>
              </a:solidFill>
            </a:endParaRPr>
          </a:p>
          <a:p>
            <a:pPr>
              <a:buFont typeface="Arial" charset="0"/>
              <a:buNone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981075"/>
            <a:ext cx="8229600" cy="5145088"/>
          </a:xfrm>
          <a:solidFill>
            <a:schemeClr val="bg2">
              <a:lumMod val="90000"/>
              <a:lumOff val="10000"/>
            </a:schemeClr>
          </a:solidFill>
        </p:spPr>
        <p:txBody>
          <a:bodyPr/>
          <a:lstStyle/>
          <a:p>
            <a:pPr marL="0" indent="0">
              <a:buFont typeface="Arial" charset="0"/>
              <a:buNone/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Keputusan</a:t>
            </a:r>
            <a:r>
              <a:rPr lang="en-US" b="1" dirty="0" smtClean="0">
                <a:solidFill>
                  <a:schemeClr val="tx1"/>
                </a:solidFill>
              </a:rPr>
              <a:t> </a:t>
            </a:r>
            <a:r>
              <a:rPr lang="en-US" b="1" dirty="0" err="1" smtClean="0">
                <a:solidFill>
                  <a:schemeClr val="tx1"/>
                </a:solidFill>
              </a:rPr>
              <a:t>bersama</a:t>
            </a:r>
            <a:r>
              <a:rPr lang="id-ID" dirty="0" smtClean="0">
                <a:solidFill>
                  <a:schemeClr val="tx1"/>
                </a:solidFill>
              </a:rPr>
              <a:t>.</a:t>
            </a:r>
          </a:p>
          <a:p>
            <a:pPr>
              <a:spcBef>
                <a:spcPts val="0"/>
              </a:spcBef>
              <a:spcAft>
                <a:spcPts val="1200"/>
              </a:spcAft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bertemu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dengan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mendiskusikan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masalah</a:t>
            </a:r>
            <a:r>
              <a:rPr lang="en-US" dirty="0" smtClean="0">
                <a:solidFill>
                  <a:schemeClr val="tx1"/>
                </a:solidFill>
              </a:rPr>
              <a:t> yang </a:t>
            </a:r>
            <a:r>
              <a:rPr lang="en-US" dirty="0" err="1" smtClean="0">
                <a:solidFill>
                  <a:schemeClr val="tx1"/>
                </a:solidFill>
              </a:rPr>
              <a:t>dihadapi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bersama</a:t>
            </a:r>
            <a:r>
              <a:rPr lang="en-US" dirty="0" smtClean="0">
                <a:solidFill>
                  <a:schemeClr val="tx1"/>
                </a:solidFill>
              </a:rPr>
              <a:t>. Di </a:t>
            </a:r>
            <a:r>
              <a:rPr lang="en-US" dirty="0" err="1" smtClean="0">
                <a:solidFill>
                  <a:schemeClr val="tx1"/>
                </a:solidFill>
              </a:rPr>
              <a:t>sini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partisipasi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dapat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dikatakan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sama</a:t>
            </a:r>
            <a:r>
              <a:rPr lang="en-US" dirty="0" smtClean="0">
                <a:solidFill>
                  <a:schemeClr val="tx1"/>
                </a:solidFill>
              </a:rPr>
              <a:t>, </a:t>
            </a:r>
            <a:r>
              <a:rPr lang="en-US" dirty="0" err="1" smtClean="0">
                <a:solidFill>
                  <a:schemeClr val="tx1"/>
                </a:solidFill>
              </a:rPr>
              <a:t>dalam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pengambilan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akhir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 marL="0" indent="0">
              <a:buFont typeface="Arial" charset="0"/>
              <a:buNone/>
              <a:defRPr/>
            </a:pPr>
            <a:r>
              <a:rPr lang="en-US" b="1" dirty="0" err="1" smtClean="0">
                <a:solidFill>
                  <a:schemeClr val="tx1"/>
                </a:solidFill>
              </a:rPr>
              <a:t>Pendelegasian</a:t>
            </a:r>
            <a:r>
              <a:rPr lang="id-ID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memberikan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otoritas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tanggung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jawab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untuk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membuat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pada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seseorang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atau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kelompok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karyawan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  <a:r>
              <a:rPr lang="en-US" dirty="0" err="1" smtClean="0">
                <a:solidFill>
                  <a:schemeClr val="tx1"/>
                </a:solidFill>
              </a:rPr>
              <a:t>Pemimpin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biasanya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hanya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menentukan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batas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pembuatan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final, </a:t>
            </a:r>
            <a:r>
              <a:rPr lang="en-US" dirty="0" err="1" smtClean="0">
                <a:solidFill>
                  <a:schemeClr val="tx1"/>
                </a:solidFill>
              </a:rPr>
              <a:t>dan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persetujuan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awal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tidak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selalu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diperlukan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sebelum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keputusan</a:t>
            </a:r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dirty="0" err="1" smtClean="0">
                <a:solidFill>
                  <a:schemeClr val="tx1"/>
                </a:solidFill>
              </a:rPr>
              <a:t>diimplementasikan</a:t>
            </a:r>
            <a:r>
              <a:rPr lang="en-US" dirty="0" smtClean="0">
                <a:solidFill>
                  <a:schemeClr val="tx1"/>
                </a:solidFill>
              </a:rPr>
              <a:t>.</a:t>
            </a:r>
          </a:p>
          <a:p>
            <a:pPr>
              <a:buFont typeface="Arial" charset="0"/>
              <a:buChar char="•"/>
              <a:defRPr/>
            </a:pP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-108520" y="188640"/>
          <a:ext cx="9252520" cy="648072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950" y="188913"/>
          <a:ext cx="8964613" cy="6248400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89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0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912">
                <a:tc>
                  <a:txBody>
                    <a:bodyPr/>
                    <a:lstStyle/>
                    <a:p>
                      <a:pPr lvl="0" algn="ctr"/>
                      <a:r>
                        <a:rPr lang="id-ID" sz="2400" dirty="0" smtClean="0"/>
                        <a:t>Transactional Leadership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id-ID" sz="2400" dirty="0" smtClean="0"/>
                        <a:t>Transformational Leadership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920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Memperjelas persyaratan kontrak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Idealized influence </a:t>
                      </a:r>
                      <a:r>
                        <a:rPr lang="id-ID" sz="2400" dirty="0" smtClean="0">
                          <a:sym typeface="Wingdings" pitchFamily="2" charset="2"/>
                        </a:rPr>
                        <a:t> P</a:t>
                      </a:r>
                      <a:r>
                        <a:rPr lang="en-US" sz="2400" dirty="0" err="1" smtClean="0"/>
                        <a:t>erilaku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yg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memberi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wawasan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serta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kesadaran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akan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misi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membangkitkan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kebanggaan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serta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menumbuhkan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sikap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hormat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kepercayaan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pada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para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bawahannya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16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Menegakkan kepatuhan terhadap peraturan dan standar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Intellectual simulation </a:t>
                      </a:r>
                      <a:r>
                        <a:rPr lang="id-ID" sz="2400" dirty="0" smtClean="0">
                          <a:sym typeface="Wingdings" pitchFamily="2" charset="2"/>
                        </a:rPr>
                        <a:t> P</a:t>
                      </a:r>
                      <a:r>
                        <a:rPr lang="en-US" sz="2400" dirty="0" err="1" smtClean="0"/>
                        <a:t>erilaku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meningkatkan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intelegensia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rasionalitas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pemecahan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masalah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secara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seksama</a:t>
                      </a:r>
                      <a:r>
                        <a:rPr lang="en-US" sz="2400" dirty="0" smtClean="0"/>
                        <a:t>)</a:t>
                      </a:r>
                      <a:r>
                        <a:rPr lang="id-ID" sz="2400" dirty="0" smtClean="0"/>
                        <a:t> seperti </a:t>
                      </a:r>
                      <a:r>
                        <a:rPr lang="id-ID" sz="2400" dirty="0" smtClean="0">
                          <a:sym typeface="Wingdings" pitchFamily="2" charset="2"/>
                        </a:rPr>
                        <a:t>memperlihatkan </a:t>
                      </a:r>
                      <a:r>
                        <a:rPr lang="id-ID" sz="2400" dirty="0" smtClean="0"/>
                        <a:t>kreativitas dan ide-ide baru.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920163">
                <a:tc>
                  <a:txBody>
                    <a:bodyPr/>
                    <a:lstStyle/>
                    <a:p>
                      <a:pPr lvl="0"/>
                      <a:r>
                        <a:rPr lang="id-ID" sz="2400" dirty="0" smtClean="0"/>
                        <a:t>Mengatur perjanjian kontrak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Individual</a:t>
                      </a:r>
                      <a:r>
                        <a:rPr lang="id-ID" sz="2400" baseline="0" dirty="0" smtClean="0"/>
                        <a:t> consideration </a:t>
                      </a:r>
                      <a:r>
                        <a:rPr lang="id-ID" sz="2400" baseline="0" dirty="0" smtClean="0">
                          <a:sym typeface="Wingdings" pitchFamily="2" charset="2"/>
                        </a:rPr>
                        <a:t> </a:t>
                      </a:r>
                      <a:r>
                        <a:rPr lang="id-ID" sz="2400" dirty="0" smtClean="0"/>
                        <a:t>Bertindak dengan keaslian &amp; kejujuran. Seperti </a:t>
                      </a:r>
                      <a:r>
                        <a:rPr lang="en-US" sz="2400" dirty="0" err="1" smtClean="0"/>
                        <a:t>memberikan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perhatian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membina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membimbing</a:t>
                      </a:r>
                      <a:r>
                        <a:rPr lang="en-US" sz="2400" dirty="0" smtClean="0"/>
                        <a:t>,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melatih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setiap</a:t>
                      </a:r>
                      <a:r>
                        <a:rPr lang="en-US" sz="2400" dirty="0" smtClean="0"/>
                        <a:t> orang </a:t>
                      </a:r>
                      <a:r>
                        <a:rPr lang="en-US" sz="2400" dirty="0" err="1" smtClean="0"/>
                        <a:t>secara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khusus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dan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pribadi</a:t>
                      </a:r>
                      <a:r>
                        <a:rPr lang="id-ID" sz="2400" dirty="0" smtClean="0"/>
                        <a:t>.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07950" y="188913"/>
          <a:ext cx="8964613" cy="528002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8944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5070134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</a:tblGrid>
              <a:tr h="487963">
                <a:tc>
                  <a:txBody>
                    <a:bodyPr/>
                    <a:lstStyle/>
                    <a:p>
                      <a:pPr lvl="0" algn="ctr"/>
                      <a:r>
                        <a:rPr lang="id-ID" sz="2400" dirty="0" smtClean="0"/>
                        <a:t>Transactional Leadership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tc>
                  <a:txBody>
                    <a:bodyPr/>
                    <a:lstStyle/>
                    <a:p>
                      <a:pPr lvl="0" algn="ctr"/>
                      <a:r>
                        <a:rPr lang="id-ID" sz="2400" dirty="0" smtClean="0"/>
                        <a:t>Transformational Leadership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28615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Mengawasi bawahan untuk memastikan</a:t>
                      </a:r>
                      <a:r>
                        <a:rPr lang="id-ID" sz="2400" baseline="0" dirty="0" smtClean="0"/>
                        <a:t> </a:t>
                      </a:r>
                      <a:r>
                        <a:rPr lang="id-ID" sz="2400" dirty="0" smtClean="0"/>
                        <a:t>pekerjaan dilakukan secara efektif: Manajemen aktif dengan pengecualian; manajemen pasif dengan pengecualian</a:t>
                      </a:r>
                      <a:endParaRPr lang="id-ID" sz="2400" b="0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Inspirational motivation </a:t>
                      </a:r>
                      <a:r>
                        <a:rPr lang="id-ID" sz="2400" dirty="0" smtClean="0">
                          <a:sym typeface="Wingdings" pitchFamily="2" charset="2"/>
                        </a:rPr>
                        <a:t> </a:t>
                      </a:r>
                      <a:r>
                        <a:rPr lang="id-ID" sz="2400" dirty="0" smtClean="0"/>
                        <a:t>P</a:t>
                      </a:r>
                      <a:r>
                        <a:rPr lang="en-US" sz="2400" dirty="0" err="1" smtClean="0"/>
                        <a:t>erilaku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menumbuhkan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ekspektasi</a:t>
                      </a:r>
                      <a:r>
                        <a:rPr lang="en-US" sz="2400" dirty="0" smtClean="0"/>
                        <a:t> yang </a:t>
                      </a:r>
                      <a:r>
                        <a:rPr lang="en-US" sz="2400" dirty="0" err="1" smtClean="0"/>
                        <a:t>tinggi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melalui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pemanfaatan</a:t>
                      </a:r>
                      <a:r>
                        <a:rPr lang="en-US" sz="2400" dirty="0" smtClean="0"/>
                        <a:t> </a:t>
                      </a:r>
                      <a:r>
                        <a:rPr lang="en-US" sz="2400" dirty="0" err="1" smtClean="0"/>
                        <a:t>simbol-simbol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299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Pekerjaan yang terisolasi dari lingkungan yang berubah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tc>
                  <a:txBody>
                    <a:bodyPr/>
                    <a:lstStyle/>
                    <a:p>
                      <a:endParaRPr lang="id-ID" sz="2400" dirty="0" smtClean="0"/>
                    </a:p>
                  </a:txBody>
                  <a:tcPr marL="91433" marR="91433" marT="45708" marB="45708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188786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Menggunakan imbalan tak terduga untuk memengaruhi motivasi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tc>
                  <a:txBody>
                    <a:bodyPr/>
                    <a:lstStyle/>
                    <a:p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94124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memastikan keadilan reward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tc>
                  <a:txBody>
                    <a:bodyPr/>
                    <a:lstStyle/>
                    <a:p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8" marB="45708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539750" y="549275"/>
          <a:ext cx="8064500" cy="5383213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80645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504713">
                <a:tc>
                  <a:txBody>
                    <a:bodyPr/>
                    <a:lstStyle/>
                    <a:p>
                      <a:pPr lvl="0" algn="l"/>
                      <a:r>
                        <a:rPr lang="id-ID" sz="2400" dirty="0" smtClean="0">
                          <a:solidFill>
                            <a:schemeClr val="tx1"/>
                          </a:solidFill>
                        </a:rPr>
                        <a:t>Charismatic Leadership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5607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Memiliki visi yang amat kuat atau kesadaran tujuan yang jelas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04713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Mengkomunikasikan visi itu secara efektif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04713">
                <a:tc>
                  <a:txBody>
                    <a:bodyPr/>
                    <a:lstStyle/>
                    <a:p>
                      <a:pPr lvl="0"/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Mendemontrasikan konsistensi dan fokus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67911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Mengetahui kekuatan-kekuatan sendiri dan memanfaatkannya</a:t>
                      </a:r>
                      <a:endParaRPr lang="id-ID" sz="2400" b="0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90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Mempunyai daya </a:t>
                      </a:r>
                      <a:r>
                        <a:rPr lang="id-ID" sz="2400" dirty="0" smtClean="0">
                          <a:solidFill>
                            <a:schemeClr val="bg1"/>
                          </a:solidFill>
                        </a:rPr>
                        <a:t>t</a:t>
                      </a:r>
                      <a:r>
                        <a:rPr lang="id-ID" sz="2400" dirty="0" smtClean="0">
                          <a:solidFill>
                            <a:schemeClr val="bg1"/>
                          </a:solidFill>
                          <a:latin typeface="+mn-lt"/>
                          <a:ea typeface="+mn-ea"/>
                          <a:cs typeface="+mn-cs"/>
                        </a:rPr>
                        <a:t>arik yang sangat besar, karena itu umumnya mempunyai pengikut yang jumlahnya juga besar</a:t>
                      </a:r>
                      <a:endParaRPr lang="id-ID" sz="2400" b="0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90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>
                          <a:latin typeface="+mn-lt"/>
                          <a:ea typeface="+mn-ea"/>
                          <a:cs typeface="+mn-cs"/>
                        </a:rPr>
                        <a:t>Pengikutnya tidak dapat menjelaskan, mengapa mereka tertarik mengikuti dan menaati pemimpin tersebut</a:t>
                      </a:r>
                      <a:endParaRPr lang="id-ID" sz="2400" b="0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908518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Karisma yang dimiliki tidak bergantung pada umur, kekayaan, kesehatan, ataupun ketampanan si pemimpin</a:t>
                      </a:r>
                      <a:endParaRPr lang="id-ID" sz="2400" b="0" i="1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29" marR="91429" marT="45691" marB="45691"/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ext Placeholder 4"/>
          <p:cNvSpPr>
            <a:spLocks noGrp="1"/>
          </p:cNvSpPr>
          <p:nvPr>
            <p:ph type="body" idx="1"/>
          </p:nvPr>
        </p:nvSpPr>
        <p:spPr>
          <a:xfrm>
            <a:off x="457200" y="5621338"/>
            <a:ext cx="8305800" cy="414337"/>
          </a:xfrm>
        </p:spPr>
        <p:txBody>
          <a:bodyPr/>
          <a:lstStyle/>
          <a:p>
            <a:endParaRPr lang="en-US" altLang="en-US" smtClean="0"/>
          </a:p>
        </p:txBody>
      </p:sp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d-ID" sz="6000" dirty="0">
                <a:solidFill>
                  <a:schemeClr val="bg1"/>
                </a:solidFill>
              </a:rPr>
              <a:t>TeŞekkŰr Ederim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>
              <a:defRPr/>
            </a:pPr>
            <a:r>
              <a:rPr lang="id-ID" sz="4000" dirty="0" smtClean="0">
                <a:solidFill>
                  <a:schemeClr val="tx1"/>
                </a:solidFill>
              </a:rPr>
              <a:t>Apa itu gaya kepemimpinan??</a:t>
            </a:r>
            <a:endParaRPr lang="id-ID" sz="4000" dirty="0"/>
          </a:p>
        </p:txBody>
      </p:sp>
      <p:sp>
        <p:nvSpPr>
          <p:cNvPr id="7171" name="Rectangle 2"/>
          <p:cNvSpPr>
            <a:spLocks noChangeArrowheads="1"/>
          </p:cNvSpPr>
          <p:nvPr/>
        </p:nvSpPr>
        <p:spPr bwMode="auto">
          <a:xfrm>
            <a:off x="4356100" y="1052513"/>
            <a:ext cx="4572000" cy="1323975"/>
          </a:xfrm>
          <a:prstGeom prst="rect">
            <a:avLst/>
          </a:prstGeom>
          <a:solidFill>
            <a:schemeClr val="accent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 Narrow" panose="020B060602020203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id-ID" altLang="en-US" sz="2000" b="1">
                <a:solidFill>
                  <a:schemeClr val="bg1"/>
                </a:solidFill>
              </a:rPr>
              <a:t>Gaya kepemimpinan adalah cara dan pendekatan untuk memberikan arahan, mengimplementasikan rencana, dan memotivasi orang</a:t>
            </a:r>
          </a:p>
        </p:txBody>
      </p:sp>
      <p:sp>
        <p:nvSpPr>
          <p:cNvPr id="4" name="Right Arrow 3"/>
          <p:cNvSpPr/>
          <p:nvPr/>
        </p:nvSpPr>
        <p:spPr>
          <a:xfrm rot="16200000">
            <a:off x="5886451" y="2744787"/>
            <a:ext cx="1511300" cy="115252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id-ID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Content Placeholder 6"/>
          <p:cNvGraphicFramePr>
            <a:graphicFrameLocks noGrp="1"/>
          </p:cNvGraphicFramePr>
          <p:nvPr>
            <p:ph idx="1"/>
          </p:nvPr>
        </p:nvGraphicFramePr>
        <p:xfrm>
          <a:off x="179512" y="188640"/>
          <a:ext cx="8784976" cy="647017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-108520" y="116632"/>
          <a:ext cx="9145016" cy="662473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50825" y="549275"/>
          <a:ext cx="8640763" cy="4389438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206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Otoriter/Otokratik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Militer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Paternalistik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18881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Menganggap</a:t>
                      </a:r>
                      <a:r>
                        <a:rPr lang="id-ID" sz="2400" baseline="0" dirty="0" smtClean="0"/>
                        <a:t> organisasi/perusahaan adalah milik pribadi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Lebih sering</a:t>
                      </a:r>
                      <a:r>
                        <a:rPr lang="id-ID" sz="2400" baseline="0" dirty="0" smtClean="0"/>
                        <a:t> menggunakan perintah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Subordinate is immature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188810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Mengidentikkan tujuan pribadi dengan tujuan</a:t>
                      </a:r>
                      <a:r>
                        <a:rPr lang="id-ID" sz="2400" baseline="0" dirty="0" smtClean="0"/>
                        <a:t> organisasi/perusahaan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dirty="0" smtClean="0"/>
                        <a:t>Menggemari upacara-upacara untuk</a:t>
                      </a:r>
                      <a:r>
                        <a:rPr lang="id-ID" sz="2400" baseline="0" dirty="0" smtClean="0"/>
                        <a:t> berbagai  keadaan</a:t>
                      </a:r>
                      <a:endParaRPr lang="id-ID" sz="2400" b="0" dirty="0" smtClean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Over protective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554612">
                <a:tc>
                  <a:txBody>
                    <a:bodyPr/>
                    <a:lstStyle/>
                    <a:p>
                      <a:r>
                        <a:rPr lang="id-ID" sz="2400" baseline="0" dirty="0" smtClean="0"/>
                        <a:t>Menganggap bawahan sebagai alat semata-mata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Senang pada formalitas yang berlebih-lebihan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Jarang memberi kesempatan kepada</a:t>
                      </a:r>
                      <a:r>
                        <a:rPr lang="id-ID" sz="2400" baseline="0" dirty="0" smtClean="0"/>
                        <a:t> bawahan untuk ikut mengambil keputusan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702" marB="45702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250825" y="549275"/>
          <a:ext cx="8640763" cy="4754563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3024336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664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95213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457126"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Otoriter/Otokratik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694" marB="456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Militer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694" marB="45694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400" dirty="0" smtClean="0"/>
                        <a:t>Paternalistik</a:t>
                      </a:r>
                      <a:endParaRPr lang="id-ID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77999" marR="77999" marT="45694" marB="45694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1554392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Anti</a:t>
                      </a:r>
                      <a:r>
                        <a:rPr lang="id-ID" sz="2400" baseline="0" dirty="0" smtClean="0"/>
                        <a:t> kritik, saran, dan pendapat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Sulit</a:t>
                      </a:r>
                      <a:r>
                        <a:rPr lang="id-ID" sz="2400" baseline="0" dirty="0" smtClean="0"/>
                        <a:t> menerima kritik</a:t>
                      </a:r>
                      <a:endParaRPr lang="id-ID" sz="2400" b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Jarang memberi kesempatan kepada</a:t>
                      </a:r>
                      <a:r>
                        <a:rPr lang="id-ID" sz="2400" baseline="0" dirty="0" smtClean="0"/>
                        <a:t> bawahan untuk ikut mengambil inisiatif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920129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Terlalu tergantung</a:t>
                      </a:r>
                      <a:r>
                        <a:rPr lang="id-ID" sz="2400" baseline="0" dirty="0" smtClean="0"/>
                        <a:t> kepada kekuasaan formilnya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400" baseline="0" dirty="0" smtClean="0"/>
                        <a:t>Senang bergantung pada pangkat dan jabatan</a:t>
                      </a:r>
                      <a:endParaRPr lang="id-ID" sz="24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Jarang memberi kesempatan kepada</a:t>
                      </a:r>
                      <a:r>
                        <a:rPr lang="id-ID" sz="2400" baseline="0" dirty="0" smtClean="0"/>
                        <a:t> bawahan untuk ikut mengembangkan kreativitas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2917"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Punishment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Menuntut disiplin yang tinggi dan</a:t>
                      </a:r>
                      <a:r>
                        <a:rPr lang="id-ID" sz="2400" baseline="0" dirty="0" smtClean="0"/>
                        <a:t> kaku</a:t>
                      </a:r>
                      <a:endParaRPr lang="id-ID" sz="2400" b="0" baseline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tc>
                  <a:txBody>
                    <a:bodyPr/>
                    <a:lstStyle/>
                    <a:p>
                      <a:r>
                        <a:rPr lang="id-ID" sz="2400" dirty="0" smtClean="0"/>
                        <a:t>Sering bersikap maha tahu</a:t>
                      </a:r>
                      <a:endParaRPr lang="id-ID" sz="2400" b="0" dirty="0">
                        <a:solidFill>
                          <a:schemeClr val="bg1"/>
                        </a:solidFill>
                      </a:endParaRPr>
                    </a:p>
                  </a:txBody>
                  <a:tcPr marL="87068" marR="87068" marT="45721" marB="45721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Diagram 1"/>
          <p:cNvGraphicFramePr/>
          <p:nvPr/>
        </p:nvGraphicFramePr>
        <p:xfrm>
          <a:off x="0" y="72008"/>
          <a:ext cx="8999984" cy="67413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388" y="260350"/>
          <a:ext cx="8785225" cy="6156325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37642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95237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037"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Demokratik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Partisipatif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Laissez Faire</a:t>
                      </a:r>
                      <a:endParaRPr lang="id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696" marB="45696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293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dirty="0" smtClean="0"/>
                        <a:t>No</a:t>
                      </a:r>
                      <a:r>
                        <a:rPr lang="id-ID" sz="2200" baseline="0" dirty="0" smtClean="0"/>
                        <a:t> body’s perfect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Bawahan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harus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berpartisipasi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memberikan</a:t>
                      </a:r>
                      <a:r>
                        <a:rPr lang="en-US" sz="2200" dirty="0" smtClean="0"/>
                        <a:t>, saran, ide, </a:t>
                      </a:r>
                      <a:r>
                        <a:rPr lang="en-US" sz="2200" dirty="0" err="1" smtClean="0"/>
                        <a:t>dan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pertimbangan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dalam</a:t>
                      </a:r>
                      <a:r>
                        <a:rPr lang="en-US" sz="2200" dirty="0" smtClean="0"/>
                        <a:t> proses </a:t>
                      </a:r>
                      <a:r>
                        <a:rPr lang="en-US" sz="2200" dirty="0" err="1" smtClean="0"/>
                        <a:t>pengambilan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keputusan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Pemimpin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melimpahkan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wewenang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sepenuhnya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kepada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767677">
                <a:tc>
                  <a:txBody>
                    <a:bodyPr/>
                    <a:lstStyle/>
                    <a:p>
                      <a:r>
                        <a:rPr lang="id-ID" sz="2200" baseline="0" dirty="0" smtClean="0"/>
                        <a:t>Memberikan tanggungjawab dan menetapkan target yang tinggi namun tetap realistis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Keputusan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tetap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dilakukan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pimpinan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dengan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mempertimbangkan</a:t>
                      </a:r>
                      <a:r>
                        <a:rPr lang="en-US" sz="2200" dirty="0" smtClean="0"/>
                        <a:t> saran </a:t>
                      </a:r>
                      <a:r>
                        <a:rPr lang="en-US" sz="2200" dirty="0" err="1" smtClean="0"/>
                        <a:t>atau</a:t>
                      </a:r>
                      <a:r>
                        <a:rPr lang="en-US" sz="2200" dirty="0" smtClean="0"/>
                        <a:t> ide yang </a:t>
                      </a:r>
                      <a:r>
                        <a:rPr lang="en-US" sz="2200" dirty="0" err="1" smtClean="0"/>
                        <a:t>diberikan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bawahannya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Keputusan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lebih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banyak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dibuat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oleh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767677">
                <a:tc>
                  <a:txBody>
                    <a:bodyPr/>
                    <a:lstStyle/>
                    <a:p>
                      <a:r>
                        <a:rPr lang="id-ID" sz="2200" dirty="0" smtClean="0"/>
                        <a:t>Membantu musyawarah tanpa mengganggu solusi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r>
                        <a:rPr lang="en-US" sz="2200" dirty="0" err="1" smtClean="0"/>
                        <a:t>Keputusan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tetap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dilakukan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pimpinan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dengan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mempertimbangkan</a:t>
                      </a:r>
                      <a:r>
                        <a:rPr lang="en-US" sz="2200" dirty="0" smtClean="0"/>
                        <a:t> saran </a:t>
                      </a:r>
                      <a:r>
                        <a:rPr lang="en-US" sz="2200" dirty="0" err="1" smtClean="0"/>
                        <a:t>atau</a:t>
                      </a:r>
                      <a:r>
                        <a:rPr lang="en-US" sz="2200" dirty="0" smtClean="0"/>
                        <a:t> ide yang </a:t>
                      </a:r>
                      <a:r>
                        <a:rPr lang="en-US" sz="2200" dirty="0" err="1" smtClean="0"/>
                        <a:t>diberikan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bawahannya</a:t>
                      </a:r>
                      <a:endParaRPr lang="id-ID" sz="2200" dirty="0" smtClean="0"/>
                    </a:p>
                  </a:txBody>
                  <a:tcPr marL="91434" marR="91434" marT="45696" marB="45696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Kebijaksanaan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lebih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banyak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dibuat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oleh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696" marB="45696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179388" y="404813"/>
          <a:ext cx="8785225" cy="5913437"/>
        </p:xfrm>
        <a:graphic>
          <a:graphicData uri="http://schemas.openxmlformats.org/drawingml/2006/table">
            <a:tbl>
              <a:tblPr firstRow="1" bandRow="1">
                <a:tableStyleId>{EB344D84-9AFB-497E-A393-DC336BA19D2E}</a:tableStyleId>
              </a:tblPr>
              <a:tblGrid>
                <a:gridCol w="2592412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736380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3456433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518123"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Demokratik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Partisipatif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>
                  <a:txBody>
                    <a:bodyPr/>
                    <a:lstStyle/>
                    <a:p>
                      <a:pPr algn="ctr"/>
                      <a:r>
                        <a:rPr lang="id-ID" sz="2200" dirty="0" smtClean="0"/>
                        <a:t>Laissez Faire</a:t>
                      </a:r>
                      <a:endParaRPr lang="id-ID" sz="2200" b="1" dirty="0">
                        <a:solidFill>
                          <a:schemeClr val="tx1"/>
                        </a:solidFill>
                      </a:endParaRPr>
                    </a:p>
                  </a:txBody>
                  <a:tcPr marL="91434" marR="91434" marT="45703" marB="45703"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2103281">
                <a:tc>
                  <a:txBody>
                    <a:bodyPr/>
                    <a:lstStyle/>
                    <a:p>
                      <a:r>
                        <a:rPr lang="id-ID" sz="2200" dirty="0" smtClean="0"/>
                        <a:t>Terima saran, pendapat, dan kritik, selalu mengembangkan kapasitas diri sebagai pemimpin</a:t>
                      </a:r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Pengawasan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terhadap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sikap</a:t>
                      </a:r>
                      <a:r>
                        <a:rPr lang="en-US" sz="2200" dirty="0" smtClean="0"/>
                        <a:t>, </a:t>
                      </a:r>
                      <a:r>
                        <a:rPr lang="en-US" sz="2200" dirty="0" err="1" smtClean="0"/>
                        <a:t>tingkah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laku</a:t>
                      </a:r>
                      <a:r>
                        <a:rPr lang="en-US" sz="2200" dirty="0" smtClean="0"/>
                        <a:t>, </a:t>
                      </a:r>
                      <a:r>
                        <a:rPr lang="en-US" sz="2200" dirty="0" err="1" smtClean="0"/>
                        <a:t>perbuatan</a:t>
                      </a:r>
                      <a:r>
                        <a:rPr lang="id-ID" sz="2200" dirty="0" smtClean="0"/>
                        <a:t>,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atau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kegiatan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para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dilakukan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secara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wajar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Pimpinan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hanya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berkomunikasi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apabila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diperlukan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oleh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bawahan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97344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d-ID" sz="2200" dirty="0" smtClean="0"/>
                        <a:t>Memprioritaskan kerja sama dan kerja tim dalam mencapai tujuan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 rowSpan="3">
                  <a:txBody>
                    <a:bodyPr/>
                    <a:lstStyle/>
                    <a:p>
                      <a:endParaRPr lang="id-ID" sz="22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Hampir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tiada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pengawasan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terhadap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tingkah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laku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1097344">
                <a:tc rowSpan="2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tc vMerge="1">
                  <a:txBody>
                    <a:bodyPr/>
                    <a:lstStyle/>
                    <a:p>
                      <a:endParaRPr lang="id-ID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4" marB="4570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Kepentingan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pribadi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lebih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penting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dari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kepentingan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kelompok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1097344">
                <a:tc vMerge="1"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id-ID" sz="16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4" marB="45704"/>
                </a:tc>
                <a:tc vMerge="1">
                  <a:txBody>
                    <a:bodyPr/>
                    <a:lstStyle/>
                    <a:p>
                      <a:endParaRPr lang="id-ID" sz="1600" b="0" dirty="0">
                        <a:solidFill>
                          <a:schemeClr val="bg1"/>
                        </a:solidFill>
                      </a:endParaRPr>
                    </a:p>
                  </a:txBody>
                  <a:tcPr marL="91433" marR="91433" marT="45704" marB="45704"/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200" dirty="0" err="1" smtClean="0"/>
                        <a:t>Tanggung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jawab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keberhasilan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organisasi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dipikul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oleh</a:t>
                      </a:r>
                      <a:r>
                        <a:rPr lang="en-US" sz="2200" dirty="0" smtClean="0"/>
                        <a:t> </a:t>
                      </a:r>
                      <a:r>
                        <a:rPr lang="en-US" sz="2200" dirty="0" err="1" smtClean="0"/>
                        <a:t>perseorangan</a:t>
                      </a:r>
                      <a:endParaRPr lang="id-ID" sz="2200" b="0" dirty="0" smtClean="0">
                        <a:solidFill>
                          <a:schemeClr val="bg1"/>
                        </a:solidFill>
                      </a:endParaRPr>
                    </a:p>
                  </a:txBody>
                  <a:tcPr marL="91434" marR="91434" marT="45703" marB="45703"/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Thatch">
  <a:themeElements>
    <a:clrScheme name="Thatch">
      <a:dk1>
        <a:sysClr val="windowText" lastClr="000000"/>
      </a:dk1>
      <a:lt1>
        <a:sysClr val="window" lastClr="FFFFFF"/>
      </a:lt1>
      <a:dk2>
        <a:srgbClr val="1D3641"/>
      </a:dk2>
      <a:lt2>
        <a:srgbClr val="DFE6D0"/>
      </a:lt2>
      <a:accent1>
        <a:srgbClr val="759AA5"/>
      </a:accent1>
      <a:accent2>
        <a:srgbClr val="CFC60D"/>
      </a:accent2>
      <a:accent3>
        <a:srgbClr val="99987F"/>
      </a:accent3>
      <a:accent4>
        <a:srgbClr val="90AC97"/>
      </a:accent4>
      <a:accent5>
        <a:srgbClr val="FFAD1C"/>
      </a:accent5>
      <a:accent6>
        <a:srgbClr val="B9AB6F"/>
      </a:accent6>
      <a:hlink>
        <a:srgbClr val="66AACD"/>
      </a:hlink>
      <a:folHlink>
        <a:srgbClr val="809DB3"/>
      </a:folHlink>
    </a:clrScheme>
    <a:fontScheme name="Custom 1">
      <a:majorFont>
        <a:latin typeface="Arial Narrow"/>
        <a:ea typeface=""/>
        <a:cs typeface=""/>
      </a:majorFont>
      <a:minorFont>
        <a:latin typeface="Arial Narrow"/>
        <a:ea typeface=""/>
        <a:cs typeface=""/>
      </a:minorFont>
    </a:fontScheme>
    <a:fmtScheme name="Thatch">
      <a:fillStyleLst>
        <a:solidFill>
          <a:schemeClr val="phClr"/>
        </a:solidFill>
        <a:gradFill rotWithShape="1">
          <a:gsLst>
            <a:gs pos="0">
              <a:schemeClr val="phClr">
                <a:tint val="79000"/>
                <a:satMod val="180000"/>
              </a:schemeClr>
            </a:gs>
            <a:gs pos="65000">
              <a:schemeClr val="phClr">
                <a:tint val="52000"/>
                <a:satMod val="250000"/>
              </a:schemeClr>
            </a:gs>
            <a:gs pos="100000">
              <a:schemeClr val="phClr">
                <a:tint val="29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8700000"/>
            </a:lightRig>
          </a:scene3d>
          <a:sp3d contourW="12700" prstMaterial="dkEdge">
            <a:bevelT w="0" h="0" prst="relaxedInset"/>
            <a:contourClr>
              <a:schemeClr val="phClr">
                <a:shade val="65000"/>
                <a:satMod val="150000"/>
              </a:schemeClr>
            </a:contourClr>
          </a:sp3d>
        </a:effectStyle>
        <a:effectStyle>
          <a:effectLst>
            <a:outerShdw blurRad="63500" dist="25400" dir="5400000" rotWithShape="0">
              <a:srgbClr val="000000">
                <a:alpha val="43000"/>
              </a:srgbClr>
            </a:outerShdw>
          </a:effectLst>
          <a:scene3d>
            <a:camera prst="orthographicFront">
              <a:rot lat="0" lon="0" rev="0"/>
            </a:camera>
            <a:lightRig rig="glow" dir="t">
              <a:rot lat="0" lon="0" rev="13200000"/>
            </a:lightRig>
          </a:scene3d>
          <a:sp3d prstMaterial="dkEdge">
            <a:bevelT w="63500" h="50800" prst="relaxedIns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5000"/>
                <a:shade val="95000"/>
                <a:satMod val="200000"/>
              </a:schemeClr>
            </a:gs>
            <a:gs pos="53000">
              <a:schemeClr val="phClr">
                <a:shade val="60000"/>
                <a:satMod val="220000"/>
              </a:schemeClr>
            </a:gs>
            <a:gs pos="100000">
              <a:schemeClr val="phClr">
                <a:shade val="45000"/>
                <a:satMod val="22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tint val="83000"/>
                <a:shade val="97000"/>
                <a:satMod val="230000"/>
              </a:schemeClr>
            </a:gs>
            <a:gs pos="100000">
              <a:schemeClr val="phClr">
                <a:shade val="35000"/>
                <a:satMod val="250000"/>
              </a:schemeClr>
            </a:gs>
          </a:gsLst>
          <a:path path="circle">
            <a:fillToRect l="15000" t="50000" r="85000" b="6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Thatch">
    <a:dk1>
      <a:sysClr val="windowText" lastClr="000000"/>
    </a:dk1>
    <a:lt1>
      <a:sysClr val="window" lastClr="FFFFFF"/>
    </a:lt1>
    <a:dk2>
      <a:srgbClr val="1D3641"/>
    </a:dk2>
    <a:lt2>
      <a:srgbClr val="DFE6D0"/>
    </a:lt2>
    <a:accent1>
      <a:srgbClr val="759AA5"/>
    </a:accent1>
    <a:accent2>
      <a:srgbClr val="CFC60D"/>
    </a:accent2>
    <a:accent3>
      <a:srgbClr val="99987F"/>
    </a:accent3>
    <a:accent4>
      <a:srgbClr val="90AC97"/>
    </a:accent4>
    <a:accent5>
      <a:srgbClr val="FFAD1C"/>
    </a:accent5>
    <a:accent6>
      <a:srgbClr val="B9AB6F"/>
    </a:accent6>
    <a:hlink>
      <a:srgbClr val="66AACD"/>
    </a:hlink>
    <a:folHlink>
      <a:srgbClr val="809DB3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>Thatch</Template>
  <TotalTime>698</TotalTime>
  <Words>936</Words>
  <Application>Microsoft Office PowerPoint</Application>
  <PresentationFormat>On-screen Show (4:3)</PresentationFormat>
  <Paragraphs>110</Paragraphs>
  <Slides>17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3" baseType="lpstr">
      <vt:lpstr>Arial Narrow</vt:lpstr>
      <vt:lpstr>Arial</vt:lpstr>
      <vt:lpstr>Calibri</vt:lpstr>
      <vt:lpstr>Comic Sans MS</vt:lpstr>
      <vt:lpstr>Wingdings</vt:lpstr>
      <vt:lpstr>Thatch</vt:lpstr>
      <vt:lpstr>LEADERSHIP STYLES</vt:lpstr>
      <vt:lpstr>Apa itu gaya kepemimpinan??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Prosedur Pengambilan Keputusan Pada Kepemimpinan Partisipatif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TeŞekkŰr Ederim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ismail - [2010]</dc:creator>
  <cp:lastModifiedBy>UMA</cp:lastModifiedBy>
  <cp:revision>244</cp:revision>
  <dcterms:created xsi:type="dcterms:W3CDTF">2019-03-28T05:44:47Z</dcterms:created>
  <dcterms:modified xsi:type="dcterms:W3CDTF">2020-07-29T01:56:01Z</dcterms:modified>
</cp:coreProperties>
</file>