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80" r:id="rId2"/>
    <p:sldId id="309" r:id="rId3"/>
    <p:sldId id="311" r:id="rId4"/>
    <p:sldId id="322" r:id="rId5"/>
    <p:sldId id="315" r:id="rId6"/>
    <p:sldId id="316" r:id="rId7"/>
    <p:sldId id="319" r:id="rId8"/>
    <p:sldId id="281" r:id="rId9"/>
    <p:sldId id="298" r:id="rId10"/>
    <p:sldId id="323" r:id="rId11"/>
    <p:sldId id="301" r:id="rId12"/>
    <p:sldId id="302" r:id="rId13"/>
    <p:sldId id="296" r:id="rId14"/>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5309647-9404-4F1E-AFAB-6550AD4347D8}" type="doc">
      <dgm:prSet loTypeId="urn:microsoft.com/office/officeart/2005/8/layout/chart3" loCatId="cycle" qsTypeId="urn:microsoft.com/office/officeart/2005/8/quickstyle/simple3" qsCatId="simple" csTypeId="urn:microsoft.com/office/officeart/2005/8/colors/colorful3" csCatId="colorful" phldr="1"/>
      <dgm:spPr/>
    </dgm:pt>
    <dgm:pt modelId="{B5B6ED5C-3CEA-4C90-B07B-70850EBF13B0}">
      <dgm:prSet phldrT="[Text]" custT="1"/>
      <dgm:spPr/>
      <dgm:t>
        <a:bodyPr/>
        <a:lstStyle/>
        <a:p>
          <a:r>
            <a:rPr lang="id-ID" sz="2000" b="1" dirty="0" smtClean="0">
              <a:solidFill>
                <a:schemeClr val="accent5">
                  <a:lumMod val="50000"/>
                </a:schemeClr>
              </a:solidFill>
              <a:latin typeface="Arial Narrow" pitchFamily="34" charset="0"/>
            </a:rPr>
            <a:t>1. Emotional Intelligence</a:t>
          </a:r>
          <a:endParaRPr lang="id-ID" sz="2000" b="1" dirty="0">
            <a:solidFill>
              <a:schemeClr val="accent5">
                <a:lumMod val="50000"/>
              </a:schemeClr>
            </a:solidFill>
            <a:latin typeface="Arial Narrow" pitchFamily="34" charset="0"/>
          </a:endParaRPr>
        </a:p>
      </dgm:t>
    </dgm:pt>
    <dgm:pt modelId="{83C7CE0E-B1D7-4FA1-9575-0A9C11CA5556}" type="parTrans" cxnId="{13F5FE12-26D3-4167-8775-D2FA3A29A356}">
      <dgm:prSet/>
      <dgm:spPr/>
      <dgm:t>
        <a:bodyPr/>
        <a:lstStyle/>
        <a:p>
          <a:endParaRPr lang="id-ID" sz="2000" b="1">
            <a:solidFill>
              <a:schemeClr val="accent5">
                <a:lumMod val="50000"/>
              </a:schemeClr>
            </a:solidFill>
            <a:latin typeface="Arial Narrow" pitchFamily="34" charset="0"/>
          </a:endParaRPr>
        </a:p>
      </dgm:t>
    </dgm:pt>
    <dgm:pt modelId="{7B00D6A6-B661-4A51-9B8D-93D0ABBFC430}" type="sibTrans" cxnId="{13F5FE12-26D3-4167-8775-D2FA3A29A356}">
      <dgm:prSet/>
      <dgm:spPr/>
      <dgm:t>
        <a:bodyPr/>
        <a:lstStyle/>
        <a:p>
          <a:endParaRPr lang="id-ID" sz="2000" b="1">
            <a:solidFill>
              <a:schemeClr val="accent5">
                <a:lumMod val="50000"/>
              </a:schemeClr>
            </a:solidFill>
            <a:latin typeface="Arial Narrow" pitchFamily="34" charset="0"/>
          </a:endParaRPr>
        </a:p>
      </dgm:t>
    </dgm:pt>
    <dgm:pt modelId="{3F8DA718-B8C6-4E8D-9AE1-AA20304731F1}">
      <dgm:prSet phldrT="[Text]" custT="1"/>
      <dgm:spPr/>
      <dgm:t>
        <a:bodyPr/>
        <a:lstStyle/>
        <a:p>
          <a:r>
            <a:rPr lang="id-ID" sz="2000" b="1" dirty="0" smtClean="0">
              <a:solidFill>
                <a:schemeClr val="accent5">
                  <a:lumMod val="50000"/>
                </a:schemeClr>
              </a:solidFill>
              <a:latin typeface="Arial Narrow" pitchFamily="34" charset="0"/>
            </a:rPr>
            <a:t>2. System thinking</a:t>
          </a:r>
          <a:endParaRPr lang="id-ID" sz="2000" b="1" dirty="0">
            <a:solidFill>
              <a:schemeClr val="accent5">
                <a:lumMod val="50000"/>
              </a:schemeClr>
            </a:solidFill>
            <a:latin typeface="Arial Narrow" pitchFamily="34" charset="0"/>
          </a:endParaRPr>
        </a:p>
      </dgm:t>
    </dgm:pt>
    <dgm:pt modelId="{177FF82B-894F-4BB9-A08D-0A51E8A74B9D}" type="parTrans" cxnId="{5BB3918C-DE2D-458B-A7FF-B4EDDD998720}">
      <dgm:prSet/>
      <dgm:spPr/>
      <dgm:t>
        <a:bodyPr/>
        <a:lstStyle/>
        <a:p>
          <a:endParaRPr lang="id-ID" sz="2000" b="1">
            <a:solidFill>
              <a:schemeClr val="accent5">
                <a:lumMod val="50000"/>
              </a:schemeClr>
            </a:solidFill>
            <a:latin typeface="Arial Narrow" pitchFamily="34" charset="0"/>
          </a:endParaRPr>
        </a:p>
      </dgm:t>
    </dgm:pt>
    <dgm:pt modelId="{241DBFE5-5C65-4680-A8A5-E4CBCBDFB544}" type="sibTrans" cxnId="{5BB3918C-DE2D-458B-A7FF-B4EDDD998720}">
      <dgm:prSet/>
      <dgm:spPr/>
      <dgm:t>
        <a:bodyPr/>
        <a:lstStyle/>
        <a:p>
          <a:endParaRPr lang="id-ID" sz="2000" b="1">
            <a:solidFill>
              <a:schemeClr val="accent5">
                <a:lumMod val="50000"/>
              </a:schemeClr>
            </a:solidFill>
            <a:latin typeface="Arial Narrow" pitchFamily="34" charset="0"/>
          </a:endParaRPr>
        </a:p>
      </dgm:t>
    </dgm:pt>
    <dgm:pt modelId="{6D50CB6B-1FAF-4979-B9BB-5F2BC2748182}">
      <dgm:prSet phldrT="[Text]" custT="1"/>
      <dgm:spPr/>
      <dgm:t>
        <a:bodyPr/>
        <a:lstStyle/>
        <a:p>
          <a:r>
            <a:rPr lang="id-ID" sz="2000" b="1" dirty="0" smtClean="0">
              <a:solidFill>
                <a:schemeClr val="accent5">
                  <a:lumMod val="50000"/>
                </a:schemeClr>
              </a:solidFill>
              <a:latin typeface="Arial Narrow" pitchFamily="34" charset="0"/>
            </a:rPr>
            <a:t>3. Ability to Learn</a:t>
          </a:r>
          <a:endParaRPr lang="id-ID" sz="2000" b="1" dirty="0">
            <a:solidFill>
              <a:schemeClr val="accent5">
                <a:lumMod val="50000"/>
              </a:schemeClr>
            </a:solidFill>
            <a:latin typeface="Arial Narrow" pitchFamily="34" charset="0"/>
          </a:endParaRPr>
        </a:p>
      </dgm:t>
    </dgm:pt>
    <dgm:pt modelId="{697E0F09-C49B-4165-9DA0-8BE2448859CA}" type="parTrans" cxnId="{DF2A16AB-A1A4-47B7-BC36-93C19CBBAAE2}">
      <dgm:prSet/>
      <dgm:spPr/>
      <dgm:t>
        <a:bodyPr/>
        <a:lstStyle/>
        <a:p>
          <a:endParaRPr lang="id-ID" sz="2000" b="1">
            <a:solidFill>
              <a:schemeClr val="accent5">
                <a:lumMod val="50000"/>
              </a:schemeClr>
            </a:solidFill>
            <a:latin typeface="Arial Narrow" pitchFamily="34" charset="0"/>
          </a:endParaRPr>
        </a:p>
      </dgm:t>
    </dgm:pt>
    <dgm:pt modelId="{DC1EEE65-F1A5-4F57-99F2-0CA89348FF5E}" type="sibTrans" cxnId="{DF2A16AB-A1A4-47B7-BC36-93C19CBBAAE2}">
      <dgm:prSet/>
      <dgm:spPr/>
      <dgm:t>
        <a:bodyPr/>
        <a:lstStyle/>
        <a:p>
          <a:endParaRPr lang="id-ID" sz="2000" b="1">
            <a:solidFill>
              <a:schemeClr val="accent5">
                <a:lumMod val="50000"/>
              </a:schemeClr>
            </a:solidFill>
            <a:latin typeface="Arial Narrow" pitchFamily="34" charset="0"/>
          </a:endParaRPr>
        </a:p>
      </dgm:t>
    </dgm:pt>
    <dgm:pt modelId="{6579FC2A-BB3F-4910-8DB2-C1EC479CC04F}" type="pres">
      <dgm:prSet presAssocID="{D5309647-9404-4F1E-AFAB-6550AD4347D8}" presName="compositeShape" presStyleCnt="0">
        <dgm:presLayoutVars>
          <dgm:chMax val="7"/>
          <dgm:dir/>
          <dgm:resizeHandles val="exact"/>
        </dgm:presLayoutVars>
      </dgm:prSet>
      <dgm:spPr/>
    </dgm:pt>
    <dgm:pt modelId="{E2FBCF64-EA98-4E8B-8F75-2F9970A93206}" type="pres">
      <dgm:prSet presAssocID="{D5309647-9404-4F1E-AFAB-6550AD4347D8}" presName="wedge1" presStyleLbl="node1" presStyleIdx="0" presStyleCnt="3"/>
      <dgm:spPr/>
      <dgm:t>
        <a:bodyPr/>
        <a:lstStyle/>
        <a:p>
          <a:endParaRPr lang="id-ID"/>
        </a:p>
      </dgm:t>
    </dgm:pt>
    <dgm:pt modelId="{F5173701-F035-4EAC-A06C-B201A2A3DEFA}" type="pres">
      <dgm:prSet presAssocID="{D5309647-9404-4F1E-AFAB-6550AD4347D8}" presName="wedge1Tx" presStyleLbl="node1" presStyleIdx="0" presStyleCnt="3">
        <dgm:presLayoutVars>
          <dgm:chMax val="0"/>
          <dgm:chPref val="0"/>
          <dgm:bulletEnabled val="1"/>
        </dgm:presLayoutVars>
      </dgm:prSet>
      <dgm:spPr/>
      <dgm:t>
        <a:bodyPr/>
        <a:lstStyle/>
        <a:p>
          <a:endParaRPr lang="id-ID"/>
        </a:p>
      </dgm:t>
    </dgm:pt>
    <dgm:pt modelId="{F20F5D1A-6031-4C32-A83A-7E0B6F7B996F}" type="pres">
      <dgm:prSet presAssocID="{D5309647-9404-4F1E-AFAB-6550AD4347D8}" presName="wedge2" presStyleLbl="node1" presStyleIdx="1" presStyleCnt="3"/>
      <dgm:spPr/>
      <dgm:t>
        <a:bodyPr/>
        <a:lstStyle/>
        <a:p>
          <a:endParaRPr lang="id-ID"/>
        </a:p>
      </dgm:t>
    </dgm:pt>
    <dgm:pt modelId="{C7E6DE84-BA35-4196-9BC6-4CE43D75AF6F}" type="pres">
      <dgm:prSet presAssocID="{D5309647-9404-4F1E-AFAB-6550AD4347D8}" presName="wedge2Tx" presStyleLbl="node1" presStyleIdx="1" presStyleCnt="3">
        <dgm:presLayoutVars>
          <dgm:chMax val="0"/>
          <dgm:chPref val="0"/>
          <dgm:bulletEnabled val="1"/>
        </dgm:presLayoutVars>
      </dgm:prSet>
      <dgm:spPr/>
      <dgm:t>
        <a:bodyPr/>
        <a:lstStyle/>
        <a:p>
          <a:endParaRPr lang="id-ID"/>
        </a:p>
      </dgm:t>
    </dgm:pt>
    <dgm:pt modelId="{9B896CDB-9755-4D65-BBBC-23C3D148452A}" type="pres">
      <dgm:prSet presAssocID="{D5309647-9404-4F1E-AFAB-6550AD4347D8}" presName="wedge3" presStyleLbl="node1" presStyleIdx="2" presStyleCnt="3"/>
      <dgm:spPr/>
      <dgm:t>
        <a:bodyPr/>
        <a:lstStyle/>
        <a:p>
          <a:endParaRPr lang="id-ID"/>
        </a:p>
      </dgm:t>
    </dgm:pt>
    <dgm:pt modelId="{C0B46584-D64F-4F2F-8D5E-E1C783275614}" type="pres">
      <dgm:prSet presAssocID="{D5309647-9404-4F1E-AFAB-6550AD4347D8}" presName="wedge3Tx" presStyleLbl="node1" presStyleIdx="2" presStyleCnt="3">
        <dgm:presLayoutVars>
          <dgm:chMax val="0"/>
          <dgm:chPref val="0"/>
          <dgm:bulletEnabled val="1"/>
        </dgm:presLayoutVars>
      </dgm:prSet>
      <dgm:spPr/>
      <dgm:t>
        <a:bodyPr/>
        <a:lstStyle/>
        <a:p>
          <a:endParaRPr lang="id-ID"/>
        </a:p>
      </dgm:t>
    </dgm:pt>
  </dgm:ptLst>
  <dgm:cxnLst>
    <dgm:cxn modelId="{79499F63-D4F4-4A81-8BDE-ED747E9924D7}" type="presOf" srcId="{3F8DA718-B8C6-4E8D-9AE1-AA20304731F1}" destId="{C7E6DE84-BA35-4196-9BC6-4CE43D75AF6F}" srcOrd="1" destOrd="0" presId="urn:microsoft.com/office/officeart/2005/8/layout/chart3"/>
    <dgm:cxn modelId="{5BB3918C-DE2D-458B-A7FF-B4EDDD998720}" srcId="{D5309647-9404-4F1E-AFAB-6550AD4347D8}" destId="{3F8DA718-B8C6-4E8D-9AE1-AA20304731F1}" srcOrd="1" destOrd="0" parTransId="{177FF82B-894F-4BB9-A08D-0A51E8A74B9D}" sibTransId="{241DBFE5-5C65-4680-A8A5-E4CBCBDFB544}"/>
    <dgm:cxn modelId="{DF2A16AB-A1A4-47B7-BC36-93C19CBBAAE2}" srcId="{D5309647-9404-4F1E-AFAB-6550AD4347D8}" destId="{6D50CB6B-1FAF-4979-B9BB-5F2BC2748182}" srcOrd="2" destOrd="0" parTransId="{697E0F09-C49B-4165-9DA0-8BE2448859CA}" sibTransId="{DC1EEE65-F1A5-4F57-99F2-0CA89348FF5E}"/>
    <dgm:cxn modelId="{7C7D9099-8452-4E90-B358-7A93769BAEFF}" type="presOf" srcId="{6D50CB6B-1FAF-4979-B9BB-5F2BC2748182}" destId="{9B896CDB-9755-4D65-BBBC-23C3D148452A}" srcOrd="0" destOrd="0" presId="urn:microsoft.com/office/officeart/2005/8/layout/chart3"/>
    <dgm:cxn modelId="{8D464594-B304-46D4-881E-BC91FE5179BE}" type="presOf" srcId="{6D50CB6B-1FAF-4979-B9BB-5F2BC2748182}" destId="{C0B46584-D64F-4F2F-8D5E-E1C783275614}" srcOrd="1" destOrd="0" presId="urn:microsoft.com/office/officeart/2005/8/layout/chart3"/>
    <dgm:cxn modelId="{C5E39F6F-8E10-46E8-873E-D071DF7C9138}" type="presOf" srcId="{B5B6ED5C-3CEA-4C90-B07B-70850EBF13B0}" destId="{E2FBCF64-EA98-4E8B-8F75-2F9970A93206}" srcOrd="0" destOrd="0" presId="urn:microsoft.com/office/officeart/2005/8/layout/chart3"/>
    <dgm:cxn modelId="{ED5C8DF9-CD27-4A34-B39C-E87C706DB774}" type="presOf" srcId="{3F8DA718-B8C6-4E8D-9AE1-AA20304731F1}" destId="{F20F5D1A-6031-4C32-A83A-7E0B6F7B996F}" srcOrd="0" destOrd="0" presId="urn:microsoft.com/office/officeart/2005/8/layout/chart3"/>
    <dgm:cxn modelId="{FA36CFFA-1CFA-4F91-957F-3524E39E238F}" type="presOf" srcId="{D5309647-9404-4F1E-AFAB-6550AD4347D8}" destId="{6579FC2A-BB3F-4910-8DB2-C1EC479CC04F}" srcOrd="0" destOrd="0" presId="urn:microsoft.com/office/officeart/2005/8/layout/chart3"/>
    <dgm:cxn modelId="{13F5FE12-26D3-4167-8775-D2FA3A29A356}" srcId="{D5309647-9404-4F1E-AFAB-6550AD4347D8}" destId="{B5B6ED5C-3CEA-4C90-B07B-70850EBF13B0}" srcOrd="0" destOrd="0" parTransId="{83C7CE0E-B1D7-4FA1-9575-0A9C11CA5556}" sibTransId="{7B00D6A6-B661-4A51-9B8D-93D0ABBFC430}"/>
    <dgm:cxn modelId="{DFD26FAB-B809-4168-8538-1FDDD2611713}" type="presOf" srcId="{B5B6ED5C-3CEA-4C90-B07B-70850EBF13B0}" destId="{F5173701-F035-4EAC-A06C-B201A2A3DEFA}" srcOrd="1" destOrd="0" presId="urn:microsoft.com/office/officeart/2005/8/layout/chart3"/>
    <dgm:cxn modelId="{352CD6F8-42AE-4D17-9455-0F20C59B8E1D}" type="presParOf" srcId="{6579FC2A-BB3F-4910-8DB2-C1EC479CC04F}" destId="{E2FBCF64-EA98-4E8B-8F75-2F9970A93206}" srcOrd="0" destOrd="0" presId="urn:microsoft.com/office/officeart/2005/8/layout/chart3"/>
    <dgm:cxn modelId="{78CDC57D-4805-438D-8F54-6139E0CB2453}" type="presParOf" srcId="{6579FC2A-BB3F-4910-8DB2-C1EC479CC04F}" destId="{F5173701-F035-4EAC-A06C-B201A2A3DEFA}" srcOrd="1" destOrd="0" presId="urn:microsoft.com/office/officeart/2005/8/layout/chart3"/>
    <dgm:cxn modelId="{1D04DCF9-BA21-4B21-ABC5-CC3B35DD3DE6}" type="presParOf" srcId="{6579FC2A-BB3F-4910-8DB2-C1EC479CC04F}" destId="{F20F5D1A-6031-4C32-A83A-7E0B6F7B996F}" srcOrd="2" destOrd="0" presId="urn:microsoft.com/office/officeart/2005/8/layout/chart3"/>
    <dgm:cxn modelId="{8AF6FB71-73B2-4DA3-A114-C1516EEA4424}" type="presParOf" srcId="{6579FC2A-BB3F-4910-8DB2-C1EC479CC04F}" destId="{C7E6DE84-BA35-4196-9BC6-4CE43D75AF6F}" srcOrd="3" destOrd="0" presId="urn:microsoft.com/office/officeart/2005/8/layout/chart3"/>
    <dgm:cxn modelId="{FDBBE58B-8261-448C-B458-9BAE28C72A6B}" type="presParOf" srcId="{6579FC2A-BB3F-4910-8DB2-C1EC479CC04F}" destId="{9B896CDB-9755-4D65-BBBC-23C3D148452A}" srcOrd="4" destOrd="0" presId="urn:microsoft.com/office/officeart/2005/8/layout/chart3"/>
    <dgm:cxn modelId="{45577AA2-498A-401E-943E-1764F5B2BDF1}" type="presParOf" srcId="{6579FC2A-BB3F-4910-8DB2-C1EC479CC04F}" destId="{C0B46584-D64F-4F2F-8D5E-E1C783275614}" srcOrd="5" destOrd="0" presId="urn:microsoft.com/office/officeart/2005/8/layout/char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FBCF64-EA98-4E8B-8F75-2F9970A93206}">
      <dsp:nvSpPr>
        <dsp:cNvPr id="0" name=""/>
        <dsp:cNvSpPr/>
      </dsp:nvSpPr>
      <dsp:spPr>
        <a:xfrm>
          <a:off x="1340906" y="321860"/>
          <a:ext cx="4005375" cy="4005375"/>
        </a:xfrm>
        <a:prstGeom prst="pie">
          <a:avLst>
            <a:gd name="adj1" fmla="val 16200000"/>
            <a:gd name="adj2" fmla="val 1800000"/>
          </a:avLst>
        </a:prstGeom>
        <a:gradFill rotWithShape="0">
          <a:gsLst>
            <a:gs pos="0">
              <a:schemeClr val="accent3">
                <a:hueOff val="0"/>
                <a:satOff val="0"/>
                <a:lumOff val="0"/>
                <a:alphaOff val="0"/>
                <a:tint val="50000"/>
                <a:satMod val="300000"/>
              </a:schemeClr>
            </a:gs>
            <a:gs pos="35000">
              <a:schemeClr val="accent3">
                <a:hueOff val="0"/>
                <a:satOff val="0"/>
                <a:lumOff val="0"/>
                <a:alphaOff val="0"/>
                <a:tint val="37000"/>
                <a:satMod val="300000"/>
              </a:schemeClr>
            </a:gs>
            <a:gs pos="100000">
              <a:schemeClr val="accent3">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id-ID" sz="2000" b="1" kern="1200" dirty="0" smtClean="0">
              <a:solidFill>
                <a:schemeClr val="accent5">
                  <a:lumMod val="50000"/>
                </a:schemeClr>
              </a:solidFill>
              <a:latin typeface="Arial Narrow" pitchFamily="34" charset="0"/>
            </a:rPr>
            <a:t>1. Emotional Intelligence</a:t>
          </a:r>
          <a:endParaRPr lang="id-ID" sz="2000" b="1" kern="1200" dirty="0">
            <a:solidFill>
              <a:schemeClr val="accent5">
                <a:lumMod val="50000"/>
              </a:schemeClr>
            </a:solidFill>
            <a:latin typeface="Arial Narrow" pitchFamily="34" charset="0"/>
          </a:endParaRPr>
        </a:p>
      </dsp:txBody>
      <dsp:txXfrm>
        <a:off x="3518590" y="1060947"/>
        <a:ext cx="1358966" cy="1335125"/>
      </dsp:txXfrm>
    </dsp:sp>
    <dsp:sp modelId="{F20F5D1A-6031-4C32-A83A-7E0B6F7B996F}">
      <dsp:nvSpPr>
        <dsp:cNvPr id="0" name=""/>
        <dsp:cNvSpPr/>
      </dsp:nvSpPr>
      <dsp:spPr>
        <a:xfrm>
          <a:off x="1134438" y="441068"/>
          <a:ext cx="4005375" cy="4005375"/>
        </a:xfrm>
        <a:prstGeom prst="pie">
          <a:avLst>
            <a:gd name="adj1" fmla="val 1800000"/>
            <a:gd name="adj2" fmla="val 9000000"/>
          </a:avLst>
        </a:prstGeom>
        <a:gradFill rotWithShape="0">
          <a:gsLst>
            <a:gs pos="0">
              <a:schemeClr val="accent3">
                <a:hueOff val="5625132"/>
                <a:satOff val="-8440"/>
                <a:lumOff val="-1373"/>
                <a:alphaOff val="0"/>
                <a:tint val="50000"/>
                <a:satMod val="300000"/>
              </a:schemeClr>
            </a:gs>
            <a:gs pos="35000">
              <a:schemeClr val="accent3">
                <a:hueOff val="5625132"/>
                <a:satOff val="-8440"/>
                <a:lumOff val="-1373"/>
                <a:alphaOff val="0"/>
                <a:tint val="37000"/>
                <a:satMod val="300000"/>
              </a:schemeClr>
            </a:gs>
            <a:gs pos="100000">
              <a:schemeClr val="accent3">
                <a:hueOff val="5625132"/>
                <a:satOff val="-8440"/>
                <a:lumOff val="-1373"/>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id-ID" sz="2000" b="1" kern="1200" dirty="0" smtClean="0">
              <a:solidFill>
                <a:schemeClr val="accent5">
                  <a:lumMod val="50000"/>
                </a:schemeClr>
              </a:solidFill>
              <a:latin typeface="Arial Narrow" pitchFamily="34" charset="0"/>
            </a:rPr>
            <a:t>2. System thinking</a:t>
          </a:r>
          <a:endParaRPr lang="id-ID" sz="2000" b="1" kern="1200" dirty="0">
            <a:solidFill>
              <a:schemeClr val="accent5">
                <a:lumMod val="50000"/>
              </a:schemeClr>
            </a:solidFill>
            <a:latin typeface="Arial Narrow" pitchFamily="34" charset="0"/>
          </a:endParaRPr>
        </a:p>
      </dsp:txBody>
      <dsp:txXfrm>
        <a:off x="2231148" y="2968269"/>
        <a:ext cx="1811955" cy="1239759"/>
      </dsp:txXfrm>
    </dsp:sp>
    <dsp:sp modelId="{9B896CDB-9755-4D65-BBBC-23C3D148452A}">
      <dsp:nvSpPr>
        <dsp:cNvPr id="0" name=""/>
        <dsp:cNvSpPr/>
      </dsp:nvSpPr>
      <dsp:spPr>
        <a:xfrm>
          <a:off x="1134438" y="441068"/>
          <a:ext cx="4005375" cy="4005375"/>
        </a:xfrm>
        <a:prstGeom prst="pie">
          <a:avLst>
            <a:gd name="adj1" fmla="val 9000000"/>
            <a:gd name="adj2" fmla="val 16200000"/>
          </a:avLst>
        </a:prstGeom>
        <a:gradFill rotWithShape="0">
          <a:gsLst>
            <a:gs pos="0">
              <a:schemeClr val="accent3">
                <a:hueOff val="11250264"/>
                <a:satOff val="-16880"/>
                <a:lumOff val="-2745"/>
                <a:alphaOff val="0"/>
                <a:tint val="50000"/>
                <a:satMod val="300000"/>
              </a:schemeClr>
            </a:gs>
            <a:gs pos="35000">
              <a:schemeClr val="accent3">
                <a:hueOff val="11250264"/>
                <a:satOff val="-16880"/>
                <a:lumOff val="-2745"/>
                <a:alphaOff val="0"/>
                <a:tint val="37000"/>
                <a:satMod val="300000"/>
              </a:schemeClr>
            </a:gs>
            <a:gs pos="100000">
              <a:schemeClr val="accent3">
                <a:hueOff val="11250264"/>
                <a:satOff val="-16880"/>
                <a:lumOff val="-2745"/>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id-ID" sz="2000" b="1" kern="1200" dirty="0" smtClean="0">
              <a:solidFill>
                <a:schemeClr val="accent5">
                  <a:lumMod val="50000"/>
                </a:schemeClr>
              </a:solidFill>
              <a:latin typeface="Arial Narrow" pitchFamily="34" charset="0"/>
            </a:rPr>
            <a:t>3. Ability to Learn</a:t>
          </a:r>
          <a:endParaRPr lang="id-ID" sz="2000" b="1" kern="1200" dirty="0">
            <a:solidFill>
              <a:schemeClr val="accent5">
                <a:lumMod val="50000"/>
              </a:schemeClr>
            </a:solidFill>
            <a:latin typeface="Arial Narrow" pitchFamily="34" charset="0"/>
          </a:endParaRPr>
        </a:p>
      </dsp:txBody>
      <dsp:txXfrm>
        <a:off x="1563585" y="1227838"/>
        <a:ext cx="1358966" cy="1335125"/>
      </dsp:txXfrm>
    </dsp:sp>
  </dsp:spTree>
</dsp:drawing>
</file>

<file path=ppt/diagrams/layout1.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8661" name="Rectangle 2"/>
          <p:cNvSpPr>
            <a:spLocks noGrp="1" noChangeArrowheads="1"/>
          </p:cNvSpPr>
          <p:nvPr>
            <p:ph type="hdr" sz="quarter"/>
          </p:nvPr>
        </p:nvSpPr>
        <p:spPr bwMode="auto">
          <a:xfrm>
            <a:off x="2"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l">
              <a:defRPr sz="1100"/>
            </a:lvl1pPr>
          </a:lstStyle>
          <a:p>
            <a:endParaRPr lang="en-US"/>
          </a:p>
        </p:txBody>
      </p:sp>
      <p:sp>
        <p:nvSpPr>
          <p:cNvPr id="1048662" name="Rectangle 3"/>
          <p:cNvSpPr>
            <a:spLocks noGrp="1" noChangeArrowheads="1"/>
          </p:cNvSpPr>
          <p:nvPr>
            <p:ph type="dt" idx="1"/>
          </p:nvPr>
        </p:nvSpPr>
        <p:spPr bwMode="auto">
          <a:xfrm>
            <a:off x="4021139"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r">
              <a:defRPr sz="1100"/>
            </a:lvl1pPr>
          </a:lstStyle>
          <a:p>
            <a:endParaRPr lang="en-US"/>
          </a:p>
        </p:txBody>
      </p:sp>
      <p:sp>
        <p:nvSpPr>
          <p:cNvPr id="1048663" name="Rectangle 4"/>
          <p:cNvSpPr>
            <a:spLocks noGrp="1" noRot="1" noChangeAspect="1" noChangeArrowheads="1" noTextEdit="1"/>
          </p:cNvSpPr>
          <p:nvPr>
            <p:ph type="sldImg" idx="2"/>
          </p:nvPr>
        </p:nvSpPr>
        <p:spPr bwMode="auto">
          <a:xfrm>
            <a:off x="990600" y="766763"/>
            <a:ext cx="5118100" cy="3838575"/>
          </a:xfrm>
          <a:prstGeom prst="rect">
            <a:avLst/>
          </a:prstGeom>
          <a:noFill/>
          <a:ln w="9525">
            <a:solidFill>
              <a:srgbClr val="000000"/>
            </a:solidFill>
            <a:miter lim="800000"/>
            <a:headEnd/>
            <a:tailEnd/>
          </a:ln>
          <a:effectLst/>
        </p:spPr>
      </p:sp>
      <p:sp>
        <p:nvSpPr>
          <p:cNvPr id="1048664" name="Rectangle 5"/>
          <p:cNvSpPr>
            <a:spLocks noGrp="1" noChangeArrowheads="1"/>
          </p:cNvSpPr>
          <p:nvPr>
            <p:ph type="body" sz="quarter" idx="3"/>
          </p:nvPr>
        </p:nvSpPr>
        <p:spPr bwMode="auto">
          <a:xfrm>
            <a:off x="709614" y="4862514"/>
            <a:ext cx="5680075" cy="4605337"/>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665" name="Rectangle 6"/>
          <p:cNvSpPr>
            <a:spLocks noGrp="1" noChangeArrowheads="1"/>
          </p:cNvSpPr>
          <p:nvPr>
            <p:ph type="ftr" sz="quarter" idx="4"/>
          </p:nvPr>
        </p:nvSpPr>
        <p:spPr bwMode="auto">
          <a:xfrm>
            <a:off x="2"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l">
              <a:defRPr sz="1100"/>
            </a:lvl1pPr>
          </a:lstStyle>
          <a:p>
            <a:endParaRPr lang="en-US"/>
          </a:p>
        </p:txBody>
      </p:sp>
      <p:sp>
        <p:nvSpPr>
          <p:cNvPr id="1048666" name="Rectangle 7"/>
          <p:cNvSpPr>
            <a:spLocks noGrp="1" noChangeArrowheads="1"/>
          </p:cNvSpPr>
          <p:nvPr>
            <p:ph type="sldNum" sz="quarter" idx="5"/>
          </p:nvPr>
        </p:nvSpPr>
        <p:spPr bwMode="auto">
          <a:xfrm>
            <a:off x="4021139"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r">
              <a:defRPr sz="1100"/>
            </a:lvl1pPr>
          </a:lstStyle>
          <a:p>
            <a:fld id="{A9A0EA98-5831-4853-B862-C702E6EB345C}" type="slidenum">
              <a:rPr lang="en-US"/>
              <a:t>‹#›</a:t>
            </a:fld>
            <a:endParaRPr lang="en-US"/>
          </a:p>
        </p:txBody>
      </p:sp>
    </p:spTree>
    <p:extLst>
      <p:ext uri="{BB962C8B-B14F-4D97-AF65-F5344CB8AC3E}">
        <p14:creationId xmlns:p14="http://schemas.microsoft.com/office/powerpoint/2010/main" val="85048822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48597" name="Title 1"/>
          <p:cNvSpPr>
            <a:spLocks noGrp="1"/>
          </p:cNvSpPr>
          <p:nvPr>
            <p:ph type="ctrTitle"/>
          </p:nvPr>
        </p:nvSpPr>
        <p:spPr>
          <a:xfrm>
            <a:off x="685800" y="2130427"/>
            <a:ext cx="7772400" cy="1470025"/>
          </a:xfrm>
        </p:spPr>
        <p:txBody>
          <a:bodyPr/>
          <a:lstStyle/>
          <a:p>
            <a:r>
              <a:rPr lang="en-US" smtClean="0"/>
              <a:t>Click to edit Master title style</a:t>
            </a:r>
            <a:endParaRPr lang="id-ID"/>
          </a:p>
        </p:txBody>
      </p:sp>
      <p:sp>
        <p:nvSpPr>
          <p:cNvPr id="1048598"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1048599" name="Date Placeholder 3"/>
          <p:cNvSpPr>
            <a:spLocks noGrp="1"/>
          </p:cNvSpPr>
          <p:nvPr>
            <p:ph type="dt" sz="half" idx="10"/>
          </p:nvPr>
        </p:nvSpPr>
        <p:spPr/>
        <p:txBody>
          <a:bodyPr/>
          <a:lstStyle/>
          <a:p>
            <a:fld id="{F60485EB-B31D-4E77-8BCF-F5B413E21EB0}" type="datetimeFigureOut">
              <a:rPr lang="id-ID" smtClean="0"/>
              <a:t>29/07/2020</a:t>
            </a:fld>
            <a:endParaRPr lang="id-ID"/>
          </a:p>
        </p:txBody>
      </p:sp>
      <p:sp>
        <p:nvSpPr>
          <p:cNvPr id="1048600" name="Footer Placeholder 4"/>
          <p:cNvSpPr>
            <a:spLocks noGrp="1"/>
          </p:cNvSpPr>
          <p:nvPr>
            <p:ph type="ftr" sz="quarter" idx="11"/>
          </p:nvPr>
        </p:nvSpPr>
        <p:spPr/>
        <p:txBody>
          <a:bodyPr/>
          <a:lstStyle/>
          <a:p>
            <a:endParaRPr lang="id-ID"/>
          </a:p>
        </p:txBody>
      </p:sp>
      <p:sp>
        <p:nvSpPr>
          <p:cNvPr id="1048601" name="Slide Number Placeholder 5"/>
          <p:cNvSpPr>
            <a:spLocks noGrp="1"/>
          </p:cNvSpPr>
          <p:nvPr>
            <p:ph type="sldNum" sz="quarter" idx="12"/>
          </p:nvPr>
        </p:nvSpPr>
        <p:spPr/>
        <p:txBody>
          <a:bodyPr/>
          <a:lstStyle/>
          <a:p>
            <a:fld id="{752D2B97-E54F-4090-8D44-5907F32B3017}" type="slidenum">
              <a:rPr lang="id-ID" smtClean="0"/>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48633" name="Title 1"/>
          <p:cNvSpPr>
            <a:spLocks noGrp="1"/>
          </p:cNvSpPr>
          <p:nvPr>
            <p:ph type="title"/>
          </p:nvPr>
        </p:nvSpPr>
        <p:spPr/>
        <p:txBody>
          <a:bodyPr/>
          <a:lstStyle/>
          <a:p>
            <a:r>
              <a:rPr lang="en-US" smtClean="0"/>
              <a:t>Click to edit Master title style</a:t>
            </a:r>
            <a:endParaRPr lang="id-ID"/>
          </a:p>
        </p:txBody>
      </p:sp>
      <p:sp>
        <p:nvSpPr>
          <p:cNvPr id="1048634"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1048635" name="Date Placeholder 3"/>
          <p:cNvSpPr>
            <a:spLocks noGrp="1"/>
          </p:cNvSpPr>
          <p:nvPr>
            <p:ph type="dt" sz="half" idx="10"/>
          </p:nvPr>
        </p:nvSpPr>
        <p:spPr/>
        <p:txBody>
          <a:bodyPr/>
          <a:lstStyle/>
          <a:p>
            <a:fld id="{F60485EB-B31D-4E77-8BCF-F5B413E21EB0}" type="datetimeFigureOut">
              <a:rPr lang="id-ID" smtClean="0"/>
              <a:t>29/07/2020</a:t>
            </a:fld>
            <a:endParaRPr lang="id-ID"/>
          </a:p>
        </p:txBody>
      </p:sp>
      <p:sp>
        <p:nvSpPr>
          <p:cNvPr id="1048636" name="Footer Placeholder 4"/>
          <p:cNvSpPr>
            <a:spLocks noGrp="1"/>
          </p:cNvSpPr>
          <p:nvPr>
            <p:ph type="ftr" sz="quarter" idx="11"/>
          </p:nvPr>
        </p:nvSpPr>
        <p:spPr/>
        <p:txBody>
          <a:bodyPr/>
          <a:lstStyle/>
          <a:p>
            <a:endParaRPr lang="id-ID"/>
          </a:p>
        </p:txBody>
      </p:sp>
      <p:sp>
        <p:nvSpPr>
          <p:cNvPr id="1048637" name="Slide Number Placeholder 5"/>
          <p:cNvSpPr>
            <a:spLocks noGrp="1"/>
          </p:cNvSpPr>
          <p:nvPr>
            <p:ph type="sldNum" sz="quarter" idx="12"/>
          </p:nvPr>
        </p:nvSpPr>
        <p:spPr/>
        <p:txBody>
          <a:bodyPr/>
          <a:lstStyle/>
          <a:p>
            <a:fld id="{752D2B97-E54F-4090-8D44-5907F32B3017}"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04862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id-ID"/>
          </a:p>
        </p:txBody>
      </p:sp>
      <p:sp>
        <p:nvSpPr>
          <p:cNvPr id="104862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1048624" name="Date Placeholder 3"/>
          <p:cNvSpPr>
            <a:spLocks noGrp="1"/>
          </p:cNvSpPr>
          <p:nvPr>
            <p:ph type="dt" sz="half" idx="10"/>
          </p:nvPr>
        </p:nvSpPr>
        <p:spPr/>
        <p:txBody>
          <a:bodyPr/>
          <a:lstStyle/>
          <a:p>
            <a:fld id="{F60485EB-B31D-4E77-8BCF-F5B413E21EB0}" type="datetimeFigureOut">
              <a:rPr lang="id-ID" smtClean="0"/>
              <a:t>29/07/2020</a:t>
            </a:fld>
            <a:endParaRPr lang="id-ID"/>
          </a:p>
        </p:txBody>
      </p:sp>
      <p:sp>
        <p:nvSpPr>
          <p:cNvPr id="1048625" name="Footer Placeholder 4"/>
          <p:cNvSpPr>
            <a:spLocks noGrp="1"/>
          </p:cNvSpPr>
          <p:nvPr>
            <p:ph type="ftr" sz="quarter" idx="11"/>
          </p:nvPr>
        </p:nvSpPr>
        <p:spPr/>
        <p:txBody>
          <a:bodyPr/>
          <a:lstStyle/>
          <a:p>
            <a:endParaRPr lang="id-ID"/>
          </a:p>
        </p:txBody>
      </p:sp>
      <p:sp>
        <p:nvSpPr>
          <p:cNvPr id="1048626" name="Slide Number Placeholder 5"/>
          <p:cNvSpPr>
            <a:spLocks noGrp="1"/>
          </p:cNvSpPr>
          <p:nvPr>
            <p:ph type="sldNum" sz="quarter" idx="12"/>
          </p:nvPr>
        </p:nvSpPr>
        <p:spPr/>
        <p:txBody>
          <a:bodyPr/>
          <a:lstStyle/>
          <a:p>
            <a:fld id="{752D2B97-E54F-4090-8D44-5907F32B3017}"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48581" name="Title 1"/>
          <p:cNvSpPr>
            <a:spLocks noGrp="1"/>
          </p:cNvSpPr>
          <p:nvPr>
            <p:ph type="title"/>
          </p:nvPr>
        </p:nvSpPr>
        <p:spPr/>
        <p:txBody>
          <a:bodyPr/>
          <a:lstStyle/>
          <a:p>
            <a:r>
              <a:rPr lang="en-US" smtClean="0"/>
              <a:t>Click to edit Master title style</a:t>
            </a:r>
            <a:endParaRPr lang="id-ID"/>
          </a:p>
        </p:txBody>
      </p:sp>
      <p:sp>
        <p:nvSpPr>
          <p:cNvPr id="1048582"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1048583" name="Date Placeholder 3"/>
          <p:cNvSpPr>
            <a:spLocks noGrp="1"/>
          </p:cNvSpPr>
          <p:nvPr>
            <p:ph type="dt" sz="half" idx="10"/>
          </p:nvPr>
        </p:nvSpPr>
        <p:spPr/>
        <p:txBody>
          <a:bodyPr/>
          <a:lstStyle/>
          <a:p>
            <a:fld id="{F60485EB-B31D-4E77-8BCF-F5B413E21EB0}" type="datetimeFigureOut">
              <a:rPr lang="id-ID" smtClean="0"/>
              <a:t>29/07/2020</a:t>
            </a:fld>
            <a:endParaRPr lang="id-ID"/>
          </a:p>
        </p:txBody>
      </p:sp>
      <p:sp>
        <p:nvSpPr>
          <p:cNvPr id="1048584" name="Footer Placeholder 4"/>
          <p:cNvSpPr>
            <a:spLocks noGrp="1"/>
          </p:cNvSpPr>
          <p:nvPr>
            <p:ph type="ftr" sz="quarter" idx="11"/>
          </p:nvPr>
        </p:nvSpPr>
        <p:spPr/>
        <p:txBody>
          <a:bodyPr/>
          <a:lstStyle/>
          <a:p>
            <a:endParaRPr lang="id-ID"/>
          </a:p>
        </p:txBody>
      </p:sp>
      <p:sp>
        <p:nvSpPr>
          <p:cNvPr id="1048585" name="Slide Number Placeholder 5"/>
          <p:cNvSpPr>
            <a:spLocks noGrp="1"/>
          </p:cNvSpPr>
          <p:nvPr>
            <p:ph type="sldNum" sz="quarter" idx="12"/>
          </p:nvPr>
        </p:nvSpPr>
        <p:spPr/>
        <p:txBody>
          <a:bodyPr/>
          <a:lstStyle/>
          <a:p>
            <a:fld id="{752D2B97-E54F-4090-8D44-5907F32B3017}" type="slidenum">
              <a:rPr lang="id-ID" smtClean="0"/>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48587" name="Title 1"/>
          <p:cNvSpPr>
            <a:spLocks noGrp="1"/>
          </p:cNvSpPr>
          <p:nvPr>
            <p:ph type="title"/>
          </p:nvPr>
        </p:nvSpPr>
        <p:spPr>
          <a:xfrm>
            <a:off x="722313" y="4406901"/>
            <a:ext cx="7772400" cy="1362076"/>
          </a:xfrm>
        </p:spPr>
        <p:txBody>
          <a:bodyPr anchor="t"/>
          <a:lstStyle>
            <a:lvl1pPr algn="l">
              <a:defRPr sz="4000" b="1" cap="all"/>
            </a:lvl1pPr>
          </a:lstStyle>
          <a:p>
            <a:r>
              <a:rPr lang="en-US" smtClean="0"/>
              <a:t>Click to edit Master title style</a:t>
            </a:r>
            <a:endParaRPr lang="id-ID"/>
          </a:p>
        </p:txBody>
      </p:sp>
      <p:sp>
        <p:nvSpPr>
          <p:cNvPr id="1048588"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048589" name="Date Placeholder 3"/>
          <p:cNvSpPr>
            <a:spLocks noGrp="1"/>
          </p:cNvSpPr>
          <p:nvPr>
            <p:ph type="dt" sz="half" idx="10"/>
          </p:nvPr>
        </p:nvSpPr>
        <p:spPr/>
        <p:txBody>
          <a:bodyPr/>
          <a:lstStyle/>
          <a:p>
            <a:fld id="{F60485EB-B31D-4E77-8BCF-F5B413E21EB0}" type="datetimeFigureOut">
              <a:rPr lang="id-ID" smtClean="0"/>
              <a:t>29/07/2020</a:t>
            </a:fld>
            <a:endParaRPr lang="id-ID"/>
          </a:p>
        </p:txBody>
      </p:sp>
      <p:sp>
        <p:nvSpPr>
          <p:cNvPr id="1048590" name="Footer Placeholder 4"/>
          <p:cNvSpPr>
            <a:spLocks noGrp="1"/>
          </p:cNvSpPr>
          <p:nvPr>
            <p:ph type="ftr" sz="quarter" idx="11"/>
          </p:nvPr>
        </p:nvSpPr>
        <p:spPr/>
        <p:txBody>
          <a:bodyPr/>
          <a:lstStyle/>
          <a:p>
            <a:endParaRPr lang="id-ID"/>
          </a:p>
        </p:txBody>
      </p:sp>
      <p:sp>
        <p:nvSpPr>
          <p:cNvPr id="1048591" name="Slide Number Placeholder 5"/>
          <p:cNvSpPr>
            <a:spLocks noGrp="1"/>
          </p:cNvSpPr>
          <p:nvPr>
            <p:ph type="sldNum" sz="quarter" idx="12"/>
          </p:nvPr>
        </p:nvSpPr>
        <p:spPr/>
        <p:txBody>
          <a:bodyPr/>
          <a:lstStyle/>
          <a:p>
            <a:fld id="{752D2B97-E54F-4090-8D44-5907F32B3017}" type="slidenum">
              <a:rPr lang="id-ID" smtClean="0"/>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48638" name="Title 1"/>
          <p:cNvSpPr>
            <a:spLocks noGrp="1"/>
          </p:cNvSpPr>
          <p:nvPr>
            <p:ph type="title"/>
          </p:nvPr>
        </p:nvSpPr>
        <p:spPr/>
        <p:txBody>
          <a:bodyPr/>
          <a:lstStyle/>
          <a:p>
            <a:r>
              <a:rPr lang="en-US" smtClean="0"/>
              <a:t>Click to edit Master title style</a:t>
            </a:r>
            <a:endParaRPr lang="id-ID"/>
          </a:p>
        </p:txBody>
      </p:sp>
      <p:sp>
        <p:nvSpPr>
          <p:cNvPr id="1048639"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1048640"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1048641" name="Date Placeholder 4"/>
          <p:cNvSpPr>
            <a:spLocks noGrp="1"/>
          </p:cNvSpPr>
          <p:nvPr>
            <p:ph type="dt" sz="half" idx="10"/>
          </p:nvPr>
        </p:nvSpPr>
        <p:spPr/>
        <p:txBody>
          <a:bodyPr/>
          <a:lstStyle/>
          <a:p>
            <a:fld id="{F60485EB-B31D-4E77-8BCF-F5B413E21EB0}" type="datetimeFigureOut">
              <a:rPr lang="id-ID" smtClean="0"/>
              <a:t>29/07/2020</a:t>
            </a:fld>
            <a:endParaRPr lang="id-ID"/>
          </a:p>
        </p:txBody>
      </p:sp>
      <p:sp>
        <p:nvSpPr>
          <p:cNvPr id="1048642" name="Footer Placeholder 5"/>
          <p:cNvSpPr>
            <a:spLocks noGrp="1"/>
          </p:cNvSpPr>
          <p:nvPr>
            <p:ph type="ftr" sz="quarter" idx="11"/>
          </p:nvPr>
        </p:nvSpPr>
        <p:spPr/>
        <p:txBody>
          <a:bodyPr/>
          <a:lstStyle/>
          <a:p>
            <a:endParaRPr lang="id-ID"/>
          </a:p>
        </p:txBody>
      </p:sp>
      <p:sp>
        <p:nvSpPr>
          <p:cNvPr id="1048643" name="Slide Number Placeholder 6"/>
          <p:cNvSpPr>
            <a:spLocks noGrp="1"/>
          </p:cNvSpPr>
          <p:nvPr>
            <p:ph type="sldNum" sz="quarter" idx="12"/>
          </p:nvPr>
        </p:nvSpPr>
        <p:spPr/>
        <p:txBody>
          <a:bodyPr/>
          <a:lstStyle/>
          <a:p>
            <a:fld id="{752D2B97-E54F-4090-8D44-5907F32B3017}" type="slidenum">
              <a:rPr lang="id-ID" smtClean="0"/>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48644" name="Title 1"/>
          <p:cNvSpPr>
            <a:spLocks noGrp="1"/>
          </p:cNvSpPr>
          <p:nvPr>
            <p:ph type="title"/>
          </p:nvPr>
        </p:nvSpPr>
        <p:spPr/>
        <p:txBody>
          <a:bodyPr/>
          <a:lstStyle/>
          <a:p>
            <a:r>
              <a:rPr lang="en-US" smtClean="0"/>
              <a:t>Click to edit Master title style</a:t>
            </a:r>
            <a:endParaRPr lang="id-ID"/>
          </a:p>
        </p:txBody>
      </p:sp>
      <p:sp>
        <p:nvSpPr>
          <p:cNvPr id="1048645" name="Text Placeholder 2"/>
          <p:cNvSpPr>
            <a:spLocks noGrp="1"/>
          </p:cNvSpPr>
          <p:nvPr>
            <p:ph type="body" idx="1"/>
          </p:nvPr>
        </p:nvSpPr>
        <p:spPr>
          <a:xfrm>
            <a:off x="457200" y="153511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48646"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1048647" name="Text Placeholder 4"/>
          <p:cNvSpPr>
            <a:spLocks noGrp="1"/>
          </p:cNvSpPr>
          <p:nvPr>
            <p:ph type="body" sz="quarter" idx="3"/>
          </p:nvPr>
        </p:nvSpPr>
        <p:spPr>
          <a:xfrm>
            <a:off x="4645027" y="153511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48648"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1048649" name="Date Placeholder 6"/>
          <p:cNvSpPr>
            <a:spLocks noGrp="1"/>
          </p:cNvSpPr>
          <p:nvPr>
            <p:ph type="dt" sz="half" idx="10"/>
          </p:nvPr>
        </p:nvSpPr>
        <p:spPr/>
        <p:txBody>
          <a:bodyPr/>
          <a:lstStyle/>
          <a:p>
            <a:fld id="{F60485EB-B31D-4E77-8BCF-F5B413E21EB0}" type="datetimeFigureOut">
              <a:rPr lang="id-ID" smtClean="0"/>
              <a:t>29/07/2020</a:t>
            </a:fld>
            <a:endParaRPr lang="id-ID"/>
          </a:p>
        </p:txBody>
      </p:sp>
      <p:sp>
        <p:nvSpPr>
          <p:cNvPr id="1048650" name="Footer Placeholder 7"/>
          <p:cNvSpPr>
            <a:spLocks noGrp="1"/>
          </p:cNvSpPr>
          <p:nvPr>
            <p:ph type="ftr" sz="quarter" idx="11"/>
          </p:nvPr>
        </p:nvSpPr>
        <p:spPr/>
        <p:txBody>
          <a:bodyPr/>
          <a:lstStyle/>
          <a:p>
            <a:endParaRPr lang="id-ID"/>
          </a:p>
        </p:txBody>
      </p:sp>
      <p:sp>
        <p:nvSpPr>
          <p:cNvPr id="1048651" name="Slide Number Placeholder 8"/>
          <p:cNvSpPr>
            <a:spLocks noGrp="1"/>
          </p:cNvSpPr>
          <p:nvPr>
            <p:ph type="sldNum" sz="quarter" idx="12"/>
          </p:nvPr>
        </p:nvSpPr>
        <p:spPr/>
        <p:txBody>
          <a:bodyPr/>
          <a:lstStyle/>
          <a:p>
            <a:fld id="{752D2B97-E54F-4090-8D44-5907F32B3017}" type="slidenum">
              <a:rPr lang="id-ID" smtClean="0"/>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48618" name="Title 1"/>
          <p:cNvSpPr>
            <a:spLocks noGrp="1"/>
          </p:cNvSpPr>
          <p:nvPr>
            <p:ph type="title"/>
          </p:nvPr>
        </p:nvSpPr>
        <p:spPr/>
        <p:txBody>
          <a:bodyPr/>
          <a:lstStyle/>
          <a:p>
            <a:r>
              <a:rPr lang="en-US" smtClean="0"/>
              <a:t>Click to edit Master title style</a:t>
            </a:r>
            <a:endParaRPr lang="id-ID"/>
          </a:p>
        </p:txBody>
      </p:sp>
      <p:sp>
        <p:nvSpPr>
          <p:cNvPr id="1048619" name="Date Placeholder 2"/>
          <p:cNvSpPr>
            <a:spLocks noGrp="1"/>
          </p:cNvSpPr>
          <p:nvPr>
            <p:ph type="dt" sz="half" idx="10"/>
          </p:nvPr>
        </p:nvSpPr>
        <p:spPr/>
        <p:txBody>
          <a:bodyPr/>
          <a:lstStyle/>
          <a:p>
            <a:fld id="{F60485EB-B31D-4E77-8BCF-F5B413E21EB0}" type="datetimeFigureOut">
              <a:rPr lang="id-ID" smtClean="0"/>
              <a:t>29/07/2020</a:t>
            </a:fld>
            <a:endParaRPr lang="id-ID"/>
          </a:p>
        </p:txBody>
      </p:sp>
      <p:sp>
        <p:nvSpPr>
          <p:cNvPr id="1048620" name="Footer Placeholder 3"/>
          <p:cNvSpPr>
            <a:spLocks noGrp="1"/>
          </p:cNvSpPr>
          <p:nvPr>
            <p:ph type="ftr" sz="quarter" idx="11"/>
          </p:nvPr>
        </p:nvSpPr>
        <p:spPr/>
        <p:txBody>
          <a:bodyPr/>
          <a:lstStyle/>
          <a:p>
            <a:endParaRPr lang="id-ID"/>
          </a:p>
        </p:txBody>
      </p:sp>
      <p:sp>
        <p:nvSpPr>
          <p:cNvPr id="1048621" name="Slide Number Placeholder 4"/>
          <p:cNvSpPr>
            <a:spLocks noGrp="1"/>
          </p:cNvSpPr>
          <p:nvPr>
            <p:ph type="sldNum" sz="quarter" idx="12"/>
          </p:nvPr>
        </p:nvSpPr>
        <p:spPr/>
        <p:txBody>
          <a:bodyPr/>
          <a:lstStyle/>
          <a:p>
            <a:fld id="{752D2B97-E54F-4090-8D44-5907F32B3017}"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048652" name="Date Placeholder 1"/>
          <p:cNvSpPr>
            <a:spLocks noGrp="1"/>
          </p:cNvSpPr>
          <p:nvPr>
            <p:ph type="dt" sz="half" idx="10"/>
          </p:nvPr>
        </p:nvSpPr>
        <p:spPr/>
        <p:txBody>
          <a:bodyPr/>
          <a:lstStyle/>
          <a:p>
            <a:fld id="{F60485EB-B31D-4E77-8BCF-F5B413E21EB0}" type="datetimeFigureOut">
              <a:rPr lang="id-ID" smtClean="0"/>
              <a:t>29/07/2020</a:t>
            </a:fld>
            <a:endParaRPr lang="id-ID"/>
          </a:p>
        </p:txBody>
      </p:sp>
      <p:sp>
        <p:nvSpPr>
          <p:cNvPr id="1048653" name="Footer Placeholder 2"/>
          <p:cNvSpPr>
            <a:spLocks noGrp="1"/>
          </p:cNvSpPr>
          <p:nvPr>
            <p:ph type="ftr" sz="quarter" idx="11"/>
          </p:nvPr>
        </p:nvSpPr>
        <p:spPr/>
        <p:txBody>
          <a:bodyPr/>
          <a:lstStyle/>
          <a:p>
            <a:endParaRPr lang="id-ID"/>
          </a:p>
        </p:txBody>
      </p:sp>
      <p:sp>
        <p:nvSpPr>
          <p:cNvPr id="1048654" name="Slide Number Placeholder 3"/>
          <p:cNvSpPr>
            <a:spLocks noGrp="1"/>
          </p:cNvSpPr>
          <p:nvPr>
            <p:ph type="sldNum" sz="quarter" idx="12"/>
          </p:nvPr>
        </p:nvSpPr>
        <p:spPr/>
        <p:txBody>
          <a:bodyPr/>
          <a:lstStyle/>
          <a:p>
            <a:fld id="{752D2B97-E54F-4090-8D44-5907F32B3017}"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48655" name="Title 1"/>
          <p:cNvSpPr>
            <a:spLocks noGrp="1"/>
          </p:cNvSpPr>
          <p:nvPr>
            <p:ph type="title"/>
          </p:nvPr>
        </p:nvSpPr>
        <p:spPr>
          <a:xfrm>
            <a:off x="457202" y="273051"/>
            <a:ext cx="3008313" cy="1162050"/>
          </a:xfrm>
        </p:spPr>
        <p:txBody>
          <a:bodyPr anchor="b"/>
          <a:lstStyle>
            <a:lvl1pPr algn="l">
              <a:defRPr sz="2000" b="1"/>
            </a:lvl1pPr>
          </a:lstStyle>
          <a:p>
            <a:r>
              <a:rPr lang="en-US" smtClean="0"/>
              <a:t>Click to edit Master title style</a:t>
            </a:r>
            <a:endParaRPr lang="id-ID"/>
          </a:p>
        </p:txBody>
      </p:sp>
      <p:sp>
        <p:nvSpPr>
          <p:cNvPr id="1048656"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1048657" name="Text Placeholder 3"/>
          <p:cNvSpPr>
            <a:spLocks noGrp="1"/>
          </p:cNvSpPr>
          <p:nvPr>
            <p:ph type="body" sz="half" idx="2"/>
          </p:nvPr>
        </p:nvSpPr>
        <p:spPr>
          <a:xfrm>
            <a:off x="457202"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48658" name="Date Placeholder 4"/>
          <p:cNvSpPr>
            <a:spLocks noGrp="1"/>
          </p:cNvSpPr>
          <p:nvPr>
            <p:ph type="dt" sz="half" idx="10"/>
          </p:nvPr>
        </p:nvSpPr>
        <p:spPr/>
        <p:txBody>
          <a:bodyPr/>
          <a:lstStyle/>
          <a:p>
            <a:fld id="{F60485EB-B31D-4E77-8BCF-F5B413E21EB0}" type="datetimeFigureOut">
              <a:rPr lang="id-ID" smtClean="0"/>
              <a:t>29/07/2020</a:t>
            </a:fld>
            <a:endParaRPr lang="id-ID"/>
          </a:p>
        </p:txBody>
      </p:sp>
      <p:sp>
        <p:nvSpPr>
          <p:cNvPr id="1048659" name="Footer Placeholder 5"/>
          <p:cNvSpPr>
            <a:spLocks noGrp="1"/>
          </p:cNvSpPr>
          <p:nvPr>
            <p:ph type="ftr" sz="quarter" idx="11"/>
          </p:nvPr>
        </p:nvSpPr>
        <p:spPr/>
        <p:txBody>
          <a:bodyPr/>
          <a:lstStyle/>
          <a:p>
            <a:endParaRPr lang="id-ID"/>
          </a:p>
        </p:txBody>
      </p:sp>
      <p:sp>
        <p:nvSpPr>
          <p:cNvPr id="1048660" name="Slide Number Placeholder 6"/>
          <p:cNvSpPr>
            <a:spLocks noGrp="1"/>
          </p:cNvSpPr>
          <p:nvPr>
            <p:ph type="sldNum" sz="quarter" idx="12"/>
          </p:nvPr>
        </p:nvSpPr>
        <p:spPr/>
        <p:txBody>
          <a:bodyPr/>
          <a:lstStyle/>
          <a:p>
            <a:fld id="{752D2B97-E54F-4090-8D44-5907F32B3017}" type="slidenum">
              <a:rPr lang="id-ID" smtClean="0"/>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48627"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1048628"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1048629"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48630" name="Date Placeholder 4"/>
          <p:cNvSpPr>
            <a:spLocks noGrp="1"/>
          </p:cNvSpPr>
          <p:nvPr>
            <p:ph type="dt" sz="half" idx="10"/>
          </p:nvPr>
        </p:nvSpPr>
        <p:spPr/>
        <p:txBody>
          <a:bodyPr/>
          <a:lstStyle/>
          <a:p>
            <a:fld id="{F60485EB-B31D-4E77-8BCF-F5B413E21EB0}" type="datetimeFigureOut">
              <a:rPr lang="id-ID" smtClean="0"/>
              <a:t>29/07/2020</a:t>
            </a:fld>
            <a:endParaRPr lang="id-ID"/>
          </a:p>
        </p:txBody>
      </p:sp>
      <p:sp>
        <p:nvSpPr>
          <p:cNvPr id="1048631" name="Footer Placeholder 5"/>
          <p:cNvSpPr>
            <a:spLocks noGrp="1"/>
          </p:cNvSpPr>
          <p:nvPr>
            <p:ph type="ftr" sz="quarter" idx="11"/>
          </p:nvPr>
        </p:nvSpPr>
        <p:spPr/>
        <p:txBody>
          <a:bodyPr/>
          <a:lstStyle/>
          <a:p>
            <a:endParaRPr lang="id-ID"/>
          </a:p>
        </p:txBody>
      </p:sp>
      <p:sp>
        <p:nvSpPr>
          <p:cNvPr id="1048632" name="Slide Number Placeholder 6"/>
          <p:cNvSpPr>
            <a:spLocks noGrp="1"/>
          </p:cNvSpPr>
          <p:nvPr>
            <p:ph type="sldNum" sz="quarter" idx="12"/>
          </p:nvPr>
        </p:nvSpPr>
        <p:spPr/>
        <p:txBody>
          <a:bodyPr/>
          <a:lstStyle/>
          <a:p>
            <a:fld id="{752D2B97-E54F-4090-8D44-5907F32B3017}" type="slidenum">
              <a:rPr lang="id-ID" smtClean="0"/>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576"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1048577"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1048578"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0485EB-B31D-4E77-8BCF-F5B413E21EB0}" type="datetimeFigureOut">
              <a:rPr lang="id-ID" smtClean="0"/>
              <a:t>29/07/2020</a:t>
            </a:fld>
            <a:endParaRPr lang="id-ID"/>
          </a:p>
        </p:txBody>
      </p:sp>
      <p:sp>
        <p:nvSpPr>
          <p:cNvPr id="1048579"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1048580"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2D2B97-E54F-4090-8D44-5907F32B3017}"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D:\WINA\NGAJAR\UMA\TEMPLATE PPT\283_school_ppt\Template_mai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1048602" name="Title 1"/>
          <p:cNvSpPr>
            <a:spLocks noGrp="1"/>
          </p:cNvSpPr>
          <p:nvPr>
            <p:ph type="ctrTitle"/>
          </p:nvPr>
        </p:nvSpPr>
        <p:spPr>
          <a:xfrm>
            <a:off x="2630016" y="3496022"/>
            <a:ext cx="6046440" cy="1179562"/>
          </a:xfrm>
        </p:spPr>
        <p:txBody>
          <a:bodyPr>
            <a:normAutofit/>
          </a:bodyPr>
          <a:lstStyle/>
          <a:p>
            <a:pPr algn="r"/>
            <a:r>
              <a:rPr lang="id-ID" sz="2800" b="1">
                <a:solidFill>
                  <a:schemeClr val="accent5">
                    <a:lumMod val="50000"/>
                  </a:schemeClr>
                </a:solidFill>
                <a:latin typeface="Comic Sans MS" pitchFamily="66" charset="0"/>
              </a:rPr>
              <a:t>Characteristics &amp; Managerial Skills</a:t>
            </a:r>
            <a:endParaRPr lang="id-ID" sz="2800" b="1" dirty="0">
              <a:solidFill>
                <a:schemeClr val="accent5">
                  <a:lumMod val="50000"/>
                </a:schemeClr>
              </a:solidFill>
              <a:latin typeface="Comic Sans MS" pitchFamily="66" charset="0"/>
            </a:endParaRPr>
          </a:p>
        </p:txBody>
      </p:sp>
      <p:sp>
        <p:nvSpPr>
          <p:cNvPr id="1048603" name="Subtitle 2"/>
          <p:cNvSpPr>
            <a:spLocks noGrp="1"/>
          </p:cNvSpPr>
          <p:nvPr>
            <p:ph type="subTitle" idx="1"/>
          </p:nvPr>
        </p:nvSpPr>
        <p:spPr>
          <a:xfrm>
            <a:off x="2275656" y="4459560"/>
            <a:ext cx="6400800" cy="1489720"/>
          </a:xfrm>
        </p:spPr>
        <p:txBody>
          <a:bodyPr>
            <a:normAutofit/>
          </a:bodyPr>
          <a:lstStyle/>
          <a:p>
            <a:pPr algn="r">
              <a:spcBef>
                <a:spcPts val="0"/>
              </a:spcBef>
            </a:pPr>
            <a:r>
              <a:rPr lang="id-ID" sz="1600" b="1" dirty="0" smtClean="0">
                <a:solidFill>
                  <a:schemeClr val="accent5">
                    <a:lumMod val="50000"/>
                  </a:schemeClr>
                </a:solidFill>
                <a:latin typeface="Comic Sans MS" pitchFamily="66" charset="0"/>
              </a:rPr>
              <a:t>Dra. Mustika Tarigan, M.Psi</a:t>
            </a:r>
            <a:r>
              <a:rPr lang="en-US" sz="1600" b="1" dirty="0" smtClean="0">
                <a:solidFill>
                  <a:schemeClr val="accent5">
                    <a:lumMod val="50000"/>
                  </a:schemeClr>
                </a:solidFill>
                <a:latin typeface="Comic Sans MS" pitchFamily="66" charset="0"/>
              </a:rPr>
              <a:t>.</a:t>
            </a:r>
            <a:endParaRPr lang="zh-CN" altLang="en-US" dirty="0"/>
          </a:p>
          <a:p>
            <a:pPr algn="r">
              <a:spcBef>
                <a:spcPts val="0"/>
              </a:spcBef>
            </a:pPr>
            <a:r>
              <a:rPr lang="id-ID" sz="1600" b="1" dirty="0" smtClean="0">
                <a:solidFill>
                  <a:schemeClr val="accent5">
                    <a:lumMod val="50000"/>
                  </a:schemeClr>
                </a:solidFill>
                <a:latin typeface="Comic Sans MS" pitchFamily="66" charset="0"/>
              </a:rPr>
              <a:t>Kelas: A2, A3, B1, B3</a:t>
            </a:r>
            <a:endParaRPr lang="zh-CN" altLang="en-US" dirty="0"/>
          </a:p>
          <a:p>
            <a:pPr algn="r">
              <a:spcBef>
                <a:spcPts val="0"/>
              </a:spcBef>
            </a:pPr>
            <a:r>
              <a:rPr lang="id-ID" sz="1600" b="1" dirty="0" smtClean="0">
                <a:solidFill>
                  <a:schemeClr val="accent5">
                    <a:lumMod val="50000"/>
                  </a:schemeClr>
                </a:solidFill>
                <a:latin typeface="Comic Sans MS" pitchFamily="66" charset="0"/>
              </a:rPr>
              <a:t>Mata kuliah: Psikologi Kepemimpinan</a:t>
            </a:r>
          </a:p>
          <a:p>
            <a:pPr algn="r">
              <a:spcBef>
                <a:spcPts val="0"/>
              </a:spcBef>
            </a:pPr>
            <a:r>
              <a:rPr lang="id-ID" sz="1600" b="1" dirty="0" smtClean="0">
                <a:solidFill>
                  <a:schemeClr val="accent5">
                    <a:lumMod val="50000"/>
                  </a:schemeClr>
                </a:solidFill>
                <a:latin typeface="Comic Sans MS" pitchFamily="66" charset="0"/>
              </a:rPr>
              <a:t>Pertemuan </a:t>
            </a:r>
            <a:r>
              <a:rPr lang="en-US" sz="1600" b="1" dirty="0" smtClean="0">
                <a:solidFill>
                  <a:schemeClr val="accent5">
                    <a:lumMod val="50000"/>
                  </a:schemeClr>
                </a:solidFill>
                <a:latin typeface="Comic Sans MS" pitchFamily="66" charset="0"/>
              </a:rPr>
              <a:t>7</a:t>
            </a:r>
            <a:endParaRPr lang="zh-CN" alt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D:\WINA\NGAJAR\UMA\TEMPLATE PPT\283_school_ppt\Template_mai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Diagram 2"/>
          <p:cNvGraphicFramePr/>
          <p:nvPr>
            <p:extLst>
              <p:ext uri="{D42A27DB-BD31-4B8C-83A1-F6EECF244321}">
                <p14:modId xmlns:p14="http://schemas.microsoft.com/office/powerpoint/2010/main" val="4165742895"/>
              </p:ext>
            </p:extLst>
          </p:nvPr>
        </p:nvGraphicFramePr>
        <p:xfrm>
          <a:off x="1979712" y="1397000"/>
          <a:ext cx="6480720" cy="476830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Rounded Rectangle 6"/>
          <p:cNvSpPr/>
          <p:nvPr/>
        </p:nvSpPr>
        <p:spPr>
          <a:xfrm>
            <a:off x="395536" y="479958"/>
            <a:ext cx="3704598" cy="648072"/>
          </a:xfrm>
          <a:prstGeom prst="roundRect">
            <a:avLst/>
          </a:prstGeom>
          <a:solidFill>
            <a:schemeClr val="accent3">
              <a:lumMod val="20000"/>
              <a:lumOff val="8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2400" b="1" dirty="0" err="1">
                <a:solidFill>
                  <a:srgbClr val="FF0000"/>
                </a:solidFill>
                <a:latin typeface="Arial Narrow" pitchFamily="34" charset="0"/>
              </a:rPr>
              <a:t>Kompetensi</a:t>
            </a:r>
            <a:r>
              <a:rPr lang="en-AU" sz="2400" b="1" dirty="0">
                <a:solidFill>
                  <a:srgbClr val="FF0000"/>
                </a:solidFill>
                <a:latin typeface="Arial Narrow" pitchFamily="34" charset="0"/>
              </a:rPr>
              <a:t> </a:t>
            </a:r>
            <a:r>
              <a:rPr lang="id-ID" sz="2400" b="1" dirty="0" smtClean="0">
                <a:solidFill>
                  <a:srgbClr val="FF0000"/>
                </a:solidFill>
                <a:latin typeface="Arial Narrow" pitchFamily="34" charset="0"/>
              </a:rPr>
              <a:t>L</a:t>
            </a:r>
            <a:r>
              <a:rPr lang="en-AU" sz="2400" b="1" dirty="0" smtClean="0">
                <a:solidFill>
                  <a:srgbClr val="FF0000"/>
                </a:solidFill>
                <a:latin typeface="Arial Narrow" pitchFamily="34" charset="0"/>
              </a:rPr>
              <a:t>ain </a:t>
            </a:r>
            <a:r>
              <a:rPr lang="en-AU" sz="2400" b="1" dirty="0" err="1">
                <a:solidFill>
                  <a:srgbClr val="FF0000"/>
                </a:solidFill>
                <a:latin typeface="Arial Narrow" pitchFamily="34" charset="0"/>
              </a:rPr>
              <a:t>yg</a:t>
            </a:r>
            <a:r>
              <a:rPr lang="en-AU" sz="2400" b="1" dirty="0">
                <a:solidFill>
                  <a:srgbClr val="FF0000"/>
                </a:solidFill>
                <a:latin typeface="Arial Narrow" pitchFamily="34" charset="0"/>
              </a:rPr>
              <a:t> </a:t>
            </a:r>
            <a:r>
              <a:rPr lang="id-ID" sz="2400" b="1" dirty="0" smtClean="0">
                <a:solidFill>
                  <a:srgbClr val="FF0000"/>
                </a:solidFill>
                <a:latin typeface="Arial Narrow" pitchFamily="34" charset="0"/>
              </a:rPr>
              <a:t>R</a:t>
            </a:r>
            <a:r>
              <a:rPr lang="en-AU" sz="2400" b="1" dirty="0" err="1" smtClean="0">
                <a:solidFill>
                  <a:srgbClr val="FF0000"/>
                </a:solidFill>
                <a:latin typeface="Arial Narrow" pitchFamily="34" charset="0"/>
              </a:rPr>
              <a:t>elevan</a:t>
            </a:r>
            <a:endParaRPr lang="id-ID" sz="2400" dirty="0"/>
          </a:p>
        </p:txBody>
      </p:sp>
    </p:spTree>
    <p:extLst>
      <p:ext uri="{BB962C8B-B14F-4D97-AF65-F5344CB8AC3E}">
        <p14:creationId xmlns:p14="http://schemas.microsoft.com/office/powerpoint/2010/main" val="10947911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D:\WINA\NGAJAR\UMA\TEMPLATE PPT\283_school_ppt\Template_mai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1048681" name="Content Placeholder 2"/>
          <p:cNvSpPr>
            <a:spLocks noGrp="1"/>
          </p:cNvSpPr>
          <p:nvPr>
            <p:ph idx="1"/>
          </p:nvPr>
        </p:nvSpPr>
        <p:spPr>
          <a:xfrm>
            <a:off x="179512" y="116632"/>
            <a:ext cx="8784976" cy="6336704"/>
          </a:xfrm>
          <a:solidFill>
            <a:schemeClr val="accent3">
              <a:lumMod val="20000"/>
              <a:lumOff val="80000"/>
            </a:schemeClr>
          </a:solidFill>
          <a:ln>
            <a:solidFill>
              <a:schemeClr val="accent3">
                <a:lumMod val="75000"/>
              </a:schemeClr>
            </a:solidFill>
          </a:ln>
        </p:spPr>
        <p:txBody>
          <a:bodyPr>
            <a:normAutofit/>
          </a:bodyPr>
          <a:lstStyle/>
          <a:p>
            <a:pPr lvl="0">
              <a:spcBef>
                <a:spcPts val="0"/>
              </a:spcBef>
              <a:spcAft>
                <a:spcPts val="1200"/>
              </a:spcAft>
            </a:pPr>
            <a:r>
              <a:rPr lang="id-ID" sz="2000" b="1" dirty="0">
                <a:solidFill>
                  <a:srgbClr val="FF0000"/>
                </a:solidFill>
                <a:latin typeface="Arial Narrow" pitchFamily="34" charset="0"/>
              </a:rPr>
              <a:t>Emotional </a:t>
            </a:r>
            <a:r>
              <a:rPr lang="id-ID" sz="2000" b="1" dirty="0" smtClean="0">
                <a:solidFill>
                  <a:srgbClr val="FF0000"/>
                </a:solidFill>
                <a:latin typeface="Arial Narrow" pitchFamily="34" charset="0"/>
              </a:rPr>
              <a:t>Intelligence.</a:t>
            </a:r>
            <a:r>
              <a:rPr lang="en-US" sz="2000" b="1" dirty="0" smtClean="0">
                <a:latin typeface="Arial Narrow" pitchFamily="34" charset="0"/>
              </a:rPr>
              <a:t> </a:t>
            </a:r>
            <a:r>
              <a:rPr lang="en-US" sz="2000" b="1" dirty="0" err="1" smtClean="0">
                <a:solidFill>
                  <a:schemeClr val="accent5">
                    <a:lumMod val="50000"/>
                  </a:schemeClr>
                </a:solidFill>
                <a:latin typeface="Arial Narrow" pitchFamily="34" charset="0"/>
              </a:rPr>
              <a:t>Dapat</a:t>
            </a:r>
            <a:r>
              <a:rPr lang="id-ID" sz="2000" b="1" dirty="0" smtClean="0">
                <a:solidFill>
                  <a:schemeClr val="accent5">
                    <a:lumMod val="50000"/>
                  </a:schemeClr>
                </a:solidFill>
                <a:latin typeface="Arial Narrow" pitchFamily="34" charset="0"/>
              </a:rPr>
              <a:t> </a:t>
            </a:r>
            <a:r>
              <a:rPr lang="en-US" sz="2000" b="1" dirty="0" err="1" smtClean="0">
                <a:solidFill>
                  <a:schemeClr val="accent5">
                    <a:lumMod val="50000"/>
                  </a:schemeClr>
                </a:solidFill>
                <a:latin typeface="Arial Narrow" pitchFamily="34" charset="0"/>
              </a:rPr>
              <a:t>membantu</a:t>
            </a:r>
            <a:r>
              <a:rPr lang="en-US" sz="2000" b="1" dirty="0" smtClean="0">
                <a:solidFill>
                  <a:schemeClr val="accent5">
                    <a:lumMod val="50000"/>
                  </a:schemeClr>
                </a:solidFill>
                <a:latin typeface="Arial Narrow" pitchFamily="34" charset="0"/>
              </a:rPr>
              <a:t> </a:t>
            </a:r>
            <a:r>
              <a:rPr lang="en-US" sz="2000" b="1" dirty="0" err="1">
                <a:solidFill>
                  <a:schemeClr val="accent5">
                    <a:lumMod val="50000"/>
                  </a:schemeClr>
                </a:solidFill>
                <a:latin typeface="Arial Narrow" pitchFamily="34" charset="0"/>
              </a:rPr>
              <a:t>para</a:t>
            </a:r>
            <a:r>
              <a:rPr lang="en-US" sz="2000" b="1" dirty="0">
                <a:solidFill>
                  <a:schemeClr val="accent5">
                    <a:lumMod val="50000"/>
                  </a:schemeClr>
                </a:solidFill>
                <a:latin typeface="Arial Narrow" pitchFamily="34" charset="0"/>
              </a:rPr>
              <a:t> </a:t>
            </a:r>
            <a:r>
              <a:rPr lang="en-US" sz="2000" b="1" dirty="0" err="1">
                <a:solidFill>
                  <a:schemeClr val="accent5">
                    <a:lumMod val="50000"/>
                  </a:schemeClr>
                </a:solidFill>
                <a:latin typeface="Arial Narrow" pitchFamily="34" charset="0"/>
              </a:rPr>
              <a:t>pemimpin</a:t>
            </a:r>
            <a:r>
              <a:rPr lang="en-US" sz="2000" b="1" dirty="0">
                <a:solidFill>
                  <a:schemeClr val="accent5">
                    <a:lumMod val="50000"/>
                  </a:schemeClr>
                </a:solidFill>
                <a:latin typeface="Arial Narrow" pitchFamily="34" charset="0"/>
              </a:rPr>
              <a:t> </a:t>
            </a:r>
            <a:r>
              <a:rPr lang="en-US" sz="2000" b="1" dirty="0" err="1">
                <a:solidFill>
                  <a:schemeClr val="accent5">
                    <a:lumMod val="50000"/>
                  </a:schemeClr>
                </a:solidFill>
                <a:latin typeface="Arial Narrow" pitchFamily="34" charset="0"/>
              </a:rPr>
              <a:t>memecahkan</a:t>
            </a:r>
            <a:r>
              <a:rPr lang="en-US" sz="2000" b="1" dirty="0">
                <a:solidFill>
                  <a:schemeClr val="accent5">
                    <a:lumMod val="50000"/>
                  </a:schemeClr>
                </a:solidFill>
                <a:latin typeface="Arial Narrow" pitchFamily="34" charset="0"/>
              </a:rPr>
              <a:t> </a:t>
            </a:r>
            <a:r>
              <a:rPr lang="en-US" sz="2000" b="1" dirty="0" err="1">
                <a:solidFill>
                  <a:schemeClr val="accent5">
                    <a:lumMod val="50000"/>
                  </a:schemeClr>
                </a:solidFill>
                <a:latin typeface="Arial Narrow" pitchFamily="34" charset="0"/>
              </a:rPr>
              <a:t>masalah</a:t>
            </a:r>
            <a:r>
              <a:rPr lang="en-US" sz="2000" b="1" dirty="0">
                <a:solidFill>
                  <a:schemeClr val="accent5">
                    <a:lumMod val="50000"/>
                  </a:schemeClr>
                </a:solidFill>
                <a:latin typeface="Arial Narrow" pitchFamily="34" charset="0"/>
              </a:rPr>
              <a:t> yang </a:t>
            </a:r>
            <a:r>
              <a:rPr lang="en-US" sz="2000" b="1" dirty="0" err="1">
                <a:solidFill>
                  <a:schemeClr val="accent5">
                    <a:lumMod val="50000"/>
                  </a:schemeClr>
                </a:solidFill>
                <a:latin typeface="Arial Narrow" pitchFamily="34" charset="0"/>
              </a:rPr>
              <a:t>rumit</a:t>
            </a:r>
            <a:r>
              <a:rPr lang="en-US" sz="2000" b="1" dirty="0">
                <a:solidFill>
                  <a:schemeClr val="accent5">
                    <a:lumMod val="50000"/>
                  </a:schemeClr>
                </a:solidFill>
                <a:latin typeface="Arial Narrow" pitchFamily="34" charset="0"/>
              </a:rPr>
              <a:t>, </a:t>
            </a:r>
            <a:r>
              <a:rPr lang="en-US" sz="2000" b="1" dirty="0" err="1">
                <a:solidFill>
                  <a:schemeClr val="accent5">
                    <a:lumMod val="50000"/>
                  </a:schemeClr>
                </a:solidFill>
                <a:latin typeface="Arial Narrow" pitchFamily="34" charset="0"/>
              </a:rPr>
              <a:t>membuat</a:t>
            </a:r>
            <a:r>
              <a:rPr lang="en-US" sz="2000" b="1" dirty="0">
                <a:solidFill>
                  <a:schemeClr val="accent5">
                    <a:lumMod val="50000"/>
                  </a:schemeClr>
                </a:solidFill>
                <a:latin typeface="Arial Narrow" pitchFamily="34" charset="0"/>
              </a:rPr>
              <a:t> </a:t>
            </a:r>
            <a:r>
              <a:rPr lang="en-US" sz="2000" b="1" dirty="0" err="1">
                <a:solidFill>
                  <a:schemeClr val="accent5">
                    <a:lumMod val="50000"/>
                  </a:schemeClr>
                </a:solidFill>
                <a:latin typeface="Arial Narrow" pitchFamily="34" charset="0"/>
              </a:rPr>
              <a:t>keputusan</a:t>
            </a:r>
            <a:r>
              <a:rPr lang="en-US" sz="2000" b="1" dirty="0">
                <a:solidFill>
                  <a:schemeClr val="accent5">
                    <a:lumMod val="50000"/>
                  </a:schemeClr>
                </a:solidFill>
                <a:latin typeface="Arial Narrow" pitchFamily="34" charset="0"/>
              </a:rPr>
              <a:t> yang </a:t>
            </a:r>
            <a:r>
              <a:rPr lang="en-US" sz="2000" b="1" dirty="0" err="1">
                <a:solidFill>
                  <a:schemeClr val="accent5">
                    <a:lumMod val="50000"/>
                  </a:schemeClr>
                </a:solidFill>
                <a:latin typeface="Arial Narrow" pitchFamily="34" charset="0"/>
              </a:rPr>
              <a:t>lebih</a:t>
            </a:r>
            <a:r>
              <a:rPr lang="en-US" sz="2000" b="1" dirty="0">
                <a:solidFill>
                  <a:schemeClr val="accent5">
                    <a:lumMod val="50000"/>
                  </a:schemeClr>
                </a:solidFill>
                <a:latin typeface="Arial Narrow" pitchFamily="34" charset="0"/>
              </a:rPr>
              <a:t> </a:t>
            </a:r>
            <a:r>
              <a:rPr lang="en-US" sz="2000" b="1" dirty="0" err="1">
                <a:solidFill>
                  <a:schemeClr val="accent5">
                    <a:lumMod val="50000"/>
                  </a:schemeClr>
                </a:solidFill>
                <a:latin typeface="Arial Narrow" pitchFamily="34" charset="0"/>
              </a:rPr>
              <a:t>baik</a:t>
            </a:r>
            <a:r>
              <a:rPr lang="en-US" sz="2000" b="1" dirty="0">
                <a:solidFill>
                  <a:schemeClr val="accent5">
                    <a:lumMod val="50000"/>
                  </a:schemeClr>
                </a:solidFill>
                <a:latin typeface="Arial Narrow" pitchFamily="34" charset="0"/>
              </a:rPr>
              <a:t>, </a:t>
            </a:r>
            <a:r>
              <a:rPr lang="en-US" sz="2000" b="1" dirty="0" err="1">
                <a:solidFill>
                  <a:schemeClr val="accent5">
                    <a:lumMod val="50000"/>
                  </a:schemeClr>
                </a:solidFill>
                <a:latin typeface="Arial Narrow" pitchFamily="34" charset="0"/>
              </a:rPr>
              <a:t>merencanakan</a:t>
            </a:r>
            <a:r>
              <a:rPr lang="en-US" sz="2000" b="1" dirty="0">
                <a:solidFill>
                  <a:schemeClr val="accent5">
                    <a:lumMod val="50000"/>
                  </a:schemeClr>
                </a:solidFill>
                <a:latin typeface="Arial Narrow" pitchFamily="34" charset="0"/>
              </a:rPr>
              <a:t> </a:t>
            </a:r>
            <a:r>
              <a:rPr lang="en-US" sz="2000" b="1" dirty="0" err="1">
                <a:solidFill>
                  <a:schemeClr val="accent5">
                    <a:lumMod val="50000"/>
                  </a:schemeClr>
                </a:solidFill>
                <a:latin typeface="Arial Narrow" pitchFamily="34" charset="0"/>
              </a:rPr>
              <a:t>cara</a:t>
            </a:r>
            <a:r>
              <a:rPr lang="en-US" sz="2000" b="1" dirty="0">
                <a:solidFill>
                  <a:schemeClr val="accent5">
                    <a:lumMod val="50000"/>
                  </a:schemeClr>
                </a:solidFill>
                <a:latin typeface="Arial Narrow" pitchFamily="34" charset="0"/>
              </a:rPr>
              <a:t> </a:t>
            </a:r>
            <a:r>
              <a:rPr lang="en-US" sz="2000" b="1" dirty="0" err="1">
                <a:solidFill>
                  <a:schemeClr val="accent5">
                    <a:lumMod val="50000"/>
                  </a:schemeClr>
                </a:solidFill>
                <a:latin typeface="Arial Narrow" pitchFamily="34" charset="0"/>
              </a:rPr>
              <a:t>menggunakan</a:t>
            </a:r>
            <a:r>
              <a:rPr lang="en-US" sz="2000" b="1" dirty="0">
                <a:solidFill>
                  <a:schemeClr val="accent5">
                    <a:lumMod val="50000"/>
                  </a:schemeClr>
                </a:solidFill>
                <a:latin typeface="Arial Narrow" pitchFamily="34" charset="0"/>
              </a:rPr>
              <a:t> </a:t>
            </a:r>
            <a:r>
              <a:rPr lang="en-US" sz="2000" b="1" dirty="0" err="1">
                <a:solidFill>
                  <a:schemeClr val="accent5">
                    <a:lumMod val="50000"/>
                  </a:schemeClr>
                </a:solidFill>
                <a:latin typeface="Arial Narrow" pitchFamily="34" charset="0"/>
              </a:rPr>
              <a:t>waktu</a:t>
            </a:r>
            <a:r>
              <a:rPr lang="en-US" sz="2000" b="1" dirty="0">
                <a:solidFill>
                  <a:schemeClr val="accent5">
                    <a:lumMod val="50000"/>
                  </a:schemeClr>
                </a:solidFill>
                <a:latin typeface="Arial Narrow" pitchFamily="34" charset="0"/>
              </a:rPr>
              <a:t> </a:t>
            </a:r>
            <a:r>
              <a:rPr lang="en-US" sz="2000" b="1" dirty="0" err="1">
                <a:solidFill>
                  <a:schemeClr val="accent5">
                    <a:lumMod val="50000"/>
                  </a:schemeClr>
                </a:solidFill>
                <a:latin typeface="Arial Narrow" pitchFamily="34" charset="0"/>
              </a:rPr>
              <a:t>mereka</a:t>
            </a:r>
            <a:r>
              <a:rPr lang="en-US" sz="2000" b="1" dirty="0">
                <a:solidFill>
                  <a:schemeClr val="accent5">
                    <a:lumMod val="50000"/>
                  </a:schemeClr>
                </a:solidFill>
                <a:latin typeface="Arial Narrow" pitchFamily="34" charset="0"/>
              </a:rPr>
              <a:t> </a:t>
            </a:r>
            <a:r>
              <a:rPr lang="en-US" sz="2000" b="1" dirty="0" err="1">
                <a:solidFill>
                  <a:schemeClr val="accent5">
                    <a:lumMod val="50000"/>
                  </a:schemeClr>
                </a:solidFill>
                <a:latin typeface="Arial Narrow" pitchFamily="34" charset="0"/>
              </a:rPr>
              <a:t>secara</a:t>
            </a:r>
            <a:r>
              <a:rPr lang="en-US" sz="2000" b="1" dirty="0">
                <a:solidFill>
                  <a:schemeClr val="accent5">
                    <a:lumMod val="50000"/>
                  </a:schemeClr>
                </a:solidFill>
                <a:latin typeface="Arial Narrow" pitchFamily="34" charset="0"/>
              </a:rPr>
              <a:t> </a:t>
            </a:r>
            <a:r>
              <a:rPr lang="en-US" sz="2000" b="1" dirty="0" err="1">
                <a:solidFill>
                  <a:schemeClr val="accent5">
                    <a:lumMod val="50000"/>
                  </a:schemeClr>
                </a:solidFill>
                <a:latin typeface="Arial Narrow" pitchFamily="34" charset="0"/>
              </a:rPr>
              <a:t>efektif</a:t>
            </a:r>
            <a:r>
              <a:rPr lang="en-US" sz="2000" b="1" dirty="0">
                <a:solidFill>
                  <a:schemeClr val="accent5">
                    <a:lumMod val="50000"/>
                  </a:schemeClr>
                </a:solidFill>
                <a:latin typeface="Arial Narrow" pitchFamily="34" charset="0"/>
              </a:rPr>
              <a:t>, </a:t>
            </a:r>
            <a:r>
              <a:rPr lang="en-US" sz="2000" b="1" dirty="0" err="1">
                <a:solidFill>
                  <a:schemeClr val="accent5">
                    <a:lumMod val="50000"/>
                  </a:schemeClr>
                </a:solidFill>
                <a:latin typeface="Arial Narrow" pitchFamily="34" charset="0"/>
              </a:rPr>
              <a:t>menyesuaikan</a:t>
            </a:r>
            <a:r>
              <a:rPr lang="en-US" sz="2000" b="1" dirty="0">
                <a:solidFill>
                  <a:schemeClr val="accent5">
                    <a:lumMod val="50000"/>
                  </a:schemeClr>
                </a:solidFill>
                <a:latin typeface="Arial Narrow" pitchFamily="34" charset="0"/>
              </a:rPr>
              <a:t> </a:t>
            </a:r>
            <a:r>
              <a:rPr lang="en-US" sz="2000" b="1" dirty="0" err="1">
                <a:solidFill>
                  <a:schemeClr val="accent5">
                    <a:lumMod val="50000"/>
                  </a:schemeClr>
                </a:solidFill>
                <a:latin typeface="Arial Narrow" pitchFamily="34" charset="0"/>
              </a:rPr>
              <a:t>perilaku</a:t>
            </a:r>
            <a:r>
              <a:rPr lang="en-US" sz="2000" b="1" dirty="0">
                <a:solidFill>
                  <a:schemeClr val="accent5">
                    <a:lumMod val="50000"/>
                  </a:schemeClr>
                </a:solidFill>
                <a:latin typeface="Arial Narrow" pitchFamily="34" charset="0"/>
              </a:rPr>
              <a:t> </a:t>
            </a:r>
            <a:r>
              <a:rPr lang="en-US" sz="2000" b="1" dirty="0" err="1">
                <a:solidFill>
                  <a:schemeClr val="accent5">
                    <a:lumMod val="50000"/>
                  </a:schemeClr>
                </a:solidFill>
                <a:latin typeface="Arial Narrow" pitchFamily="34" charset="0"/>
              </a:rPr>
              <a:t>mereka</a:t>
            </a:r>
            <a:r>
              <a:rPr lang="en-US" sz="2000" b="1" dirty="0">
                <a:solidFill>
                  <a:schemeClr val="accent5">
                    <a:lumMod val="50000"/>
                  </a:schemeClr>
                </a:solidFill>
                <a:latin typeface="Arial Narrow" pitchFamily="34" charset="0"/>
              </a:rPr>
              <a:t> </a:t>
            </a:r>
            <a:r>
              <a:rPr lang="en-US" sz="2000" b="1" dirty="0" err="1">
                <a:solidFill>
                  <a:schemeClr val="accent5">
                    <a:lumMod val="50000"/>
                  </a:schemeClr>
                </a:solidFill>
                <a:latin typeface="Arial Narrow" pitchFamily="34" charset="0"/>
              </a:rPr>
              <a:t>dengan</a:t>
            </a:r>
            <a:r>
              <a:rPr lang="en-US" sz="2000" b="1" dirty="0">
                <a:solidFill>
                  <a:schemeClr val="accent5">
                    <a:lumMod val="50000"/>
                  </a:schemeClr>
                </a:solidFill>
                <a:latin typeface="Arial Narrow" pitchFamily="34" charset="0"/>
              </a:rPr>
              <a:t> </a:t>
            </a:r>
            <a:r>
              <a:rPr lang="en-US" sz="2000" b="1" dirty="0" err="1">
                <a:solidFill>
                  <a:schemeClr val="accent5">
                    <a:lumMod val="50000"/>
                  </a:schemeClr>
                </a:solidFill>
                <a:latin typeface="Arial Narrow" pitchFamily="34" charset="0"/>
              </a:rPr>
              <a:t>situasi</a:t>
            </a:r>
            <a:r>
              <a:rPr lang="en-US" sz="2000" b="1" dirty="0">
                <a:solidFill>
                  <a:schemeClr val="accent5">
                    <a:lumMod val="50000"/>
                  </a:schemeClr>
                </a:solidFill>
                <a:latin typeface="Arial Narrow" pitchFamily="34" charset="0"/>
              </a:rPr>
              <a:t>, </a:t>
            </a:r>
            <a:r>
              <a:rPr lang="en-US" sz="2000" b="1" dirty="0" err="1">
                <a:solidFill>
                  <a:schemeClr val="accent5">
                    <a:lumMod val="50000"/>
                  </a:schemeClr>
                </a:solidFill>
                <a:latin typeface="Arial Narrow" pitchFamily="34" charset="0"/>
              </a:rPr>
              <a:t>dan</a:t>
            </a:r>
            <a:r>
              <a:rPr lang="en-US" sz="2000" b="1" dirty="0">
                <a:solidFill>
                  <a:schemeClr val="accent5">
                    <a:lumMod val="50000"/>
                  </a:schemeClr>
                </a:solidFill>
                <a:latin typeface="Arial Narrow" pitchFamily="34" charset="0"/>
              </a:rPr>
              <a:t> </a:t>
            </a:r>
            <a:r>
              <a:rPr lang="en-US" sz="2000" b="1" dirty="0" err="1">
                <a:solidFill>
                  <a:schemeClr val="accent5">
                    <a:lumMod val="50000"/>
                  </a:schemeClr>
                </a:solidFill>
                <a:latin typeface="Arial Narrow" pitchFamily="34" charset="0"/>
              </a:rPr>
              <a:t>mengelola</a:t>
            </a:r>
            <a:r>
              <a:rPr lang="en-US" sz="2000" b="1" dirty="0">
                <a:solidFill>
                  <a:schemeClr val="accent5">
                    <a:lumMod val="50000"/>
                  </a:schemeClr>
                </a:solidFill>
                <a:latin typeface="Arial Narrow" pitchFamily="34" charset="0"/>
              </a:rPr>
              <a:t> </a:t>
            </a:r>
            <a:r>
              <a:rPr lang="en-US" sz="2000" b="1" dirty="0" err="1">
                <a:solidFill>
                  <a:schemeClr val="accent5">
                    <a:lumMod val="50000"/>
                  </a:schemeClr>
                </a:solidFill>
                <a:latin typeface="Arial Narrow" pitchFamily="34" charset="0"/>
              </a:rPr>
              <a:t>krisis</a:t>
            </a:r>
            <a:r>
              <a:rPr lang="en-US" sz="2000" b="1" dirty="0" smtClean="0">
                <a:solidFill>
                  <a:schemeClr val="accent5">
                    <a:lumMod val="50000"/>
                  </a:schemeClr>
                </a:solidFill>
                <a:latin typeface="Arial Narrow" pitchFamily="34" charset="0"/>
              </a:rPr>
              <a:t>.</a:t>
            </a:r>
            <a:r>
              <a:rPr lang="id-ID" sz="2000" b="1" dirty="0" smtClean="0">
                <a:solidFill>
                  <a:schemeClr val="accent5">
                    <a:lumMod val="50000"/>
                  </a:schemeClr>
                </a:solidFill>
                <a:latin typeface="Arial Narrow" pitchFamily="34" charset="0"/>
              </a:rPr>
              <a:t> Mis. </a:t>
            </a:r>
            <a:r>
              <a:rPr lang="en-US" sz="2000" b="1" dirty="0" err="1" smtClean="0">
                <a:solidFill>
                  <a:schemeClr val="accent5">
                    <a:lumMod val="50000"/>
                  </a:schemeClr>
                </a:solidFill>
                <a:latin typeface="Arial Narrow" pitchFamily="34" charset="0"/>
              </a:rPr>
              <a:t>kemampuan</a:t>
            </a:r>
            <a:r>
              <a:rPr lang="en-US" sz="2000" b="1" dirty="0" smtClean="0">
                <a:solidFill>
                  <a:schemeClr val="accent5">
                    <a:lumMod val="50000"/>
                  </a:schemeClr>
                </a:solidFill>
                <a:latin typeface="Arial Narrow" pitchFamily="34" charset="0"/>
              </a:rPr>
              <a:t> </a:t>
            </a:r>
            <a:r>
              <a:rPr lang="en-US" sz="2000" b="1" dirty="0" err="1" smtClean="0">
                <a:solidFill>
                  <a:schemeClr val="accent5">
                    <a:lumMod val="50000"/>
                  </a:schemeClr>
                </a:solidFill>
                <a:latin typeface="Arial Narrow" pitchFamily="34" charset="0"/>
              </a:rPr>
              <a:t>mendengarkan</a:t>
            </a:r>
            <a:r>
              <a:rPr lang="id-ID" sz="2000" b="1" dirty="0" smtClean="0">
                <a:solidFill>
                  <a:schemeClr val="accent5">
                    <a:lumMod val="50000"/>
                  </a:schemeClr>
                </a:solidFill>
                <a:latin typeface="Arial Narrow" pitchFamily="34" charset="0"/>
              </a:rPr>
              <a:t>, </a:t>
            </a:r>
            <a:r>
              <a:rPr lang="en-US" sz="2000" b="1" dirty="0" err="1" smtClean="0">
                <a:solidFill>
                  <a:schemeClr val="accent5">
                    <a:lumMod val="50000"/>
                  </a:schemeClr>
                </a:solidFill>
                <a:latin typeface="Arial Narrow" pitchFamily="34" charset="0"/>
              </a:rPr>
              <a:t>berkomunikasi</a:t>
            </a:r>
            <a:r>
              <a:rPr lang="en-US" sz="2000" b="1" dirty="0" smtClean="0">
                <a:solidFill>
                  <a:schemeClr val="accent5">
                    <a:lumMod val="50000"/>
                  </a:schemeClr>
                </a:solidFill>
                <a:latin typeface="Arial Narrow" pitchFamily="34" charset="0"/>
              </a:rPr>
              <a:t> </a:t>
            </a:r>
            <a:r>
              <a:rPr lang="en-US" sz="2000" b="1" dirty="0" err="1">
                <a:solidFill>
                  <a:schemeClr val="accent5">
                    <a:lumMod val="50000"/>
                  </a:schemeClr>
                </a:solidFill>
                <a:latin typeface="Arial Narrow" pitchFamily="34" charset="0"/>
              </a:rPr>
              <a:t>secara</a:t>
            </a:r>
            <a:r>
              <a:rPr lang="en-US" sz="2000" b="1" dirty="0">
                <a:solidFill>
                  <a:schemeClr val="accent5">
                    <a:lumMod val="50000"/>
                  </a:schemeClr>
                </a:solidFill>
                <a:latin typeface="Arial Narrow" pitchFamily="34" charset="0"/>
              </a:rPr>
              <a:t> </a:t>
            </a:r>
            <a:r>
              <a:rPr lang="en-US" sz="2000" b="1" dirty="0" err="1">
                <a:solidFill>
                  <a:schemeClr val="accent5">
                    <a:lumMod val="50000"/>
                  </a:schemeClr>
                </a:solidFill>
                <a:latin typeface="Arial Narrow" pitchFamily="34" charset="0"/>
              </a:rPr>
              <a:t>efektif</a:t>
            </a:r>
            <a:r>
              <a:rPr lang="en-US" sz="2000" b="1" dirty="0">
                <a:solidFill>
                  <a:schemeClr val="accent5">
                    <a:lumMod val="50000"/>
                  </a:schemeClr>
                </a:solidFill>
                <a:latin typeface="Arial Narrow" pitchFamily="34" charset="0"/>
              </a:rPr>
              <a:t>, </a:t>
            </a:r>
            <a:r>
              <a:rPr lang="en-US" sz="2000" b="1" dirty="0" err="1">
                <a:solidFill>
                  <a:schemeClr val="accent5">
                    <a:lumMod val="50000"/>
                  </a:schemeClr>
                </a:solidFill>
                <a:latin typeface="Arial Narrow" pitchFamily="34" charset="0"/>
              </a:rPr>
              <a:t>dan</a:t>
            </a:r>
            <a:r>
              <a:rPr lang="en-US" sz="2000" b="1" dirty="0">
                <a:solidFill>
                  <a:schemeClr val="accent5">
                    <a:lumMod val="50000"/>
                  </a:schemeClr>
                </a:solidFill>
                <a:latin typeface="Arial Narrow" pitchFamily="34" charset="0"/>
              </a:rPr>
              <a:t> </a:t>
            </a:r>
            <a:r>
              <a:rPr lang="en-US" sz="2000" b="1" dirty="0" smtClean="0">
                <a:solidFill>
                  <a:schemeClr val="accent5">
                    <a:lumMod val="50000"/>
                  </a:schemeClr>
                </a:solidFill>
                <a:latin typeface="Arial Narrow" pitchFamily="34" charset="0"/>
              </a:rPr>
              <a:t>me</a:t>
            </a:r>
            <a:r>
              <a:rPr lang="id-ID" sz="2000" b="1" dirty="0" smtClean="0">
                <a:solidFill>
                  <a:schemeClr val="accent5">
                    <a:lumMod val="50000"/>
                  </a:schemeClr>
                </a:solidFill>
                <a:latin typeface="Arial Narrow" pitchFamily="34" charset="0"/>
              </a:rPr>
              <a:t>mberikan </a:t>
            </a:r>
            <a:r>
              <a:rPr lang="en-US" sz="2000" b="1" dirty="0" err="1" smtClean="0">
                <a:solidFill>
                  <a:schemeClr val="accent5">
                    <a:lumMod val="50000"/>
                  </a:schemeClr>
                </a:solidFill>
                <a:latin typeface="Arial Narrow" pitchFamily="34" charset="0"/>
              </a:rPr>
              <a:t>penghargaan</a:t>
            </a:r>
            <a:r>
              <a:rPr lang="en-US" sz="2000" b="1" dirty="0" smtClean="0">
                <a:solidFill>
                  <a:schemeClr val="accent5">
                    <a:lumMod val="50000"/>
                  </a:schemeClr>
                </a:solidFill>
                <a:latin typeface="Arial Narrow" pitchFamily="34" charset="0"/>
              </a:rPr>
              <a:t> </a:t>
            </a:r>
            <a:r>
              <a:rPr lang="en-US" sz="2000" b="1" dirty="0" err="1">
                <a:solidFill>
                  <a:schemeClr val="accent5">
                    <a:lumMod val="50000"/>
                  </a:schemeClr>
                </a:solidFill>
                <a:latin typeface="Arial Narrow" pitchFamily="34" charset="0"/>
              </a:rPr>
              <a:t>positif</a:t>
            </a:r>
            <a:r>
              <a:rPr lang="en-US" sz="2000" b="1" dirty="0">
                <a:solidFill>
                  <a:schemeClr val="accent5">
                    <a:lumMod val="50000"/>
                  </a:schemeClr>
                </a:solidFill>
                <a:latin typeface="Arial Narrow" pitchFamily="34" charset="0"/>
              </a:rPr>
              <a:t>.</a:t>
            </a:r>
            <a:endParaRPr lang="id-ID" sz="2000" b="1" dirty="0" smtClean="0">
              <a:solidFill>
                <a:schemeClr val="accent5">
                  <a:lumMod val="50000"/>
                </a:schemeClr>
              </a:solidFill>
              <a:latin typeface="Arial Narrow" pitchFamily="34" charset="0"/>
            </a:endParaRPr>
          </a:p>
          <a:p>
            <a:pPr>
              <a:spcBef>
                <a:spcPts val="0"/>
              </a:spcBef>
              <a:spcAft>
                <a:spcPts val="1200"/>
              </a:spcAft>
            </a:pPr>
            <a:r>
              <a:rPr lang="id-ID" sz="2000" b="1" dirty="0" smtClean="0">
                <a:solidFill>
                  <a:srgbClr val="FF0000"/>
                </a:solidFill>
                <a:latin typeface="Arial Narrow" pitchFamily="34" charset="0"/>
              </a:rPr>
              <a:t>SystemThinking.</a:t>
            </a:r>
            <a:r>
              <a:rPr lang="id-ID" sz="2000" b="1" dirty="0" smtClean="0">
                <a:solidFill>
                  <a:schemeClr val="accent5">
                    <a:lumMod val="50000"/>
                  </a:schemeClr>
                </a:solidFill>
                <a:latin typeface="Arial Narrow" pitchFamily="34" charset="0"/>
              </a:rPr>
              <a:t> </a:t>
            </a:r>
            <a:r>
              <a:rPr lang="id-ID" sz="2000" b="1" dirty="0">
                <a:solidFill>
                  <a:schemeClr val="accent5">
                    <a:lumMod val="50000"/>
                  </a:schemeClr>
                </a:solidFill>
                <a:latin typeface="Arial Narrow" pitchFamily="34" charset="0"/>
              </a:rPr>
              <a:t>Ketika membuat keputusan atau mendiagnosis penyebab masalah, penting untuk memahami bagaimana bagian-bagian berbeda dari organisasi saling terkait. Bahkan ketika tujuan langsungnya adalah untuk menghadapi satu jenis tantangan, seperti meningkatkan efisiensi, para pemimpin perlu mempertimbangkan konsekuensi yang mungkin terjadi untuk faktor-faktor penentu kinerja lainnya dan kemungkinan bahwa setiap manfaat langsung akan dibatalkan oleh peristiwa-peristiwa kemudian sebagai efek dari suatu </a:t>
            </a:r>
            <a:r>
              <a:rPr lang="id-ID" sz="2000" b="1" dirty="0" smtClean="0">
                <a:solidFill>
                  <a:schemeClr val="accent5">
                    <a:lumMod val="50000"/>
                  </a:schemeClr>
                </a:solidFill>
                <a:latin typeface="Arial Narrow" pitchFamily="34" charset="0"/>
              </a:rPr>
              <a:t>keputusan.</a:t>
            </a:r>
          </a:p>
          <a:p>
            <a:pPr>
              <a:spcBef>
                <a:spcPts val="0"/>
              </a:spcBef>
              <a:spcAft>
                <a:spcPts val="1200"/>
              </a:spcAft>
            </a:pPr>
            <a:r>
              <a:rPr lang="id-ID" sz="2000" b="1" dirty="0" smtClean="0">
                <a:solidFill>
                  <a:srgbClr val="FF0000"/>
                </a:solidFill>
                <a:latin typeface="Arial Narrow" pitchFamily="34" charset="0"/>
              </a:rPr>
              <a:t>Ability to Learn.</a:t>
            </a:r>
            <a:r>
              <a:rPr lang="id-ID" sz="2000" b="1" dirty="0" smtClean="0">
                <a:solidFill>
                  <a:schemeClr val="accent5">
                    <a:lumMod val="50000"/>
                  </a:schemeClr>
                </a:solidFill>
                <a:latin typeface="Arial Narrow" pitchFamily="34" charset="0"/>
              </a:rPr>
              <a:t> Dalam lingkungan yang bergejolak di mana organisasi harus terus beradaptasi, berinovasi, dan menemukan kembali diri mereka sendiri, para pemimpin harus cukup fleksibel untuk belajar dari kesalahan, mengubah asumsi dan kepercayaan mereka, dan memperbaiki model mental mereka</a:t>
            </a:r>
            <a:r>
              <a:rPr lang="en-US" sz="2000" b="1" dirty="0" smtClean="0">
                <a:solidFill>
                  <a:schemeClr val="accent5">
                    <a:lumMod val="50000"/>
                  </a:schemeClr>
                </a:solidFill>
                <a:latin typeface="Arial Narrow" pitchFamily="34" charset="0"/>
              </a:rPr>
              <a:t> </a:t>
            </a:r>
            <a:r>
              <a:rPr lang="id-ID" sz="2000" b="1" dirty="0" smtClean="0">
                <a:solidFill>
                  <a:schemeClr val="accent5">
                    <a:lumMod val="50000"/>
                  </a:schemeClr>
                </a:solidFill>
                <a:latin typeface="Arial Narrow" pitchFamily="34" charset="0"/>
              </a:rPr>
              <a:t>melibatkan "belajar cara belajar," yang merupakan kemampuan introspeksi proses kognitif (mis., cara mendefinisikan dan memecahkan masalah) dan menemukan cara untuk memperbaikinya.</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D:\WINA\NGAJAR\UMA\TEMPLATE PPT\283_school_ppt\Template_mai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Content Placeholder 1"/>
          <p:cNvGraphicFramePr>
            <a:graphicFrameLocks noGrp="1"/>
          </p:cNvGraphicFramePr>
          <p:nvPr>
            <p:ph idx="1"/>
            <p:extLst>
              <p:ext uri="{D42A27DB-BD31-4B8C-83A1-F6EECF244321}">
                <p14:modId xmlns:p14="http://schemas.microsoft.com/office/powerpoint/2010/main" val="1444630468"/>
              </p:ext>
            </p:extLst>
          </p:nvPr>
        </p:nvGraphicFramePr>
        <p:xfrm>
          <a:off x="798599" y="1196752"/>
          <a:ext cx="7546801" cy="2011680"/>
        </p:xfrm>
        <a:graphic>
          <a:graphicData uri="http://schemas.openxmlformats.org/drawingml/2006/table">
            <a:tbl>
              <a:tblPr firstRow="1" bandRow="1">
                <a:tableStyleId>{F5AB1C69-6EDB-4FF4-983F-18BD219EF322}</a:tableStyleId>
              </a:tblPr>
              <a:tblGrid>
                <a:gridCol w="7546801">
                  <a:extLst>
                    <a:ext uri="{9D8B030D-6E8A-4147-A177-3AD203B41FA5}">
                      <a16:colId xmlns:a16="http://schemas.microsoft.com/office/drawing/2014/main" val="20000"/>
                    </a:ext>
                  </a:extLst>
                </a:gridCol>
              </a:tblGrid>
              <a:tr h="370840">
                <a:tc>
                  <a:txBody>
                    <a:bodyPr/>
                    <a:lstStyle/>
                    <a:p>
                      <a:pPr algn="l"/>
                      <a:r>
                        <a:rPr lang="en-US" sz="2000" b="1" dirty="0" smtClean="0">
                          <a:latin typeface="Arial Narrow" pitchFamily="34" charset="0"/>
                        </a:rPr>
                        <a:t>T</a:t>
                      </a:r>
                      <a:r>
                        <a:rPr lang="id-ID" sz="2000" b="1" dirty="0" smtClean="0">
                          <a:latin typeface="Arial Narrow" pitchFamily="34" charset="0"/>
                        </a:rPr>
                        <a:t>able. </a:t>
                      </a:r>
                      <a:r>
                        <a:rPr lang="en-US" sz="2000" b="1" dirty="0" smtClean="0">
                          <a:latin typeface="Arial Narrow" pitchFamily="34" charset="0"/>
                        </a:rPr>
                        <a:t>Guidelines for Understanding and Improving Relevant Competencies </a:t>
                      </a:r>
                      <a:endParaRPr lang="id-ID" sz="2000" b="1" dirty="0">
                        <a:latin typeface="Arial Narrow" pitchFamily="34" charset="0"/>
                      </a:endParaRPr>
                    </a:p>
                  </a:txBody>
                  <a:tcPr/>
                </a:tc>
                <a:extLst>
                  <a:ext uri="{0D108BD9-81ED-4DB2-BD59-A6C34878D82A}">
                    <a16:rowId xmlns:a16="http://schemas.microsoft.com/office/drawing/2014/main" val="10000"/>
                  </a:ext>
                </a:extLst>
              </a:tr>
              <a:tr h="370840">
                <a:tc>
                  <a:txBody>
                    <a:bodyPr/>
                    <a:lstStyle/>
                    <a:p>
                      <a:pPr marL="360363" indent="-360363">
                        <a:buFont typeface="+mj-lt"/>
                        <a:buAutoNum type="arabicPeriod"/>
                      </a:pPr>
                      <a:r>
                        <a:rPr lang="id-ID" sz="2000" b="1" smtClean="0">
                          <a:solidFill>
                            <a:schemeClr val="accent5">
                              <a:lumMod val="50000"/>
                            </a:schemeClr>
                          </a:solidFill>
                          <a:latin typeface="Arial Narrow" pitchFamily="34" charset="0"/>
                        </a:rPr>
                        <a:t>Maintain self-awareness</a:t>
                      </a:r>
                    </a:p>
                    <a:p>
                      <a:pPr marL="360363" indent="-360363">
                        <a:buFont typeface="+mj-lt"/>
                        <a:buAutoNum type="arabicPeriod"/>
                      </a:pPr>
                      <a:r>
                        <a:rPr lang="id-ID" sz="2000" b="1" smtClean="0">
                          <a:solidFill>
                            <a:schemeClr val="accent5">
                              <a:lumMod val="50000"/>
                            </a:schemeClr>
                          </a:solidFill>
                          <a:latin typeface="Arial Narrow" pitchFamily="34" charset="0"/>
                        </a:rPr>
                        <a:t>Develop relevant skills</a:t>
                      </a:r>
                    </a:p>
                    <a:p>
                      <a:pPr marL="360363" marR="0" indent="-360363" algn="l" defTabSz="914400" rtl="0" eaLnBrk="1" fontAlgn="auto" latinLnBrk="0" hangingPunct="1">
                        <a:lnSpc>
                          <a:spcPct val="100000"/>
                        </a:lnSpc>
                        <a:spcBef>
                          <a:spcPts val="0"/>
                        </a:spcBef>
                        <a:spcAft>
                          <a:spcPts val="0"/>
                        </a:spcAft>
                        <a:buClrTx/>
                        <a:buSzTx/>
                        <a:buFont typeface="+mj-lt"/>
                        <a:buAutoNum type="arabicPeriod"/>
                        <a:tabLst/>
                        <a:defRPr/>
                      </a:pPr>
                      <a:r>
                        <a:rPr lang="en-US" sz="2000" b="1" smtClean="0">
                          <a:solidFill>
                            <a:schemeClr val="accent5">
                              <a:lumMod val="50000"/>
                            </a:schemeClr>
                          </a:solidFill>
                          <a:latin typeface="Arial Narrow" pitchFamily="34" charset="0"/>
                        </a:rPr>
                        <a:t>Remember that a strength can become a weakness</a:t>
                      </a:r>
                      <a:endParaRPr lang="id-ID" sz="2000" b="1" smtClean="0">
                        <a:solidFill>
                          <a:schemeClr val="accent5">
                            <a:lumMod val="50000"/>
                          </a:schemeClr>
                        </a:solidFill>
                        <a:latin typeface="Arial Narrow" pitchFamily="34" charset="0"/>
                      </a:endParaRPr>
                    </a:p>
                    <a:p>
                      <a:pPr marL="360363" indent="-360363">
                        <a:buFont typeface="+mj-lt"/>
                        <a:buAutoNum type="arabicPeriod"/>
                      </a:pPr>
                      <a:r>
                        <a:rPr lang="id-ID" sz="2000" b="1" smtClean="0">
                          <a:solidFill>
                            <a:schemeClr val="accent5">
                              <a:lumMod val="50000"/>
                            </a:schemeClr>
                          </a:solidFill>
                          <a:latin typeface="Arial Narrow" pitchFamily="34" charset="0"/>
                        </a:rPr>
                        <a:t>Compensate for weaknesses</a:t>
                      </a:r>
                      <a:endParaRPr lang="id-ID" sz="2000" b="1" dirty="0">
                        <a:solidFill>
                          <a:schemeClr val="accent5">
                            <a:lumMod val="50000"/>
                          </a:schemeClr>
                        </a:solidFill>
                        <a:latin typeface="Arial Narrow" pitchFamily="34" charset="0"/>
                      </a:endParaRPr>
                    </a:p>
                  </a:txBody>
                  <a:tcPr/>
                </a:tc>
                <a:extLst>
                  <a:ext uri="{0D108BD9-81ED-4DB2-BD59-A6C34878D82A}">
                    <a16:rowId xmlns:a16="http://schemas.microsoft.com/office/drawing/2014/main" val="10001"/>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D:\WINA\NGAJAR\UMA\TEMPLATE PPT\283_school_ppt\Template_mai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1048592" name="Title 4"/>
          <p:cNvSpPr>
            <a:spLocks noGrp="1"/>
          </p:cNvSpPr>
          <p:nvPr>
            <p:ph type="title"/>
          </p:nvPr>
        </p:nvSpPr>
        <p:spPr>
          <a:xfrm>
            <a:off x="2954563" y="3356993"/>
            <a:ext cx="5505871" cy="1008112"/>
          </a:xfrm>
        </p:spPr>
        <p:txBody>
          <a:bodyPr/>
          <a:lstStyle/>
          <a:p>
            <a:pPr algn="ctr"/>
            <a:r>
              <a:rPr lang="id-ID" dirty="0">
                <a:solidFill>
                  <a:schemeClr val="accent5">
                    <a:lumMod val="50000"/>
                  </a:schemeClr>
                </a:solidFill>
                <a:latin typeface="Comic Sans MS" pitchFamily="66" charset="0"/>
              </a:rPr>
              <a:t>TeŞekkŰr Ederim</a:t>
            </a:r>
            <a:endParaRPr lang="id-ID" dirty="0">
              <a:solidFill>
                <a:schemeClr val="accent5">
                  <a:lumMod val="50000"/>
                </a:schemeClr>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D:\WINA\NGAJAR\UMA\TEMPLATE PPT\283_school_ppt\Template_mai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7171" name="Rectangle 161"/>
          <p:cNvSpPr>
            <a:spLocks noGrp="1" noChangeArrowheads="1"/>
          </p:cNvSpPr>
          <p:nvPr>
            <p:ph type="title" idx="4294967295"/>
          </p:nvPr>
        </p:nvSpPr>
        <p:spPr>
          <a:xfrm>
            <a:off x="179512" y="2204864"/>
            <a:ext cx="2314600" cy="1210146"/>
          </a:xfrm>
          <a:solidFill>
            <a:schemeClr val="accent3">
              <a:lumMod val="20000"/>
              <a:lumOff val="80000"/>
            </a:schemeClr>
          </a:solidFill>
          <a:ln>
            <a:solidFill>
              <a:schemeClr val="accent3">
                <a:lumMod val="75000"/>
              </a:schemeClr>
            </a:solidFill>
          </a:ln>
        </p:spPr>
        <p:txBody>
          <a:bodyPr>
            <a:noAutofit/>
          </a:bodyPr>
          <a:lstStyle/>
          <a:p>
            <a:pPr algn="l"/>
            <a:r>
              <a:rPr lang="id-ID" sz="2200" b="1" dirty="0" smtClean="0">
                <a:solidFill>
                  <a:srgbClr val="FF0000"/>
                </a:solidFill>
                <a:latin typeface="Arial Narrow" pitchFamily="34" charset="0"/>
              </a:rPr>
              <a:t>1. </a:t>
            </a:r>
            <a:r>
              <a:rPr lang="en-US" sz="2200" b="1" dirty="0" smtClean="0">
                <a:solidFill>
                  <a:srgbClr val="FF0000"/>
                </a:solidFill>
                <a:latin typeface="Arial Narrow" pitchFamily="34" charset="0"/>
              </a:rPr>
              <a:t>Energy Level</a:t>
            </a:r>
            <a:r>
              <a:rPr lang="id-ID" sz="2200" b="1" dirty="0" smtClean="0">
                <a:solidFill>
                  <a:srgbClr val="FF0000"/>
                </a:solidFill>
                <a:latin typeface="Arial Narrow" pitchFamily="34" charset="0"/>
              </a:rPr>
              <a:t/>
            </a:r>
            <a:br>
              <a:rPr lang="id-ID" sz="2200" b="1" dirty="0" smtClean="0">
                <a:solidFill>
                  <a:srgbClr val="FF0000"/>
                </a:solidFill>
                <a:latin typeface="Arial Narrow" pitchFamily="34" charset="0"/>
              </a:rPr>
            </a:br>
            <a:r>
              <a:rPr lang="en-US" sz="2200" b="1" dirty="0" smtClean="0">
                <a:solidFill>
                  <a:srgbClr val="FF0000"/>
                </a:solidFill>
                <a:latin typeface="Arial Narrow" pitchFamily="34" charset="0"/>
              </a:rPr>
              <a:t>&amp; Stress Tolerance</a:t>
            </a:r>
            <a:endParaRPr lang="en-US" altLang="en-US" sz="2200" dirty="0" smtClean="0">
              <a:solidFill>
                <a:srgbClr val="FF0000"/>
              </a:solidFill>
              <a:latin typeface="Arial Narrow" pitchFamily="34" charset="0"/>
            </a:endParaRPr>
          </a:p>
        </p:txBody>
      </p:sp>
      <p:sp>
        <p:nvSpPr>
          <p:cNvPr id="2" name="Content Placeholder 1"/>
          <p:cNvSpPr>
            <a:spLocks noGrp="1"/>
          </p:cNvSpPr>
          <p:nvPr>
            <p:ph idx="1"/>
          </p:nvPr>
        </p:nvSpPr>
        <p:spPr>
          <a:xfrm>
            <a:off x="2617440" y="332656"/>
            <a:ext cx="6347048" cy="6192688"/>
          </a:xfrm>
          <a:solidFill>
            <a:schemeClr val="accent3">
              <a:lumMod val="20000"/>
              <a:lumOff val="80000"/>
            </a:schemeClr>
          </a:solidFill>
          <a:ln>
            <a:solidFill>
              <a:schemeClr val="accent3">
                <a:lumMod val="75000"/>
              </a:schemeClr>
            </a:solidFill>
          </a:ln>
        </p:spPr>
        <p:txBody>
          <a:bodyPr>
            <a:noAutofit/>
          </a:bodyPr>
          <a:lstStyle/>
          <a:p>
            <a:pPr marL="352425" indent="-307975"/>
            <a:r>
              <a:rPr lang="id-ID" altLang="en-US" sz="2000" b="1" dirty="0">
                <a:solidFill>
                  <a:schemeClr val="accent5">
                    <a:lumMod val="50000"/>
                  </a:schemeClr>
                </a:solidFill>
                <a:latin typeface="Arial Narrow" pitchFamily="34" charset="0"/>
                <a:sym typeface="Arial Narrow" pitchFamily="34" charset="0"/>
              </a:rPr>
              <a:t>Energi dan derajat stress dapat membantu pemimpin mengatasi kesibukan dan tuntutan sebagian besar pekerjaan. Ketahanan fisik dan emosional memudahkan untuk mengatasi situasi interpersonal yang penuh stress, seperti bawahan yang bermasalah, sejawat yang tidak kooperatif, atau relasi yang bermusuhan.</a:t>
            </a:r>
            <a:endParaRPr lang="en-US" altLang="en-US" sz="2000" b="1" dirty="0">
              <a:solidFill>
                <a:schemeClr val="accent5">
                  <a:lumMod val="50000"/>
                </a:schemeClr>
              </a:solidFill>
              <a:latin typeface="Arial Narrow" pitchFamily="34" charset="0"/>
            </a:endParaRPr>
          </a:p>
          <a:p>
            <a:pPr marL="352425" indent="-307975"/>
            <a:r>
              <a:rPr lang="id-ID" altLang="en-US" sz="2000" b="1" dirty="0">
                <a:solidFill>
                  <a:schemeClr val="accent5">
                    <a:lumMod val="50000"/>
                  </a:schemeClr>
                </a:solidFill>
                <a:latin typeface="Arial Narrow" pitchFamily="34" charset="0"/>
                <a:sym typeface="Arial Narrow" pitchFamily="34" charset="0"/>
              </a:rPr>
              <a:t>Pemimpin sering memiliki tingkat stres yang tinggi disebabkan oleh tekanan pada saat akan mengambil keputusan tanpa informasi yang memadai dan harus menyelesaikan konflik peran dan memenuhi tuntutan yang tidak sesuai dari berbagai pihak.</a:t>
            </a:r>
          </a:p>
          <a:p>
            <a:pPr marL="352425" indent="-307975"/>
            <a:r>
              <a:rPr lang="id-ID" altLang="en-US" sz="2000" b="1" dirty="0">
                <a:solidFill>
                  <a:schemeClr val="accent5">
                    <a:lumMod val="50000"/>
                  </a:schemeClr>
                </a:solidFill>
                <a:latin typeface="Arial Narrow" pitchFamily="34" charset="0"/>
                <a:sym typeface="Arial Narrow" pitchFamily="34" charset="0"/>
              </a:rPr>
              <a:t>Derajat stress sangat penting bagi pemimpin yang harus menghadapi situasi genting dimana reputasi dan karir pemimpin, atau semangat dan pekerjaan bawahan dapat bertahan.</a:t>
            </a:r>
            <a:endParaRPr lang="en-US" altLang="en-US" sz="2000" b="1" dirty="0">
              <a:solidFill>
                <a:schemeClr val="accent5">
                  <a:lumMod val="50000"/>
                </a:schemeClr>
              </a:solidFill>
              <a:latin typeface="Arial Narrow" pitchFamily="34" charset="0"/>
            </a:endParaRPr>
          </a:p>
          <a:p>
            <a:pPr marL="352425" indent="-307975"/>
            <a:r>
              <a:rPr lang="id-ID" altLang="en-US" sz="2000" b="1" dirty="0">
                <a:solidFill>
                  <a:schemeClr val="accent5">
                    <a:lumMod val="50000"/>
                  </a:schemeClr>
                </a:solidFill>
                <a:latin typeface="Arial Narrow" pitchFamily="34" charset="0"/>
                <a:sym typeface="Arial Narrow" pitchFamily="34" charset="0"/>
              </a:rPr>
              <a:t>Pada saat akan mengambil keputusan, seorang pemimpin yang memiliki derajat stres yang tinggi lebih mungkin untuk tetap tenang dan memberikan keyakinan, mengarahkan bawahan dalam situasi genting</a:t>
            </a:r>
            <a:r>
              <a:rPr lang="id-ID" altLang="en-US" sz="2000" b="1" dirty="0" smtClean="0">
                <a:solidFill>
                  <a:schemeClr val="accent5">
                    <a:lumMod val="50000"/>
                  </a:schemeClr>
                </a:solidFill>
                <a:latin typeface="Arial Narrow" pitchFamily="34" charset="0"/>
                <a:sym typeface="Arial Narrow" pitchFamily="34" charset="0"/>
              </a:rPr>
              <a:t>.</a:t>
            </a:r>
            <a:endParaRPr lang="en-US" altLang="en-US" sz="2000" b="1" dirty="0">
              <a:solidFill>
                <a:schemeClr val="accent5">
                  <a:lumMod val="50000"/>
                </a:schemeClr>
              </a:solidFill>
              <a:latin typeface="Arial Narrow" pitchFamily="34" charset="0"/>
            </a:endParaRPr>
          </a:p>
        </p:txBody>
      </p:sp>
      <p:sp>
        <p:nvSpPr>
          <p:cNvPr id="6" name="Rounded Rectangle 5"/>
          <p:cNvSpPr/>
          <p:nvPr/>
        </p:nvSpPr>
        <p:spPr>
          <a:xfrm>
            <a:off x="25105" y="404664"/>
            <a:ext cx="2572426" cy="1440160"/>
          </a:xfrm>
          <a:prstGeom prst="roundRect">
            <a:avLst/>
          </a:prstGeom>
          <a:solidFill>
            <a:schemeClr val="accent3">
              <a:lumMod val="20000"/>
              <a:lumOff val="8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id-ID" sz="2800" b="1" dirty="0">
                <a:solidFill>
                  <a:srgbClr val="FF0000"/>
                </a:solidFill>
                <a:latin typeface="Arial Narrow" pitchFamily="34" charset="0"/>
                <a:cs typeface="Arial" pitchFamily="34" charset="0"/>
              </a:rPr>
              <a:t>Ciri &amp; Efektivitas Manajerial</a:t>
            </a:r>
          </a:p>
        </p:txBody>
      </p:sp>
    </p:spTree>
    <p:extLst>
      <p:ext uri="{BB962C8B-B14F-4D97-AF65-F5344CB8AC3E}">
        <p14:creationId xmlns:p14="http://schemas.microsoft.com/office/powerpoint/2010/main" val="13685308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D:\WINA\NGAJAR\UMA\TEMPLATE PPT\283_school_ppt\Template_mai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9219" name="Rectangle 169"/>
          <p:cNvSpPr>
            <a:spLocks noGrp="1" noChangeArrowheads="1"/>
          </p:cNvSpPr>
          <p:nvPr>
            <p:ph type="title" idx="4294967295"/>
          </p:nvPr>
        </p:nvSpPr>
        <p:spPr>
          <a:xfrm>
            <a:off x="169168" y="2670697"/>
            <a:ext cx="1594520" cy="778098"/>
          </a:xfrm>
          <a:solidFill>
            <a:schemeClr val="accent3">
              <a:lumMod val="20000"/>
              <a:lumOff val="80000"/>
            </a:schemeClr>
          </a:solidFill>
          <a:ln>
            <a:solidFill>
              <a:schemeClr val="accent3">
                <a:lumMod val="75000"/>
              </a:schemeClr>
            </a:solidFill>
          </a:ln>
        </p:spPr>
        <p:txBody>
          <a:bodyPr>
            <a:normAutofit/>
          </a:bodyPr>
          <a:lstStyle/>
          <a:p>
            <a:pPr algn="l" latinLnBrk="0"/>
            <a:r>
              <a:rPr lang="id-ID" altLang="en-US" sz="2200" b="1" dirty="0" smtClean="0">
                <a:solidFill>
                  <a:srgbClr val="FF0000"/>
                </a:solidFill>
                <a:latin typeface="Arial Narrow" pitchFamily="34" charset="0"/>
                <a:sym typeface="Arial Narrow" pitchFamily="34" charset="0"/>
              </a:rPr>
              <a:t>2. Self-Confidence</a:t>
            </a:r>
            <a:endParaRPr lang="en-US" altLang="en-US" sz="2200" dirty="0" smtClean="0">
              <a:solidFill>
                <a:srgbClr val="FF0000"/>
              </a:solidFill>
              <a:latin typeface="Arial Narrow" pitchFamily="34" charset="0"/>
            </a:endParaRPr>
          </a:p>
        </p:txBody>
      </p:sp>
      <p:sp>
        <p:nvSpPr>
          <p:cNvPr id="2" name="Content Placeholder 1"/>
          <p:cNvSpPr>
            <a:spLocks noGrp="1"/>
          </p:cNvSpPr>
          <p:nvPr>
            <p:ph idx="1"/>
          </p:nvPr>
        </p:nvSpPr>
        <p:spPr>
          <a:xfrm>
            <a:off x="1907704" y="188640"/>
            <a:ext cx="6779096" cy="6264696"/>
          </a:xfrm>
          <a:solidFill>
            <a:schemeClr val="accent3">
              <a:lumMod val="20000"/>
              <a:lumOff val="80000"/>
            </a:schemeClr>
          </a:solidFill>
          <a:ln>
            <a:solidFill>
              <a:schemeClr val="accent3">
                <a:lumMod val="75000"/>
              </a:schemeClr>
            </a:solidFill>
          </a:ln>
        </p:spPr>
        <p:txBody>
          <a:bodyPr>
            <a:noAutofit/>
          </a:bodyPr>
          <a:lstStyle/>
          <a:p>
            <a:pPr marL="501650" indent="-457200" algn="just">
              <a:buFont typeface="Wingdings" pitchFamily="2" charset="2"/>
              <a:buChar char="§"/>
            </a:pPr>
            <a:r>
              <a:rPr lang="id-ID" altLang="en-US" sz="2000" b="1" i="1" dirty="0">
                <a:solidFill>
                  <a:schemeClr val="accent5">
                    <a:lumMod val="50000"/>
                  </a:schemeClr>
                </a:solidFill>
                <a:latin typeface="Arial Narrow" pitchFamily="34" charset="0"/>
                <a:sym typeface="Arial Narrow" pitchFamily="34" charset="0"/>
              </a:rPr>
              <a:t>Self-confidence</a:t>
            </a:r>
            <a:r>
              <a:rPr lang="id-ID" altLang="en-US" sz="2000" b="1" dirty="0">
                <a:solidFill>
                  <a:schemeClr val="accent5">
                    <a:lumMod val="50000"/>
                  </a:schemeClr>
                </a:solidFill>
                <a:latin typeface="Arial Narrow" pitchFamily="34" charset="0"/>
                <a:sym typeface="Arial Narrow" pitchFamily="34" charset="0"/>
              </a:rPr>
              <a:t> </a:t>
            </a:r>
            <a:r>
              <a:rPr lang="en-AU" altLang="en-US" sz="2000" b="1" dirty="0" err="1">
                <a:solidFill>
                  <a:schemeClr val="accent5">
                    <a:lumMod val="50000"/>
                  </a:schemeClr>
                </a:solidFill>
                <a:latin typeface="Arial Narrow" pitchFamily="34" charset="0"/>
                <a:sym typeface="Arial Narrow" pitchFamily="34" charset="0"/>
              </a:rPr>
              <a:t>terkait</a:t>
            </a:r>
            <a:r>
              <a:rPr lang="en-AU" altLang="en-US" sz="2000" b="1" dirty="0">
                <a:solidFill>
                  <a:schemeClr val="accent5">
                    <a:lumMod val="50000"/>
                  </a:schemeClr>
                </a:solidFill>
                <a:latin typeface="Arial Narrow" pitchFamily="34" charset="0"/>
                <a:sym typeface="Arial Narrow" pitchFamily="34" charset="0"/>
              </a:rPr>
              <a:t> </a:t>
            </a:r>
            <a:r>
              <a:rPr lang="en-AU" altLang="en-US" sz="2000" b="1" dirty="0" err="1">
                <a:solidFill>
                  <a:schemeClr val="accent5">
                    <a:lumMod val="50000"/>
                  </a:schemeClr>
                </a:solidFill>
                <a:latin typeface="Arial Narrow" pitchFamily="34" charset="0"/>
                <a:sym typeface="Arial Narrow" pitchFamily="34" charset="0"/>
              </a:rPr>
              <a:t>dengan</a:t>
            </a:r>
            <a:r>
              <a:rPr lang="en-AU" altLang="en-US" sz="2000" b="1" dirty="0">
                <a:solidFill>
                  <a:schemeClr val="accent5">
                    <a:lumMod val="50000"/>
                  </a:schemeClr>
                </a:solidFill>
                <a:latin typeface="Arial Narrow" pitchFamily="34" charset="0"/>
                <a:sym typeface="Arial Narrow" pitchFamily="34" charset="0"/>
              </a:rPr>
              <a:t> </a:t>
            </a:r>
            <a:r>
              <a:rPr lang="en-AU" altLang="en-US" sz="2000" b="1" dirty="0" err="1">
                <a:solidFill>
                  <a:schemeClr val="accent5">
                    <a:lumMod val="50000"/>
                  </a:schemeClr>
                </a:solidFill>
                <a:latin typeface="Arial Narrow" pitchFamily="34" charset="0"/>
                <a:sym typeface="Arial Narrow" pitchFamily="34" charset="0"/>
              </a:rPr>
              <a:t>pendekatan</a:t>
            </a:r>
            <a:r>
              <a:rPr lang="en-AU" altLang="en-US" sz="2000" b="1" dirty="0">
                <a:solidFill>
                  <a:schemeClr val="accent5">
                    <a:lumMod val="50000"/>
                  </a:schemeClr>
                </a:solidFill>
                <a:latin typeface="Arial Narrow" pitchFamily="34" charset="0"/>
                <a:sym typeface="Arial Narrow" pitchFamily="34" charset="0"/>
              </a:rPr>
              <a:t> </a:t>
            </a:r>
            <a:r>
              <a:rPr lang="en-AU" altLang="en-US" sz="2000" b="1" dirty="0" err="1">
                <a:solidFill>
                  <a:schemeClr val="accent5">
                    <a:lumMod val="50000"/>
                  </a:schemeClr>
                </a:solidFill>
                <a:latin typeface="Arial Narrow" pitchFamily="34" charset="0"/>
                <a:sym typeface="Arial Narrow" pitchFamily="34" charset="0"/>
              </a:rPr>
              <a:t>berorientasi</a:t>
            </a:r>
            <a:r>
              <a:rPr lang="en-AU" altLang="en-US" sz="2000" b="1" dirty="0">
                <a:solidFill>
                  <a:schemeClr val="accent5">
                    <a:lumMod val="50000"/>
                  </a:schemeClr>
                </a:solidFill>
                <a:latin typeface="Arial Narrow" pitchFamily="34" charset="0"/>
                <a:sym typeface="Arial Narrow" pitchFamily="34" charset="0"/>
              </a:rPr>
              <a:t> </a:t>
            </a:r>
            <a:r>
              <a:rPr lang="id-ID" altLang="en-US" sz="2000" b="1" dirty="0">
                <a:solidFill>
                  <a:schemeClr val="accent5">
                    <a:lumMod val="50000"/>
                  </a:schemeClr>
                </a:solidFill>
                <a:latin typeface="Arial Narrow" pitchFamily="34" charset="0"/>
                <a:sym typeface="Arial Narrow" pitchFamily="34" charset="0"/>
              </a:rPr>
              <a:t>pada </a:t>
            </a:r>
            <a:r>
              <a:rPr lang="en-AU" altLang="en-US" sz="2000" b="1" dirty="0" err="1">
                <a:solidFill>
                  <a:schemeClr val="accent5">
                    <a:lumMod val="50000"/>
                  </a:schemeClr>
                </a:solidFill>
                <a:latin typeface="Arial Narrow" pitchFamily="34" charset="0"/>
                <a:sym typeface="Arial Narrow" pitchFamily="34" charset="0"/>
              </a:rPr>
              <a:t>tindakan</a:t>
            </a:r>
            <a:r>
              <a:rPr lang="id-ID" altLang="en-US" sz="2000" b="1" dirty="0">
                <a:solidFill>
                  <a:schemeClr val="accent5">
                    <a:lumMod val="50000"/>
                  </a:schemeClr>
                </a:solidFill>
                <a:latin typeface="Arial Narrow" pitchFamily="34" charset="0"/>
                <a:sym typeface="Arial Narrow" pitchFamily="34" charset="0"/>
              </a:rPr>
              <a:t> pemecahan masalah</a:t>
            </a:r>
            <a:r>
              <a:rPr lang="en-AU" altLang="en-US" sz="2000" b="1" dirty="0">
                <a:solidFill>
                  <a:schemeClr val="accent5">
                    <a:lumMod val="50000"/>
                  </a:schemeClr>
                </a:solidFill>
                <a:latin typeface="Arial Narrow" pitchFamily="34" charset="0"/>
                <a:sym typeface="Arial Narrow" pitchFamily="34" charset="0"/>
              </a:rPr>
              <a:t>.</a:t>
            </a:r>
            <a:endParaRPr lang="en-US" altLang="en-US" sz="2000" b="1" dirty="0">
              <a:solidFill>
                <a:schemeClr val="accent5">
                  <a:lumMod val="50000"/>
                </a:schemeClr>
              </a:solidFill>
              <a:latin typeface="Arial Narrow" pitchFamily="34" charset="0"/>
            </a:endParaRPr>
          </a:p>
          <a:p>
            <a:pPr marL="501650" indent="-457200" algn="just">
              <a:buFont typeface="Wingdings" pitchFamily="2" charset="2"/>
              <a:buChar char="§"/>
            </a:pPr>
            <a:r>
              <a:rPr lang="id-ID" altLang="en-US" sz="2000" b="1" dirty="0">
                <a:solidFill>
                  <a:schemeClr val="accent5">
                    <a:lumMod val="50000"/>
                  </a:schemeClr>
                </a:solidFill>
                <a:latin typeface="Arial Narrow" pitchFamily="34" charset="0"/>
                <a:sym typeface="Arial Narrow" pitchFamily="34" charset="0"/>
              </a:rPr>
              <a:t>Pemimpin yang percaya diri cenderung mencoba tugas-tugas yang sulit dan tujuan yang menantang.</a:t>
            </a:r>
            <a:endParaRPr lang="en-US" altLang="en-US" sz="2000" b="1" dirty="0">
              <a:solidFill>
                <a:schemeClr val="accent5">
                  <a:lumMod val="50000"/>
                </a:schemeClr>
              </a:solidFill>
              <a:latin typeface="Arial Narrow" pitchFamily="34" charset="0"/>
            </a:endParaRPr>
          </a:p>
          <a:p>
            <a:pPr marL="501650" indent="-457200" algn="just">
              <a:buFont typeface="Wingdings" pitchFamily="2" charset="2"/>
              <a:buChar char="§"/>
            </a:pPr>
            <a:r>
              <a:rPr lang="id-ID" altLang="en-US" sz="2000" b="1" dirty="0">
                <a:solidFill>
                  <a:schemeClr val="accent5">
                    <a:lumMod val="50000"/>
                  </a:schemeClr>
                </a:solidFill>
                <a:latin typeface="Arial Narrow" pitchFamily="34" charset="0"/>
                <a:sym typeface="Arial Narrow" pitchFamily="34" charset="0"/>
              </a:rPr>
              <a:t>Pemimpin yang memiliki </a:t>
            </a:r>
            <a:r>
              <a:rPr lang="id-ID" altLang="en-US" sz="2000" b="1" i="1" dirty="0">
                <a:solidFill>
                  <a:schemeClr val="accent5">
                    <a:lumMod val="50000"/>
                  </a:schemeClr>
                </a:solidFill>
                <a:latin typeface="Arial Narrow" pitchFamily="34" charset="0"/>
                <a:sym typeface="Arial Narrow" pitchFamily="34" charset="0"/>
              </a:rPr>
              <a:t>self-efficacy</a:t>
            </a:r>
            <a:r>
              <a:rPr lang="id-ID" altLang="en-US" sz="2000" b="1" dirty="0">
                <a:solidFill>
                  <a:schemeClr val="accent5">
                    <a:lumMod val="50000"/>
                  </a:schemeClr>
                </a:solidFill>
                <a:latin typeface="Arial Narrow" pitchFamily="34" charset="0"/>
                <a:sym typeface="Arial Narrow" pitchFamily="34" charset="0"/>
              </a:rPr>
              <a:t> yang tinggi lebih berinisiatif untuk memecahkan masalah dan melakukan perubahan.</a:t>
            </a:r>
            <a:endParaRPr lang="en-US" altLang="en-US" sz="2000" b="1" dirty="0">
              <a:solidFill>
                <a:schemeClr val="accent5">
                  <a:lumMod val="50000"/>
                </a:schemeClr>
              </a:solidFill>
              <a:latin typeface="Arial Narrow" pitchFamily="34" charset="0"/>
            </a:endParaRPr>
          </a:p>
          <a:p>
            <a:pPr marL="501650" indent="-457200" algn="just">
              <a:buFont typeface="Wingdings" pitchFamily="2" charset="2"/>
              <a:buChar char="§"/>
            </a:pPr>
            <a:r>
              <a:rPr lang="id-ID" altLang="en-US" sz="2000" b="1" dirty="0">
                <a:solidFill>
                  <a:schemeClr val="accent5">
                    <a:lumMod val="50000"/>
                  </a:schemeClr>
                </a:solidFill>
                <a:latin typeface="Arial Narrow" pitchFamily="34" charset="0"/>
                <a:sym typeface="Arial Narrow" pitchFamily="34" charset="0"/>
              </a:rPr>
              <a:t>Pemimpin yang memiliki ekspektasi diri yang tinggi juga cenderung memiliki ekspektasi yang tinggi terhadap bawahannya, gigih dalam mengejar tujuan yang sulit, meskipun sedang mengalami masalah.</a:t>
            </a:r>
          </a:p>
          <a:p>
            <a:pPr marL="501650" indent="-457200">
              <a:buFont typeface="Wingdings" pitchFamily="2" charset="2"/>
              <a:buChar char="§"/>
            </a:pPr>
            <a:r>
              <a:rPr lang="en-AU" altLang="en-US" sz="2000" b="1" dirty="0" err="1">
                <a:solidFill>
                  <a:schemeClr val="accent5">
                    <a:lumMod val="50000"/>
                  </a:schemeClr>
                </a:solidFill>
                <a:latin typeface="Arial Narrow" pitchFamily="34" charset="0"/>
                <a:sym typeface="Arial Narrow" pitchFamily="34" charset="0"/>
              </a:rPr>
              <a:t>Seorang</a:t>
            </a:r>
            <a:r>
              <a:rPr lang="en-AU" altLang="en-US" sz="2000" b="1" dirty="0">
                <a:solidFill>
                  <a:schemeClr val="accent5">
                    <a:lumMod val="50000"/>
                  </a:schemeClr>
                </a:solidFill>
                <a:latin typeface="Arial Narrow" pitchFamily="34" charset="0"/>
                <a:sym typeface="Arial Narrow" pitchFamily="34" charset="0"/>
              </a:rPr>
              <a:t> </a:t>
            </a:r>
            <a:r>
              <a:rPr lang="en-AU" altLang="en-US" sz="2000" b="1" dirty="0" err="1">
                <a:solidFill>
                  <a:schemeClr val="accent5">
                    <a:lumMod val="50000"/>
                  </a:schemeClr>
                </a:solidFill>
                <a:latin typeface="Arial Narrow" pitchFamily="34" charset="0"/>
                <a:sym typeface="Arial Narrow" pitchFamily="34" charset="0"/>
              </a:rPr>
              <a:t>pemimpin</a:t>
            </a:r>
            <a:r>
              <a:rPr lang="en-AU" altLang="en-US" sz="2000" b="1" dirty="0">
                <a:solidFill>
                  <a:schemeClr val="accent5">
                    <a:lumMod val="50000"/>
                  </a:schemeClr>
                </a:solidFill>
                <a:latin typeface="Arial Narrow" pitchFamily="34" charset="0"/>
                <a:sym typeface="Arial Narrow" pitchFamily="34" charset="0"/>
              </a:rPr>
              <a:t> </a:t>
            </a:r>
            <a:r>
              <a:rPr lang="en-AU" altLang="en-US" sz="2000" b="1" dirty="0" err="1">
                <a:solidFill>
                  <a:schemeClr val="accent5">
                    <a:lumMod val="50000"/>
                  </a:schemeClr>
                </a:solidFill>
                <a:latin typeface="Arial Narrow" pitchFamily="34" charset="0"/>
                <a:sym typeface="Arial Narrow" pitchFamily="34" charset="0"/>
              </a:rPr>
              <a:t>dengan</a:t>
            </a:r>
            <a:r>
              <a:rPr lang="en-AU" altLang="en-US" sz="2000" b="1" dirty="0">
                <a:solidFill>
                  <a:schemeClr val="accent5">
                    <a:lumMod val="50000"/>
                  </a:schemeClr>
                </a:solidFill>
                <a:latin typeface="Arial Narrow" pitchFamily="34" charset="0"/>
                <a:sym typeface="Arial Narrow" pitchFamily="34" charset="0"/>
              </a:rPr>
              <a:t> </a:t>
            </a:r>
            <a:r>
              <a:rPr lang="id-ID" altLang="en-US" sz="2000" b="1" dirty="0">
                <a:solidFill>
                  <a:schemeClr val="accent5">
                    <a:lumMod val="50000"/>
                  </a:schemeClr>
                </a:solidFill>
                <a:latin typeface="Arial Narrow" pitchFamily="34" charset="0"/>
                <a:sym typeface="Arial Narrow" pitchFamily="34" charset="0"/>
              </a:rPr>
              <a:t>s</a:t>
            </a:r>
            <a:r>
              <a:rPr lang="id-ID" altLang="en-US" sz="2000" b="1" i="1" dirty="0">
                <a:solidFill>
                  <a:schemeClr val="accent5">
                    <a:lumMod val="50000"/>
                  </a:schemeClr>
                </a:solidFill>
                <a:latin typeface="Arial Narrow" pitchFamily="34" charset="0"/>
                <a:sym typeface="Arial Narrow" pitchFamily="34" charset="0"/>
              </a:rPr>
              <a:t>elf-confidence</a:t>
            </a:r>
            <a:r>
              <a:rPr lang="en-AU" altLang="en-US" sz="2000" b="1" dirty="0">
                <a:solidFill>
                  <a:schemeClr val="accent5">
                    <a:lumMod val="50000"/>
                  </a:schemeClr>
                </a:solidFill>
                <a:latin typeface="Arial Narrow" pitchFamily="34" charset="0"/>
                <a:sym typeface="Arial Narrow" pitchFamily="34" charset="0"/>
              </a:rPr>
              <a:t> yang </a:t>
            </a:r>
            <a:r>
              <a:rPr lang="en-AU" altLang="en-US" sz="2000" b="1" dirty="0" err="1">
                <a:solidFill>
                  <a:schemeClr val="accent5">
                    <a:lumMod val="50000"/>
                  </a:schemeClr>
                </a:solidFill>
                <a:latin typeface="Arial Narrow" pitchFamily="34" charset="0"/>
                <a:sym typeface="Arial Narrow" pitchFamily="34" charset="0"/>
              </a:rPr>
              <a:t>sangat</a:t>
            </a:r>
            <a:r>
              <a:rPr lang="en-AU" altLang="en-US" sz="2000" b="1" dirty="0">
                <a:solidFill>
                  <a:schemeClr val="accent5">
                    <a:lumMod val="50000"/>
                  </a:schemeClr>
                </a:solidFill>
                <a:latin typeface="Arial Narrow" pitchFamily="34" charset="0"/>
                <a:sym typeface="Arial Narrow" pitchFamily="34" charset="0"/>
              </a:rPr>
              <a:t> </a:t>
            </a:r>
            <a:r>
              <a:rPr lang="en-AU" altLang="en-US" sz="2000" b="1" dirty="0" err="1">
                <a:solidFill>
                  <a:schemeClr val="accent5">
                    <a:lumMod val="50000"/>
                  </a:schemeClr>
                </a:solidFill>
                <a:latin typeface="Arial Narrow" pitchFamily="34" charset="0"/>
                <a:sym typeface="Arial Narrow" pitchFamily="34" charset="0"/>
              </a:rPr>
              <a:t>tinggi</a:t>
            </a:r>
            <a:r>
              <a:rPr lang="en-AU" altLang="en-US" sz="2000" b="1" dirty="0">
                <a:solidFill>
                  <a:schemeClr val="accent5">
                    <a:lumMod val="50000"/>
                  </a:schemeClr>
                </a:solidFill>
                <a:latin typeface="Arial Narrow" pitchFamily="34" charset="0"/>
                <a:sym typeface="Arial Narrow" pitchFamily="34" charset="0"/>
              </a:rPr>
              <a:t> </a:t>
            </a:r>
            <a:r>
              <a:rPr lang="en-AU" altLang="en-US" sz="2000" b="1" dirty="0" err="1">
                <a:solidFill>
                  <a:schemeClr val="accent5">
                    <a:lumMod val="50000"/>
                  </a:schemeClr>
                </a:solidFill>
                <a:latin typeface="Arial Narrow" pitchFamily="34" charset="0"/>
                <a:sym typeface="Arial Narrow" pitchFamily="34" charset="0"/>
              </a:rPr>
              <a:t>cenderung</a:t>
            </a:r>
            <a:r>
              <a:rPr lang="en-AU" altLang="en-US" sz="2000" b="1" dirty="0">
                <a:solidFill>
                  <a:schemeClr val="accent5">
                    <a:lumMod val="50000"/>
                  </a:schemeClr>
                </a:solidFill>
                <a:latin typeface="Arial Narrow" pitchFamily="34" charset="0"/>
                <a:sym typeface="Arial Narrow" pitchFamily="34" charset="0"/>
              </a:rPr>
              <a:t> </a:t>
            </a:r>
            <a:r>
              <a:rPr lang="en-AU" altLang="en-US" sz="2000" b="1" dirty="0" err="1">
                <a:solidFill>
                  <a:schemeClr val="accent5">
                    <a:lumMod val="50000"/>
                  </a:schemeClr>
                </a:solidFill>
                <a:latin typeface="Arial Narrow" pitchFamily="34" charset="0"/>
                <a:sym typeface="Arial Narrow" pitchFamily="34" charset="0"/>
              </a:rPr>
              <a:t>arogan</a:t>
            </a:r>
            <a:r>
              <a:rPr lang="en-AU" altLang="en-US" sz="2000" b="1" dirty="0">
                <a:solidFill>
                  <a:schemeClr val="accent5">
                    <a:lumMod val="50000"/>
                  </a:schemeClr>
                </a:solidFill>
                <a:latin typeface="Arial Narrow" pitchFamily="34" charset="0"/>
                <a:sym typeface="Arial Narrow" pitchFamily="34" charset="0"/>
              </a:rPr>
              <a:t>, </a:t>
            </a:r>
            <a:r>
              <a:rPr lang="en-AU" altLang="en-US" sz="2000" b="1" dirty="0" err="1">
                <a:solidFill>
                  <a:schemeClr val="accent5">
                    <a:lumMod val="50000"/>
                  </a:schemeClr>
                </a:solidFill>
                <a:latin typeface="Arial Narrow" pitchFamily="34" charset="0"/>
                <a:sym typeface="Arial Narrow" pitchFamily="34" charset="0"/>
              </a:rPr>
              <a:t>otokratis</a:t>
            </a:r>
            <a:r>
              <a:rPr lang="en-AU" altLang="en-US" sz="2000" b="1" dirty="0">
                <a:solidFill>
                  <a:schemeClr val="accent5">
                    <a:lumMod val="50000"/>
                  </a:schemeClr>
                </a:solidFill>
                <a:latin typeface="Arial Narrow" pitchFamily="34" charset="0"/>
                <a:sym typeface="Arial Narrow" pitchFamily="34" charset="0"/>
              </a:rPr>
              <a:t>, </a:t>
            </a:r>
            <a:r>
              <a:rPr lang="en-AU" altLang="en-US" sz="2000" b="1" dirty="0" err="1">
                <a:solidFill>
                  <a:schemeClr val="accent5">
                    <a:lumMod val="50000"/>
                  </a:schemeClr>
                </a:solidFill>
                <a:latin typeface="Arial Narrow" pitchFamily="34" charset="0"/>
                <a:sym typeface="Arial Narrow" pitchFamily="34" charset="0"/>
              </a:rPr>
              <a:t>dan</a:t>
            </a:r>
            <a:r>
              <a:rPr lang="en-AU" altLang="en-US" sz="2000" b="1" dirty="0">
                <a:solidFill>
                  <a:schemeClr val="accent5">
                    <a:lumMod val="50000"/>
                  </a:schemeClr>
                </a:solidFill>
                <a:latin typeface="Arial Narrow" pitchFamily="34" charset="0"/>
                <a:sym typeface="Arial Narrow" pitchFamily="34" charset="0"/>
              </a:rPr>
              <a:t> </a:t>
            </a:r>
            <a:r>
              <a:rPr lang="id-ID" altLang="en-US" sz="2000" b="1" dirty="0">
                <a:solidFill>
                  <a:schemeClr val="accent5">
                    <a:lumMod val="50000"/>
                  </a:schemeClr>
                </a:solidFill>
                <a:latin typeface="Arial Narrow" pitchFamily="34" charset="0"/>
                <a:sym typeface="Arial Narrow" pitchFamily="34" charset="0"/>
              </a:rPr>
              <a:t>in</a:t>
            </a:r>
            <a:r>
              <a:rPr lang="en-AU" altLang="en-US" sz="2000" b="1" dirty="0" err="1">
                <a:solidFill>
                  <a:schemeClr val="accent5">
                    <a:lumMod val="50000"/>
                  </a:schemeClr>
                </a:solidFill>
                <a:latin typeface="Arial Narrow" pitchFamily="34" charset="0"/>
                <a:sym typeface="Arial Narrow" pitchFamily="34" charset="0"/>
              </a:rPr>
              <a:t>toleran</a:t>
            </a:r>
            <a:r>
              <a:rPr lang="en-AU" altLang="en-US" sz="2000" b="1" dirty="0">
                <a:solidFill>
                  <a:schemeClr val="accent5">
                    <a:lumMod val="50000"/>
                  </a:schemeClr>
                </a:solidFill>
                <a:latin typeface="Arial Narrow" pitchFamily="34" charset="0"/>
                <a:sym typeface="Arial Narrow" pitchFamily="34" charset="0"/>
              </a:rPr>
              <a:t> </a:t>
            </a:r>
            <a:r>
              <a:rPr lang="en-AU" altLang="en-US" sz="2000" b="1" dirty="0" err="1">
                <a:solidFill>
                  <a:schemeClr val="accent5">
                    <a:lumMod val="50000"/>
                  </a:schemeClr>
                </a:solidFill>
                <a:latin typeface="Arial Narrow" pitchFamily="34" charset="0"/>
                <a:sym typeface="Arial Narrow" pitchFamily="34" charset="0"/>
              </a:rPr>
              <a:t>terhadap</a:t>
            </a:r>
            <a:r>
              <a:rPr lang="en-AU" altLang="en-US" sz="2000" b="1" dirty="0">
                <a:solidFill>
                  <a:schemeClr val="accent5">
                    <a:lumMod val="50000"/>
                  </a:schemeClr>
                </a:solidFill>
                <a:latin typeface="Arial Narrow" pitchFamily="34" charset="0"/>
                <a:sym typeface="Arial Narrow" pitchFamily="34" charset="0"/>
              </a:rPr>
              <a:t> </a:t>
            </a:r>
            <a:r>
              <a:rPr lang="en-AU" altLang="en-US" sz="2000" b="1" dirty="0" err="1">
                <a:solidFill>
                  <a:schemeClr val="accent5">
                    <a:lumMod val="50000"/>
                  </a:schemeClr>
                </a:solidFill>
                <a:latin typeface="Arial Narrow" pitchFamily="34" charset="0"/>
                <a:sym typeface="Arial Narrow" pitchFamily="34" charset="0"/>
              </a:rPr>
              <a:t>perbedaan</a:t>
            </a:r>
            <a:r>
              <a:rPr lang="en-AU" altLang="en-US" sz="2000" b="1" dirty="0">
                <a:solidFill>
                  <a:schemeClr val="accent5">
                    <a:lumMod val="50000"/>
                  </a:schemeClr>
                </a:solidFill>
                <a:latin typeface="Arial Narrow" pitchFamily="34" charset="0"/>
                <a:sym typeface="Arial Narrow" pitchFamily="34" charset="0"/>
              </a:rPr>
              <a:t> </a:t>
            </a:r>
            <a:r>
              <a:rPr lang="en-AU" altLang="en-US" sz="2000" b="1" dirty="0" err="1">
                <a:solidFill>
                  <a:schemeClr val="accent5">
                    <a:lumMod val="50000"/>
                  </a:schemeClr>
                </a:solidFill>
                <a:latin typeface="Arial Narrow" pitchFamily="34" charset="0"/>
                <a:sym typeface="Arial Narrow" pitchFamily="34" charset="0"/>
              </a:rPr>
              <a:t>pendapat</a:t>
            </a:r>
            <a:r>
              <a:rPr lang="en-AU" altLang="en-US" sz="2000" b="1" dirty="0">
                <a:solidFill>
                  <a:schemeClr val="accent5">
                    <a:lumMod val="50000"/>
                  </a:schemeClr>
                </a:solidFill>
                <a:latin typeface="Arial Narrow" pitchFamily="34" charset="0"/>
                <a:sym typeface="Arial Narrow" pitchFamily="34" charset="0"/>
              </a:rPr>
              <a:t>, </a:t>
            </a:r>
            <a:r>
              <a:rPr lang="en-AU" altLang="en-US" sz="2000" b="1" dirty="0" err="1">
                <a:solidFill>
                  <a:schemeClr val="accent5">
                    <a:lumMod val="50000"/>
                  </a:schemeClr>
                </a:solidFill>
                <a:latin typeface="Arial Narrow" pitchFamily="34" charset="0"/>
                <a:sym typeface="Arial Narrow" pitchFamily="34" charset="0"/>
              </a:rPr>
              <a:t>terutama</a:t>
            </a:r>
            <a:r>
              <a:rPr lang="en-AU" altLang="en-US" sz="2000" b="1" dirty="0">
                <a:solidFill>
                  <a:schemeClr val="accent5">
                    <a:lumMod val="50000"/>
                  </a:schemeClr>
                </a:solidFill>
                <a:latin typeface="Arial Narrow" pitchFamily="34" charset="0"/>
                <a:sym typeface="Arial Narrow" pitchFamily="34" charset="0"/>
              </a:rPr>
              <a:t> </a:t>
            </a:r>
            <a:r>
              <a:rPr lang="en-AU" altLang="en-US" sz="2000" b="1" dirty="0" err="1">
                <a:solidFill>
                  <a:schemeClr val="accent5">
                    <a:lumMod val="50000"/>
                  </a:schemeClr>
                </a:solidFill>
                <a:latin typeface="Arial Narrow" pitchFamily="34" charset="0"/>
                <a:sym typeface="Arial Narrow" pitchFamily="34" charset="0"/>
              </a:rPr>
              <a:t>jika</a:t>
            </a:r>
            <a:r>
              <a:rPr lang="en-AU" altLang="en-US" sz="2000" b="1" dirty="0">
                <a:solidFill>
                  <a:schemeClr val="accent5">
                    <a:lumMod val="50000"/>
                  </a:schemeClr>
                </a:solidFill>
                <a:latin typeface="Arial Narrow" pitchFamily="34" charset="0"/>
                <a:sym typeface="Arial Narrow" pitchFamily="34" charset="0"/>
              </a:rPr>
              <a:t> </a:t>
            </a:r>
            <a:r>
              <a:rPr lang="id-ID" altLang="en-US" sz="2000" b="1" dirty="0">
                <a:solidFill>
                  <a:schemeClr val="accent5">
                    <a:lumMod val="50000"/>
                  </a:schemeClr>
                </a:solidFill>
                <a:latin typeface="Arial Narrow" pitchFamily="34" charset="0"/>
                <a:sym typeface="Arial Narrow" pitchFamily="34" charset="0"/>
              </a:rPr>
              <a:t>pemimpin </a:t>
            </a:r>
            <a:r>
              <a:rPr lang="en-AU" altLang="en-US" sz="2000" b="1" dirty="0" err="1">
                <a:solidFill>
                  <a:schemeClr val="accent5">
                    <a:lumMod val="50000"/>
                  </a:schemeClr>
                </a:solidFill>
                <a:latin typeface="Arial Narrow" pitchFamily="34" charset="0"/>
                <a:sym typeface="Arial Narrow" pitchFamily="34" charset="0"/>
              </a:rPr>
              <a:t>tersebut</a:t>
            </a:r>
            <a:r>
              <a:rPr lang="en-AU" altLang="en-US" sz="2000" b="1" dirty="0">
                <a:solidFill>
                  <a:schemeClr val="accent5">
                    <a:lumMod val="50000"/>
                  </a:schemeClr>
                </a:solidFill>
                <a:latin typeface="Arial Narrow" pitchFamily="34" charset="0"/>
                <a:sym typeface="Arial Narrow" pitchFamily="34" charset="0"/>
              </a:rPr>
              <a:t> </a:t>
            </a:r>
            <a:r>
              <a:rPr lang="en-AU" altLang="en-US" sz="2000" b="1" dirty="0" err="1">
                <a:solidFill>
                  <a:schemeClr val="accent5">
                    <a:lumMod val="50000"/>
                  </a:schemeClr>
                </a:solidFill>
                <a:latin typeface="Arial Narrow" pitchFamily="34" charset="0"/>
                <a:sym typeface="Arial Narrow" pitchFamily="34" charset="0"/>
              </a:rPr>
              <a:t>tidak</a:t>
            </a:r>
            <a:r>
              <a:rPr lang="en-AU" altLang="en-US" sz="2000" b="1" dirty="0">
                <a:solidFill>
                  <a:schemeClr val="accent5">
                    <a:lumMod val="50000"/>
                  </a:schemeClr>
                </a:solidFill>
                <a:latin typeface="Arial Narrow" pitchFamily="34" charset="0"/>
                <a:sym typeface="Arial Narrow" pitchFamily="34" charset="0"/>
              </a:rPr>
              <a:t> </a:t>
            </a:r>
            <a:r>
              <a:rPr lang="en-AU" altLang="en-US" sz="2000" b="1" dirty="0" err="1">
                <a:solidFill>
                  <a:schemeClr val="accent5">
                    <a:lumMod val="50000"/>
                  </a:schemeClr>
                </a:solidFill>
                <a:latin typeface="Arial Narrow" pitchFamily="34" charset="0"/>
                <a:sym typeface="Arial Narrow" pitchFamily="34" charset="0"/>
              </a:rPr>
              <a:t>matang</a:t>
            </a:r>
            <a:r>
              <a:rPr lang="en-AU" altLang="en-US" sz="2000" b="1" dirty="0">
                <a:solidFill>
                  <a:schemeClr val="accent5">
                    <a:lumMod val="50000"/>
                  </a:schemeClr>
                </a:solidFill>
                <a:latin typeface="Arial Narrow" pitchFamily="34" charset="0"/>
                <a:sym typeface="Arial Narrow" pitchFamily="34" charset="0"/>
              </a:rPr>
              <a:t> </a:t>
            </a:r>
            <a:r>
              <a:rPr lang="en-AU" altLang="en-US" sz="2000" b="1" dirty="0" err="1">
                <a:solidFill>
                  <a:schemeClr val="accent5">
                    <a:lumMod val="50000"/>
                  </a:schemeClr>
                </a:solidFill>
                <a:latin typeface="Arial Narrow" pitchFamily="34" charset="0"/>
                <a:sym typeface="Arial Narrow" pitchFamily="34" charset="0"/>
              </a:rPr>
              <a:t>secara</a:t>
            </a:r>
            <a:r>
              <a:rPr lang="en-AU" altLang="en-US" sz="2000" b="1" dirty="0">
                <a:solidFill>
                  <a:schemeClr val="accent5">
                    <a:lumMod val="50000"/>
                  </a:schemeClr>
                </a:solidFill>
                <a:latin typeface="Arial Narrow" pitchFamily="34" charset="0"/>
                <a:sym typeface="Arial Narrow" pitchFamily="34" charset="0"/>
              </a:rPr>
              <a:t> </a:t>
            </a:r>
            <a:r>
              <a:rPr lang="en-AU" altLang="en-US" sz="2000" b="1" dirty="0" err="1">
                <a:solidFill>
                  <a:schemeClr val="accent5">
                    <a:lumMod val="50000"/>
                  </a:schemeClr>
                </a:solidFill>
                <a:latin typeface="Arial Narrow" pitchFamily="34" charset="0"/>
                <a:sym typeface="Arial Narrow" pitchFamily="34" charset="0"/>
              </a:rPr>
              <a:t>emosional</a:t>
            </a:r>
            <a:r>
              <a:rPr lang="en-AU" altLang="en-US" sz="2000" b="1" dirty="0">
                <a:solidFill>
                  <a:schemeClr val="accent5">
                    <a:lumMod val="50000"/>
                  </a:schemeClr>
                </a:solidFill>
                <a:latin typeface="Arial Narrow" pitchFamily="34" charset="0"/>
                <a:sym typeface="Arial Narrow" pitchFamily="34" charset="0"/>
              </a:rPr>
              <a:t>.</a:t>
            </a:r>
            <a:endParaRPr lang="en-US" altLang="en-US" sz="2000" b="1" dirty="0">
              <a:solidFill>
                <a:schemeClr val="accent5">
                  <a:lumMod val="50000"/>
                </a:schemeClr>
              </a:solidFill>
              <a:latin typeface="Arial Narrow" pitchFamily="34" charset="0"/>
            </a:endParaRPr>
          </a:p>
          <a:p>
            <a:pPr marL="501650" indent="-457200">
              <a:buFont typeface="Wingdings" pitchFamily="2" charset="2"/>
              <a:buChar char="§"/>
            </a:pPr>
            <a:r>
              <a:rPr lang="en-US" altLang="en-US" sz="2000" b="1" dirty="0">
                <a:solidFill>
                  <a:schemeClr val="accent5">
                    <a:lumMod val="50000"/>
                  </a:schemeClr>
                </a:solidFill>
                <a:latin typeface="Arial Narrow" pitchFamily="34" charset="0"/>
                <a:sym typeface="Arial Narrow" pitchFamily="34" charset="0"/>
              </a:rPr>
              <a:t>D</a:t>
            </a:r>
            <a:r>
              <a:rPr lang="en-AU" altLang="en-US" sz="2000" b="1" dirty="0" err="1">
                <a:solidFill>
                  <a:schemeClr val="accent5">
                    <a:lumMod val="50000"/>
                  </a:schemeClr>
                </a:solidFill>
                <a:latin typeface="Arial Narrow" pitchFamily="34" charset="0"/>
                <a:sym typeface="Arial Narrow" pitchFamily="34" charset="0"/>
              </a:rPr>
              <a:t>alam</a:t>
            </a:r>
            <a:r>
              <a:rPr lang="en-AU" altLang="en-US" sz="2000" b="1" dirty="0">
                <a:solidFill>
                  <a:schemeClr val="accent5">
                    <a:lumMod val="50000"/>
                  </a:schemeClr>
                </a:solidFill>
                <a:latin typeface="Arial Narrow" pitchFamily="34" charset="0"/>
                <a:sym typeface="Arial Narrow" pitchFamily="34" charset="0"/>
              </a:rPr>
              <a:t> </a:t>
            </a:r>
            <a:r>
              <a:rPr lang="en-AU" altLang="en-US" sz="2000" b="1" dirty="0" err="1">
                <a:solidFill>
                  <a:schemeClr val="accent5">
                    <a:lumMod val="50000"/>
                  </a:schemeClr>
                </a:solidFill>
                <a:latin typeface="Arial Narrow" pitchFamily="34" charset="0"/>
                <a:sym typeface="Arial Narrow" pitchFamily="34" charset="0"/>
              </a:rPr>
              <a:t>situasi</a:t>
            </a:r>
            <a:r>
              <a:rPr lang="en-AU" altLang="en-US" sz="2000" b="1" dirty="0">
                <a:solidFill>
                  <a:schemeClr val="accent5">
                    <a:lumMod val="50000"/>
                  </a:schemeClr>
                </a:solidFill>
                <a:latin typeface="Arial Narrow" pitchFamily="34" charset="0"/>
                <a:sym typeface="Arial Narrow" pitchFamily="34" charset="0"/>
              </a:rPr>
              <a:t> di mana </a:t>
            </a:r>
            <a:r>
              <a:rPr lang="en-AU" altLang="en-US" sz="2000" b="1" dirty="0" err="1">
                <a:solidFill>
                  <a:schemeClr val="accent5">
                    <a:lumMod val="50000"/>
                  </a:schemeClr>
                </a:solidFill>
                <a:latin typeface="Arial Narrow" pitchFamily="34" charset="0"/>
                <a:sym typeface="Arial Narrow" pitchFamily="34" charset="0"/>
              </a:rPr>
              <a:t>pemimpin</a:t>
            </a:r>
            <a:r>
              <a:rPr lang="en-AU" altLang="en-US" sz="2000" b="1" dirty="0">
                <a:solidFill>
                  <a:schemeClr val="accent5">
                    <a:lumMod val="50000"/>
                  </a:schemeClr>
                </a:solidFill>
                <a:latin typeface="Arial Narrow" pitchFamily="34" charset="0"/>
                <a:sym typeface="Arial Narrow" pitchFamily="34" charset="0"/>
              </a:rPr>
              <a:t> </a:t>
            </a:r>
            <a:r>
              <a:rPr lang="en-AU" altLang="en-US" sz="2000" b="1" dirty="0" err="1">
                <a:solidFill>
                  <a:schemeClr val="accent5">
                    <a:lumMod val="50000"/>
                  </a:schemeClr>
                </a:solidFill>
                <a:latin typeface="Arial Narrow" pitchFamily="34" charset="0"/>
                <a:sym typeface="Arial Narrow" pitchFamily="34" charset="0"/>
              </a:rPr>
              <a:t>tidak</a:t>
            </a:r>
            <a:r>
              <a:rPr lang="en-AU" altLang="en-US" sz="2000" b="1" dirty="0">
                <a:solidFill>
                  <a:schemeClr val="accent5">
                    <a:lumMod val="50000"/>
                  </a:schemeClr>
                </a:solidFill>
                <a:latin typeface="Arial Narrow" pitchFamily="34" charset="0"/>
                <a:sym typeface="Arial Narrow" pitchFamily="34" charset="0"/>
              </a:rPr>
              <a:t> </a:t>
            </a:r>
            <a:r>
              <a:rPr lang="en-AU" altLang="en-US" sz="2000" b="1" dirty="0" err="1">
                <a:solidFill>
                  <a:schemeClr val="accent5">
                    <a:lumMod val="50000"/>
                  </a:schemeClr>
                </a:solidFill>
                <a:latin typeface="Arial Narrow" pitchFamily="34" charset="0"/>
                <a:sym typeface="Arial Narrow" pitchFamily="34" charset="0"/>
              </a:rPr>
              <a:t>memiliki</a:t>
            </a:r>
            <a:r>
              <a:rPr lang="en-AU" altLang="en-US" sz="2000" b="1" dirty="0">
                <a:solidFill>
                  <a:schemeClr val="accent5">
                    <a:lumMod val="50000"/>
                  </a:schemeClr>
                </a:solidFill>
                <a:latin typeface="Arial Narrow" pitchFamily="34" charset="0"/>
                <a:sym typeface="Arial Narrow" pitchFamily="34" charset="0"/>
              </a:rPr>
              <a:t> </a:t>
            </a:r>
            <a:r>
              <a:rPr lang="en-AU" altLang="en-US" sz="2000" b="1" dirty="0" err="1">
                <a:solidFill>
                  <a:schemeClr val="accent5">
                    <a:lumMod val="50000"/>
                  </a:schemeClr>
                </a:solidFill>
                <a:latin typeface="Arial Narrow" pitchFamily="34" charset="0"/>
                <a:sym typeface="Arial Narrow" pitchFamily="34" charset="0"/>
              </a:rPr>
              <a:t>keahlian</a:t>
            </a:r>
            <a:r>
              <a:rPr lang="en-AU" altLang="en-US" sz="2000" b="1" dirty="0">
                <a:solidFill>
                  <a:schemeClr val="accent5">
                    <a:lumMod val="50000"/>
                  </a:schemeClr>
                </a:solidFill>
                <a:latin typeface="Arial Narrow" pitchFamily="34" charset="0"/>
                <a:sym typeface="Arial Narrow" pitchFamily="34" charset="0"/>
              </a:rPr>
              <a:t> yang </a:t>
            </a:r>
            <a:r>
              <a:rPr lang="en-AU" altLang="en-US" sz="2000" b="1" dirty="0" err="1">
                <a:solidFill>
                  <a:schemeClr val="accent5">
                    <a:lumMod val="50000"/>
                  </a:schemeClr>
                </a:solidFill>
                <a:latin typeface="Arial Narrow" pitchFamily="34" charset="0"/>
                <a:sym typeface="Arial Narrow" pitchFamily="34" charset="0"/>
              </a:rPr>
              <a:t>jauh</a:t>
            </a:r>
            <a:r>
              <a:rPr lang="en-AU" altLang="en-US" sz="2000" b="1" dirty="0">
                <a:solidFill>
                  <a:schemeClr val="accent5">
                    <a:lumMod val="50000"/>
                  </a:schemeClr>
                </a:solidFill>
                <a:latin typeface="Arial Narrow" pitchFamily="34" charset="0"/>
                <a:sym typeface="Arial Narrow" pitchFamily="34" charset="0"/>
              </a:rPr>
              <a:t> </a:t>
            </a:r>
            <a:r>
              <a:rPr lang="en-AU" altLang="en-US" sz="2000" b="1" dirty="0" err="1">
                <a:solidFill>
                  <a:schemeClr val="accent5">
                    <a:lumMod val="50000"/>
                  </a:schemeClr>
                </a:solidFill>
                <a:latin typeface="Arial Narrow" pitchFamily="34" charset="0"/>
                <a:sym typeface="Arial Narrow" pitchFamily="34" charset="0"/>
              </a:rPr>
              <a:t>lebih</a:t>
            </a:r>
            <a:r>
              <a:rPr lang="en-AU" altLang="en-US" sz="2000" b="1" dirty="0">
                <a:solidFill>
                  <a:schemeClr val="accent5">
                    <a:lumMod val="50000"/>
                  </a:schemeClr>
                </a:solidFill>
                <a:latin typeface="Arial Narrow" pitchFamily="34" charset="0"/>
                <a:sym typeface="Arial Narrow" pitchFamily="34" charset="0"/>
              </a:rPr>
              <a:t> </a:t>
            </a:r>
            <a:r>
              <a:rPr lang="en-AU" altLang="en-US" sz="2000" b="1" dirty="0" err="1">
                <a:solidFill>
                  <a:schemeClr val="accent5">
                    <a:lumMod val="50000"/>
                  </a:schemeClr>
                </a:solidFill>
                <a:latin typeface="Arial Narrow" pitchFamily="34" charset="0"/>
                <a:sym typeface="Arial Narrow" pitchFamily="34" charset="0"/>
              </a:rPr>
              <a:t>unggul</a:t>
            </a:r>
            <a:r>
              <a:rPr lang="en-AU" altLang="en-US" sz="2000" b="1" dirty="0">
                <a:solidFill>
                  <a:schemeClr val="accent5">
                    <a:lumMod val="50000"/>
                  </a:schemeClr>
                </a:solidFill>
                <a:latin typeface="Arial Narrow" pitchFamily="34" charset="0"/>
                <a:sym typeface="Arial Narrow" pitchFamily="34" charset="0"/>
              </a:rPr>
              <a:t> </a:t>
            </a:r>
            <a:r>
              <a:rPr lang="en-AU" altLang="en-US" sz="2000" b="1" dirty="0" err="1">
                <a:solidFill>
                  <a:schemeClr val="accent5">
                    <a:lumMod val="50000"/>
                  </a:schemeClr>
                </a:solidFill>
                <a:latin typeface="Arial Narrow" pitchFamily="34" charset="0"/>
                <a:sym typeface="Arial Narrow" pitchFamily="34" charset="0"/>
              </a:rPr>
              <a:t>daripada</a:t>
            </a:r>
            <a:r>
              <a:rPr lang="en-AU" altLang="en-US" sz="2000" b="1" dirty="0">
                <a:solidFill>
                  <a:schemeClr val="accent5">
                    <a:lumMod val="50000"/>
                  </a:schemeClr>
                </a:solidFill>
                <a:latin typeface="Arial Narrow" pitchFamily="34" charset="0"/>
                <a:sym typeface="Arial Narrow" pitchFamily="34" charset="0"/>
              </a:rPr>
              <a:t> </a:t>
            </a:r>
            <a:r>
              <a:rPr lang="en-AU" altLang="en-US" sz="2000" b="1" dirty="0" err="1">
                <a:solidFill>
                  <a:schemeClr val="accent5">
                    <a:lumMod val="50000"/>
                  </a:schemeClr>
                </a:solidFill>
                <a:latin typeface="Arial Narrow" pitchFamily="34" charset="0"/>
                <a:sym typeface="Arial Narrow" pitchFamily="34" charset="0"/>
              </a:rPr>
              <a:t>bawahan</a:t>
            </a:r>
            <a:r>
              <a:rPr lang="en-AU" altLang="en-US" sz="2000" b="1" dirty="0">
                <a:solidFill>
                  <a:schemeClr val="accent5">
                    <a:lumMod val="50000"/>
                  </a:schemeClr>
                </a:solidFill>
                <a:latin typeface="Arial Narrow" pitchFamily="34" charset="0"/>
                <a:sym typeface="Arial Narrow" pitchFamily="34" charset="0"/>
              </a:rPr>
              <a:t>, </a:t>
            </a:r>
            <a:r>
              <a:rPr lang="id-ID" altLang="en-US" sz="2000" b="1" dirty="0">
                <a:solidFill>
                  <a:schemeClr val="accent5">
                    <a:lumMod val="50000"/>
                  </a:schemeClr>
                </a:solidFill>
                <a:latin typeface="Arial Narrow" pitchFamily="34" charset="0"/>
                <a:sym typeface="Arial Narrow" pitchFamily="34" charset="0"/>
              </a:rPr>
              <a:t>tingkat </a:t>
            </a:r>
            <a:r>
              <a:rPr lang="id-ID" altLang="en-US" sz="2000" b="1" i="1" dirty="0">
                <a:solidFill>
                  <a:schemeClr val="accent5">
                    <a:lumMod val="50000"/>
                  </a:schemeClr>
                </a:solidFill>
                <a:latin typeface="Arial Narrow" pitchFamily="34" charset="0"/>
                <a:sym typeface="Arial Narrow" pitchFamily="34" charset="0"/>
              </a:rPr>
              <a:t>self-confidence</a:t>
            </a:r>
            <a:r>
              <a:rPr lang="en-AU" altLang="en-US" sz="2000" b="1" dirty="0">
                <a:solidFill>
                  <a:schemeClr val="accent5">
                    <a:lumMod val="50000"/>
                  </a:schemeClr>
                </a:solidFill>
                <a:latin typeface="Arial Narrow" pitchFamily="34" charset="0"/>
                <a:sym typeface="Arial Narrow" pitchFamily="34" charset="0"/>
              </a:rPr>
              <a:t> yang </a:t>
            </a:r>
            <a:r>
              <a:rPr lang="en-AU" altLang="en-US" sz="2000" b="1" dirty="0" err="1">
                <a:solidFill>
                  <a:schemeClr val="accent5">
                    <a:lumMod val="50000"/>
                  </a:schemeClr>
                </a:solidFill>
                <a:latin typeface="Arial Narrow" pitchFamily="34" charset="0"/>
                <a:sym typeface="Arial Narrow" pitchFamily="34" charset="0"/>
              </a:rPr>
              <a:t>cukup</a:t>
            </a:r>
            <a:r>
              <a:rPr lang="en-AU" altLang="en-US" sz="2000" b="1" dirty="0">
                <a:solidFill>
                  <a:schemeClr val="accent5">
                    <a:lumMod val="50000"/>
                  </a:schemeClr>
                </a:solidFill>
                <a:latin typeface="Arial Narrow" pitchFamily="34" charset="0"/>
                <a:sym typeface="Arial Narrow" pitchFamily="34" charset="0"/>
              </a:rPr>
              <a:t> </a:t>
            </a:r>
            <a:r>
              <a:rPr lang="en-AU" altLang="en-US" sz="2000" b="1" dirty="0" err="1">
                <a:solidFill>
                  <a:schemeClr val="accent5">
                    <a:lumMod val="50000"/>
                  </a:schemeClr>
                </a:solidFill>
                <a:latin typeface="Arial Narrow" pitchFamily="34" charset="0"/>
                <a:sym typeface="Arial Narrow" pitchFamily="34" charset="0"/>
              </a:rPr>
              <a:t>tinggi</a:t>
            </a:r>
            <a:r>
              <a:rPr lang="en-AU" altLang="en-US" sz="2000" b="1" dirty="0">
                <a:solidFill>
                  <a:schemeClr val="accent5">
                    <a:lumMod val="50000"/>
                  </a:schemeClr>
                </a:solidFill>
                <a:latin typeface="Arial Narrow" pitchFamily="34" charset="0"/>
                <a:sym typeface="Arial Narrow" pitchFamily="34" charset="0"/>
              </a:rPr>
              <a:t> </a:t>
            </a:r>
            <a:r>
              <a:rPr lang="en-AU" altLang="en-US" sz="2000" b="1" dirty="0" err="1">
                <a:solidFill>
                  <a:schemeClr val="accent5">
                    <a:lumMod val="50000"/>
                  </a:schemeClr>
                </a:solidFill>
                <a:latin typeface="Arial Narrow" pitchFamily="34" charset="0"/>
                <a:sym typeface="Arial Narrow" pitchFamily="34" charset="0"/>
              </a:rPr>
              <a:t>mungkin</a:t>
            </a:r>
            <a:r>
              <a:rPr lang="en-AU" altLang="en-US" sz="2000" b="1" dirty="0">
                <a:solidFill>
                  <a:schemeClr val="accent5">
                    <a:lumMod val="50000"/>
                  </a:schemeClr>
                </a:solidFill>
                <a:latin typeface="Arial Narrow" pitchFamily="34" charset="0"/>
                <a:sym typeface="Arial Narrow" pitchFamily="34" charset="0"/>
              </a:rPr>
              <a:t> </a:t>
            </a:r>
            <a:r>
              <a:rPr lang="en-AU" altLang="en-US" sz="2000" b="1" dirty="0" err="1">
                <a:solidFill>
                  <a:schemeClr val="accent5">
                    <a:lumMod val="50000"/>
                  </a:schemeClr>
                </a:solidFill>
                <a:latin typeface="Arial Narrow" pitchFamily="34" charset="0"/>
                <a:sym typeface="Arial Narrow" pitchFamily="34" charset="0"/>
              </a:rPr>
              <a:t>lebih</a:t>
            </a:r>
            <a:r>
              <a:rPr lang="en-AU" altLang="en-US" sz="2000" b="1" dirty="0">
                <a:solidFill>
                  <a:schemeClr val="accent5">
                    <a:lumMod val="50000"/>
                  </a:schemeClr>
                </a:solidFill>
                <a:latin typeface="Arial Narrow" pitchFamily="34" charset="0"/>
                <a:sym typeface="Arial Narrow" pitchFamily="34" charset="0"/>
              </a:rPr>
              <a:t> </a:t>
            </a:r>
            <a:r>
              <a:rPr lang="en-AU" altLang="en-US" sz="2000" b="1" dirty="0" err="1">
                <a:solidFill>
                  <a:schemeClr val="accent5">
                    <a:lumMod val="50000"/>
                  </a:schemeClr>
                </a:solidFill>
                <a:latin typeface="Arial Narrow" pitchFamily="34" charset="0"/>
                <a:sym typeface="Arial Narrow" pitchFamily="34" charset="0"/>
              </a:rPr>
              <a:t>baik</a:t>
            </a:r>
            <a:r>
              <a:rPr lang="en-AU" altLang="en-US" sz="2000" b="1" dirty="0">
                <a:solidFill>
                  <a:schemeClr val="accent5">
                    <a:lumMod val="50000"/>
                  </a:schemeClr>
                </a:solidFill>
                <a:latin typeface="Arial Narrow" pitchFamily="34" charset="0"/>
                <a:sym typeface="Arial Narrow" pitchFamily="34" charset="0"/>
              </a:rPr>
              <a:t> </a:t>
            </a:r>
            <a:r>
              <a:rPr lang="en-AU" altLang="en-US" sz="2000" b="1" dirty="0" err="1">
                <a:solidFill>
                  <a:schemeClr val="accent5">
                    <a:lumMod val="50000"/>
                  </a:schemeClr>
                </a:solidFill>
                <a:latin typeface="Arial Narrow" pitchFamily="34" charset="0"/>
                <a:sym typeface="Arial Narrow" pitchFamily="34" charset="0"/>
              </a:rPr>
              <a:t>daripada</a:t>
            </a:r>
            <a:r>
              <a:rPr lang="en-AU" altLang="en-US" sz="2000" b="1" dirty="0">
                <a:solidFill>
                  <a:schemeClr val="accent5">
                    <a:lumMod val="50000"/>
                  </a:schemeClr>
                </a:solidFill>
                <a:latin typeface="Arial Narrow" pitchFamily="34" charset="0"/>
                <a:sym typeface="Arial Narrow" pitchFamily="34" charset="0"/>
              </a:rPr>
              <a:t> </a:t>
            </a:r>
            <a:r>
              <a:rPr lang="id-ID" altLang="en-US" sz="2000" b="1" i="1" dirty="0">
                <a:solidFill>
                  <a:schemeClr val="accent5">
                    <a:lumMod val="50000"/>
                  </a:schemeClr>
                </a:solidFill>
                <a:latin typeface="Arial Narrow" pitchFamily="34" charset="0"/>
                <a:sym typeface="Arial Narrow" pitchFamily="34" charset="0"/>
              </a:rPr>
              <a:t>self-confidence</a:t>
            </a:r>
            <a:r>
              <a:rPr lang="en-AU" altLang="en-US" sz="2000" b="1" dirty="0">
                <a:solidFill>
                  <a:schemeClr val="accent5">
                    <a:lumMod val="50000"/>
                  </a:schemeClr>
                </a:solidFill>
                <a:latin typeface="Arial Narrow" pitchFamily="34" charset="0"/>
                <a:sym typeface="Arial Narrow" pitchFamily="34" charset="0"/>
              </a:rPr>
              <a:t> yang </a:t>
            </a:r>
            <a:r>
              <a:rPr lang="en-AU" altLang="en-US" sz="2000" b="1" dirty="0" err="1">
                <a:solidFill>
                  <a:schemeClr val="accent5">
                    <a:lumMod val="50000"/>
                  </a:schemeClr>
                </a:solidFill>
                <a:latin typeface="Arial Narrow" pitchFamily="34" charset="0"/>
                <a:sym typeface="Arial Narrow" pitchFamily="34" charset="0"/>
              </a:rPr>
              <a:t>sangat</a:t>
            </a:r>
            <a:r>
              <a:rPr lang="en-AU" altLang="en-US" sz="2000" b="1" dirty="0">
                <a:solidFill>
                  <a:schemeClr val="accent5">
                    <a:lumMod val="50000"/>
                  </a:schemeClr>
                </a:solidFill>
                <a:latin typeface="Arial Narrow" pitchFamily="34" charset="0"/>
                <a:sym typeface="Arial Narrow" pitchFamily="34" charset="0"/>
              </a:rPr>
              <a:t> </a:t>
            </a:r>
            <a:r>
              <a:rPr lang="en-AU" altLang="en-US" sz="2000" b="1" dirty="0" err="1">
                <a:solidFill>
                  <a:schemeClr val="accent5">
                    <a:lumMod val="50000"/>
                  </a:schemeClr>
                </a:solidFill>
                <a:latin typeface="Arial Narrow" pitchFamily="34" charset="0"/>
                <a:sym typeface="Arial Narrow" pitchFamily="34" charset="0"/>
              </a:rPr>
              <a:t>tinggi</a:t>
            </a:r>
            <a:r>
              <a:rPr lang="en-AU" altLang="en-US" sz="2000" b="1" dirty="0">
                <a:solidFill>
                  <a:schemeClr val="accent5">
                    <a:lumMod val="50000"/>
                  </a:schemeClr>
                </a:solidFill>
                <a:latin typeface="Arial Narrow" pitchFamily="34" charset="0"/>
                <a:sym typeface="Arial Narrow" pitchFamily="34" charset="0"/>
              </a:rPr>
              <a:t> </a:t>
            </a:r>
            <a:r>
              <a:rPr lang="en-AU" altLang="en-US" sz="2000" b="1" dirty="0" err="1">
                <a:solidFill>
                  <a:schemeClr val="accent5">
                    <a:lumMod val="50000"/>
                  </a:schemeClr>
                </a:solidFill>
                <a:latin typeface="Arial Narrow" pitchFamily="34" charset="0"/>
                <a:sym typeface="Arial Narrow" pitchFamily="34" charset="0"/>
              </a:rPr>
              <a:t>atau</a:t>
            </a:r>
            <a:r>
              <a:rPr lang="en-AU" altLang="en-US" sz="2000" b="1" dirty="0">
                <a:solidFill>
                  <a:schemeClr val="accent5">
                    <a:lumMod val="50000"/>
                  </a:schemeClr>
                </a:solidFill>
                <a:latin typeface="Arial Narrow" pitchFamily="34" charset="0"/>
                <a:sym typeface="Arial Narrow" pitchFamily="34" charset="0"/>
              </a:rPr>
              <a:t> </a:t>
            </a:r>
            <a:r>
              <a:rPr lang="en-AU" altLang="en-US" sz="2000" b="1" dirty="0" err="1">
                <a:solidFill>
                  <a:schemeClr val="accent5">
                    <a:lumMod val="50000"/>
                  </a:schemeClr>
                </a:solidFill>
                <a:latin typeface="Arial Narrow" pitchFamily="34" charset="0"/>
                <a:sym typeface="Arial Narrow" pitchFamily="34" charset="0"/>
              </a:rPr>
              <a:t>rendah</a:t>
            </a:r>
            <a:r>
              <a:rPr lang="en-AU" altLang="en-US" sz="2000" b="1" dirty="0">
                <a:solidFill>
                  <a:schemeClr val="accent5">
                    <a:lumMod val="50000"/>
                  </a:schemeClr>
                </a:solidFill>
                <a:latin typeface="Arial Narrow" pitchFamily="34" charset="0"/>
                <a:sym typeface="Arial Narrow" pitchFamily="34" charset="0"/>
              </a:rPr>
              <a:t>.</a:t>
            </a:r>
            <a:endParaRPr lang="en-US" altLang="en-US" sz="2000" b="1" dirty="0">
              <a:solidFill>
                <a:schemeClr val="accent5">
                  <a:lumMod val="50000"/>
                </a:schemeClr>
              </a:solidFill>
              <a:latin typeface="Arial Narrow" pitchFamily="34" charset="0"/>
            </a:endParaRPr>
          </a:p>
        </p:txBody>
      </p:sp>
    </p:spTree>
    <p:extLst>
      <p:ext uri="{BB962C8B-B14F-4D97-AF65-F5344CB8AC3E}">
        <p14:creationId xmlns:p14="http://schemas.microsoft.com/office/powerpoint/2010/main" val="26546350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D:\WINA\NGAJAR\UMA\TEMPLATE PPT\283_school_ppt\Template_mai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9219" name="Rectangle 169"/>
          <p:cNvSpPr>
            <a:spLocks noGrp="1" noChangeArrowheads="1"/>
          </p:cNvSpPr>
          <p:nvPr>
            <p:ph type="title" idx="4294967295"/>
          </p:nvPr>
        </p:nvSpPr>
        <p:spPr>
          <a:xfrm>
            <a:off x="97160" y="2492896"/>
            <a:ext cx="1882552" cy="778098"/>
          </a:xfrm>
          <a:solidFill>
            <a:schemeClr val="accent3">
              <a:lumMod val="20000"/>
              <a:lumOff val="80000"/>
            </a:schemeClr>
          </a:solidFill>
          <a:ln>
            <a:solidFill>
              <a:schemeClr val="accent3">
                <a:lumMod val="75000"/>
              </a:schemeClr>
            </a:solidFill>
          </a:ln>
        </p:spPr>
        <p:txBody>
          <a:bodyPr>
            <a:normAutofit fontScale="90000"/>
          </a:bodyPr>
          <a:lstStyle/>
          <a:p>
            <a:pPr algn="l"/>
            <a:r>
              <a:rPr lang="id-ID" altLang="en-US" sz="2200" b="1" dirty="0" smtClean="0">
                <a:solidFill>
                  <a:srgbClr val="FF0000"/>
                </a:solidFill>
                <a:latin typeface="Arial Narrow" pitchFamily="34" charset="0"/>
                <a:sym typeface="Arial Narrow" pitchFamily="34" charset="0"/>
              </a:rPr>
              <a:t>3. </a:t>
            </a:r>
            <a:r>
              <a:rPr lang="en-AU" altLang="en-US" sz="2200" b="1" dirty="0" smtClean="0">
                <a:solidFill>
                  <a:srgbClr val="FF0000"/>
                </a:solidFill>
                <a:latin typeface="Arial Narrow" pitchFamily="34" charset="0"/>
                <a:sym typeface="Arial Narrow" pitchFamily="34" charset="0"/>
              </a:rPr>
              <a:t>I</a:t>
            </a:r>
            <a:r>
              <a:rPr lang="id-ID" altLang="en-US" sz="2200" b="1" dirty="0">
                <a:solidFill>
                  <a:srgbClr val="FF0000"/>
                </a:solidFill>
                <a:latin typeface="Arial Narrow" pitchFamily="34" charset="0"/>
                <a:sym typeface="Arial Narrow" pitchFamily="34" charset="0"/>
              </a:rPr>
              <a:t>nternal </a:t>
            </a:r>
            <a:r>
              <a:rPr lang="en-AU" altLang="en-US" sz="2200" b="1" dirty="0">
                <a:solidFill>
                  <a:srgbClr val="FF0000"/>
                </a:solidFill>
                <a:latin typeface="Arial Narrow" pitchFamily="34" charset="0"/>
                <a:sym typeface="Arial Narrow" pitchFamily="34" charset="0"/>
              </a:rPr>
              <a:t>L</a:t>
            </a:r>
            <a:r>
              <a:rPr lang="id-ID" altLang="en-US" sz="2200" b="1" dirty="0">
                <a:solidFill>
                  <a:srgbClr val="FF0000"/>
                </a:solidFill>
                <a:latin typeface="Arial Narrow" pitchFamily="34" charset="0"/>
                <a:sym typeface="Arial Narrow" pitchFamily="34" charset="0"/>
              </a:rPr>
              <a:t>ocus </a:t>
            </a:r>
            <a:r>
              <a:rPr lang="en-AU" altLang="en-US" sz="2200" b="1" dirty="0">
                <a:solidFill>
                  <a:srgbClr val="FF0000"/>
                </a:solidFill>
                <a:latin typeface="Arial Narrow" pitchFamily="34" charset="0"/>
                <a:sym typeface="Arial Narrow" pitchFamily="34" charset="0"/>
              </a:rPr>
              <a:t>O</a:t>
            </a:r>
            <a:r>
              <a:rPr lang="id-ID" altLang="en-US" sz="2200" b="1" dirty="0">
                <a:solidFill>
                  <a:srgbClr val="FF0000"/>
                </a:solidFill>
                <a:latin typeface="Arial Narrow" pitchFamily="34" charset="0"/>
                <a:sym typeface="Arial Narrow" pitchFamily="34" charset="0"/>
              </a:rPr>
              <a:t>f</a:t>
            </a:r>
            <a:r>
              <a:rPr lang="en-AU" altLang="en-US" sz="2200" b="1" dirty="0">
                <a:solidFill>
                  <a:srgbClr val="FF0000"/>
                </a:solidFill>
                <a:latin typeface="Arial Narrow" pitchFamily="34" charset="0"/>
                <a:sym typeface="Arial Narrow" pitchFamily="34" charset="0"/>
              </a:rPr>
              <a:t> C</a:t>
            </a:r>
            <a:r>
              <a:rPr lang="id-ID" altLang="en-US" sz="2200" b="1" dirty="0">
                <a:solidFill>
                  <a:srgbClr val="FF0000"/>
                </a:solidFill>
                <a:latin typeface="Arial Narrow" pitchFamily="34" charset="0"/>
                <a:sym typeface="Arial Narrow" pitchFamily="34" charset="0"/>
              </a:rPr>
              <a:t>ontrol</a:t>
            </a:r>
            <a:endParaRPr lang="en-US" altLang="en-US" sz="2200" dirty="0" smtClean="0">
              <a:solidFill>
                <a:srgbClr val="FF0000"/>
              </a:solidFill>
              <a:latin typeface="Arial Narrow" pitchFamily="34" charset="0"/>
            </a:endParaRPr>
          </a:p>
        </p:txBody>
      </p:sp>
      <p:sp>
        <p:nvSpPr>
          <p:cNvPr id="2" name="Content Placeholder 1"/>
          <p:cNvSpPr>
            <a:spLocks noGrp="1"/>
          </p:cNvSpPr>
          <p:nvPr>
            <p:ph idx="1"/>
          </p:nvPr>
        </p:nvSpPr>
        <p:spPr>
          <a:xfrm>
            <a:off x="2123728" y="332657"/>
            <a:ext cx="6624736" cy="6048672"/>
          </a:xfrm>
          <a:solidFill>
            <a:schemeClr val="accent3">
              <a:lumMod val="20000"/>
              <a:lumOff val="80000"/>
            </a:schemeClr>
          </a:solidFill>
          <a:ln>
            <a:solidFill>
              <a:schemeClr val="accent3">
                <a:lumMod val="75000"/>
              </a:schemeClr>
            </a:solidFill>
          </a:ln>
        </p:spPr>
        <p:txBody>
          <a:bodyPr>
            <a:noAutofit/>
          </a:bodyPr>
          <a:lstStyle/>
          <a:p>
            <a:r>
              <a:rPr lang="id-ID" altLang="en-US" sz="2000" b="1" dirty="0">
                <a:solidFill>
                  <a:schemeClr val="accent5">
                    <a:lumMod val="50000"/>
                  </a:schemeClr>
                </a:solidFill>
                <a:latin typeface="Arial Narrow" pitchFamily="34" charset="0"/>
                <a:sym typeface="Arial Narrow" pitchFamily="34" charset="0"/>
              </a:rPr>
              <a:t>Internal </a:t>
            </a:r>
            <a:r>
              <a:rPr lang="id-ID" altLang="en-US" sz="2000" b="1" dirty="0">
                <a:solidFill>
                  <a:schemeClr val="accent5">
                    <a:lumMod val="50000"/>
                  </a:schemeClr>
                </a:solidFill>
                <a:latin typeface="Arial Narrow" pitchFamily="34" charset="0"/>
                <a:sym typeface="Wingdings" pitchFamily="2" charset="2"/>
              </a:rPr>
              <a:t> </a:t>
            </a:r>
            <a:r>
              <a:rPr lang="en-US" altLang="en-US" sz="2000" b="1" dirty="0">
                <a:solidFill>
                  <a:schemeClr val="accent5">
                    <a:lumMod val="50000"/>
                  </a:schemeClr>
                </a:solidFill>
                <a:latin typeface="Arial Narrow" pitchFamily="34" charset="0"/>
                <a:sym typeface="Arial Narrow" pitchFamily="34" charset="0"/>
              </a:rPr>
              <a:t>Orang yang </a:t>
            </a:r>
            <a:r>
              <a:rPr lang="en-US" altLang="en-US" sz="2000" b="1" dirty="0" err="1">
                <a:solidFill>
                  <a:schemeClr val="accent5">
                    <a:lumMod val="50000"/>
                  </a:schemeClr>
                </a:solidFill>
                <a:latin typeface="Arial Narrow" pitchFamily="34" charset="0"/>
                <a:sym typeface="Arial Narrow" pitchFamily="34" charset="0"/>
              </a:rPr>
              <a:t>memiliki</a:t>
            </a:r>
            <a:r>
              <a:rPr lang="en-US" altLang="en-US" sz="2000" b="1" dirty="0">
                <a:solidFill>
                  <a:schemeClr val="accent5">
                    <a:lumMod val="50000"/>
                  </a:schemeClr>
                </a:solidFill>
                <a:latin typeface="Arial Narrow" pitchFamily="34" charset="0"/>
                <a:sym typeface="Arial Narrow" pitchFamily="34" charset="0"/>
              </a:rPr>
              <a:t> </a:t>
            </a:r>
            <a:r>
              <a:rPr lang="en-US" altLang="en-US" sz="2000" b="1" i="1" dirty="0">
                <a:solidFill>
                  <a:schemeClr val="accent5">
                    <a:lumMod val="50000"/>
                  </a:schemeClr>
                </a:solidFill>
                <a:latin typeface="Arial Narrow" pitchFamily="34" charset="0"/>
                <a:sym typeface="Arial Narrow" pitchFamily="34" charset="0"/>
              </a:rPr>
              <a:t>internal locus of control</a:t>
            </a:r>
            <a:r>
              <a:rPr lang="en-US"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meyakini</a:t>
            </a:r>
            <a:r>
              <a:rPr lang="en-US"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bahwa</a:t>
            </a:r>
            <a:r>
              <a:rPr lang="en-US"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terjadinya</a:t>
            </a:r>
            <a:r>
              <a:rPr lang="en-US"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sebuah</a:t>
            </a:r>
            <a:r>
              <a:rPr lang="en-US"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peristiwa</a:t>
            </a:r>
            <a:r>
              <a:rPr lang="en-US" altLang="en-US" sz="2000" b="1" dirty="0">
                <a:solidFill>
                  <a:schemeClr val="accent5">
                    <a:lumMod val="50000"/>
                  </a:schemeClr>
                </a:solidFill>
                <a:latin typeface="Arial Narrow" pitchFamily="34" charset="0"/>
                <a:sym typeface="Arial Narrow" pitchFamily="34" charset="0"/>
              </a:rPr>
              <a:t> </a:t>
            </a:r>
            <a:r>
              <a:rPr lang="id-ID" altLang="en-US" sz="2000" b="1" dirty="0">
                <a:solidFill>
                  <a:schemeClr val="accent5">
                    <a:lumMod val="50000"/>
                  </a:schemeClr>
                </a:solidFill>
                <a:latin typeface="Arial Narrow" pitchFamily="34" charset="0"/>
                <a:sym typeface="Arial Narrow" pitchFamily="34" charset="0"/>
              </a:rPr>
              <a:t>disebabkan oleh faktor internal (diri </a:t>
            </a:r>
            <a:r>
              <a:rPr lang="en-US" altLang="en-US" sz="2000" b="1" dirty="0" err="1">
                <a:solidFill>
                  <a:schemeClr val="accent5">
                    <a:lumMod val="50000"/>
                  </a:schemeClr>
                </a:solidFill>
                <a:latin typeface="Arial Narrow" pitchFamily="34" charset="0"/>
                <a:sym typeface="Arial Narrow" pitchFamily="34" charset="0"/>
              </a:rPr>
              <a:t>sendiri</a:t>
            </a:r>
            <a:r>
              <a:rPr lang="id-ID" altLang="en-US" sz="2000" b="1" dirty="0">
                <a:solidFill>
                  <a:schemeClr val="accent5">
                    <a:lumMod val="50000"/>
                  </a:schemeClr>
                </a:solidFill>
                <a:latin typeface="Arial Narrow" pitchFamily="34" charset="0"/>
                <a:sym typeface="Arial Narrow" pitchFamily="34" charset="0"/>
              </a:rPr>
              <a:t>), sehingga dapat mengubah takdirnya sendiri.</a:t>
            </a:r>
            <a:endParaRPr lang="en-US" altLang="en-US" sz="2000" b="1" dirty="0">
              <a:solidFill>
                <a:schemeClr val="accent5">
                  <a:lumMod val="50000"/>
                </a:schemeClr>
              </a:solidFill>
              <a:latin typeface="Arial Narrow" pitchFamily="34" charset="0"/>
            </a:endParaRPr>
          </a:p>
          <a:p>
            <a:r>
              <a:rPr lang="id-ID" altLang="en-US" sz="2000" b="1" dirty="0">
                <a:solidFill>
                  <a:schemeClr val="accent5">
                    <a:lumMod val="50000"/>
                  </a:schemeClr>
                </a:solidFill>
                <a:latin typeface="Arial Narrow" pitchFamily="34" charset="0"/>
                <a:sym typeface="Arial Narrow" pitchFamily="34" charset="0"/>
              </a:rPr>
              <a:t>Eksternal </a:t>
            </a:r>
            <a:r>
              <a:rPr lang="id-ID" altLang="en-US" sz="2000" b="1" dirty="0">
                <a:solidFill>
                  <a:schemeClr val="accent5">
                    <a:lumMod val="50000"/>
                  </a:schemeClr>
                </a:solidFill>
                <a:latin typeface="Arial Narrow" pitchFamily="34" charset="0"/>
                <a:sym typeface="Wingdings" pitchFamily="2" charset="2"/>
              </a:rPr>
              <a:t> O</a:t>
            </a:r>
            <a:r>
              <a:rPr lang="en-US" altLang="en-US" sz="2000" b="1" dirty="0">
                <a:solidFill>
                  <a:schemeClr val="accent5">
                    <a:lumMod val="50000"/>
                  </a:schemeClr>
                </a:solidFill>
                <a:latin typeface="Arial Narrow" pitchFamily="34" charset="0"/>
                <a:sym typeface="Arial Narrow" pitchFamily="34" charset="0"/>
              </a:rPr>
              <a:t>rang yang </a:t>
            </a:r>
            <a:r>
              <a:rPr lang="en-US" altLang="en-US" sz="2000" b="1" dirty="0" err="1">
                <a:solidFill>
                  <a:schemeClr val="accent5">
                    <a:lumMod val="50000"/>
                  </a:schemeClr>
                </a:solidFill>
                <a:latin typeface="Arial Narrow" pitchFamily="34" charset="0"/>
                <a:sym typeface="Arial Narrow" pitchFamily="34" charset="0"/>
              </a:rPr>
              <a:t>memiliki</a:t>
            </a:r>
            <a:r>
              <a:rPr lang="en-US" altLang="en-US" sz="2000" b="1" dirty="0">
                <a:solidFill>
                  <a:schemeClr val="accent5">
                    <a:lumMod val="50000"/>
                  </a:schemeClr>
                </a:solidFill>
                <a:latin typeface="Arial Narrow" pitchFamily="34" charset="0"/>
                <a:sym typeface="Arial Narrow" pitchFamily="34" charset="0"/>
              </a:rPr>
              <a:t> </a:t>
            </a:r>
            <a:r>
              <a:rPr lang="en-US" altLang="en-US" sz="2000" b="1" i="1" dirty="0">
                <a:solidFill>
                  <a:schemeClr val="accent5">
                    <a:lumMod val="50000"/>
                  </a:schemeClr>
                </a:solidFill>
                <a:latin typeface="Arial Narrow" pitchFamily="34" charset="0"/>
                <a:sym typeface="Arial Narrow" pitchFamily="34" charset="0"/>
              </a:rPr>
              <a:t>e</a:t>
            </a:r>
            <a:r>
              <a:rPr lang="id-ID" altLang="en-US" sz="2000" b="1" i="1" dirty="0">
                <a:solidFill>
                  <a:schemeClr val="accent5">
                    <a:lumMod val="50000"/>
                  </a:schemeClr>
                </a:solidFill>
                <a:latin typeface="Arial Narrow" pitchFamily="34" charset="0"/>
                <a:sym typeface="Arial Narrow" pitchFamily="34" charset="0"/>
              </a:rPr>
              <a:t>x</a:t>
            </a:r>
            <a:r>
              <a:rPr lang="en-US" altLang="en-US" sz="2000" b="1" i="1" dirty="0" err="1">
                <a:solidFill>
                  <a:schemeClr val="accent5">
                    <a:lumMod val="50000"/>
                  </a:schemeClr>
                </a:solidFill>
                <a:latin typeface="Arial Narrow" pitchFamily="34" charset="0"/>
                <a:sym typeface="Arial Narrow" pitchFamily="34" charset="0"/>
              </a:rPr>
              <a:t>ternal</a:t>
            </a:r>
            <a:r>
              <a:rPr lang="en-US" altLang="en-US" sz="2000" b="1" i="1" dirty="0">
                <a:solidFill>
                  <a:schemeClr val="accent5">
                    <a:lumMod val="50000"/>
                  </a:schemeClr>
                </a:solidFill>
                <a:latin typeface="Arial Narrow" pitchFamily="34" charset="0"/>
                <a:sym typeface="Arial Narrow" pitchFamily="34" charset="0"/>
              </a:rPr>
              <a:t> locus of </a:t>
            </a:r>
            <a:r>
              <a:rPr lang="id-ID" altLang="en-US" sz="2000" b="1" i="1" dirty="0">
                <a:solidFill>
                  <a:schemeClr val="accent5">
                    <a:lumMod val="50000"/>
                  </a:schemeClr>
                </a:solidFill>
                <a:latin typeface="Arial Narrow" pitchFamily="34" charset="0"/>
                <a:sym typeface="Arial Narrow" pitchFamily="34" charset="0"/>
              </a:rPr>
              <a:t>c</a:t>
            </a:r>
            <a:r>
              <a:rPr lang="en-US" altLang="en-US" sz="2000" b="1" i="1" dirty="0" err="1">
                <a:solidFill>
                  <a:schemeClr val="accent5">
                    <a:lumMod val="50000"/>
                  </a:schemeClr>
                </a:solidFill>
                <a:latin typeface="Arial Narrow" pitchFamily="34" charset="0"/>
                <a:sym typeface="Arial Narrow" pitchFamily="34" charset="0"/>
              </a:rPr>
              <a:t>ontrol</a:t>
            </a:r>
            <a:r>
              <a:rPr lang="en-US"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meyakini</a:t>
            </a:r>
            <a:r>
              <a:rPr lang="en-US"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bahwa</a:t>
            </a:r>
            <a:r>
              <a:rPr lang="en-US"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terjadinya</a:t>
            </a:r>
            <a:r>
              <a:rPr lang="en-US"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sebuah</a:t>
            </a:r>
            <a:r>
              <a:rPr lang="en-US"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peristiwa</a:t>
            </a:r>
            <a:r>
              <a:rPr lang="en-US" altLang="en-US" sz="2000" b="1" dirty="0">
                <a:solidFill>
                  <a:schemeClr val="accent5">
                    <a:lumMod val="50000"/>
                  </a:schemeClr>
                </a:solidFill>
                <a:latin typeface="Arial Narrow" pitchFamily="34" charset="0"/>
                <a:sym typeface="Arial Narrow" pitchFamily="34" charset="0"/>
              </a:rPr>
              <a:t> di</a:t>
            </a:r>
            <a:r>
              <a:rPr lang="id-ID" altLang="en-US" sz="2000" b="1" dirty="0">
                <a:solidFill>
                  <a:schemeClr val="accent5">
                    <a:lumMod val="50000"/>
                  </a:schemeClr>
                </a:solidFill>
                <a:latin typeface="Arial Narrow" pitchFamily="34" charset="0"/>
                <a:sym typeface="Arial Narrow" pitchFamily="34" charset="0"/>
              </a:rPr>
              <a:t>sebabkan </a:t>
            </a:r>
            <a:r>
              <a:rPr lang="en-US" altLang="en-US" sz="2000" b="1" dirty="0" err="1">
                <a:solidFill>
                  <a:schemeClr val="accent5">
                    <a:lumMod val="50000"/>
                  </a:schemeClr>
                </a:solidFill>
                <a:latin typeface="Arial Narrow" pitchFamily="34" charset="0"/>
                <a:sym typeface="Arial Narrow" pitchFamily="34" charset="0"/>
              </a:rPr>
              <a:t>oleh</a:t>
            </a:r>
            <a:r>
              <a:rPr lang="en-US"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faktor</a:t>
            </a:r>
            <a:r>
              <a:rPr lang="en-US" altLang="en-US" sz="2000" b="1" dirty="0">
                <a:solidFill>
                  <a:schemeClr val="accent5">
                    <a:lumMod val="50000"/>
                  </a:schemeClr>
                </a:solidFill>
                <a:latin typeface="Arial Narrow" pitchFamily="34" charset="0"/>
                <a:sym typeface="Arial Narrow" pitchFamily="34" charset="0"/>
              </a:rPr>
              <a:t> </a:t>
            </a:r>
            <a:r>
              <a:rPr lang="id-ID" altLang="en-US" sz="2000" b="1" dirty="0">
                <a:solidFill>
                  <a:schemeClr val="accent5">
                    <a:lumMod val="50000"/>
                  </a:schemeClr>
                </a:solidFill>
                <a:latin typeface="Arial Narrow" pitchFamily="34" charset="0"/>
                <a:sym typeface="Arial Narrow" pitchFamily="34" charset="0"/>
              </a:rPr>
              <a:t>eksternal (</a:t>
            </a:r>
            <a:r>
              <a:rPr lang="en-US" altLang="en-US" sz="2000" b="1" dirty="0">
                <a:solidFill>
                  <a:schemeClr val="accent5">
                    <a:lumMod val="50000"/>
                  </a:schemeClr>
                </a:solidFill>
                <a:latin typeface="Arial Narrow" pitchFamily="34" charset="0"/>
                <a:sym typeface="Arial Narrow" pitchFamily="34" charset="0"/>
              </a:rPr>
              <a:t>di </a:t>
            </a:r>
            <a:r>
              <a:rPr lang="en-US" altLang="en-US" sz="2000" b="1" dirty="0" err="1">
                <a:solidFill>
                  <a:schemeClr val="accent5">
                    <a:lumMod val="50000"/>
                  </a:schemeClr>
                </a:solidFill>
                <a:latin typeface="Arial Narrow" pitchFamily="34" charset="0"/>
                <a:sym typeface="Arial Narrow" pitchFamily="34" charset="0"/>
              </a:rPr>
              <a:t>luar</a:t>
            </a:r>
            <a:r>
              <a:rPr lang="en-US"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diri</a:t>
            </a:r>
            <a:r>
              <a:rPr lang="id-ID" altLang="en-US" sz="2000" b="1" dirty="0">
                <a:solidFill>
                  <a:schemeClr val="accent5">
                    <a:lumMod val="50000"/>
                  </a:schemeClr>
                </a:solidFill>
                <a:latin typeface="Arial Narrow" pitchFamily="34" charset="0"/>
                <a:sym typeface="Arial Narrow" pitchFamily="34" charset="0"/>
              </a:rPr>
              <a:t>)</a:t>
            </a:r>
            <a:r>
              <a:rPr lang="en-US" altLang="en-US" sz="2000" b="1" dirty="0">
                <a:solidFill>
                  <a:schemeClr val="accent5">
                    <a:lumMod val="50000"/>
                  </a:schemeClr>
                </a:solidFill>
                <a:latin typeface="Arial Narrow" pitchFamily="34" charset="0"/>
                <a:sym typeface="Arial Narrow" pitchFamily="34" charset="0"/>
              </a:rPr>
              <a:t>.</a:t>
            </a:r>
            <a:endParaRPr lang="id-ID" altLang="en-US" sz="2000" b="1" dirty="0">
              <a:solidFill>
                <a:schemeClr val="accent5">
                  <a:lumMod val="50000"/>
                </a:schemeClr>
              </a:solidFill>
              <a:latin typeface="Arial Narrow" pitchFamily="34" charset="0"/>
              <a:sym typeface="Arial Narrow" pitchFamily="34" charset="0"/>
            </a:endParaRPr>
          </a:p>
          <a:p>
            <a:r>
              <a:rPr lang="id-ID" altLang="en-US" sz="2000" b="1" dirty="0">
                <a:solidFill>
                  <a:schemeClr val="accent5">
                    <a:lumMod val="50000"/>
                  </a:schemeClr>
                </a:solidFill>
                <a:latin typeface="Arial Narrow" pitchFamily="34" charset="0"/>
                <a:sym typeface="Arial Narrow" pitchFamily="34" charset="0"/>
              </a:rPr>
              <a:t>Pemimpin yang memiliki </a:t>
            </a:r>
            <a:r>
              <a:rPr lang="en-US" altLang="en-US" sz="2000" b="1" i="1" dirty="0">
                <a:solidFill>
                  <a:schemeClr val="accent5">
                    <a:lumMod val="50000"/>
                  </a:schemeClr>
                </a:solidFill>
                <a:latin typeface="Arial Narrow" pitchFamily="34" charset="0"/>
                <a:sym typeface="Arial Narrow" pitchFamily="34" charset="0"/>
              </a:rPr>
              <a:t>Internal</a:t>
            </a:r>
            <a:r>
              <a:rPr lang="id-ID" altLang="en-US" sz="2000" b="1" i="1" dirty="0">
                <a:solidFill>
                  <a:schemeClr val="accent5">
                    <a:lumMod val="50000"/>
                  </a:schemeClr>
                </a:solidFill>
                <a:latin typeface="Arial Narrow" pitchFamily="34" charset="0"/>
                <a:sym typeface="Arial Narrow" pitchFamily="34" charset="0"/>
              </a:rPr>
              <a:t> LoC</a:t>
            </a:r>
            <a:r>
              <a:rPr lang="en-US"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bertanggungjawab</a:t>
            </a:r>
            <a:r>
              <a:rPr lang="en-US"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terhadap</a:t>
            </a:r>
            <a:r>
              <a:rPr lang="en-US"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pekerjaan</a:t>
            </a:r>
            <a:r>
              <a:rPr lang="en-US"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dan</a:t>
            </a:r>
            <a:r>
              <a:rPr lang="en-US"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perusahaan</a:t>
            </a:r>
            <a:r>
              <a:rPr lang="id-ID"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memiliki</a:t>
            </a:r>
            <a:r>
              <a:rPr lang="en-US" altLang="en-US" sz="2000" b="1" dirty="0">
                <a:solidFill>
                  <a:schemeClr val="accent5">
                    <a:lumMod val="50000"/>
                  </a:schemeClr>
                </a:solidFill>
                <a:latin typeface="Arial Narrow" pitchFamily="34" charset="0"/>
                <a:sym typeface="Arial Narrow" pitchFamily="34" charset="0"/>
              </a:rPr>
              <a:t> </a:t>
            </a:r>
            <a:r>
              <a:rPr lang="id-ID" altLang="en-US" sz="2000" b="1" dirty="0">
                <a:solidFill>
                  <a:schemeClr val="accent5">
                    <a:lumMod val="50000"/>
                  </a:schemeClr>
                </a:solidFill>
                <a:latin typeface="Arial Narrow" pitchFamily="34" charset="0"/>
                <a:sym typeface="Arial Narrow" pitchFamily="34" charset="0"/>
              </a:rPr>
              <a:t>pandangan </a:t>
            </a:r>
            <a:r>
              <a:rPr lang="en-AU" altLang="en-US" sz="2000" b="1" dirty="0" err="1">
                <a:solidFill>
                  <a:schemeClr val="accent5">
                    <a:lumMod val="50000"/>
                  </a:schemeClr>
                </a:solidFill>
                <a:latin typeface="Arial Narrow" pitchFamily="34" charset="0"/>
                <a:sym typeface="Arial Narrow" pitchFamily="34" charset="0"/>
              </a:rPr>
              <a:t>jauh</a:t>
            </a:r>
            <a:r>
              <a:rPr lang="id-ID" altLang="en-US" sz="2000" b="1" dirty="0">
                <a:solidFill>
                  <a:schemeClr val="accent5">
                    <a:lumMod val="50000"/>
                  </a:schemeClr>
                </a:solidFill>
                <a:latin typeface="Arial Narrow" pitchFamily="34" charset="0"/>
                <a:sym typeface="Arial Narrow" pitchFamily="34" charset="0"/>
              </a:rPr>
              <a:t> ke depan</a:t>
            </a:r>
            <a:r>
              <a:rPr lang="en-US"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cenderung</a:t>
            </a:r>
            <a:r>
              <a:rPr lang="en-US"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proaktif</a:t>
            </a:r>
            <a:r>
              <a:rPr lang="en-US"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menyusun</a:t>
            </a:r>
            <a:r>
              <a:rPr lang="en-US"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rencana</a:t>
            </a:r>
            <a:r>
              <a:rPr lang="en-US"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pencapaian</a:t>
            </a:r>
            <a:r>
              <a:rPr lang="en-US"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tujuan</a:t>
            </a:r>
            <a:r>
              <a:rPr lang="en-US"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memiliki</a:t>
            </a:r>
            <a:r>
              <a:rPr lang="en-US"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inisiatif</a:t>
            </a:r>
            <a:r>
              <a:rPr lang="en-US"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dalam</a:t>
            </a:r>
            <a:r>
              <a:rPr lang="en-US"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menemukan</a:t>
            </a:r>
            <a:r>
              <a:rPr lang="en-US"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solusi</a:t>
            </a:r>
            <a:r>
              <a:rPr lang="en-US"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dan</a:t>
            </a:r>
            <a:r>
              <a:rPr lang="en-US"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pemecahan</a:t>
            </a:r>
            <a:r>
              <a:rPr lang="en-US"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masalah</a:t>
            </a:r>
            <a:r>
              <a:rPr lang="en-US"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lebih</a:t>
            </a:r>
            <a:r>
              <a:rPr lang="en-US"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percaya</a:t>
            </a:r>
            <a:r>
              <a:rPr lang="en-US"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diri</a:t>
            </a:r>
            <a:r>
              <a:rPr lang="en-US"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pada</a:t>
            </a:r>
            <a:r>
              <a:rPr lang="en-US"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kemampuan</a:t>
            </a:r>
            <a:r>
              <a:rPr lang="en-US"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untuk</a:t>
            </a:r>
            <a:r>
              <a:rPr lang="en-US"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mempengaruhi</a:t>
            </a:r>
            <a:r>
              <a:rPr lang="en-US" altLang="en-US" sz="2000" b="1" dirty="0">
                <a:solidFill>
                  <a:schemeClr val="accent5">
                    <a:lumMod val="50000"/>
                  </a:schemeClr>
                </a:solidFill>
                <a:latin typeface="Arial Narrow" pitchFamily="34" charset="0"/>
                <a:sym typeface="Arial Narrow" pitchFamily="34" charset="0"/>
              </a:rPr>
              <a:t> </a:t>
            </a:r>
            <a:r>
              <a:rPr lang="id-ID" altLang="en-US" sz="2000" b="1" dirty="0">
                <a:solidFill>
                  <a:schemeClr val="accent5">
                    <a:lumMod val="50000"/>
                  </a:schemeClr>
                </a:solidFill>
                <a:latin typeface="Arial Narrow" pitchFamily="34" charset="0"/>
                <a:sym typeface="Arial Narrow" pitchFamily="34" charset="0"/>
              </a:rPr>
              <a:t>bawahan </a:t>
            </a:r>
            <a:r>
              <a:rPr lang="en-US" altLang="en-US" sz="2000" b="1" dirty="0" err="1">
                <a:solidFill>
                  <a:schemeClr val="accent5">
                    <a:lumMod val="50000"/>
                  </a:schemeClr>
                </a:solidFill>
                <a:latin typeface="Arial Narrow" pitchFamily="34" charset="0"/>
                <a:sym typeface="Arial Narrow" pitchFamily="34" charset="0"/>
              </a:rPr>
              <a:t>dan</a:t>
            </a:r>
            <a:r>
              <a:rPr lang="en-US"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cenderung</a:t>
            </a:r>
            <a:r>
              <a:rPr lang="en-US"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lebih</a:t>
            </a:r>
            <a:r>
              <a:rPr lang="en-US"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persuasif</a:t>
            </a:r>
            <a:r>
              <a:rPr lang="en-US"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lebih</a:t>
            </a:r>
            <a:r>
              <a:rPr lang="en-US"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fleksibel</a:t>
            </a:r>
            <a:r>
              <a:rPr lang="en-US"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adaptif</a:t>
            </a:r>
            <a:r>
              <a:rPr lang="en-US"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dan</a:t>
            </a:r>
            <a:r>
              <a:rPr lang="en-US"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inovatif</a:t>
            </a:r>
            <a:r>
              <a:rPr lang="en-US"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saat</a:t>
            </a:r>
            <a:r>
              <a:rPr lang="en-US"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merespons</a:t>
            </a:r>
            <a:r>
              <a:rPr lang="en-US"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sebuah</a:t>
            </a:r>
            <a:r>
              <a:rPr lang="en-US"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masalah</a:t>
            </a:r>
            <a:r>
              <a:rPr lang="id-ID" altLang="en-US" sz="2000" b="1" dirty="0">
                <a:solidFill>
                  <a:schemeClr val="accent5">
                    <a:lumMod val="50000"/>
                  </a:schemeClr>
                </a:solidFill>
                <a:latin typeface="Arial Narrow" pitchFamily="34" charset="0"/>
                <a:sym typeface="Arial Narrow" pitchFamily="34" charset="0"/>
              </a:rPr>
              <a:t>.</a:t>
            </a:r>
            <a:endParaRPr lang="en-US" altLang="en-US" sz="2000" b="1" dirty="0">
              <a:solidFill>
                <a:schemeClr val="accent5">
                  <a:lumMod val="50000"/>
                </a:schemeClr>
              </a:solidFill>
              <a:latin typeface="Arial Narrow" pitchFamily="34" charset="0"/>
            </a:endParaRPr>
          </a:p>
          <a:p>
            <a:r>
              <a:rPr lang="en-US" altLang="en-US" sz="2000" b="1" dirty="0" err="1">
                <a:solidFill>
                  <a:schemeClr val="accent5">
                    <a:lumMod val="50000"/>
                  </a:schemeClr>
                </a:solidFill>
                <a:latin typeface="Arial Narrow" pitchFamily="34" charset="0"/>
                <a:sym typeface="Arial Narrow" pitchFamily="34" charset="0"/>
              </a:rPr>
              <a:t>Ketika</a:t>
            </a:r>
            <a:r>
              <a:rPr lang="en-US"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mengalami</a:t>
            </a:r>
            <a:r>
              <a:rPr lang="en-US"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kemunduran</a:t>
            </a:r>
            <a:r>
              <a:rPr lang="en-US"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atau</a:t>
            </a:r>
            <a:r>
              <a:rPr lang="en-US"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kegagalan</a:t>
            </a:r>
            <a:r>
              <a:rPr lang="en-US"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mereka</a:t>
            </a:r>
            <a:r>
              <a:rPr lang="en-US"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cenderung</a:t>
            </a:r>
            <a:r>
              <a:rPr lang="en-US"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belajar</a:t>
            </a:r>
            <a:r>
              <a:rPr lang="en-US"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dari</a:t>
            </a:r>
            <a:r>
              <a:rPr lang="en-US"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kesalahan</a:t>
            </a:r>
            <a:r>
              <a:rPr lang="en-US"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daripada</a:t>
            </a:r>
            <a:r>
              <a:rPr lang="en-US"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mengabaikan</a:t>
            </a:r>
            <a:r>
              <a:rPr lang="en-US"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dan</a:t>
            </a:r>
            <a:r>
              <a:rPr lang="en-US"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menganggapnya</a:t>
            </a:r>
            <a:r>
              <a:rPr lang="en-US"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sebagai</a:t>
            </a:r>
            <a:r>
              <a:rPr lang="en-US" altLang="en-US" sz="2000" b="1" dirty="0">
                <a:solidFill>
                  <a:schemeClr val="accent5">
                    <a:lumMod val="50000"/>
                  </a:schemeClr>
                </a:solidFill>
                <a:latin typeface="Arial Narrow" pitchFamily="34" charset="0"/>
                <a:sym typeface="Arial Narrow" pitchFamily="34" charset="0"/>
              </a:rPr>
              <a:t> </a:t>
            </a:r>
            <a:r>
              <a:rPr lang="en-US" altLang="en-US" sz="2000" b="1" dirty="0" err="1">
                <a:solidFill>
                  <a:schemeClr val="accent5">
                    <a:lumMod val="50000"/>
                  </a:schemeClr>
                </a:solidFill>
                <a:latin typeface="Arial Narrow" pitchFamily="34" charset="0"/>
                <a:sym typeface="Arial Narrow" pitchFamily="34" charset="0"/>
              </a:rPr>
              <a:t>ketidakberuntungan</a:t>
            </a:r>
            <a:r>
              <a:rPr lang="en-US" altLang="en-US" sz="2000" b="1" dirty="0">
                <a:solidFill>
                  <a:schemeClr val="accent5">
                    <a:lumMod val="50000"/>
                  </a:schemeClr>
                </a:solidFill>
                <a:latin typeface="Arial Narrow" pitchFamily="34" charset="0"/>
                <a:sym typeface="Arial Narrow" pitchFamily="34" charset="0"/>
              </a:rPr>
              <a:t>.</a:t>
            </a:r>
            <a:endParaRPr lang="en-US" altLang="en-US" sz="2000" b="1" dirty="0">
              <a:solidFill>
                <a:schemeClr val="accent5">
                  <a:lumMod val="50000"/>
                </a:schemeClr>
              </a:solidFill>
              <a:latin typeface="Arial Narrow" pitchFamily="34" charset="0"/>
            </a:endParaRPr>
          </a:p>
        </p:txBody>
      </p:sp>
    </p:spTree>
    <p:extLst>
      <p:ext uri="{BB962C8B-B14F-4D97-AF65-F5344CB8AC3E}">
        <p14:creationId xmlns:p14="http://schemas.microsoft.com/office/powerpoint/2010/main" val="2913130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D:\WINA\NGAJAR\UMA\TEMPLATE PPT\283_school_ppt\Template_mai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13314" name="Rectangle 183"/>
          <p:cNvSpPr>
            <a:spLocks noGrp="1" noChangeArrowheads="1"/>
          </p:cNvSpPr>
          <p:nvPr>
            <p:ph idx="1"/>
          </p:nvPr>
        </p:nvSpPr>
        <p:spPr>
          <a:xfrm>
            <a:off x="179512" y="620688"/>
            <a:ext cx="4392488" cy="5544616"/>
          </a:xfrm>
          <a:solidFill>
            <a:schemeClr val="accent3">
              <a:lumMod val="20000"/>
              <a:lumOff val="80000"/>
            </a:schemeClr>
          </a:solidFill>
          <a:ln>
            <a:solidFill>
              <a:schemeClr val="accent3">
                <a:lumMod val="75000"/>
              </a:schemeClr>
            </a:solidFill>
          </a:ln>
        </p:spPr>
        <p:txBody>
          <a:bodyPr>
            <a:normAutofit lnSpcReduction="10000"/>
          </a:bodyPr>
          <a:lstStyle/>
          <a:p>
            <a:pPr marL="44450" indent="0">
              <a:spcBef>
                <a:spcPts val="0"/>
              </a:spcBef>
              <a:spcAft>
                <a:spcPts val="1200"/>
              </a:spcAft>
              <a:buNone/>
            </a:pPr>
            <a:r>
              <a:rPr lang="id-ID" altLang="en-US" sz="2000" b="1" dirty="0" smtClean="0">
                <a:solidFill>
                  <a:srgbClr val="FF0000"/>
                </a:solidFill>
                <a:latin typeface="Arial Narrow" pitchFamily="34" charset="0"/>
                <a:sym typeface="Arial Narrow" pitchFamily="34" charset="0"/>
              </a:rPr>
              <a:t>4. </a:t>
            </a:r>
            <a:r>
              <a:rPr lang="en-US" altLang="en-US" sz="2000" b="1" dirty="0" smtClean="0">
                <a:solidFill>
                  <a:srgbClr val="FF0000"/>
                </a:solidFill>
                <a:latin typeface="Arial Narrow" pitchFamily="34" charset="0"/>
                <a:sym typeface="Arial Narrow" pitchFamily="34" charset="0"/>
              </a:rPr>
              <a:t>E</a:t>
            </a:r>
            <a:r>
              <a:rPr lang="id-ID" altLang="en-US" sz="2000" b="1" dirty="0">
                <a:solidFill>
                  <a:srgbClr val="FF0000"/>
                </a:solidFill>
                <a:latin typeface="Arial Narrow" pitchFamily="34" charset="0"/>
                <a:sym typeface="Arial Narrow" pitchFamily="34" charset="0"/>
              </a:rPr>
              <a:t>motional </a:t>
            </a:r>
            <a:r>
              <a:rPr lang="en-US" altLang="en-US" sz="2000" b="1" dirty="0">
                <a:solidFill>
                  <a:srgbClr val="FF0000"/>
                </a:solidFill>
                <a:latin typeface="Arial Narrow" pitchFamily="34" charset="0"/>
                <a:sym typeface="Arial Narrow" pitchFamily="34" charset="0"/>
              </a:rPr>
              <a:t>S</a:t>
            </a:r>
            <a:r>
              <a:rPr lang="id-ID" altLang="en-US" sz="2000" b="1" dirty="0">
                <a:solidFill>
                  <a:srgbClr val="FF0000"/>
                </a:solidFill>
                <a:latin typeface="Arial Narrow" pitchFamily="34" charset="0"/>
                <a:sym typeface="Arial Narrow" pitchFamily="34" charset="0"/>
              </a:rPr>
              <a:t>tability &amp; </a:t>
            </a:r>
            <a:r>
              <a:rPr lang="en-US" altLang="en-US" sz="2000" b="1" dirty="0">
                <a:solidFill>
                  <a:srgbClr val="FF0000"/>
                </a:solidFill>
                <a:latin typeface="Arial Narrow" pitchFamily="34" charset="0"/>
                <a:sym typeface="Arial Narrow" pitchFamily="34" charset="0"/>
              </a:rPr>
              <a:t>M</a:t>
            </a:r>
            <a:r>
              <a:rPr lang="id-ID" altLang="en-US" sz="2000" b="1" dirty="0">
                <a:solidFill>
                  <a:srgbClr val="FF0000"/>
                </a:solidFill>
                <a:latin typeface="Arial Narrow" pitchFamily="34" charset="0"/>
                <a:sym typeface="Arial Narrow" pitchFamily="34" charset="0"/>
              </a:rPr>
              <a:t>aturity</a:t>
            </a:r>
            <a:endParaRPr lang="id-ID" altLang="en-US" sz="2000" b="1" dirty="0" smtClean="0">
              <a:solidFill>
                <a:srgbClr val="FF0000"/>
              </a:solidFill>
              <a:latin typeface="Arial Narrow" pitchFamily="34" charset="0"/>
              <a:sym typeface="Arial Narrow" pitchFamily="34" charset="0"/>
            </a:endParaRPr>
          </a:p>
          <a:p>
            <a:pPr marL="352425" indent="-307975" eaLnBrk="1" hangingPunct="1"/>
            <a:r>
              <a:rPr lang="id-ID" altLang="en-US" sz="2000" b="1" dirty="0" smtClean="0">
                <a:solidFill>
                  <a:schemeClr val="accent5">
                    <a:lumMod val="50000"/>
                  </a:schemeClr>
                </a:solidFill>
                <a:latin typeface="Arial Narrow" pitchFamily="34" charset="0"/>
                <a:sym typeface="Arial Narrow" pitchFamily="34" charset="0"/>
              </a:rPr>
              <a:t>Pemimpin dengan kematangan emosi yang tinggi membangun hubungan yang kooperatif dengan bawahan.</a:t>
            </a:r>
            <a:endParaRPr lang="en-US" altLang="en-US" sz="2000" b="1" dirty="0" smtClean="0">
              <a:solidFill>
                <a:schemeClr val="accent5">
                  <a:lumMod val="50000"/>
                </a:schemeClr>
              </a:solidFill>
              <a:latin typeface="Arial Narrow" pitchFamily="34" charset="0"/>
            </a:endParaRPr>
          </a:p>
          <a:p>
            <a:pPr marL="352425" indent="-307975" eaLnBrk="1" hangingPunct="1"/>
            <a:r>
              <a:rPr lang="id-ID" altLang="en-US" sz="2000" b="1" dirty="0" smtClean="0">
                <a:solidFill>
                  <a:schemeClr val="accent5">
                    <a:lumMod val="50000"/>
                  </a:schemeClr>
                </a:solidFill>
                <a:latin typeface="Arial Narrow" pitchFamily="34" charset="0"/>
                <a:sym typeface="Arial Narrow" pitchFamily="34" charset="0"/>
              </a:rPr>
              <a:t>Seseorang yang matang secara emosional adalah orang yang penyesuaiannya baik dan tidak mengalami gangguan psikologis, memiliki kesadaran yang lebih akurat mengenai kekuatan dan kelemahannya, dan mereka berorientasi pada perbaikan diri daripada menyangkal kelemahan dan mencita-citakan kesuksesan, peduli terhadap orang lain, memiliki kontrol diri, emosi lebih stabil, lebih menerima kritik dan mau belajar dari kesalahan.</a:t>
            </a:r>
            <a:endParaRPr lang="en-US" altLang="en-US" sz="2000" b="1" dirty="0" smtClean="0">
              <a:solidFill>
                <a:schemeClr val="accent5">
                  <a:lumMod val="50000"/>
                </a:schemeClr>
              </a:solidFill>
              <a:latin typeface="Arial Narrow" pitchFamily="34" charset="0"/>
            </a:endParaRPr>
          </a:p>
        </p:txBody>
      </p:sp>
      <p:sp>
        <p:nvSpPr>
          <p:cNvPr id="5" name="Rectangle 187"/>
          <p:cNvSpPr txBox="1">
            <a:spLocks noChangeArrowheads="1"/>
          </p:cNvSpPr>
          <p:nvPr/>
        </p:nvSpPr>
        <p:spPr>
          <a:xfrm>
            <a:off x="4812853" y="620688"/>
            <a:ext cx="4104456" cy="5544616"/>
          </a:xfrm>
          <a:prstGeom prst="rect">
            <a:avLst/>
          </a:prstGeom>
          <a:solidFill>
            <a:schemeClr val="accent3">
              <a:lumMod val="20000"/>
              <a:lumOff val="80000"/>
            </a:schemeClr>
          </a:solidFill>
          <a:ln>
            <a:solidFill>
              <a:schemeClr val="accent3">
                <a:lumMod val="75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4450" indent="0">
              <a:spcBef>
                <a:spcPts val="0"/>
              </a:spcBef>
              <a:spcAft>
                <a:spcPts val="1200"/>
              </a:spcAft>
              <a:buFont typeface="Arial" pitchFamily="34" charset="0"/>
              <a:buNone/>
            </a:pPr>
            <a:r>
              <a:rPr lang="id-ID" altLang="en-US" sz="2000" b="1" dirty="0" smtClean="0">
                <a:solidFill>
                  <a:srgbClr val="FF0000"/>
                </a:solidFill>
                <a:latin typeface="Arial Narrow" pitchFamily="34" charset="0"/>
                <a:sym typeface="Arial Narrow" pitchFamily="34" charset="0"/>
              </a:rPr>
              <a:t>5. </a:t>
            </a:r>
            <a:r>
              <a:rPr lang="en-US" altLang="en-US" sz="2000" b="1" dirty="0" smtClean="0">
                <a:solidFill>
                  <a:srgbClr val="FF0000"/>
                </a:solidFill>
                <a:latin typeface="Arial Narrow" pitchFamily="34" charset="0"/>
                <a:sym typeface="Arial Narrow" pitchFamily="34" charset="0"/>
              </a:rPr>
              <a:t>S</a:t>
            </a:r>
            <a:r>
              <a:rPr lang="id-ID" altLang="en-US" sz="2000" b="1" dirty="0" smtClean="0">
                <a:solidFill>
                  <a:srgbClr val="FF0000"/>
                </a:solidFill>
                <a:latin typeface="Arial Narrow" pitchFamily="34" charset="0"/>
                <a:sym typeface="Arial Narrow" pitchFamily="34" charset="0"/>
              </a:rPr>
              <a:t>ocialized </a:t>
            </a:r>
            <a:r>
              <a:rPr lang="en-US" altLang="en-US" sz="2000" b="1" dirty="0" smtClean="0">
                <a:solidFill>
                  <a:srgbClr val="FF0000"/>
                </a:solidFill>
                <a:latin typeface="Arial Narrow" pitchFamily="34" charset="0"/>
                <a:sym typeface="Arial Narrow" pitchFamily="34" charset="0"/>
              </a:rPr>
              <a:t>P</a:t>
            </a:r>
            <a:r>
              <a:rPr lang="id-ID" altLang="en-US" sz="2000" b="1" dirty="0" smtClean="0">
                <a:solidFill>
                  <a:srgbClr val="FF0000"/>
                </a:solidFill>
                <a:latin typeface="Arial Narrow" pitchFamily="34" charset="0"/>
                <a:sym typeface="Arial Narrow" pitchFamily="34" charset="0"/>
              </a:rPr>
              <a:t>ower </a:t>
            </a:r>
            <a:r>
              <a:rPr lang="en-US" altLang="en-US" sz="2000" b="1" dirty="0" smtClean="0">
                <a:solidFill>
                  <a:srgbClr val="FF0000"/>
                </a:solidFill>
                <a:latin typeface="Arial Narrow" pitchFamily="34" charset="0"/>
                <a:sym typeface="Arial Narrow" pitchFamily="34" charset="0"/>
              </a:rPr>
              <a:t>M</a:t>
            </a:r>
            <a:r>
              <a:rPr lang="id-ID" altLang="en-US" sz="2000" b="1" dirty="0" smtClean="0">
                <a:solidFill>
                  <a:srgbClr val="FF0000"/>
                </a:solidFill>
                <a:latin typeface="Arial Narrow" pitchFamily="34" charset="0"/>
                <a:sym typeface="Arial Narrow" pitchFamily="34" charset="0"/>
              </a:rPr>
              <a:t>otivation</a:t>
            </a:r>
            <a:endParaRPr lang="id-ID" altLang="en-US" sz="2000" b="1" dirty="0" smtClean="0">
              <a:solidFill>
                <a:schemeClr val="accent5">
                  <a:lumMod val="50000"/>
                </a:schemeClr>
              </a:solidFill>
              <a:latin typeface="Arial Narrow" pitchFamily="34" charset="0"/>
              <a:sym typeface="Arial Narrow" pitchFamily="34" charset="0"/>
            </a:endParaRPr>
          </a:p>
          <a:p>
            <a:pPr marL="352425" indent="-307975"/>
            <a:r>
              <a:rPr lang="en-US" altLang="en-US" sz="2000" b="1" dirty="0" err="1" smtClean="0">
                <a:solidFill>
                  <a:schemeClr val="accent5">
                    <a:lumMod val="50000"/>
                  </a:schemeClr>
                </a:solidFill>
                <a:latin typeface="Arial Narrow" pitchFamily="34" charset="0"/>
                <a:sym typeface="Arial Narrow" pitchFamily="34" charset="0"/>
              </a:rPr>
              <a:t>Pemimpin</a:t>
            </a:r>
            <a:r>
              <a:rPr lang="en-US" altLang="en-US" sz="2000" b="1" dirty="0" smtClean="0">
                <a:solidFill>
                  <a:schemeClr val="accent5">
                    <a:lumMod val="50000"/>
                  </a:schemeClr>
                </a:solidFill>
                <a:latin typeface="Arial Narrow" pitchFamily="34" charset="0"/>
                <a:sym typeface="Arial Narrow" pitchFamily="34" charset="0"/>
              </a:rPr>
              <a:t> yang </a:t>
            </a:r>
            <a:r>
              <a:rPr lang="en-US" altLang="en-US" sz="2000" b="1" dirty="0" err="1" smtClean="0">
                <a:solidFill>
                  <a:schemeClr val="accent5">
                    <a:lumMod val="50000"/>
                  </a:schemeClr>
                </a:solidFill>
                <a:latin typeface="Arial Narrow" pitchFamily="34" charset="0"/>
                <a:sym typeface="Arial Narrow" pitchFamily="34" charset="0"/>
              </a:rPr>
              <a:t>berorientasi</a:t>
            </a:r>
            <a:r>
              <a:rPr lang="en-US" altLang="en-US" sz="2000" b="1" dirty="0" smtClean="0">
                <a:solidFill>
                  <a:schemeClr val="accent5">
                    <a:lumMod val="50000"/>
                  </a:schemeClr>
                </a:solidFill>
                <a:latin typeface="Arial Narrow" pitchFamily="34" charset="0"/>
                <a:sym typeface="Arial Narrow" pitchFamily="34" charset="0"/>
              </a:rPr>
              <a:t> </a:t>
            </a:r>
            <a:r>
              <a:rPr lang="en-US" altLang="en-US" sz="2000" b="1" dirty="0" err="1" smtClean="0">
                <a:solidFill>
                  <a:schemeClr val="accent5">
                    <a:lumMod val="50000"/>
                  </a:schemeClr>
                </a:solidFill>
                <a:latin typeface="Arial Narrow" pitchFamily="34" charset="0"/>
                <a:sym typeface="Arial Narrow" pitchFamily="34" charset="0"/>
              </a:rPr>
              <a:t>pada</a:t>
            </a:r>
            <a:r>
              <a:rPr lang="en-US" altLang="en-US" sz="2000" b="1" dirty="0" smtClean="0">
                <a:solidFill>
                  <a:schemeClr val="accent5">
                    <a:lumMod val="50000"/>
                  </a:schemeClr>
                </a:solidFill>
                <a:latin typeface="Arial Narrow" pitchFamily="34" charset="0"/>
                <a:sym typeface="Arial Narrow" pitchFamily="34" charset="0"/>
              </a:rPr>
              <a:t> </a:t>
            </a:r>
            <a:r>
              <a:rPr lang="en-US" altLang="en-US" sz="2000" b="1" dirty="0" err="1" smtClean="0">
                <a:solidFill>
                  <a:schemeClr val="accent5">
                    <a:lumMod val="50000"/>
                  </a:schemeClr>
                </a:solidFill>
                <a:latin typeface="Arial Narrow" pitchFamily="34" charset="0"/>
                <a:sym typeface="Arial Narrow" pitchFamily="34" charset="0"/>
              </a:rPr>
              <a:t>sosial</a:t>
            </a:r>
            <a:r>
              <a:rPr lang="en-US" altLang="en-US" sz="2000" b="1" dirty="0" smtClean="0">
                <a:solidFill>
                  <a:schemeClr val="accent5">
                    <a:lumMod val="50000"/>
                  </a:schemeClr>
                </a:solidFill>
                <a:latin typeface="Arial Narrow" pitchFamily="34" charset="0"/>
                <a:sym typeface="Arial Narrow" pitchFamily="34" charset="0"/>
              </a:rPr>
              <a:t> </a:t>
            </a:r>
            <a:r>
              <a:rPr lang="id-ID" altLang="en-US" sz="2000" b="1" dirty="0" smtClean="0">
                <a:solidFill>
                  <a:schemeClr val="accent5">
                    <a:lumMod val="50000"/>
                  </a:schemeClr>
                </a:solidFill>
                <a:latin typeface="Arial Narrow" pitchFamily="34" charset="0"/>
                <a:sym typeface="Arial Narrow" pitchFamily="34" charset="0"/>
              </a:rPr>
              <a:t>menggunakan </a:t>
            </a:r>
            <a:r>
              <a:rPr lang="en-US" altLang="en-US" sz="2000" b="1" dirty="0" err="1" smtClean="0">
                <a:solidFill>
                  <a:schemeClr val="accent5">
                    <a:lumMod val="50000"/>
                  </a:schemeClr>
                </a:solidFill>
                <a:latin typeface="Arial Narrow" pitchFamily="34" charset="0"/>
                <a:sym typeface="Arial Narrow" pitchFamily="34" charset="0"/>
              </a:rPr>
              <a:t>kekuasaannya</a:t>
            </a:r>
            <a:r>
              <a:rPr lang="en-US" altLang="en-US" sz="2000" b="1" dirty="0" smtClean="0">
                <a:solidFill>
                  <a:schemeClr val="accent5">
                    <a:lumMod val="50000"/>
                  </a:schemeClr>
                </a:solidFill>
                <a:latin typeface="Arial Narrow" pitchFamily="34" charset="0"/>
                <a:sym typeface="Arial Narrow" pitchFamily="34" charset="0"/>
              </a:rPr>
              <a:t> agar </a:t>
            </a:r>
            <a:r>
              <a:rPr lang="en-US" altLang="en-US" sz="2000" b="1" dirty="0" err="1" smtClean="0">
                <a:solidFill>
                  <a:schemeClr val="accent5">
                    <a:lumMod val="50000"/>
                  </a:schemeClr>
                </a:solidFill>
                <a:latin typeface="Arial Narrow" pitchFamily="34" charset="0"/>
                <a:sym typeface="Arial Narrow" pitchFamily="34" charset="0"/>
              </a:rPr>
              <a:t>dapat</a:t>
            </a:r>
            <a:r>
              <a:rPr lang="en-US" altLang="en-US" sz="2000" b="1" dirty="0" smtClean="0">
                <a:solidFill>
                  <a:schemeClr val="accent5">
                    <a:lumMod val="50000"/>
                  </a:schemeClr>
                </a:solidFill>
                <a:latin typeface="Arial Narrow" pitchFamily="34" charset="0"/>
                <a:sym typeface="Arial Narrow" pitchFamily="34" charset="0"/>
              </a:rPr>
              <a:t> </a:t>
            </a:r>
            <a:r>
              <a:rPr lang="en-US" altLang="en-US" sz="2000" b="1" dirty="0" err="1" smtClean="0">
                <a:solidFill>
                  <a:schemeClr val="accent5">
                    <a:lumMod val="50000"/>
                  </a:schemeClr>
                </a:solidFill>
                <a:latin typeface="Arial Narrow" pitchFamily="34" charset="0"/>
                <a:sym typeface="Arial Narrow" pitchFamily="34" charset="0"/>
              </a:rPr>
              <a:t>menguntungkan</a:t>
            </a:r>
            <a:r>
              <a:rPr lang="en-US" altLang="en-US" sz="2000" b="1" dirty="0" smtClean="0">
                <a:solidFill>
                  <a:schemeClr val="accent5">
                    <a:lumMod val="50000"/>
                  </a:schemeClr>
                </a:solidFill>
                <a:latin typeface="Arial Narrow" pitchFamily="34" charset="0"/>
                <a:sym typeface="Arial Narrow" pitchFamily="34" charset="0"/>
              </a:rPr>
              <a:t> orang lain,</a:t>
            </a:r>
            <a:r>
              <a:rPr lang="id-ID" altLang="en-US" sz="2000" b="1" dirty="0" smtClean="0">
                <a:solidFill>
                  <a:schemeClr val="accent5">
                    <a:lumMod val="50000"/>
                  </a:schemeClr>
                </a:solidFill>
                <a:latin typeface="Arial Narrow" pitchFamily="34" charset="0"/>
                <a:sym typeface="Arial Narrow" pitchFamily="34" charset="0"/>
              </a:rPr>
              <a:t> berpandangan </a:t>
            </a:r>
            <a:r>
              <a:rPr lang="en-AU" altLang="en-US" sz="2000" b="1" dirty="0" err="1" smtClean="0">
                <a:solidFill>
                  <a:schemeClr val="accent5">
                    <a:lumMod val="50000"/>
                  </a:schemeClr>
                </a:solidFill>
                <a:latin typeface="Arial Narrow" pitchFamily="34" charset="0"/>
                <a:sym typeface="Arial Narrow" pitchFamily="34" charset="0"/>
              </a:rPr>
              <a:t>jauh</a:t>
            </a:r>
            <a:r>
              <a:rPr lang="id-ID" altLang="en-US" sz="2000" b="1" dirty="0" smtClean="0">
                <a:solidFill>
                  <a:schemeClr val="accent5">
                    <a:lumMod val="50000"/>
                  </a:schemeClr>
                </a:solidFill>
                <a:latin typeface="Arial Narrow" pitchFamily="34" charset="0"/>
                <a:sym typeface="Arial Narrow" pitchFamily="34" charset="0"/>
              </a:rPr>
              <a:t> ke depan</a:t>
            </a:r>
            <a:r>
              <a:rPr lang="en-AU" altLang="en-US" sz="2000" b="1" dirty="0" smtClean="0">
                <a:solidFill>
                  <a:schemeClr val="accent5">
                    <a:lumMod val="50000"/>
                  </a:schemeClr>
                </a:solidFill>
                <a:latin typeface="Arial Narrow" pitchFamily="34" charset="0"/>
                <a:sym typeface="Arial Narrow" pitchFamily="34" charset="0"/>
              </a:rPr>
              <a:t>, </a:t>
            </a:r>
            <a:r>
              <a:rPr lang="en-AU" altLang="en-US" sz="2000" b="1" dirty="0" err="1" smtClean="0">
                <a:solidFill>
                  <a:schemeClr val="accent5">
                    <a:lumMod val="50000"/>
                  </a:schemeClr>
                </a:solidFill>
                <a:latin typeface="Arial Narrow" pitchFamily="34" charset="0"/>
                <a:sym typeface="Arial Narrow" pitchFamily="34" charset="0"/>
              </a:rPr>
              <a:t>dan</a:t>
            </a:r>
            <a:r>
              <a:rPr lang="en-AU" altLang="en-US" sz="2000" b="1" dirty="0" smtClean="0">
                <a:solidFill>
                  <a:schemeClr val="accent5">
                    <a:lumMod val="50000"/>
                  </a:schemeClr>
                </a:solidFill>
                <a:latin typeface="Arial Narrow" pitchFamily="34" charset="0"/>
                <a:sym typeface="Arial Narrow" pitchFamily="34" charset="0"/>
              </a:rPr>
              <a:t> </a:t>
            </a:r>
            <a:r>
              <a:rPr lang="en-AU" altLang="en-US" sz="2000" b="1" dirty="0" err="1" smtClean="0">
                <a:solidFill>
                  <a:schemeClr val="accent5">
                    <a:lumMod val="50000"/>
                  </a:schemeClr>
                </a:solidFill>
                <a:latin typeface="Arial Narrow" pitchFamily="34" charset="0"/>
                <a:sym typeface="Arial Narrow" pitchFamily="34" charset="0"/>
              </a:rPr>
              <a:t>lebih</a:t>
            </a:r>
            <a:r>
              <a:rPr lang="en-AU" altLang="en-US" sz="2000" b="1" dirty="0" smtClean="0">
                <a:solidFill>
                  <a:schemeClr val="accent5">
                    <a:lumMod val="50000"/>
                  </a:schemeClr>
                </a:solidFill>
                <a:latin typeface="Arial Narrow" pitchFamily="34" charset="0"/>
                <a:sym typeface="Arial Narrow" pitchFamily="34" charset="0"/>
              </a:rPr>
              <a:t> </a:t>
            </a:r>
            <a:r>
              <a:rPr lang="en-AU" altLang="en-US" sz="2000" b="1" dirty="0" err="1" smtClean="0">
                <a:solidFill>
                  <a:schemeClr val="accent5">
                    <a:lumMod val="50000"/>
                  </a:schemeClr>
                </a:solidFill>
                <a:latin typeface="Arial Narrow" pitchFamily="34" charset="0"/>
                <a:sym typeface="Arial Narrow" pitchFamily="34" charset="0"/>
              </a:rPr>
              <a:t>bersedia</a:t>
            </a:r>
            <a:r>
              <a:rPr lang="en-AU" altLang="en-US" sz="2000" b="1" dirty="0" smtClean="0">
                <a:solidFill>
                  <a:schemeClr val="accent5">
                    <a:lumMod val="50000"/>
                  </a:schemeClr>
                </a:solidFill>
                <a:latin typeface="Arial Narrow" pitchFamily="34" charset="0"/>
                <a:sym typeface="Arial Narrow" pitchFamily="34" charset="0"/>
              </a:rPr>
              <a:t> </a:t>
            </a:r>
            <a:r>
              <a:rPr lang="en-AU" altLang="en-US" sz="2000" b="1" dirty="0" err="1" smtClean="0">
                <a:solidFill>
                  <a:schemeClr val="accent5">
                    <a:lumMod val="50000"/>
                  </a:schemeClr>
                </a:solidFill>
                <a:latin typeface="Arial Narrow" pitchFamily="34" charset="0"/>
                <a:sym typeface="Arial Narrow" pitchFamily="34" charset="0"/>
              </a:rPr>
              <a:t>menerima</a:t>
            </a:r>
            <a:r>
              <a:rPr lang="en-AU" altLang="en-US" sz="2000" b="1" dirty="0" smtClean="0">
                <a:solidFill>
                  <a:schemeClr val="accent5">
                    <a:lumMod val="50000"/>
                  </a:schemeClr>
                </a:solidFill>
                <a:latin typeface="Arial Narrow" pitchFamily="34" charset="0"/>
                <a:sym typeface="Arial Narrow" pitchFamily="34" charset="0"/>
              </a:rPr>
              <a:t> </a:t>
            </a:r>
            <a:r>
              <a:rPr lang="en-AU" altLang="en-US" sz="2000" b="1" dirty="0" err="1" smtClean="0">
                <a:solidFill>
                  <a:schemeClr val="accent5">
                    <a:lumMod val="50000"/>
                  </a:schemeClr>
                </a:solidFill>
                <a:latin typeface="Arial Narrow" pitchFamily="34" charset="0"/>
                <a:sym typeface="Arial Narrow" pitchFamily="34" charset="0"/>
              </a:rPr>
              <a:t>nasihat</a:t>
            </a:r>
            <a:r>
              <a:rPr lang="en-AU" altLang="en-US" sz="2000" b="1" dirty="0" smtClean="0">
                <a:solidFill>
                  <a:schemeClr val="accent5">
                    <a:lumMod val="50000"/>
                  </a:schemeClr>
                </a:solidFill>
                <a:latin typeface="Arial Narrow" pitchFamily="34" charset="0"/>
                <a:sym typeface="Arial Narrow" pitchFamily="34" charset="0"/>
              </a:rPr>
              <a:t> </a:t>
            </a:r>
            <a:r>
              <a:rPr lang="en-AU" altLang="en-US" sz="2000" b="1" dirty="0" err="1" smtClean="0">
                <a:solidFill>
                  <a:schemeClr val="accent5">
                    <a:lumMod val="50000"/>
                  </a:schemeClr>
                </a:solidFill>
                <a:latin typeface="Arial Narrow" pitchFamily="34" charset="0"/>
                <a:sym typeface="Arial Narrow" pitchFamily="34" charset="0"/>
              </a:rPr>
              <a:t>dari</a:t>
            </a:r>
            <a:r>
              <a:rPr lang="en-AU" altLang="en-US" sz="2000" b="1" dirty="0" smtClean="0">
                <a:solidFill>
                  <a:schemeClr val="accent5">
                    <a:lumMod val="50000"/>
                  </a:schemeClr>
                </a:solidFill>
                <a:latin typeface="Arial Narrow" pitchFamily="34" charset="0"/>
                <a:sym typeface="Arial Narrow" pitchFamily="34" charset="0"/>
              </a:rPr>
              <a:t> orang-orang </a:t>
            </a:r>
            <a:r>
              <a:rPr lang="en-AU" altLang="en-US" sz="2000" b="1" dirty="0" err="1" smtClean="0">
                <a:solidFill>
                  <a:schemeClr val="accent5">
                    <a:lumMod val="50000"/>
                  </a:schemeClr>
                </a:solidFill>
                <a:latin typeface="Arial Narrow" pitchFamily="34" charset="0"/>
                <a:sym typeface="Arial Narrow" pitchFamily="34" charset="0"/>
              </a:rPr>
              <a:t>dengan</a:t>
            </a:r>
            <a:r>
              <a:rPr lang="en-AU" altLang="en-US" sz="2000" b="1" dirty="0" smtClean="0">
                <a:solidFill>
                  <a:schemeClr val="accent5">
                    <a:lumMod val="50000"/>
                  </a:schemeClr>
                </a:solidFill>
                <a:latin typeface="Arial Narrow" pitchFamily="34" charset="0"/>
                <a:sym typeface="Arial Narrow" pitchFamily="34" charset="0"/>
              </a:rPr>
              <a:t> </a:t>
            </a:r>
            <a:r>
              <a:rPr lang="en-AU" altLang="en-US" sz="2000" b="1" dirty="0" err="1" smtClean="0">
                <a:solidFill>
                  <a:schemeClr val="accent5">
                    <a:lumMod val="50000"/>
                  </a:schemeClr>
                </a:solidFill>
                <a:latin typeface="Arial Narrow" pitchFamily="34" charset="0"/>
                <a:sym typeface="Arial Narrow" pitchFamily="34" charset="0"/>
              </a:rPr>
              <a:t>keahlian</a:t>
            </a:r>
            <a:r>
              <a:rPr lang="en-AU" altLang="en-US" sz="2000" b="1" dirty="0" smtClean="0">
                <a:solidFill>
                  <a:schemeClr val="accent5">
                    <a:lumMod val="50000"/>
                  </a:schemeClr>
                </a:solidFill>
                <a:latin typeface="Arial Narrow" pitchFamily="34" charset="0"/>
                <a:sym typeface="Arial Narrow" pitchFamily="34" charset="0"/>
              </a:rPr>
              <a:t> yang </a:t>
            </a:r>
            <a:r>
              <a:rPr lang="en-AU" altLang="en-US" sz="2000" b="1" dirty="0" err="1" smtClean="0">
                <a:solidFill>
                  <a:schemeClr val="accent5">
                    <a:lumMod val="50000"/>
                  </a:schemeClr>
                </a:solidFill>
                <a:latin typeface="Arial Narrow" pitchFamily="34" charset="0"/>
                <a:sym typeface="Arial Narrow" pitchFamily="34" charset="0"/>
              </a:rPr>
              <a:t>relevan</a:t>
            </a:r>
            <a:r>
              <a:rPr lang="en-US" altLang="en-US" sz="2000" b="1" dirty="0" smtClean="0">
                <a:solidFill>
                  <a:schemeClr val="accent5">
                    <a:lumMod val="50000"/>
                  </a:schemeClr>
                </a:solidFill>
                <a:latin typeface="Arial Narrow" pitchFamily="34" charset="0"/>
                <a:sym typeface="Arial Narrow" pitchFamily="34" charset="0"/>
              </a:rPr>
              <a:t>.</a:t>
            </a:r>
            <a:endParaRPr lang="en-US" altLang="en-US" sz="2000" b="1" dirty="0" smtClean="0">
              <a:solidFill>
                <a:schemeClr val="accent5">
                  <a:lumMod val="50000"/>
                </a:schemeClr>
              </a:solidFill>
              <a:latin typeface="Arial Narrow" pitchFamily="34" charset="0"/>
            </a:endParaRPr>
          </a:p>
          <a:p>
            <a:pPr marL="352425" indent="-307975"/>
            <a:r>
              <a:rPr lang="en-US" altLang="en-US" sz="2000" b="1" dirty="0" err="1" smtClean="0">
                <a:solidFill>
                  <a:schemeClr val="accent5">
                    <a:lumMod val="50000"/>
                  </a:schemeClr>
                </a:solidFill>
                <a:latin typeface="Arial Narrow" pitchFamily="34" charset="0"/>
                <a:sym typeface="Arial Narrow" pitchFamily="34" charset="0"/>
              </a:rPr>
              <a:t>Menggunakan</a:t>
            </a:r>
            <a:r>
              <a:rPr lang="id-ID" altLang="en-US" sz="2000" b="1" dirty="0" smtClean="0">
                <a:solidFill>
                  <a:schemeClr val="accent5">
                    <a:lumMod val="50000"/>
                  </a:schemeClr>
                </a:solidFill>
                <a:latin typeface="Arial Narrow" pitchFamily="34" charset="0"/>
                <a:sym typeface="Arial Narrow" pitchFamily="34" charset="0"/>
              </a:rPr>
              <a:t> kekuasaannya digunakan </a:t>
            </a:r>
            <a:r>
              <a:rPr lang="en-US" altLang="en-US" sz="2000" b="1" dirty="0" err="1" smtClean="0">
                <a:solidFill>
                  <a:schemeClr val="accent5">
                    <a:lumMod val="50000"/>
                  </a:schemeClr>
                </a:solidFill>
                <a:latin typeface="Arial Narrow" pitchFamily="34" charset="0"/>
                <a:sym typeface="Arial Narrow" pitchFamily="34" charset="0"/>
              </a:rPr>
              <a:t>untuk</a:t>
            </a:r>
            <a:r>
              <a:rPr lang="en-US" altLang="en-US" sz="2000" b="1" dirty="0" smtClean="0">
                <a:solidFill>
                  <a:schemeClr val="accent5">
                    <a:lumMod val="50000"/>
                  </a:schemeClr>
                </a:solidFill>
                <a:latin typeface="Arial Narrow" pitchFamily="34" charset="0"/>
                <a:sym typeface="Arial Narrow" pitchFamily="34" charset="0"/>
              </a:rPr>
              <a:t> </a:t>
            </a:r>
            <a:r>
              <a:rPr lang="en-US" altLang="en-US" sz="2000" b="1" dirty="0" err="1" smtClean="0">
                <a:solidFill>
                  <a:schemeClr val="accent5">
                    <a:lumMod val="50000"/>
                  </a:schemeClr>
                </a:solidFill>
                <a:latin typeface="Arial Narrow" pitchFamily="34" charset="0"/>
                <a:sym typeface="Arial Narrow" pitchFamily="34" charset="0"/>
              </a:rPr>
              <a:t>membangun</a:t>
            </a:r>
            <a:r>
              <a:rPr lang="en-US" altLang="en-US" sz="2000" b="1" dirty="0" smtClean="0">
                <a:solidFill>
                  <a:schemeClr val="accent5">
                    <a:lumMod val="50000"/>
                  </a:schemeClr>
                </a:solidFill>
                <a:latin typeface="Arial Narrow" pitchFamily="34" charset="0"/>
                <a:sym typeface="Arial Narrow" pitchFamily="34" charset="0"/>
              </a:rPr>
              <a:t> </a:t>
            </a:r>
            <a:r>
              <a:rPr lang="id-ID" altLang="en-US" sz="2000" b="1" dirty="0" smtClean="0">
                <a:solidFill>
                  <a:schemeClr val="accent5">
                    <a:lumMod val="50000"/>
                  </a:schemeClr>
                </a:solidFill>
                <a:latin typeface="Arial Narrow" pitchFamily="34" charset="0"/>
                <a:sym typeface="Arial Narrow" pitchFamily="34" charset="0"/>
              </a:rPr>
              <a:t>dan mensukseskan </a:t>
            </a:r>
            <a:r>
              <a:rPr lang="en-US" altLang="en-US" sz="2000" b="1" dirty="0" err="1" smtClean="0">
                <a:solidFill>
                  <a:schemeClr val="accent5">
                    <a:lumMod val="50000"/>
                  </a:schemeClr>
                </a:solidFill>
                <a:latin typeface="Arial Narrow" pitchFamily="34" charset="0"/>
                <a:sym typeface="Arial Narrow" pitchFamily="34" charset="0"/>
              </a:rPr>
              <a:t>organisasi</a:t>
            </a:r>
            <a:r>
              <a:rPr lang="en-US" altLang="en-US" sz="2000" b="1" dirty="0" smtClean="0">
                <a:solidFill>
                  <a:schemeClr val="accent5">
                    <a:lumMod val="50000"/>
                  </a:schemeClr>
                </a:solidFill>
                <a:latin typeface="Arial Narrow" pitchFamily="34" charset="0"/>
                <a:sym typeface="Arial Narrow" pitchFamily="34" charset="0"/>
              </a:rPr>
              <a:t>. </a:t>
            </a:r>
            <a:r>
              <a:rPr lang="en-US" altLang="en-US" sz="2000" b="1" dirty="0" err="1" smtClean="0">
                <a:solidFill>
                  <a:schemeClr val="accent5">
                    <a:lumMod val="50000"/>
                  </a:schemeClr>
                </a:solidFill>
                <a:latin typeface="Arial Narrow" pitchFamily="34" charset="0"/>
                <a:sym typeface="Arial Narrow" pitchFamily="34" charset="0"/>
              </a:rPr>
              <a:t>Pemimpin</a:t>
            </a:r>
            <a:r>
              <a:rPr lang="id-ID" altLang="en-US" sz="2000" b="1" dirty="0" smtClean="0">
                <a:solidFill>
                  <a:schemeClr val="accent5">
                    <a:lumMod val="50000"/>
                  </a:schemeClr>
                </a:solidFill>
                <a:latin typeface="Arial Narrow" pitchFamily="34" charset="0"/>
                <a:sym typeface="Arial Narrow" pitchFamily="34" charset="0"/>
              </a:rPr>
              <a:t> </a:t>
            </a:r>
            <a:r>
              <a:rPr lang="en-US" altLang="en-US" sz="2000" b="1" dirty="0" err="1" smtClean="0">
                <a:solidFill>
                  <a:schemeClr val="accent5">
                    <a:lumMod val="50000"/>
                  </a:schemeClr>
                </a:solidFill>
                <a:latin typeface="Arial Narrow" pitchFamily="34" charset="0"/>
                <a:sym typeface="Arial Narrow" pitchFamily="34" charset="0"/>
              </a:rPr>
              <a:t>seperti</a:t>
            </a:r>
            <a:r>
              <a:rPr lang="en-US" altLang="en-US" sz="2000" b="1" dirty="0" smtClean="0">
                <a:solidFill>
                  <a:schemeClr val="accent5">
                    <a:lumMod val="50000"/>
                  </a:schemeClr>
                </a:solidFill>
                <a:latin typeface="Arial Narrow" pitchFamily="34" charset="0"/>
                <a:sym typeface="Arial Narrow" pitchFamily="34" charset="0"/>
              </a:rPr>
              <a:t> </a:t>
            </a:r>
            <a:r>
              <a:rPr lang="en-US" altLang="en-US" sz="2000" b="1" dirty="0" err="1" smtClean="0">
                <a:solidFill>
                  <a:schemeClr val="accent5">
                    <a:lumMod val="50000"/>
                  </a:schemeClr>
                </a:solidFill>
                <a:latin typeface="Arial Narrow" pitchFamily="34" charset="0"/>
                <a:sym typeface="Arial Narrow" pitchFamily="34" charset="0"/>
              </a:rPr>
              <a:t>ini</a:t>
            </a:r>
            <a:r>
              <a:rPr lang="en-US" altLang="en-US" sz="2000" b="1" dirty="0" smtClean="0">
                <a:solidFill>
                  <a:schemeClr val="accent5">
                    <a:lumMod val="50000"/>
                  </a:schemeClr>
                </a:solidFill>
                <a:latin typeface="Arial Narrow" pitchFamily="34" charset="0"/>
                <a:sym typeface="Arial Narrow" pitchFamily="34" charset="0"/>
              </a:rPr>
              <a:t> </a:t>
            </a:r>
            <a:r>
              <a:rPr lang="en-US" altLang="en-US" sz="2000" b="1" dirty="0" err="1" smtClean="0">
                <a:solidFill>
                  <a:schemeClr val="accent5">
                    <a:lumMod val="50000"/>
                  </a:schemeClr>
                </a:solidFill>
                <a:latin typeface="Arial Narrow" pitchFamily="34" charset="0"/>
                <a:sym typeface="Arial Narrow" pitchFamily="34" charset="0"/>
              </a:rPr>
              <a:t>cenderung</a:t>
            </a:r>
            <a:r>
              <a:rPr lang="en-US" altLang="en-US" sz="2000" b="1" dirty="0" smtClean="0">
                <a:solidFill>
                  <a:schemeClr val="accent5">
                    <a:lumMod val="50000"/>
                  </a:schemeClr>
                </a:solidFill>
                <a:latin typeface="Arial Narrow" pitchFamily="34" charset="0"/>
                <a:sym typeface="Arial Narrow" pitchFamily="34" charset="0"/>
              </a:rPr>
              <a:t> </a:t>
            </a:r>
            <a:r>
              <a:rPr lang="en-US" altLang="en-US" sz="2000" b="1" dirty="0" err="1" smtClean="0">
                <a:solidFill>
                  <a:schemeClr val="accent5">
                    <a:lumMod val="50000"/>
                  </a:schemeClr>
                </a:solidFill>
                <a:latin typeface="Arial Narrow" pitchFamily="34" charset="0"/>
                <a:sym typeface="Arial Narrow" pitchFamily="34" charset="0"/>
              </a:rPr>
              <a:t>berpartisipatif</a:t>
            </a:r>
            <a:r>
              <a:rPr lang="en-US" altLang="en-US" sz="2000" b="1" dirty="0" smtClean="0">
                <a:solidFill>
                  <a:schemeClr val="accent5">
                    <a:lumMod val="50000"/>
                  </a:schemeClr>
                </a:solidFill>
                <a:latin typeface="Arial Narrow" pitchFamily="34" charset="0"/>
                <a:sym typeface="Arial Narrow" pitchFamily="34" charset="0"/>
              </a:rPr>
              <a:t> </a:t>
            </a:r>
            <a:r>
              <a:rPr lang="en-US" altLang="en-US" sz="2000" b="1" dirty="0" err="1" smtClean="0">
                <a:solidFill>
                  <a:schemeClr val="accent5">
                    <a:lumMod val="50000"/>
                  </a:schemeClr>
                </a:solidFill>
                <a:latin typeface="Arial Narrow" pitchFamily="34" charset="0"/>
                <a:sym typeface="Arial Narrow" pitchFamily="34" charset="0"/>
              </a:rPr>
              <a:t>dan</a:t>
            </a:r>
            <a:r>
              <a:rPr lang="en-US" altLang="en-US" sz="2000" b="1" dirty="0" smtClean="0">
                <a:solidFill>
                  <a:schemeClr val="accent5">
                    <a:lumMod val="50000"/>
                  </a:schemeClr>
                </a:solidFill>
                <a:latin typeface="Arial Narrow" pitchFamily="34" charset="0"/>
                <a:sym typeface="Arial Narrow" pitchFamily="34" charset="0"/>
              </a:rPr>
              <a:t> </a:t>
            </a:r>
            <a:r>
              <a:rPr lang="en-US" altLang="en-US" sz="2000" b="1" dirty="0" err="1" smtClean="0">
                <a:solidFill>
                  <a:schemeClr val="accent5">
                    <a:lumMod val="50000"/>
                  </a:schemeClr>
                </a:solidFill>
                <a:latin typeface="Arial Narrow" pitchFamily="34" charset="0"/>
                <a:sym typeface="Arial Narrow" pitchFamily="34" charset="0"/>
              </a:rPr>
              <a:t>membimbing</a:t>
            </a:r>
            <a:r>
              <a:rPr lang="en-US" altLang="en-US" sz="2000" b="1" dirty="0" smtClean="0">
                <a:solidFill>
                  <a:schemeClr val="accent5">
                    <a:lumMod val="50000"/>
                  </a:schemeClr>
                </a:solidFill>
                <a:latin typeface="Arial Narrow" pitchFamily="34" charset="0"/>
                <a:sym typeface="Arial Narrow" pitchFamily="34" charset="0"/>
              </a:rPr>
              <a:t> </a:t>
            </a:r>
            <a:r>
              <a:rPr lang="en-US" altLang="en-US" sz="2000" b="1" dirty="0" err="1" smtClean="0">
                <a:solidFill>
                  <a:schemeClr val="accent5">
                    <a:lumMod val="50000"/>
                  </a:schemeClr>
                </a:solidFill>
                <a:latin typeface="Arial Narrow" pitchFamily="34" charset="0"/>
                <a:sym typeface="Arial Narrow" pitchFamily="34" charset="0"/>
              </a:rPr>
              <a:t>dan</a:t>
            </a:r>
            <a:r>
              <a:rPr lang="en-US" altLang="en-US" sz="2000" b="1" dirty="0" smtClean="0">
                <a:solidFill>
                  <a:schemeClr val="accent5">
                    <a:lumMod val="50000"/>
                  </a:schemeClr>
                </a:solidFill>
                <a:latin typeface="Arial Narrow" pitchFamily="34" charset="0"/>
                <a:sym typeface="Arial Narrow" pitchFamily="34" charset="0"/>
              </a:rPr>
              <a:t> </a:t>
            </a:r>
            <a:r>
              <a:rPr lang="en-US" altLang="en-US" sz="2000" b="1" dirty="0" err="1" smtClean="0">
                <a:solidFill>
                  <a:schemeClr val="accent5">
                    <a:lumMod val="50000"/>
                  </a:schemeClr>
                </a:solidFill>
                <a:latin typeface="Arial Narrow" pitchFamily="34" charset="0"/>
                <a:sym typeface="Arial Narrow" pitchFamily="34" charset="0"/>
              </a:rPr>
              <a:t>tidak</a:t>
            </a:r>
            <a:r>
              <a:rPr lang="en-US" altLang="en-US" sz="2000" b="1" dirty="0" smtClean="0">
                <a:solidFill>
                  <a:schemeClr val="accent5">
                    <a:lumMod val="50000"/>
                  </a:schemeClr>
                </a:solidFill>
                <a:latin typeface="Arial Narrow" pitchFamily="34" charset="0"/>
                <a:sym typeface="Arial Narrow" pitchFamily="34" charset="0"/>
              </a:rPr>
              <a:t> </a:t>
            </a:r>
            <a:r>
              <a:rPr lang="en-US" altLang="en-US" sz="2000" b="1" dirty="0" err="1" smtClean="0">
                <a:solidFill>
                  <a:schemeClr val="accent5">
                    <a:lumMod val="50000"/>
                  </a:schemeClr>
                </a:solidFill>
                <a:latin typeface="Arial Narrow" pitchFamily="34" charset="0"/>
                <a:sym typeface="Arial Narrow" pitchFamily="34" charset="0"/>
              </a:rPr>
              <a:t>otoriter</a:t>
            </a:r>
            <a:r>
              <a:rPr lang="en-US" altLang="en-US" sz="2000" b="1" dirty="0" smtClean="0">
                <a:solidFill>
                  <a:schemeClr val="accent5">
                    <a:lumMod val="50000"/>
                  </a:schemeClr>
                </a:solidFill>
                <a:latin typeface="Arial Narrow" pitchFamily="34" charset="0"/>
                <a:sym typeface="Arial Narrow" pitchFamily="34" charset="0"/>
              </a:rPr>
              <a:t>.</a:t>
            </a:r>
            <a:endParaRPr lang="en-US" altLang="en-US" sz="2000" b="1" dirty="0" smtClean="0">
              <a:solidFill>
                <a:schemeClr val="accent5">
                  <a:lumMod val="50000"/>
                </a:schemeClr>
              </a:solidFill>
              <a:latin typeface="Arial Narrow" pitchFamily="34" charset="0"/>
            </a:endParaRPr>
          </a:p>
        </p:txBody>
      </p:sp>
    </p:spTree>
    <p:extLst>
      <p:ext uri="{BB962C8B-B14F-4D97-AF65-F5344CB8AC3E}">
        <p14:creationId xmlns:p14="http://schemas.microsoft.com/office/powerpoint/2010/main" val="25712661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D:\WINA\NGAJAR\UMA\TEMPLATE PPT\283_school_ppt\Template_mai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191"/>
          <p:cNvSpPr txBox="1">
            <a:spLocks noChangeArrowheads="1"/>
          </p:cNvSpPr>
          <p:nvPr/>
        </p:nvSpPr>
        <p:spPr>
          <a:xfrm>
            <a:off x="323528" y="260648"/>
            <a:ext cx="3384376" cy="6264696"/>
          </a:xfrm>
          <a:prstGeom prst="rect">
            <a:avLst/>
          </a:prstGeom>
          <a:solidFill>
            <a:schemeClr val="accent3">
              <a:lumMod val="20000"/>
              <a:lumOff val="80000"/>
            </a:schemeClr>
          </a:solidFill>
          <a:ln>
            <a:solidFill>
              <a:schemeClr val="accent3">
                <a:lumMod val="75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4450" indent="0">
              <a:spcBef>
                <a:spcPts val="0"/>
              </a:spcBef>
              <a:spcAft>
                <a:spcPts val="1200"/>
              </a:spcAft>
              <a:buFont typeface="Arial" pitchFamily="34" charset="0"/>
              <a:buNone/>
            </a:pPr>
            <a:r>
              <a:rPr lang="id-ID" altLang="en-US" sz="2000" b="1" dirty="0">
                <a:solidFill>
                  <a:srgbClr val="FF0000"/>
                </a:solidFill>
                <a:latin typeface="Arial Narrow" pitchFamily="34" charset="0"/>
                <a:sym typeface="Arial Narrow" pitchFamily="34" charset="0"/>
              </a:rPr>
              <a:t>6</a:t>
            </a:r>
            <a:r>
              <a:rPr lang="id-ID" altLang="en-US" sz="2000" b="1" dirty="0" smtClean="0">
                <a:solidFill>
                  <a:srgbClr val="FF0000"/>
                </a:solidFill>
                <a:latin typeface="Arial Narrow" pitchFamily="34" charset="0"/>
                <a:sym typeface="Arial Narrow" pitchFamily="34" charset="0"/>
              </a:rPr>
              <a:t>. </a:t>
            </a:r>
            <a:r>
              <a:rPr lang="en-US" altLang="en-US" sz="2000" b="1" dirty="0" smtClean="0">
                <a:solidFill>
                  <a:srgbClr val="FF0000"/>
                </a:solidFill>
                <a:latin typeface="Arial Narrow" pitchFamily="34" charset="0"/>
                <a:sym typeface="Arial Narrow" pitchFamily="34" charset="0"/>
              </a:rPr>
              <a:t>P</a:t>
            </a:r>
            <a:r>
              <a:rPr lang="id-ID" altLang="en-US" sz="2000" b="1" dirty="0" smtClean="0">
                <a:solidFill>
                  <a:srgbClr val="FF0000"/>
                </a:solidFill>
                <a:latin typeface="Arial Narrow" pitchFamily="34" charset="0"/>
                <a:sym typeface="Arial Narrow" pitchFamily="34" charset="0"/>
              </a:rPr>
              <a:t>ersonal </a:t>
            </a:r>
            <a:r>
              <a:rPr lang="en-US" altLang="en-US" sz="2000" b="1" dirty="0" smtClean="0">
                <a:solidFill>
                  <a:srgbClr val="FF0000"/>
                </a:solidFill>
                <a:latin typeface="Arial Narrow" pitchFamily="34" charset="0"/>
                <a:sym typeface="Arial Narrow" pitchFamily="34" charset="0"/>
              </a:rPr>
              <a:t>I</a:t>
            </a:r>
            <a:r>
              <a:rPr lang="id-ID" altLang="en-US" sz="2000" b="1" dirty="0" smtClean="0">
                <a:solidFill>
                  <a:srgbClr val="FF0000"/>
                </a:solidFill>
                <a:latin typeface="Arial Narrow" pitchFamily="34" charset="0"/>
                <a:sym typeface="Arial Narrow" pitchFamily="34" charset="0"/>
              </a:rPr>
              <a:t>ntegrity</a:t>
            </a:r>
            <a:endParaRPr lang="en-US" altLang="en-US" sz="2000" b="1" dirty="0" smtClean="0">
              <a:solidFill>
                <a:schemeClr val="accent5">
                  <a:lumMod val="50000"/>
                </a:schemeClr>
              </a:solidFill>
            </a:endParaRPr>
          </a:p>
          <a:p>
            <a:pPr marL="360363" indent="-315913">
              <a:buFont typeface="Wingdings 2" pitchFamily="18" charset="2"/>
              <a:buAutoNum type="arabicPeriod"/>
            </a:pPr>
            <a:r>
              <a:rPr lang="id-ID" altLang="en-US" sz="2000" b="1" dirty="0" smtClean="0">
                <a:solidFill>
                  <a:schemeClr val="accent5">
                    <a:lumMod val="50000"/>
                  </a:schemeClr>
                </a:solidFill>
                <a:latin typeface="Arial Narrow" pitchFamily="34" charset="0"/>
                <a:sym typeface="Arial Narrow" pitchFamily="34" charset="0"/>
              </a:rPr>
              <a:t>Kejujuran</a:t>
            </a:r>
            <a:endParaRPr lang="en-US" altLang="en-US" sz="2000" b="1" dirty="0" smtClean="0">
              <a:solidFill>
                <a:schemeClr val="accent5">
                  <a:lumMod val="50000"/>
                </a:schemeClr>
              </a:solidFill>
            </a:endParaRPr>
          </a:p>
          <a:p>
            <a:pPr marL="360363" indent="-315913">
              <a:buFont typeface="Wingdings 2" pitchFamily="18" charset="2"/>
              <a:buAutoNum type="arabicPeriod"/>
            </a:pPr>
            <a:r>
              <a:rPr lang="id-ID" altLang="en-US" sz="2000" b="1" dirty="0" smtClean="0">
                <a:solidFill>
                  <a:schemeClr val="accent5">
                    <a:lumMod val="50000"/>
                  </a:schemeClr>
                </a:solidFill>
                <a:latin typeface="Arial Narrow" pitchFamily="34" charset="0"/>
                <a:sym typeface="Arial Narrow" pitchFamily="34" charset="0"/>
              </a:rPr>
              <a:t>Menepati janji</a:t>
            </a:r>
            <a:endParaRPr lang="en-US" altLang="en-US" sz="2000" b="1" dirty="0" smtClean="0">
              <a:solidFill>
                <a:schemeClr val="accent5">
                  <a:lumMod val="50000"/>
                </a:schemeClr>
              </a:solidFill>
            </a:endParaRPr>
          </a:p>
          <a:p>
            <a:pPr marL="360363" indent="-315913">
              <a:buFont typeface="Wingdings 2" pitchFamily="18" charset="2"/>
              <a:buAutoNum type="arabicPeriod"/>
            </a:pPr>
            <a:r>
              <a:rPr lang="id-ID" altLang="en-US" sz="2000" b="1" dirty="0" smtClean="0">
                <a:solidFill>
                  <a:schemeClr val="accent5">
                    <a:lumMod val="50000"/>
                  </a:schemeClr>
                </a:solidFill>
                <a:latin typeface="Arial Narrow" pitchFamily="34" charset="0"/>
                <a:sym typeface="Arial Narrow" pitchFamily="34" charset="0"/>
              </a:rPr>
              <a:t>Menjaga kepercayaan bawahan. Bawahan akan kehilangan kepercayaannya jika pemimpin memanfaatkan bawahan hanya untuk kepentingan pribadi</a:t>
            </a:r>
            <a:endParaRPr lang="en-US" altLang="en-US" sz="2000" b="1" dirty="0" smtClean="0">
              <a:solidFill>
                <a:schemeClr val="accent5">
                  <a:lumMod val="50000"/>
                </a:schemeClr>
              </a:solidFill>
            </a:endParaRPr>
          </a:p>
          <a:p>
            <a:pPr marL="360363" indent="-315913">
              <a:buFont typeface="Wingdings 2" pitchFamily="18" charset="2"/>
              <a:buAutoNum type="arabicPeriod"/>
            </a:pPr>
            <a:r>
              <a:rPr lang="id-ID" altLang="en-US" sz="2000" b="1" dirty="0" smtClean="0">
                <a:solidFill>
                  <a:schemeClr val="accent5">
                    <a:lumMod val="50000"/>
                  </a:schemeClr>
                </a:solidFill>
                <a:latin typeface="Arial Narrow" pitchFamily="34" charset="0"/>
                <a:sym typeface="Arial Narrow" pitchFamily="34" charset="0"/>
              </a:rPr>
              <a:t>Konsisten dengan nilai-nilai yang dijalankan</a:t>
            </a:r>
            <a:endParaRPr lang="en-US" altLang="en-US" sz="2000" b="1" dirty="0" smtClean="0">
              <a:solidFill>
                <a:schemeClr val="accent5">
                  <a:lumMod val="50000"/>
                </a:schemeClr>
              </a:solidFill>
            </a:endParaRPr>
          </a:p>
          <a:p>
            <a:pPr marL="360363" indent="-315913">
              <a:buFont typeface="Wingdings 2" pitchFamily="18" charset="2"/>
              <a:buAutoNum type="arabicPeriod"/>
            </a:pPr>
            <a:r>
              <a:rPr lang="id-ID" altLang="en-US" sz="2000" b="1" dirty="0" smtClean="0">
                <a:solidFill>
                  <a:schemeClr val="accent5">
                    <a:lumMod val="50000"/>
                  </a:schemeClr>
                </a:solidFill>
                <a:latin typeface="Arial Narrow" pitchFamily="34" charset="0"/>
                <a:sym typeface="Arial Narrow" pitchFamily="34" charset="0"/>
              </a:rPr>
              <a:t>Bertanggungjawab</a:t>
            </a:r>
            <a:endParaRPr lang="en-US" altLang="en-US" sz="2000" b="1" dirty="0" smtClean="0">
              <a:solidFill>
                <a:schemeClr val="accent5">
                  <a:lumMod val="50000"/>
                </a:schemeClr>
              </a:solidFill>
            </a:endParaRPr>
          </a:p>
        </p:txBody>
      </p:sp>
      <p:sp>
        <p:nvSpPr>
          <p:cNvPr id="7" name="Rectangle 195"/>
          <p:cNvSpPr>
            <a:spLocks noGrp="1" noChangeArrowheads="1"/>
          </p:cNvSpPr>
          <p:nvPr>
            <p:ph idx="1"/>
          </p:nvPr>
        </p:nvSpPr>
        <p:spPr>
          <a:xfrm>
            <a:off x="3923928" y="260648"/>
            <a:ext cx="4896544" cy="6264696"/>
          </a:xfrm>
          <a:solidFill>
            <a:schemeClr val="accent3">
              <a:lumMod val="20000"/>
              <a:lumOff val="80000"/>
            </a:schemeClr>
          </a:solidFill>
          <a:ln>
            <a:solidFill>
              <a:schemeClr val="accent3">
                <a:lumMod val="75000"/>
              </a:schemeClr>
            </a:solidFill>
          </a:ln>
        </p:spPr>
        <p:txBody>
          <a:bodyPr>
            <a:normAutofit/>
          </a:bodyPr>
          <a:lstStyle/>
          <a:p>
            <a:pPr marL="44450" indent="0">
              <a:spcBef>
                <a:spcPts val="0"/>
              </a:spcBef>
              <a:spcAft>
                <a:spcPts val="1200"/>
              </a:spcAft>
              <a:buNone/>
            </a:pPr>
            <a:r>
              <a:rPr lang="id-ID" altLang="en-US" sz="2000" b="1" dirty="0">
                <a:solidFill>
                  <a:srgbClr val="FF0000"/>
                </a:solidFill>
                <a:latin typeface="Arial Narrow" pitchFamily="34" charset="0"/>
                <a:sym typeface="Arial Narrow" pitchFamily="34" charset="0"/>
              </a:rPr>
              <a:t>7</a:t>
            </a:r>
            <a:r>
              <a:rPr lang="id-ID" altLang="en-US" sz="2000" b="1" dirty="0" smtClean="0">
                <a:solidFill>
                  <a:srgbClr val="FF0000"/>
                </a:solidFill>
                <a:latin typeface="Arial Narrow" pitchFamily="34" charset="0"/>
                <a:sym typeface="Arial Narrow" pitchFamily="34" charset="0"/>
              </a:rPr>
              <a:t>. </a:t>
            </a:r>
            <a:r>
              <a:rPr lang="en-US" altLang="en-US" sz="2000" b="1" dirty="0" smtClean="0">
                <a:solidFill>
                  <a:srgbClr val="FF0000"/>
                </a:solidFill>
                <a:latin typeface="Arial Narrow" pitchFamily="34" charset="0"/>
                <a:sym typeface="Arial Narrow" pitchFamily="34" charset="0"/>
              </a:rPr>
              <a:t>A</a:t>
            </a:r>
            <a:r>
              <a:rPr lang="id-ID" altLang="en-US" sz="2000" b="1" dirty="0">
                <a:solidFill>
                  <a:srgbClr val="FF0000"/>
                </a:solidFill>
                <a:latin typeface="Arial Narrow" pitchFamily="34" charset="0"/>
                <a:sym typeface="Arial Narrow" pitchFamily="34" charset="0"/>
              </a:rPr>
              <a:t>chievement </a:t>
            </a:r>
            <a:r>
              <a:rPr lang="en-US" altLang="en-US" sz="2000" b="1" dirty="0">
                <a:solidFill>
                  <a:srgbClr val="FF0000"/>
                </a:solidFill>
                <a:latin typeface="Arial Narrow" pitchFamily="34" charset="0"/>
                <a:sym typeface="Arial Narrow" pitchFamily="34" charset="0"/>
              </a:rPr>
              <a:t>O</a:t>
            </a:r>
            <a:r>
              <a:rPr lang="id-ID" altLang="en-US" sz="2000" b="1" dirty="0">
                <a:solidFill>
                  <a:srgbClr val="FF0000"/>
                </a:solidFill>
                <a:latin typeface="Arial Narrow" pitchFamily="34" charset="0"/>
                <a:sym typeface="Arial Narrow" pitchFamily="34" charset="0"/>
              </a:rPr>
              <a:t>rientation</a:t>
            </a:r>
            <a:endParaRPr lang="id-ID" altLang="en-US" sz="2000" b="1" dirty="0" smtClean="0">
              <a:solidFill>
                <a:schemeClr val="accent5">
                  <a:lumMod val="50000"/>
                </a:schemeClr>
              </a:solidFill>
              <a:latin typeface="Arial Narrow" pitchFamily="34" charset="0"/>
              <a:sym typeface="Arial Narrow" pitchFamily="34" charset="0"/>
            </a:endParaRPr>
          </a:p>
          <a:p>
            <a:pPr marL="352425" indent="-307975" eaLnBrk="1" hangingPunct="1"/>
            <a:r>
              <a:rPr lang="id-ID" altLang="en-US" sz="2000" b="1" dirty="0" smtClean="0">
                <a:solidFill>
                  <a:schemeClr val="accent5">
                    <a:lumMod val="50000"/>
                  </a:schemeClr>
                </a:solidFill>
                <a:latin typeface="Arial Narrow" pitchFamily="34" charset="0"/>
                <a:sym typeface="Arial Narrow" pitchFamily="34" charset="0"/>
              </a:rPr>
              <a:t>Pemimpin yang berorientasi kepada pencapaian cenderung berfokus pada tujuan tugas, bersedia memikul tanggngjawab untuk memecahkan masalah terkait tugas, </a:t>
            </a:r>
            <a:r>
              <a:rPr lang="en-AU" altLang="en-US" sz="2000" b="1" dirty="0" err="1" smtClean="0">
                <a:solidFill>
                  <a:schemeClr val="accent5">
                    <a:lumMod val="50000"/>
                  </a:schemeClr>
                </a:solidFill>
                <a:latin typeface="Arial Narrow" pitchFamily="34" charset="0"/>
                <a:sym typeface="Arial Narrow" pitchFamily="34" charset="0"/>
              </a:rPr>
              <a:t>cenderung</a:t>
            </a:r>
            <a:r>
              <a:rPr lang="en-AU" altLang="en-US" sz="2000" b="1" dirty="0" smtClean="0">
                <a:solidFill>
                  <a:schemeClr val="accent5">
                    <a:lumMod val="50000"/>
                  </a:schemeClr>
                </a:solidFill>
                <a:latin typeface="Arial Narrow" pitchFamily="34" charset="0"/>
                <a:sym typeface="Arial Narrow" pitchFamily="34" charset="0"/>
              </a:rPr>
              <a:t> </a:t>
            </a:r>
            <a:r>
              <a:rPr lang="en-US" altLang="en-US" sz="2000" b="1" dirty="0" err="1" smtClean="0">
                <a:solidFill>
                  <a:schemeClr val="accent5">
                    <a:lumMod val="50000"/>
                  </a:schemeClr>
                </a:solidFill>
                <a:latin typeface="Arial Narrow" pitchFamily="34" charset="0"/>
                <a:sym typeface="Arial Narrow" pitchFamily="34" charset="0"/>
              </a:rPr>
              <a:t>ber</a:t>
            </a:r>
            <a:r>
              <a:rPr lang="en-AU" altLang="en-US" sz="2000" b="1" dirty="0" err="1" smtClean="0">
                <a:solidFill>
                  <a:schemeClr val="accent5">
                    <a:lumMod val="50000"/>
                  </a:schemeClr>
                </a:solidFill>
                <a:latin typeface="Arial Narrow" pitchFamily="34" charset="0"/>
                <a:sym typeface="Arial Narrow" pitchFamily="34" charset="0"/>
              </a:rPr>
              <a:t>inisiatif</a:t>
            </a:r>
            <a:r>
              <a:rPr lang="en-AU" altLang="en-US" sz="2000" b="1" dirty="0" smtClean="0">
                <a:solidFill>
                  <a:schemeClr val="accent5">
                    <a:lumMod val="50000"/>
                  </a:schemeClr>
                </a:solidFill>
                <a:latin typeface="Arial Narrow" pitchFamily="34" charset="0"/>
                <a:sym typeface="Arial Narrow" pitchFamily="34" charset="0"/>
              </a:rPr>
              <a:t> </a:t>
            </a:r>
            <a:r>
              <a:rPr lang="en-AU" altLang="en-US" sz="2000" b="1" dirty="0" err="1" smtClean="0">
                <a:solidFill>
                  <a:schemeClr val="accent5">
                    <a:lumMod val="50000"/>
                  </a:schemeClr>
                </a:solidFill>
                <a:latin typeface="Arial Narrow" pitchFamily="34" charset="0"/>
                <a:sym typeface="Arial Narrow" pitchFamily="34" charset="0"/>
              </a:rPr>
              <a:t>dalam</a:t>
            </a:r>
            <a:r>
              <a:rPr lang="en-AU" altLang="en-US" sz="2000" b="1" dirty="0" smtClean="0">
                <a:solidFill>
                  <a:schemeClr val="accent5">
                    <a:lumMod val="50000"/>
                  </a:schemeClr>
                </a:solidFill>
                <a:latin typeface="Arial Narrow" pitchFamily="34" charset="0"/>
                <a:sym typeface="Arial Narrow" pitchFamily="34" charset="0"/>
              </a:rPr>
              <a:t> </a:t>
            </a:r>
            <a:r>
              <a:rPr lang="en-AU" altLang="en-US" sz="2000" b="1" dirty="0" err="1" smtClean="0">
                <a:solidFill>
                  <a:schemeClr val="accent5">
                    <a:lumMod val="50000"/>
                  </a:schemeClr>
                </a:solidFill>
                <a:latin typeface="Arial Narrow" pitchFamily="34" charset="0"/>
                <a:sym typeface="Arial Narrow" pitchFamily="34" charset="0"/>
              </a:rPr>
              <a:t>menemukan</a:t>
            </a:r>
            <a:r>
              <a:rPr lang="en-AU" altLang="en-US" sz="2000" b="1" dirty="0" smtClean="0">
                <a:solidFill>
                  <a:schemeClr val="accent5">
                    <a:lumMod val="50000"/>
                  </a:schemeClr>
                </a:solidFill>
                <a:latin typeface="Arial Narrow" pitchFamily="34" charset="0"/>
                <a:sym typeface="Arial Narrow" pitchFamily="34" charset="0"/>
              </a:rPr>
              <a:t> </a:t>
            </a:r>
            <a:r>
              <a:rPr lang="en-AU" altLang="en-US" sz="2000" b="1" dirty="0" err="1" smtClean="0">
                <a:solidFill>
                  <a:schemeClr val="accent5">
                    <a:lumMod val="50000"/>
                  </a:schemeClr>
                </a:solidFill>
                <a:latin typeface="Arial Narrow" pitchFamily="34" charset="0"/>
                <a:sym typeface="Arial Narrow" pitchFamily="34" charset="0"/>
              </a:rPr>
              <a:t>masalah</a:t>
            </a:r>
            <a:r>
              <a:rPr lang="en-US" altLang="en-US" sz="2000" b="1" dirty="0" smtClean="0">
                <a:solidFill>
                  <a:schemeClr val="accent5">
                    <a:lumMod val="50000"/>
                  </a:schemeClr>
                </a:solidFill>
                <a:latin typeface="Arial Narrow" pitchFamily="34" charset="0"/>
                <a:sym typeface="Arial Narrow" pitchFamily="34" charset="0"/>
              </a:rPr>
              <a:t> </a:t>
            </a:r>
            <a:r>
              <a:rPr lang="en-AU" altLang="en-US" sz="2000" b="1" dirty="0" err="1" smtClean="0">
                <a:solidFill>
                  <a:schemeClr val="accent5">
                    <a:lumMod val="50000"/>
                  </a:schemeClr>
                </a:solidFill>
                <a:latin typeface="Arial Narrow" pitchFamily="34" charset="0"/>
                <a:sym typeface="Arial Narrow" pitchFamily="34" charset="0"/>
              </a:rPr>
              <a:t>dan</a:t>
            </a:r>
            <a:r>
              <a:rPr lang="en-AU" altLang="en-US" sz="2000" b="1" dirty="0" smtClean="0">
                <a:solidFill>
                  <a:schemeClr val="accent5">
                    <a:lumMod val="50000"/>
                  </a:schemeClr>
                </a:solidFill>
                <a:latin typeface="Arial Narrow" pitchFamily="34" charset="0"/>
                <a:sym typeface="Arial Narrow" pitchFamily="34" charset="0"/>
              </a:rPr>
              <a:t> </a:t>
            </a:r>
            <a:r>
              <a:rPr lang="en-AU" altLang="en-US" sz="2000" b="1" dirty="0" err="1" smtClean="0">
                <a:solidFill>
                  <a:schemeClr val="accent5">
                    <a:lumMod val="50000"/>
                  </a:schemeClr>
                </a:solidFill>
                <a:latin typeface="Arial Narrow" pitchFamily="34" charset="0"/>
                <a:sym typeface="Arial Narrow" pitchFamily="34" charset="0"/>
              </a:rPr>
              <a:t>menyelesaikannya</a:t>
            </a:r>
            <a:r>
              <a:rPr lang="en-AU" altLang="en-US" sz="2000" b="1" dirty="0" smtClean="0">
                <a:solidFill>
                  <a:schemeClr val="accent5">
                    <a:lumMod val="50000"/>
                  </a:schemeClr>
                </a:solidFill>
                <a:latin typeface="Arial Narrow" pitchFamily="34" charset="0"/>
                <a:sym typeface="Arial Narrow" pitchFamily="34" charset="0"/>
              </a:rPr>
              <a:t>, </a:t>
            </a:r>
            <a:r>
              <a:rPr lang="en-AU" altLang="en-US" sz="2000" b="1" dirty="0" err="1" smtClean="0">
                <a:solidFill>
                  <a:schemeClr val="accent5">
                    <a:lumMod val="50000"/>
                  </a:schemeClr>
                </a:solidFill>
                <a:latin typeface="Arial Narrow" pitchFamily="34" charset="0"/>
                <a:sym typeface="Arial Narrow" pitchFamily="34" charset="0"/>
              </a:rPr>
              <a:t>dan</a:t>
            </a:r>
            <a:r>
              <a:rPr lang="en-AU" altLang="en-US" sz="2000" b="1" dirty="0" smtClean="0">
                <a:solidFill>
                  <a:schemeClr val="accent5">
                    <a:lumMod val="50000"/>
                  </a:schemeClr>
                </a:solidFill>
                <a:latin typeface="Arial Narrow" pitchFamily="34" charset="0"/>
                <a:sym typeface="Arial Narrow" pitchFamily="34" charset="0"/>
              </a:rPr>
              <a:t> </a:t>
            </a:r>
            <a:r>
              <a:rPr lang="en-AU" altLang="en-US" sz="2000" b="1" dirty="0" err="1" smtClean="0">
                <a:solidFill>
                  <a:schemeClr val="accent5">
                    <a:lumMod val="50000"/>
                  </a:schemeClr>
                </a:solidFill>
                <a:latin typeface="Arial Narrow" pitchFamily="34" charset="0"/>
                <a:sym typeface="Arial Narrow" pitchFamily="34" charset="0"/>
              </a:rPr>
              <a:t>lebih</a:t>
            </a:r>
            <a:r>
              <a:rPr lang="en-AU" altLang="en-US" sz="2000" b="1" dirty="0" smtClean="0">
                <a:solidFill>
                  <a:schemeClr val="accent5">
                    <a:lumMod val="50000"/>
                  </a:schemeClr>
                </a:solidFill>
                <a:latin typeface="Arial Narrow" pitchFamily="34" charset="0"/>
                <a:sym typeface="Arial Narrow" pitchFamily="34" charset="0"/>
              </a:rPr>
              <a:t> </a:t>
            </a:r>
            <a:r>
              <a:rPr lang="en-AU" altLang="en-US" sz="2000" b="1" dirty="0" err="1" smtClean="0">
                <a:solidFill>
                  <a:schemeClr val="accent5">
                    <a:lumMod val="50000"/>
                  </a:schemeClr>
                </a:solidFill>
                <a:latin typeface="Arial Narrow" pitchFamily="34" charset="0"/>
                <a:sym typeface="Arial Narrow" pitchFamily="34" charset="0"/>
              </a:rPr>
              <a:t>suka</a:t>
            </a:r>
            <a:r>
              <a:rPr lang="en-AU" altLang="en-US" sz="2000" b="1" dirty="0" smtClean="0">
                <a:solidFill>
                  <a:schemeClr val="accent5">
                    <a:lumMod val="50000"/>
                  </a:schemeClr>
                </a:solidFill>
                <a:latin typeface="Arial Narrow" pitchFamily="34" charset="0"/>
                <a:sym typeface="Arial Narrow" pitchFamily="34" charset="0"/>
              </a:rPr>
              <a:t> </a:t>
            </a:r>
            <a:r>
              <a:rPr lang="id-ID" altLang="en-US" sz="2000" b="1" dirty="0" smtClean="0">
                <a:solidFill>
                  <a:schemeClr val="accent5">
                    <a:lumMod val="50000"/>
                  </a:schemeClr>
                </a:solidFill>
                <a:latin typeface="Arial Narrow" pitchFamily="34" charset="0"/>
                <a:sym typeface="Arial Narrow" pitchFamily="34" charset="0"/>
              </a:rPr>
              <a:t>menggunakan </a:t>
            </a:r>
            <a:r>
              <a:rPr lang="en-AU" altLang="en-US" sz="2000" b="1" dirty="0" err="1" smtClean="0">
                <a:solidFill>
                  <a:schemeClr val="accent5">
                    <a:lumMod val="50000"/>
                  </a:schemeClr>
                </a:solidFill>
                <a:latin typeface="Arial Narrow" pitchFamily="34" charset="0"/>
                <a:sym typeface="Arial Narrow" pitchFamily="34" charset="0"/>
              </a:rPr>
              <a:t>solusi</a:t>
            </a:r>
            <a:r>
              <a:rPr lang="en-AU" altLang="en-US" sz="2000" b="1" dirty="0" smtClean="0">
                <a:solidFill>
                  <a:schemeClr val="accent5">
                    <a:lumMod val="50000"/>
                  </a:schemeClr>
                </a:solidFill>
                <a:latin typeface="Arial Narrow" pitchFamily="34" charset="0"/>
                <a:sym typeface="Arial Narrow" pitchFamily="34" charset="0"/>
              </a:rPr>
              <a:t> yang </a:t>
            </a:r>
            <a:r>
              <a:rPr lang="en-AU" altLang="en-US" sz="2000" b="1" dirty="0" err="1" smtClean="0">
                <a:solidFill>
                  <a:schemeClr val="accent5">
                    <a:lumMod val="50000"/>
                  </a:schemeClr>
                </a:solidFill>
                <a:latin typeface="Arial Narrow" pitchFamily="34" charset="0"/>
                <a:sym typeface="Arial Narrow" pitchFamily="34" charset="0"/>
              </a:rPr>
              <a:t>melibatkan</a:t>
            </a:r>
            <a:r>
              <a:rPr lang="en-AU" altLang="en-US" sz="2000" b="1" dirty="0" smtClean="0">
                <a:solidFill>
                  <a:schemeClr val="accent5">
                    <a:lumMod val="50000"/>
                  </a:schemeClr>
                </a:solidFill>
                <a:latin typeface="Arial Narrow" pitchFamily="34" charset="0"/>
                <a:sym typeface="Arial Narrow" pitchFamily="34" charset="0"/>
              </a:rPr>
              <a:t> </a:t>
            </a:r>
            <a:r>
              <a:rPr lang="en-AU" altLang="en-US" sz="2000" b="1" dirty="0" err="1" smtClean="0">
                <a:solidFill>
                  <a:schemeClr val="accent5">
                    <a:lumMod val="50000"/>
                  </a:schemeClr>
                </a:solidFill>
                <a:latin typeface="Arial Narrow" pitchFamily="34" charset="0"/>
                <a:sym typeface="Arial Narrow" pitchFamily="34" charset="0"/>
              </a:rPr>
              <a:t>tingkat</a:t>
            </a:r>
            <a:r>
              <a:rPr lang="en-AU" altLang="en-US" sz="2000" b="1" dirty="0" smtClean="0">
                <a:solidFill>
                  <a:schemeClr val="accent5">
                    <a:lumMod val="50000"/>
                  </a:schemeClr>
                </a:solidFill>
                <a:latin typeface="Arial Narrow" pitchFamily="34" charset="0"/>
                <a:sym typeface="Arial Narrow" pitchFamily="34" charset="0"/>
              </a:rPr>
              <a:t> </a:t>
            </a:r>
            <a:r>
              <a:rPr lang="en-AU" altLang="en-US" sz="2000" b="1" dirty="0" err="1" smtClean="0">
                <a:solidFill>
                  <a:schemeClr val="accent5">
                    <a:lumMod val="50000"/>
                  </a:schemeClr>
                </a:solidFill>
                <a:latin typeface="Arial Narrow" pitchFamily="34" charset="0"/>
                <a:sym typeface="Arial Narrow" pitchFamily="34" charset="0"/>
              </a:rPr>
              <a:t>risiko</a:t>
            </a:r>
            <a:r>
              <a:rPr lang="en-AU" altLang="en-US" sz="2000" b="1" dirty="0" smtClean="0">
                <a:solidFill>
                  <a:schemeClr val="accent5">
                    <a:lumMod val="50000"/>
                  </a:schemeClr>
                </a:solidFill>
                <a:latin typeface="Arial Narrow" pitchFamily="34" charset="0"/>
                <a:sym typeface="Arial Narrow" pitchFamily="34" charset="0"/>
              </a:rPr>
              <a:t> </a:t>
            </a:r>
            <a:r>
              <a:rPr lang="en-AU" altLang="en-US" sz="2000" b="1" dirty="0" err="1" smtClean="0">
                <a:solidFill>
                  <a:schemeClr val="accent5">
                    <a:lumMod val="50000"/>
                  </a:schemeClr>
                </a:solidFill>
                <a:latin typeface="Arial Narrow" pitchFamily="34" charset="0"/>
                <a:sym typeface="Arial Narrow" pitchFamily="34" charset="0"/>
              </a:rPr>
              <a:t>sedang</a:t>
            </a:r>
            <a:r>
              <a:rPr lang="en-AU" altLang="en-US" sz="2000" b="1" dirty="0" smtClean="0">
                <a:solidFill>
                  <a:schemeClr val="accent5">
                    <a:lumMod val="50000"/>
                  </a:schemeClr>
                </a:solidFill>
                <a:latin typeface="Arial Narrow" pitchFamily="34" charset="0"/>
                <a:sym typeface="Arial Narrow" pitchFamily="34" charset="0"/>
              </a:rPr>
              <a:t> </a:t>
            </a:r>
            <a:r>
              <a:rPr lang="en-AU" altLang="en-US" sz="2000" b="1" dirty="0" err="1" smtClean="0">
                <a:solidFill>
                  <a:schemeClr val="accent5">
                    <a:lumMod val="50000"/>
                  </a:schemeClr>
                </a:solidFill>
                <a:latin typeface="Arial Narrow" pitchFamily="34" charset="0"/>
                <a:sym typeface="Arial Narrow" pitchFamily="34" charset="0"/>
              </a:rPr>
              <a:t>daripada</a:t>
            </a:r>
            <a:r>
              <a:rPr lang="en-AU" altLang="en-US" sz="2000" b="1" dirty="0" smtClean="0">
                <a:solidFill>
                  <a:schemeClr val="accent5">
                    <a:lumMod val="50000"/>
                  </a:schemeClr>
                </a:solidFill>
                <a:latin typeface="Arial Narrow" pitchFamily="34" charset="0"/>
                <a:sym typeface="Arial Narrow" pitchFamily="34" charset="0"/>
              </a:rPr>
              <a:t> </a:t>
            </a:r>
            <a:r>
              <a:rPr lang="en-AU" altLang="en-US" sz="2000" b="1" dirty="0" err="1" smtClean="0">
                <a:solidFill>
                  <a:schemeClr val="accent5">
                    <a:lumMod val="50000"/>
                  </a:schemeClr>
                </a:solidFill>
                <a:latin typeface="Arial Narrow" pitchFamily="34" charset="0"/>
                <a:sym typeface="Arial Narrow" pitchFamily="34" charset="0"/>
              </a:rPr>
              <a:t>solusi</a:t>
            </a:r>
            <a:r>
              <a:rPr lang="en-AU" altLang="en-US" sz="2000" b="1" dirty="0" smtClean="0">
                <a:solidFill>
                  <a:schemeClr val="accent5">
                    <a:lumMod val="50000"/>
                  </a:schemeClr>
                </a:solidFill>
                <a:latin typeface="Arial Narrow" pitchFamily="34" charset="0"/>
                <a:sym typeface="Arial Narrow" pitchFamily="34" charset="0"/>
              </a:rPr>
              <a:t> yang </a:t>
            </a:r>
            <a:r>
              <a:rPr lang="en-AU" altLang="en-US" sz="2000" b="1" dirty="0" err="1" smtClean="0">
                <a:solidFill>
                  <a:schemeClr val="accent5">
                    <a:lumMod val="50000"/>
                  </a:schemeClr>
                </a:solidFill>
                <a:latin typeface="Arial Narrow" pitchFamily="34" charset="0"/>
                <a:sym typeface="Arial Narrow" pitchFamily="34" charset="0"/>
              </a:rPr>
              <a:t>sangat</a:t>
            </a:r>
            <a:r>
              <a:rPr lang="en-AU" altLang="en-US" sz="2000" b="1" dirty="0" smtClean="0">
                <a:solidFill>
                  <a:schemeClr val="accent5">
                    <a:lumMod val="50000"/>
                  </a:schemeClr>
                </a:solidFill>
                <a:latin typeface="Arial Narrow" pitchFamily="34" charset="0"/>
                <a:sym typeface="Arial Narrow" pitchFamily="34" charset="0"/>
              </a:rPr>
              <a:t> </a:t>
            </a:r>
            <a:r>
              <a:rPr lang="en-AU" altLang="en-US" sz="2000" b="1" dirty="0" err="1" smtClean="0">
                <a:solidFill>
                  <a:schemeClr val="accent5">
                    <a:lumMod val="50000"/>
                  </a:schemeClr>
                </a:solidFill>
                <a:latin typeface="Arial Narrow" pitchFamily="34" charset="0"/>
                <a:sym typeface="Arial Narrow" pitchFamily="34" charset="0"/>
              </a:rPr>
              <a:t>berisiko</a:t>
            </a:r>
            <a:r>
              <a:rPr lang="en-AU" altLang="en-US" sz="2000" b="1" dirty="0" smtClean="0">
                <a:solidFill>
                  <a:schemeClr val="accent5">
                    <a:lumMod val="50000"/>
                  </a:schemeClr>
                </a:solidFill>
                <a:latin typeface="Arial Narrow" pitchFamily="34" charset="0"/>
                <a:sym typeface="Arial Narrow" pitchFamily="34" charset="0"/>
              </a:rPr>
              <a:t>.</a:t>
            </a:r>
            <a:endParaRPr lang="en-US" altLang="en-US" sz="2000" b="1" dirty="0" smtClean="0">
              <a:solidFill>
                <a:schemeClr val="accent5">
                  <a:lumMod val="50000"/>
                </a:schemeClr>
              </a:solidFill>
            </a:endParaRPr>
          </a:p>
          <a:p>
            <a:pPr marL="352425" indent="-307975" eaLnBrk="1" hangingPunct="1"/>
            <a:r>
              <a:rPr lang="en-US" altLang="en-US" sz="2000" b="1" dirty="0" err="1" smtClean="0">
                <a:solidFill>
                  <a:schemeClr val="accent5">
                    <a:lumMod val="50000"/>
                  </a:schemeClr>
                </a:solidFill>
                <a:latin typeface="Arial Narrow" pitchFamily="34" charset="0"/>
                <a:sym typeface="Arial Narrow" pitchFamily="34" charset="0"/>
              </a:rPr>
              <a:t>Pemimpin</a:t>
            </a:r>
            <a:r>
              <a:rPr lang="en-US" altLang="en-US" sz="2000" b="1" dirty="0" smtClean="0">
                <a:solidFill>
                  <a:schemeClr val="accent5">
                    <a:lumMod val="50000"/>
                  </a:schemeClr>
                </a:solidFill>
                <a:latin typeface="Arial Narrow" pitchFamily="34" charset="0"/>
                <a:sym typeface="Arial Narrow" pitchFamily="34" charset="0"/>
              </a:rPr>
              <a:t> </a:t>
            </a:r>
            <a:r>
              <a:rPr lang="en-AU" altLang="en-US" sz="2000" b="1" dirty="0" err="1" smtClean="0">
                <a:solidFill>
                  <a:schemeClr val="accent5">
                    <a:lumMod val="50000"/>
                  </a:schemeClr>
                </a:solidFill>
                <a:latin typeface="Arial Narrow" pitchFamily="34" charset="0"/>
                <a:sym typeface="Arial Narrow" pitchFamily="34" charset="0"/>
              </a:rPr>
              <a:t>cenderung</a:t>
            </a:r>
            <a:r>
              <a:rPr lang="en-AU" altLang="en-US" sz="2000" b="1" dirty="0" smtClean="0">
                <a:solidFill>
                  <a:schemeClr val="accent5">
                    <a:lumMod val="50000"/>
                  </a:schemeClr>
                </a:solidFill>
                <a:latin typeface="Arial Narrow" pitchFamily="34" charset="0"/>
                <a:sym typeface="Arial Narrow" pitchFamily="34" charset="0"/>
              </a:rPr>
              <a:t> </a:t>
            </a:r>
            <a:r>
              <a:rPr lang="en-AU" altLang="en-US" sz="2000" b="1" dirty="0" err="1" smtClean="0">
                <a:solidFill>
                  <a:schemeClr val="accent5">
                    <a:lumMod val="50000"/>
                  </a:schemeClr>
                </a:solidFill>
                <a:latin typeface="Arial Narrow" pitchFamily="34" charset="0"/>
                <a:sym typeface="Arial Narrow" pitchFamily="34" charset="0"/>
              </a:rPr>
              <a:t>terlibat</a:t>
            </a:r>
            <a:r>
              <a:rPr lang="en-AU" altLang="en-US" sz="2000" b="1" dirty="0" smtClean="0">
                <a:solidFill>
                  <a:schemeClr val="accent5">
                    <a:lumMod val="50000"/>
                  </a:schemeClr>
                </a:solidFill>
                <a:latin typeface="Arial Narrow" pitchFamily="34" charset="0"/>
                <a:sym typeface="Arial Narrow" pitchFamily="34" charset="0"/>
              </a:rPr>
              <a:t> </a:t>
            </a:r>
            <a:r>
              <a:rPr lang="en-AU" altLang="en-US" sz="2000" b="1" dirty="0" err="1" smtClean="0">
                <a:solidFill>
                  <a:schemeClr val="accent5">
                    <a:lumMod val="50000"/>
                  </a:schemeClr>
                </a:solidFill>
                <a:latin typeface="Arial Narrow" pitchFamily="34" charset="0"/>
                <a:sym typeface="Arial Narrow" pitchFamily="34" charset="0"/>
              </a:rPr>
              <a:t>dalam</a:t>
            </a:r>
            <a:r>
              <a:rPr lang="en-US" altLang="en-US" sz="2000" b="1" dirty="0" smtClean="0">
                <a:solidFill>
                  <a:schemeClr val="accent5">
                    <a:lumMod val="50000"/>
                  </a:schemeClr>
                </a:solidFill>
                <a:latin typeface="Arial Narrow" pitchFamily="34" charset="0"/>
                <a:sym typeface="Arial Narrow" pitchFamily="34" charset="0"/>
              </a:rPr>
              <a:t> </a:t>
            </a:r>
            <a:r>
              <a:rPr lang="en-AU" altLang="en-US" sz="2000" b="1" dirty="0" err="1" smtClean="0">
                <a:solidFill>
                  <a:schemeClr val="accent5">
                    <a:lumMod val="50000"/>
                  </a:schemeClr>
                </a:solidFill>
                <a:latin typeface="Arial Narrow" pitchFamily="34" charset="0"/>
                <a:sym typeface="Arial Narrow" pitchFamily="34" charset="0"/>
              </a:rPr>
              <a:t>menetapkan</a:t>
            </a:r>
            <a:r>
              <a:rPr lang="en-AU" altLang="en-US" sz="2000" b="1" dirty="0" smtClean="0">
                <a:solidFill>
                  <a:schemeClr val="accent5">
                    <a:lumMod val="50000"/>
                  </a:schemeClr>
                </a:solidFill>
                <a:latin typeface="Arial Narrow" pitchFamily="34" charset="0"/>
                <a:sym typeface="Arial Narrow" pitchFamily="34" charset="0"/>
              </a:rPr>
              <a:t> </a:t>
            </a:r>
            <a:r>
              <a:rPr lang="en-AU" altLang="en-US" sz="2000" b="1" dirty="0" err="1" smtClean="0">
                <a:solidFill>
                  <a:schemeClr val="accent5">
                    <a:lumMod val="50000"/>
                  </a:schemeClr>
                </a:solidFill>
                <a:latin typeface="Arial Narrow" pitchFamily="34" charset="0"/>
                <a:sym typeface="Arial Narrow" pitchFamily="34" charset="0"/>
              </a:rPr>
              <a:t>tujuan</a:t>
            </a:r>
            <a:r>
              <a:rPr lang="en-AU" altLang="en-US" sz="2000" b="1" dirty="0" smtClean="0">
                <a:solidFill>
                  <a:schemeClr val="accent5">
                    <a:lumMod val="50000"/>
                  </a:schemeClr>
                </a:solidFill>
                <a:latin typeface="Arial Narrow" pitchFamily="34" charset="0"/>
                <a:sym typeface="Arial Narrow" pitchFamily="34" charset="0"/>
              </a:rPr>
              <a:t> </a:t>
            </a:r>
            <a:r>
              <a:rPr lang="en-AU" altLang="en-US" sz="2000" b="1" dirty="0" err="1" smtClean="0">
                <a:solidFill>
                  <a:schemeClr val="accent5">
                    <a:lumMod val="50000"/>
                  </a:schemeClr>
                </a:solidFill>
                <a:latin typeface="Arial Narrow" pitchFamily="34" charset="0"/>
                <a:sym typeface="Arial Narrow" pitchFamily="34" charset="0"/>
              </a:rPr>
              <a:t>dan</a:t>
            </a:r>
            <a:r>
              <a:rPr lang="en-AU" altLang="en-US" sz="2000" b="1" dirty="0" smtClean="0">
                <a:solidFill>
                  <a:schemeClr val="accent5">
                    <a:lumMod val="50000"/>
                  </a:schemeClr>
                </a:solidFill>
                <a:latin typeface="Arial Narrow" pitchFamily="34" charset="0"/>
                <a:sym typeface="Arial Narrow" pitchFamily="34" charset="0"/>
              </a:rPr>
              <a:t> </a:t>
            </a:r>
            <a:r>
              <a:rPr lang="en-AU" altLang="en-US" sz="2000" b="1" dirty="0" err="1" smtClean="0">
                <a:solidFill>
                  <a:schemeClr val="accent5">
                    <a:lumMod val="50000"/>
                  </a:schemeClr>
                </a:solidFill>
                <a:latin typeface="Arial Narrow" pitchFamily="34" charset="0"/>
                <a:sym typeface="Arial Narrow" pitchFamily="34" charset="0"/>
              </a:rPr>
              <a:t>tenggat</a:t>
            </a:r>
            <a:r>
              <a:rPr lang="en-AU" altLang="en-US" sz="2000" b="1" dirty="0" smtClean="0">
                <a:solidFill>
                  <a:schemeClr val="accent5">
                    <a:lumMod val="50000"/>
                  </a:schemeClr>
                </a:solidFill>
                <a:latin typeface="Arial Narrow" pitchFamily="34" charset="0"/>
                <a:sym typeface="Arial Narrow" pitchFamily="34" charset="0"/>
              </a:rPr>
              <a:t> </a:t>
            </a:r>
            <a:r>
              <a:rPr lang="en-AU" altLang="en-US" sz="2000" b="1" dirty="0" err="1" smtClean="0">
                <a:solidFill>
                  <a:schemeClr val="accent5">
                    <a:lumMod val="50000"/>
                  </a:schemeClr>
                </a:solidFill>
                <a:latin typeface="Arial Narrow" pitchFamily="34" charset="0"/>
                <a:sym typeface="Arial Narrow" pitchFamily="34" charset="0"/>
              </a:rPr>
              <a:t>waktu</a:t>
            </a:r>
            <a:r>
              <a:rPr lang="en-AU" altLang="en-US" sz="2000" b="1" dirty="0" smtClean="0">
                <a:solidFill>
                  <a:schemeClr val="accent5">
                    <a:lumMod val="50000"/>
                  </a:schemeClr>
                </a:solidFill>
                <a:latin typeface="Arial Narrow" pitchFamily="34" charset="0"/>
                <a:sym typeface="Arial Narrow" pitchFamily="34" charset="0"/>
              </a:rPr>
              <a:t> yang </a:t>
            </a:r>
            <a:r>
              <a:rPr lang="en-AU" altLang="en-US" sz="2000" b="1" dirty="0" err="1" smtClean="0">
                <a:solidFill>
                  <a:schemeClr val="accent5">
                    <a:lumMod val="50000"/>
                  </a:schemeClr>
                </a:solidFill>
                <a:latin typeface="Arial Narrow" pitchFamily="34" charset="0"/>
                <a:sym typeface="Arial Narrow" pitchFamily="34" charset="0"/>
              </a:rPr>
              <a:t>menantang</a:t>
            </a:r>
            <a:r>
              <a:rPr lang="en-AU" altLang="en-US" sz="2000" b="1" dirty="0" smtClean="0">
                <a:solidFill>
                  <a:schemeClr val="accent5">
                    <a:lumMod val="50000"/>
                  </a:schemeClr>
                </a:solidFill>
                <a:latin typeface="Arial Narrow" pitchFamily="34" charset="0"/>
                <a:sym typeface="Arial Narrow" pitchFamily="34" charset="0"/>
              </a:rPr>
              <a:t> </a:t>
            </a:r>
            <a:r>
              <a:rPr lang="en-AU" altLang="en-US" sz="2000" b="1" dirty="0" err="1" smtClean="0">
                <a:solidFill>
                  <a:schemeClr val="accent5">
                    <a:lumMod val="50000"/>
                  </a:schemeClr>
                </a:solidFill>
                <a:latin typeface="Arial Narrow" pitchFamily="34" charset="0"/>
                <a:sym typeface="Arial Narrow" pitchFamily="34" charset="0"/>
              </a:rPr>
              <a:t>tetapi</a:t>
            </a:r>
            <a:r>
              <a:rPr lang="en-AU" altLang="en-US" sz="2000" b="1" dirty="0" smtClean="0">
                <a:solidFill>
                  <a:schemeClr val="accent5">
                    <a:lumMod val="50000"/>
                  </a:schemeClr>
                </a:solidFill>
                <a:latin typeface="Arial Narrow" pitchFamily="34" charset="0"/>
                <a:sym typeface="Arial Narrow" pitchFamily="34" charset="0"/>
              </a:rPr>
              <a:t> </a:t>
            </a:r>
            <a:r>
              <a:rPr lang="en-AU" altLang="en-US" sz="2000" b="1" dirty="0" err="1" smtClean="0">
                <a:solidFill>
                  <a:schemeClr val="accent5">
                    <a:lumMod val="50000"/>
                  </a:schemeClr>
                </a:solidFill>
                <a:latin typeface="Arial Narrow" pitchFamily="34" charset="0"/>
                <a:sym typeface="Arial Narrow" pitchFamily="34" charset="0"/>
              </a:rPr>
              <a:t>realistis</a:t>
            </a:r>
            <a:r>
              <a:rPr lang="en-AU" altLang="en-US" sz="2000" b="1" dirty="0" smtClean="0">
                <a:solidFill>
                  <a:schemeClr val="accent5">
                    <a:lumMod val="50000"/>
                  </a:schemeClr>
                </a:solidFill>
                <a:latin typeface="Arial Narrow" pitchFamily="34" charset="0"/>
                <a:sym typeface="Arial Narrow" pitchFamily="34" charset="0"/>
              </a:rPr>
              <a:t>, </a:t>
            </a:r>
            <a:r>
              <a:rPr lang="en-AU" altLang="en-US" sz="2000" b="1" dirty="0" err="1" smtClean="0">
                <a:solidFill>
                  <a:schemeClr val="accent5">
                    <a:lumMod val="50000"/>
                  </a:schemeClr>
                </a:solidFill>
                <a:latin typeface="Arial Narrow" pitchFamily="34" charset="0"/>
                <a:sym typeface="Arial Narrow" pitchFamily="34" charset="0"/>
              </a:rPr>
              <a:t>mengembangkan</a:t>
            </a:r>
            <a:r>
              <a:rPr lang="en-AU" altLang="en-US" sz="2000" b="1" dirty="0" smtClean="0">
                <a:solidFill>
                  <a:schemeClr val="accent5">
                    <a:lumMod val="50000"/>
                  </a:schemeClr>
                </a:solidFill>
                <a:latin typeface="Arial Narrow" pitchFamily="34" charset="0"/>
                <a:sym typeface="Arial Narrow" pitchFamily="34" charset="0"/>
              </a:rPr>
              <a:t> </a:t>
            </a:r>
            <a:r>
              <a:rPr lang="en-AU" altLang="en-US" sz="2000" b="1" dirty="0" err="1" smtClean="0">
                <a:solidFill>
                  <a:schemeClr val="accent5">
                    <a:lumMod val="50000"/>
                  </a:schemeClr>
                </a:solidFill>
                <a:latin typeface="Arial Narrow" pitchFamily="34" charset="0"/>
                <a:sym typeface="Arial Narrow" pitchFamily="34" charset="0"/>
              </a:rPr>
              <a:t>rencana</a:t>
            </a:r>
            <a:r>
              <a:rPr lang="en-AU" altLang="en-US" sz="2000" b="1" dirty="0" smtClean="0">
                <a:solidFill>
                  <a:schemeClr val="accent5">
                    <a:lumMod val="50000"/>
                  </a:schemeClr>
                </a:solidFill>
                <a:latin typeface="Arial Narrow" pitchFamily="34" charset="0"/>
                <a:sym typeface="Arial Narrow" pitchFamily="34" charset="0"/>
              </a:rPr>
              <a:t> </a:t>
            </a:r>
            <a:r>
              <a:rPr lang="en-AU" altLang="en-US" sz="2000" b="1" dirty="0" err="1" smtClean="0">
                <a:solidFill>
                  <a:schemeClr val="accent5">
                    <a:lumMod val="50000"/>
                  </a:schemeClr>
                </a:solidFill>
                <a:latin typeface="Arial Narrow" pitchFamily="34" charset="0"/>
                <a:sym typeface="Arial Narrow" pitchFamily="34" charset="0"/>
              </a:rPr>
              <a:t>tindakan</a:t>
            </a:r>
            <a:r>
              <a:rPr lang="en-AU" altLang="en-US" sz="2000" b="1" dirty="0" smtClean="0">
                <a:solidFill>
                  <a:schemeClr val="accent5">
                    <a:lumMod val="50000"/>
                  </a:schemeClr>
                </a:solidFill>
                <a:latin typeface="Arial Narrow" pitchFamily="34" charset="0"/>
                <a:sym typeface="Arial Narrow" pitchFamily="34" charset="0"/>
              </a:rPr>
              <a:t> </a:t>
            </a:r>
            <a:r>
              <a:rPr lang="en-AU" altLang="en-US" sz="2000" b="1" dirty="0" err="1" smtClean="0">
                <a:solidFill>
                  <a:schemeClr val="accent5">
                    <a:lumMod val="50000"/>
                  </a:schemeClr>
                </a:solidFill>
                <a:latin typeface="Arial Narrow" pitchFamily="34" charset="0"/>
                <a:sym typeface="Arial Narrow" pitchFamily="34" charset="0"/>
              </a:rPr>
              <a:t>spesifik</a:t>
            </a:r>
            <a:r>
              <a:rPr lang="en-AU" altLang="en-US" sz="2000" b="1" dirty="0" smtClean="0">
                <a:solidFill>
                  <a:schemeClr val="accent5">
                    <a:lumMod val="50000"/>
                  </a:schemeClr>
                </a:solidFill>
                <a:latin typeface="Arial Narrow" pitchFamily="34" charset="0"/>
                <a:sym typeface="Arial Narrow" pitchFamily="34" charset="0"/>
              </a:rPr>
              <a:t>, </a:t>
            </a:r>
            <a:r>
              <a:rPr lang="en-AU" altLang="en-US" sz="2000" b="1" dirty="0" err="1" smtClean="0">
                <a:solidFill>
                  <a:schemeClr val="accent5">
                    <a:lumMod val="50000"/>
                  </a:schemeClr>
                </a:solidFill>
                <a:latin typeface="Arial Narrow" pitchFamily="34" charset="0"/>
                <a:sym typeface="Arial Narrow" pitchFamily="34" charset="0"/>
              </a:rPr>
              <a:t>menentukan</a:t>
            </a:r>
            <a:r>
              <a:rPr lang="en-AU" altLang="en-US" sz="2000" b="1" dirty="0" smtClean="0">
                <a:solidFill>
                  <a:schemeClr val="accent5">
                    <a:lumMod val="50000"/>
                  </a:schemeClr>
                </a:solidFill>
                <a:latin typeface="Arial Narrow" pitchFamily="34" charset="0"/>
                <a:sym typeface="Arial Narrow" pitchFamily="34" charset="0"/>
              </a:rPr>
              <a:t> </a:t>
            </a:r>
            <a:r>
              <a:rPr lang="en-AU" altLang="en-US" sz="2000" b="1" dirty="0" err="1" smtClean="0">
                <a:solidFill>
                  <a:schemeClr val="accent5">
                    <a:lumMod val="50000"/>
                  </a:schemeClr>
                </a:solidFill>
                <a:latin typeface="Arial Narrow" pitchFamily="34" charset="0"/>
                <a:sym typeface="Arial Narrow" pitchFamily="34" charset="0"/>
              </a:rPr>
              <a:t>cara</a:t>
            </a:r>
            <a:r>
              <a:rPr lang="en-AU" altLang="en-US" sz="2000" b="1" dirty="0" smtClean="0">
                <a:solidFill>
                  <a:schemeClr val="accent5">
                    <a:lumMod val="50000"/>
                  </a:schemeClr>
                </a:solidFill>
                <a:latin typeface="Arial Narrow" pitchFamily="34" charset="0"/>
                <a:sym typeface="Arial Narrow" pitchFamily="34" charset="0"/>
              </a:rPr>
              <a:t> </a:t>
            </a:r>
            <a:r>
              <a:rPr lang="en-AU" altLang="en-US" sz="2000" b="1" dirty="0" err="1" smtClean="0">
                <a:solidFill>
                  <a:schemeClr val="accent5">
                    <a:lumMod val="50000"/>
                  </a:schemeClr>
                </a:solidFill>
                <a:latin typeface="Arial Narrow" pitchFamily="34" charset="0"/>
                <a:sym typeface="Arial Narrow" pitchFamily="34" charset="0"/>
              </a:rPr>
              <a:t>untuk</a:t>
            </a:r>
            <a:r>
              <a:rPr lang="en-AU" altLang="en-US" sz="2000" b="1" dirty="0" smtClean="0">
                <a:solidFill>
                  <a:schemeClr val="accent5">
                    <a:lumMod val="50000"/>
                  </a:schemeClr>
                </a:solidFill>
                <a:latin typeface="Arial Narrow" pitchFamily="34" charset="0"/>
                <a:sym typeface="Arial Narrow" pitchFamily="34" charset="0"/>
              </a:rPr>
              <a:t> </a:t>
            </a:r>
            <a:r>
              <a:rPr lang="en-AU" altLang="en-US" sz="2000" b="1" dirty="0" err="1" smtClean="0">
                <a:solidFill>
                  <a:schemeClr val="accent5">
                    <a:lumMod val="50000"/>
                  </a:schemeClr>
                </a:solidFill>
                <a:latin typeface="Arial Narrow" pitchFamily="34" charset="0"/>
                <a:sym typeface="Arial Narrow" pitchFamily="34" charset="0"/>
              </a:rPr>
              <a:t>mengatasi</a:t>
            </a:r>
            <a:r>
              <a:rPr lang="en-AU" altLang="en-US" sz="2000" b="1" dirty="0" smtClean="0">
                <a:solidFill>
                  <a:schemeClr val="accent5">
                    <a:lumMod val="50000"/>
                  </a:schemeClr>
                </a:solidFill>
                <a:latin typeface="Arial Narrow" pitchFamily="34" charset="0"/>
                <a:sym typeface="Arial Narrow" pitchFamily="34" charset="0"/>
              </a:rPr>
              <a:t> </a:t>
            </a:r>
            <a:r>
              <a:rPr lang="en-AU" altLang="en-US" sz="2000" b="1" dirty="0" err="1" smtClean="0">
                <a:solidFill>
                  <a:schemeClr val="accent5">
                    <a:lumMod val="50000"/>
                  </a:schemeClr>
                </a:solidFill>
                <a:latin typeface="Arial Narrow" pitchFamily="34" charset="0"/>
                <a:sym typeface="Arial Narrow" pitchFamily="34" charset="0"/>
              </a:rPr>
              <a:t>hambatan</a:t>
            </a:r>
            <a:r>
              <a:rPr lang="en-AU" altLang="en-US" sz="2000" b="1" dirty="0" smtClean="0">
                <a:solidFill>
                  <a:schemeClr val="accent5">
                    <a:lumMod val="50000"/>
                  </a:schemeClr>
                </a:solidFill>
                <a:latin typeface="Arial Narrow" pitchFamily="34" charset="0"/>
                <a:sym typeface="Arial Narrow" pitchFamily="34" charset="0"/>
              </a:rPr>
              <a:t>, </a:t>
            </a:r>
            <a:r>
              <a:rPr lang="en-AU" altLang="en-US" sz="2000" b="1" dirty="0" err="1" smtClean="0">
                <a:solidFill>
                  <a:schemeClr val="accent5">
                    <a:lumMod val="50000"/>
                  </a:schemeClr>
                </a:solidFill>
                <a:latin typeface="Arial Narrow" pitchFamily="34" charset="0"/>
                <a:sym typeface="Arial Narrow" pitchFamily="34" charset="0"/>
              </a:rPr>
              <a:t>mengatur</a:t>
            </a:r>
            <a:r>
              <a:rPr lang="en-AU" altLang="en-US" sz="2000" b="1" dirty="0" smtClean="0">
                <a:solidFill>
                  <a:schemeClr val="accent5">
                    <a:lumMod val="50000"/>
                  </a:schemeClr>
                </a:solidFill>
                <a:latin typeface="Arial Narrow" pitchFamily="34" charset="0"/>
                <a:sym typeface="Arial Narrow" pitchFamily="34" charset="0"/>
              </a:rPr>
              <a:t> </a:t>
            </a:r>
            <a:r>
              <a:rPr lang="en-AU" altLang="en-US" sz="2000" b="1" dirty="0" err="1" smtClean="0">
                <a:solidFill>
                  <a:schemeClr val="accent5">
                    <a:lumMod val="50000"/>
                  </a:schemeClr>
                </a:solidFill>
                <a:latin typeface="Arial Narrow" pitchFamily="34" charset="0"/>
                <a:sym typeface="Arial Narrow" pitchFamily="34" charset="0"/>
              </a:rPr>
              <a:t>pekerjaan</a:t>
            </a:r>
            <a:r>
              <a:rPr lang="en-AU" altLang="en-US" sz="2000" b="1" dirty="0" smtClean="0">
                <a:solidFill>
                  <a:schemeClr val="accent5">
                    <a:lumMod val="50000"/>
                  </a:schemeClr>
                </a:solidFill>
                <a:latin typeface="Arial Narrow" pitchFamily="34" charset="0"/>
                <a:sym typeface="Arial Narrow" pitchFamily="34" charset="0"/>
              </a:rPr>
              <a:t> </a:t>
            </a:r>
            <a:r>
              <a:rPr lang="en-AU" altLang="en-US" sz="2000" b="1" dirty="0" err="1" smtClean="0">
                <a:solidFill>
                  <a:schemeClr val="accent5">
                    <a:lumMod val="50000"/>
                  </a:schemeClr>
                </a:solidFill>
                <a:latin typeface="Arial Narrow" pitchFamily="34" charset="0"/>
                <a:sym typeface="Arial Narrow" pitchFamily="34" charset="0"/>
              </a:rPr>
              <a:t>secara</a:t>
            </a:r>
            <a:r>
              <a:rPr lang="en-AU" altLang="en-US" sz="2000" b="1" dirty="0" smtClean="0">
                <a:solidFill>
                  <a:schemeClr val="accent5">
                    <a:lumMod val="50000"/>
                  </a:schemeClr>
                </a:solidFill>
                <a:latin typeface="Arial Narrow" pitchFamily="34" charset="0"/>
                <a:sym typeface="Arial Narrow" pitchFamily="34" charset="0"/>
              </a:rPr>
              <a:t> </a:t>
            </a:r>
            <a:r>
              <a:rPr lang="en-AU" altLang="en-US" sz="2000" b="1" dirty="0" err="1" smtClean="0">
                <a:solidFill>
                  <a:schemeClr val="accent5">
                    <a:lumMod val="50000"/>
                  </a:schemeClr>
                </a:solidFill>
                <a:latin typeface="Arial Narrow" pitchFamily="34" charset="0"/>
                <a:sym typeface="Arial Narrow" pitchFamily="34" charset="0"/>
              </a:rPr>
              <a:t>efisien</a:t>
            </a:r>
            <a:r>
              <a:rPr lang="en-AU" altLang="en-US" sz="2000" b="1" dirty="0" smtClean="0">
                <a:solidFill>
                  <a:schemeClr val="accent5">
                    <a:lumMod val="50000"/>
                  </a:schemeClr>
                </a:solidFill>
                <a:latin typeface="Arial Narrow" pitchFamily="34" charset="0"/>
                <a:sym typeface="Arial Narrow" pitchFamily="34" charset="0"/>
              </a:rPr>
              <a:t>, </a:t>
            </a:r>
            <a:r>
              <a:rPr lang="en-AU" altLang="en-US" sz="2000" b="1" dirty="0" err="1" smtClean="0">
                <a:solidFill>
                  <a:schemeClr val="accent5">
                    <a:lumMod val="50000"/>
                  </a:schemeClr>
                </a:solidFill>
                <a:latin typeface="Arial Narrow" pitchFamily="34" charset="0"/>
                <a:sym typeface="Arial Narrow" pitchFamily="34" charset="0"/>
              </a:rPr>
              <a:t>dan</a:t>
            </a:r>
            <a:r>
              <a:rPr lang="en-AU" altLang="en-US" sz="2000" b="1" dirty="0" smtClean="0">
                <a:solidFill>
                  <a:schemeClr val="accent5">
                    <a:lumMod val="50000"/>
                  </a:schemeClr>
                </a:solidFill>
                <a:latin typeface="Arial Narrow" pitchFamily="34" charset="0"/>
                <a:sym typeface="Arial Narrow" pitchFamily="34" charset="0"/>
              </a:rPr>
              <a:t> </a:t>
            </a:r>
            <a:r>
              <a:rPr lang="en-AU" altLang="en-US" sz="2000" b="1" dirty="0" err="1" smtClean="0">
                <a:solidFill>
                  <a:schemeClr val="accent5">
                    <a:lumMod val="50000"/>
                  </a:schemeClr>
                </a:solidFill>
                <a:latin typeface="Arial Narrow" pitchFamily="34" charset="0"/>
                <a:sym typeface="Arial Narrow" pitchFamily="34" charset="0"/>
              </a:rPr>
              <a:t>menekankan</a:t>
            </a:r>
            <a:r>
              <a:rPr lang="en-AU" altLang="en-US" sz="2000" b="1" dirty="0" smtClean="0">
                <a:solidFill>
                  <a:schemeClr val="accent5">
                    <a:lumMod val="50000"/>
                  </a:schemeClr>
                </a:solidFill>
                <a:latin typeface="Arial Narrow" pitchFamily="34" charset="0"/>
                <a:sym typeface="Arial Narrow" pitchFamily="34" charset="0"/>
              </a:rPr>
              <a:t> </a:t>
            </a:r>
            <a:r>
              <a:rPr lang="en-AU" altLang="en-US" sz="2000" b="1" dirty="0" err="1" smtClean="0">
                <a:solidFill>
                  <a:schemeClr val="accent5">
                    <a:lumMod val="50000"/>
                  </a:schemeClr>
                </a:solidFill>
                <a:latin typeface="Arial Narrow" pitchFamily="34" charset="0"/>
                <a:sym typeface="Arial Narrow" pitchFamily="34" charset="0"/>
              </a:rPr>
              <a:t>kinerja</a:t>
            </a:r>
            <a:r>
              <a:rPr lang="en-AU" altLang="en-US" sz="2000" b="1" dirty="0" smtClean="0">
                <a:solidFill>
                  <a:schemeClr val="accent5">
                    <a:lumMod val="50000"/>
                  </a:schemeClr>
                </a:solidFill>
                <a:latin typeface="Arial Narrow" pitchFamily="34" charset="0"/>
                <a:sym typeface="Arial Narrow" pitchFamily="34" charset="0"/>
              </a:rPr>
              <a:t> </a:t>
            </a:r>
            <a:r>
              <a:rPr lang="en-AU" altLang="en-US" sz="2000" b="1" dirty="0" err="1" smtClean="0">
                <a:solidFill>
                  <a:schemeClr val="accent5">
                    <a:lumMod val="50000"/>
                  </a:schemeClr>
                </a:solidFill>
                <a:latin typeface="Arial Narrow" pitchFamily="34" charset="0"/>
                <a:sym typeface="Arial Narrow" pitchFamily="34" charset="0"/>
              </a:rPr>
              <a:t>ketika</a:t>
            </a:r>
            <a:r>
              <a:rPr lang="en-AU" altLang="en-US" sz="2000" b="1" dirty="0" smtClean="0">
                <a:solidFill>
                  <a:schemeClr val="accent5">
                    <a:lumMod val="50000"/>
                  </a:schemeClr>
                </a:solidFill>
                <a:latin typeface="Arial Narrow" pitchFamily="34" charset="0"/>
                <a:sym typeface="Arial Narrow" pitchFamily="34" charset="0"/>
              </a:rPr>
              <a:t> </a:t>
            </a:r>
            <a:r>
              <a:rPr lang="en-AU" altLang="en-US" sz="2000" b="1" dirty="0" err="1" smtClean="0">
                <a:solidFill>
                  <a:schemeClr val="accent5">
                    <a:lumMod val="50000"/>
                  </a:schemeClr>
                </a:solidFill>
                <a:latin typeface="Arial Narrow" pitchFamily="34" charset="0"/>
                <a:sym typeface="Arial Narrow" pitchFamily="34" charset="0"/>
              </a:rPr>
              <a:t>berbicara</a:t>
            </a:r>
            <a:r>
              <a:rPr lang="en-AU" altLang="en-US" sz="2000" b="1" dirty="0" smtClean="0">
                <a:solidFill>
                  <a:schemeClr val="accent5">
                    <a:lumMod val="50000"/>
                  </a:schemeClr>
                </a:solidFill>
                <a:latin typeface="Arial Narrow" pitchFamily="34" charset="0"/>
                <a:sym typeface="Arial Narrow" pitchFamily="34" charset="0"/>
              </a:rPr>
              <a:t> </a:t>
            </a:r>
            <a:r>
              <a:rPr lang="en-AU" altLang="en-US" sz="2000" b="1" dirty="0" err="1" smtClean="0">
                <a:solidFill>
                  <a:schemeClr val="accent5">
                    <a:lumMod val="50000"/>
                  </a:schemeClr>
                </a:solidFill>
                <a:latin typeface="Arial Narrow" pitchFamily="34" charset="0"/>
                <a:sym typeface="Arial Narrow" pitchFamily="34" charset="0"/>
              </a:rPr>
              <a:t>dengan</a:t>
            </a:r>
            <a:r>
              <a:rPr lang="en-AU" altLang="en-US" sz="2000" b="1" dirty="0" smtClean="0">
                <a:solidFill>
                  <a:schemeClr val="accent5">
                    <a:lumMod val="50000"/>
                  </a:schemeClr>
                </a:solidFill>
                <a:latin typeface="Arial Narrow" pitchFamily="34" charset="0"/>
                <a:sym typeface="Arial Narrow" pitchFamily="34" charset="0"/>
              </a:rPr>
              <a:t> orang lain</a:t>
            </a:r>
            <a:endParaRPr lang="en-US" altLang="en-US" sz="2000" b="1" dirty="0" smtClean="0">
              <a:solidFill>
                <a:schemeClr val="accent5">
                  <a:lumMod val="50000"/>
                </a:schemeClr>
              </a:solidFill>
            </a:endParaRPr>
          </a:p>
        </p:txBody>
      </p:sp>
    </p:spTree>
    <p:extLst>
      <p:ext uri="{BB962C8B-B14F-4D97-AF65-F5344CB8AC3E}">
        <p14:creationId xmlns:p14="http://schemas.microsoft.com/office/powerpoint/2010/main" val="20631380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D:\WINA\NGAJAR\UMA\TEMPLATE PPT\283_school_ppt\Template_mai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17410" name="Rectangle 199"/>
          <p:cNvSpPr>
            <a:spLocks noGrp="1" noChangeArrowheads="1"/>
          </p:cNvSpPr>
          <p:nvPr>
            <p:ph idx="1"/>
          </p:nvPr>
        </p:nvSpPr>
        <p:spPr>
          <a:xfrm>
            <a:off x="1907704" y="476672"/>
            <a:ext cx="6867998" cy="5688632"/>
          </a:xfrm>
          <a:solidFill>
            <a:schemeClr val="accent3">
              <a:lumMod val="20000"/>
              <a:lumOff val="80000"/>
            </a:schemeClr>
          </a:solidFill>
          <a:ln>
            <a:solidFill>
              <a:schemeClr val="accent3">
                <a:lumMod val="75000"/>
              </a:schemeClr>
            </a:solidFill>
          </a:ln>
        </p:spPr>
        <p:txBody>
          <a:bodyPr>
            <a:normAutofit/>
          </a:bodyPr>
          <a:lstStyle/>
          <a:p>
            <a:pPr marL="42863" indent="0">
              <a:spcBef>
                <a:spcPts val="0"/>
              </a:spcBef>
              <a:spcAft>
                <a:spcPts val="1200"/>
              </a:spcAft>
              <a:buNone/>
            </a:pPr>
            <a:r>
              <a:rPr lang="id-ID" altLang="en-US" sz="2000" b="1" dirty="0" smtClean="0">
                <a:solidFill>
                  <a:srgbClr val="FF0000"/>
                </a:solidFill>
                <a:latin typeface="Arial Narrow" pitchFamily="34" charset="0"/>
                <a:sym typeface="Arial Narrow" pitchFamily="34" charset="0"/>
              </a:rPr>
              <a:t>9. Low </a:t>
            </a:r>
            <a:r>
              <a:rPr lang="en-US" altLang="en-US" sz="2000" b="1" dirty="0">
                <a:solidFill>
                  <a:srgbClr val="FF0000"/>
                </a:solidFill>
                <a:latin typeface="Arial Narrow" pitchFamily="34" charset="0"/>
                <a:sym typeface="Arial Narrow" pitchFamily="34" charset="0"/>
              </a:rPr>
              <a:t>N</a:t>
            </a:r>
            <a:r>
              <a:rPr lang="id-ID" altLang="en-US" sz="2000" b="1" dirty="0">
                <a:solidFill>
                  <a:srgbClr val="FF0000"/>
                </a:solidFill>
                <a:latin typeface="Arial Narrow" pitchFamily="34" charset="0"/>
                <a:sym typeface="Arial Narrow" pitchFamily="34" charset="0"/>
              </a:rPr>
              <a:t>eed </a:t>
            </a:r>
            <a:r>
              <a:rPr lang="en-US" altLang="en-US" sz="2000" b="1" dirty="0">
                <a:solidFill>
                  <a:srgbClr val="FF0000"/>
                </a:solidFill>
                <a:latin typeface="Arial Narrow" pitchFamily="34" charset="0"/>
                <a:sym typeface="Arial Narrow" pitchFamily="34" charset="0"/>
              </a:rPr>
              <a:t>F</a:t>
            </a:r>
            <a:r>
              <a:rPr lang="id-ID" altLang="en-US" sz="2000" b="1" dirty="0">
                <a:solidFill>
                  <a:srgbClr val="FF0000"/>
                </a:solidFill>
                <a:latin typeface="Arial Narrow" pitchFamily="34" charset="0"/>
                <a:sym typeface="Arial Narrow" pitchFamily="34" charset="0"/>
              </a:rPr>
              <a:t>or </a:t>
            </a:r>
            <a:r>
              <a:rPr lang="en-US" altLang="en-US" sz="2000" b="1" dirty="0">
                <a:solidFill>
                  <a:srgbClr val="FF0000"/>
                </a:solidFill>
                <a:latin typeface="Arial Narrow" pitchFamily="34" charset="0"/>
                <a:sym typeface="Arial Narrow" pitchFamily="34" charset="0"/>
              </a:rPr>
              <a:t>A</a:t>
            </a:r>
            <a:r>
              <a:rPr lang="id-ID" altLang="en-US" sz="2000" b="1" dirty="0">
                <a:solidFill>
                  <a:srgbClr val="FF0000"/>
                </a:solidFill>
                <a:latin typeface="Arial Narrow" pitchFamily="34" charset="0"/>
                <a:sym typeface="Arial Narrow" pitchFamily="34" charset="0"/>
              </a:rPr>
              <a:t>ffiliation</a:t>
            </a:r>
            <a:endParaRPr lang="id-ID" altLang="en-US" sz="2000" b="1" dirty="0" smtClean="0">
              <a:solidFill>
                <a:schemeClr val="accent5">
                  <a:lumMod val="50000"/>
                </a:schemeClr>
              </a:solidFill>
              <a:latin typeface="Arial Narrow" pitchFamily="34" charset="0"/>
              <a:sym typeface="Arial Narrow" pitchFamily="34" charset="0"/>
            </a:endParaRPr>
          </a:p>
          <a:p>
            <a:pPr marL="363538" indent="-320675" eaLnBrk="1" hangingPunct="1"/>
            <a:r>
              <a:rPr lang="en-US" altLang="en-US" sz="2000" b="1" dirty="0" err="1" smtClean="0">
                <a:solidFill>
                  <a:schemeClr val="accent5">
                    <a:lumMod val="50000"/>
                  </a:schemeClr>
                </a:solidFill>
                <a:latin typeface="Arial Narrow" pitchFamily="34" charset="0"/>
                <a:sym typeface="Arial Narrow" pitchFamily="34" charset="0"/>
              </a:rPr>
              <a:t>Pemimpin</a:t>
            </a:r>
            <a:r>
              <a:rPr lang="en-US" altLang="en-US" sz="2000" b="1" dirty="0" smtClean="0">
                <a:solidFill>
                  <a:schemeClr val="accent5">
                    <a:lumMod val="50000"/>
                  </a:schemeClr>
                </a:solidFill>
                <a:latin typeface="Arial Narrow" pitchFamily="34" charset="0"/>
                <a:sym typeface="Arial Narrow" pitchFamily="34" charset="0"/>
              </a:rPr>
              <a:t> yang </a:t>
            </a:r>
            <a:r>
              <a:rPr lang="en-US" altLang="en-US" sz="2000" b="1" dirty="0" err="1" smtClean="0">
                <a:solidFill>
                  <a:schemeClr val="accent5">
                    <a:lumMod val="50000"/>
                  </a:schemeClr>
                </a:solidFill>
                <a:latin typeface="Arial Narrow" pitchFamily="34" charset="0"/>
                <a:sym typeface="Arial Narrow" pitchFamily="34" charset="0"/>
              </a:rPr>
              <a:t>memiliki</a:t>
            </a:r>
            <a:r>
              <a:rPr lang="en-US" altLang="en-US" sz="2000" b="1" dirty="0" smtClean="0">
                <a:solidFill>
                  <a:schemeClr val="accent5">
                    <a:lumMod val="50000"/>
                  </a:schemeClr>
                </a:solidFill>
                <a:latin typeface="Arial Narrow" pitchFamily="34" charset="0"/>
                <a:sym typeface="Arial Narrow" pitchFamily="34" charset="0"/>
              </a:rPr>
              <a:t> </a:t>
            </a:r>
            <a:r>
              <a:rPr lang="en-US" altLang="en-US" sz="2000" b="1" dirty="0" err="1" smtClean="0">
                <a:solidFill>
                  <a:schemeClr val="accent5">
                    <a:lumMod val="50000"/>
                  </a:schemeClr>
                </a:solidFill>
                <a:latin typeface="Arial Narrow" pitchFamily="34" charset="0"/>
                <a:sym typeface="Arial Narrow" pitchFamily="34" charset="0"/>
              </a:rPr>
              <a:t>tingkat</a:t>
            </a:r>
            <a:r>
              <a:rPr lang="en-US" altLang="en-US" sz="2000" b="1" dirty="0" smtClean="0">
                <a:solidFill>
                  <a:schemeClr val="accent5">
                    <a:lumMod val="50000"/>
                  </a:schemeClr>
                </a:solidFill>
                <a:latin typeface="Arial Narrow" pitchFamily="34" charset="0"/>
                <a:sym typeface="Arial Narrow" pitchFamily="34" charset="0"/>
              </a:rPr>
              <a:t> </a:t>
            </a:r>
            <a:r>
              <a:rPr lang="en-US" altLang="en-US" sz="2000" b="1" dirty="0" err="1" smtClean="0">
                <a:solidFill>
                  <a:schemeClr val="accent5">
                    <a:lumMod val="50000"/>
                  </a:schemeClr>
                </a:solidFill>
                <a:latin typeface="Arial Narrow" pitchFamily="34" charset="0"/>
                <a:sym typeface="Arial Narrow" pitchFamily="34" charset="0"/>
              </a:rPr>
              <a:t>kebutuhan</a:t>
            </a:r>
            <a:r>
              <a:rPr lang="en-US" altLang="en-US" sz="2000" b="1" dirty="0" smtClean="0">
                <a:solidFill>
                  <a:schemeClr val="accent5">
                    <a:lumMod val="50000"/>
                  </a:schemeClr>
                </a:solidFill>
                <a:latin typeface="Arial Narrow" pitchFamily="34" charset="0"/>
                <a:sym typeface="Arial Narrow" pitchFamily="34" charset="0"/>
              </a:rPr>
              <a:t> </a:t>
            </a:r>
            <a:r>
              <a:rPr lang="en-US" altLang="en-US" sz="2000" b="1" dirty="0" err="1" smtClean="0">
                <a:solidFill>
                  <a:schemeClr val="accent5">
                    <a:lumMod val="50000"/>
                  </a:schemeClr>
                </a:solidFill>
                <a:latin typeface="Arial Narrow" pitchFamily="34" charset="0"/>
                <a:sym typeface="Arial Narrow" pitchFamily="34" charset="0"/>
              </a:rPr>
              <a:t>afiliasi</a:t>
            </a:r>
            <a:r>
              <a:rPr lang="en-US" altLang="en-US" sz="2000" b="1" dirty="0" smtClean="0">
                <a:solidFill>
                  <a:schemeClr val="accent5">
                    <a:lumMod val="50000"/>
                  </a:schemeClr>
                </a:solidFill>
                <a:latin typeface="Arial Narrow" pitchFamily="34" charset="0"/>
                <a:sym typeface="Arial Narrow" pitchFamily="34" charset="0"/>
              </a:rPr>
              <a:t> yang </a:t>
            </a:r>
            <a:r>
              <a:rPr lang="en-US" altLang="en-US" sz="2000" b="1" dirty="0" err="1" smtClean="0">
                <a:solidFill>
                  <a:schemeClr val="accent5">
                    <a:lumMod val="50000"/>
                  </a:schemeClr>
                </a:solidFill>
                <a:latin typeface="Arial Narrow" pitchFamily="34" charset="0"/>
                <a:sym typeface="Arial Narrow" pitchFamily="34" charset="0"/>
              </a:rPr>
              <a:t>tinggi</a:t>
            </a:r>
            <a:r>
              <a:rPr lang="en-US" altLang="en-US" sz="2000" b="1" dirty="0" smtClean="0">
                <a:solidFill>
                  <a:schemeClr val="accent5">
                    <a:lumMod val="50000"/>
                  </a:schemeClr>
                </a:solidFill>
                <a:latin typeface="Arial Narrow" pitchFamily="34" charset="0"/>
                <a:sym typeface="Arial Narrow" pitchFamily="34" charset="0"/>
              </a:rPr>
              <a:t> </a:t>
            </a:r>
            <a:r>
              <a:rPr lang="id-ID" altLang="en-US" sz="2000" b="1" dirty="0" smtClean="0">
                <a:solidFill>
                  <a:schemeClr val="accent5">
                    <a:lumMod val="50000"/>
                  </a:schemeClr>
                </a:solidFill>
                <a:latin typeface="Arial Narrow" pitchFamily="34" charset="0"/>
                <a:sym typeface="Arial Narrow" pitchFamily="34" charset="0"/>
              </a:rPr>
              <a:t>c</a:t>
            </a:r>
            <a:r>
              <a:rPr lang="en-US" altLang="en-US" sz="2000" b="1" dirty="0" err="1" smtClean="0">
                <a:solidFill>
                  <a:schemeClr val="accent5">
                    <a:lumMod val="50000"/>
                  </a:schemeClr>
                </a:solidFill>
                <a:latin typeface="Arial Narrow" pitchFamily="34" charset="0"/>
                <a:sym typeface="Arial Narrow" pitchFamily="34" charset="0"/>
              </a:rPr>
              <a:t>enderung</a:t>
            </a:r>
            <a:r>
              <a:rPr lang="en-US" altLang="en-US" sz="2000" b="1" dirty="0" smtClean="0">
                <a:solidFill>
                  <a:schemeClr val="accent5">
                    <a:lumMod val="50000"/>
                  </a:schemeClr>
                </a:solidFill>
                <a:latin typeface="Arial Narrow" pitchFamily="34" charset="0"/>
                <a:sym typeface="Arial Narrow" pitchFamily="34" charset="0"/>
              </a:rPr>
              <a:t> </a:t>
            </a:r>
            <a:r>
              <a:rPr lang="en-US" altLang="en-US" sz="2000" b="1" dirty="0" err="1" smtClean="0">
                <a:solidFill>
                  <a:schemeClr val="accent5">
                    <a:lumMod val="50000"/>
                  </a:schemeClr>
                </a:solidFill>
                <a:latin typeface="Arial Narrow" pitchFamily="34" charset="0"/>
                <a:sym typeface="Arial Narrow" pitchFamily="34" charset="0"/>
              </a:rPr>
              <a:t>kurang</a:t>
            </a:r>
            <a:r>
              <a:rPr lang="en-US" altLang="en-US" sz="2000" b="1" dirty="0" smtClean="0">
                <a:solidFill>
                  <a:schemeClr val="accent5">
                    <a:lumMod val="50000"/>
                  </a:schemeClr>
                </a:solidFill>
                <a:latin typeface="Arial Narrow" pitchFamily="34" charset="0"/>
                <a:sym typeface="Arial Narrow" pitchFamily="34" charset="0"/>
              </a:rPr>
              <a:t> </a:t>
            </a:r>
            <a:r>
              <a:rPr lang="en-US" altLang="en-US" sz="2000" b="1" dirty="0" err="1" smtClean="0">
                <a:solidFill>
                  <a:schemeClr val="accent5">
                    <a:lumMod val="50000"/>
                  </a:schemeClr>
                </a:solidFill>
                <a:latin typeface="Arial Narrow" pitchFamily="34" charset="0"/>
                <a:sym typeface="Arial Narrow" pitchFamily="34" charset="0"/>
              </a:rPr>
              <a:t>dapat</a:t>
            </a:r>
            <a:r>
              <a:rPr lang="en-US" altLang="en-US" sz="2000" b="1" dirty="0" smtClean="0">
                <a:solidFill>
                  <a:schemeClr val="accent5">
                    <a:lumMod val="50000"/>
                  </a:schemeClr>
                </a:solidFill>
                <a:latin typeface="Arial Narrow" pitchFamily="34" charset="0"/>
                <a:sym typeface="Arial Narrow" pitchFamily="34" charset="0"/>
              </a:rPr>
              <a:t> </a:t>
            </a:r>
            <a:r>
              <a:rPr lang="en-US" altLang="en-US" sz="2000" b="1" dirty="0" err="1" smtClean="0">
                <a:solidFill>
                  <a:schemeClr val="accent5">
                    <a:lumMod val="50000"/>
                  </a:schemeClr>
                </a:solidFill>
                <a:latin typeface="Arial Narrow" pitchFamily="34" charset="0"/>
                <a:sym typeface="Arial Narrow" pitchFamily="34" charset="0"/>
              </a:rPr>
              <a:t>mengarahkan</a:t>
            </a:r>
            <a:r>
              <a:rPr lang="en-US" altLang="en-US" sz="2000" b="1" dirty="0" smtClean="0">
                <a:solidFill>
                  <a:schemeClr val="accent5">
                    <a:lumMod val="50000"/>
                  </a:schemeClr>
                </a:solidFill>
                <a:latin typeface="Arial Narrow" pitchFamily="34" charset="0"/>
                <a:sym typeface="Arial Narrow" pitchFamily="34" charset="0"/>
              </a:rPr>
              <a:t>. Hal </a:t>
            </a:r>
            <a:r>
              <a:rPr lang="en-US" altLang="en-US" sz="2000" b="1" dirty="0" err="1" smtClean="0">
                <a:solidFill>
                  <a:schemeClr val="accent5">
                    <a:lumMod val="50000"/>
                  </a:schemeClr>
                </a:solidFill>
                <a:latin typeface="Arial Narrow" pitchFamily="34" charset="0"/>
                <a:sym typeface="Arial Narrow" pitchFamily="34" charset="0"/>
              </a:rPr>
              <a:t>ini</a:t>
            </a:r>
            <a:r>
              <a:rPr lang="en-US" altLang="en-US" sz="2000" b="1" dirty="0" smtClean="0">
                <a:solidFill>
                  <a:schemeClr val="accent5">
                    <a:lumMod val="50000"/>
                  </a:schemeClr>
                </a:solidFill>
                <a:latin typeface="Arial Narrow" pitchFamily="34" charset="0"/>
                <a:sym typeface="Arial Narrow" pitchFamily="34" charset="0"/>
              </a:rPr>
              <a:t> </a:t>
            </a:r>
            <a:r>
              <a:rPr lang="en-US" altLang="en-US" sz="2000" b="1" dirty="0" err="1" smtClean="0">
                <a:solidFill>
                  <a:schemeClr val="accent5">
                    <a:lumMod val="50000"/>
                  </a:schemeClr>
                </a:solidFill>
                <a:latin typeface="Arial Narrow" pitchFamily="34" charset="0"/>
                <a:sym typeface="Arial Narrow" pitchFamily="34" charset="0"/>
              </a:rPr>
              <a:t>dikarenakan</a:t>
            </a:r>
            <a:r>
              <a:rPr lang="en-US" altLang="en-US" sz="2000" b="1" dirty="0" smtClean="0">
                <a:solidFill>
                  <a:schemeClr val="accent5">
                    <a:lumMod val="50000"/>
                  </a:schemeClr>
                </a:solidFill>
                <a:latin typeface="Arial Narrow" pitchFamily="34" charset="0"/>
                <a:sym typeface="Arial Narrow" pitchFamily="34" charset="0"/>
              </a:rPr>
              <a:t> </a:t>
            </a:r>
            <a:r>
              <a:rPr lang="en-US" altLang="en-US" sz="2000" b="1" dirty="0" err="1" smtClean="0">
                <a:solidFill>
                  <a:schemeClr val="accent5">
                    <a:lumMod val="50000"/>
                  </a:schemeClr>
                </a:solidFill>
                <a:latin typeface="Arial Narrow" pitchFamily="34" charset="0"/>
                <a:sym typeface="Arial Narrow" pitchFamily="34" charset="0"/>
              </a:rPr>
              <a:t>pemimpin</a:t>
            </a:r>
            <a:r>
              <a:rPr lang="en-US" altLang="en-US" sz="2000" b="1" dirty="0" smtClean="0">
                <a:solidFill>
                  <a:schemeClr val="accent5">
                    <a:lumMod val="50000"/>
                  </a:schemeClr>
                </a:solidFill>
                <a:latin typeface="Arial Narrow" pitchFamily="34" charset="0"/>
                <a:sym typeface="Arial Narrow" pitchFamily="34" charset="0"/>
              </a:rPr>
              <a:t> </a:t>
            </a:r>
            <a:r>
              <a:rPr lang="en-US" altLang="en-US" sz="2000" b="1" dirty="0" err="1" smtClean="0">
                <a:solidFill>
                  <a:schemeClr val="accent5">
                    <a:lumMod val="50000"/>
                  </a:schemeClr>
                </a:solidFill>
                <a:latin typeface="Arial Narrow" pitchFamily="34" charset="0"/>
                <a:sym typeface="Arial Narrow" pitchFamily="34" charset="0"/>
              </a:rPr>
              <a:t>berfokus</a:t>
            </a:r>
            <a:r>
              <a:rPr lang="en-US" altLang="en-US" sz="2000" b="1" dirty="0" smtClean="0">
                <a:solidFill>
                  <a:schemeClr val="accent5">
                    <a:lumMod val="50000"/>
                  </a:schemeClr>
                </a:solidFill>
                <a:latin typeface="Arial Narrow" pitchFamily="34" charset="0"/>
                <a:sym typeface="Arial Narrow" pitchFamily="34" charset="0"/>
              </a:rPr>
              <a:t> </a:t>
            </a:r>
            <a:r>
              <a:rPr lang="en-US" altLang="en-US" sz="2000" b="1" dirty="0" err="1" smtClean="0">
                <a:solidFill>
                  <a:schemeClr val="accent5">
                    <a:lumMod val="50000"/>
                  </a:schemeClr>
                </a:solidFill>
                <a:latin typeface="Arial Narrow" pitchFamily="34" charset="0"/>
                <a:sym typeface="Arial Narrow" pitchFamily="34" charset="0"/>
              </a:rPr>
              <a:t>hanya</a:t>
            </a:r>
            <a:r>
              <a:rPr lang="en-US" altLang="en-US" sz="2000" b="1" dirty="0" smtClean="0">
                <a:solidFill>
                  <a:schemeClr val="accent5">
                    <a:lumMod val="50000"/>
                  </a:schemeClr>
                </a:solidFill>
                <a:latin typeface="Arial Narrow" pitchFamily="34" charset="0"/>
                <a:sym typeface="Arial Narrow" pitchFamily="34" charset="0"/>
              </a:rPr>
              <a:t> </a:t>
            </a:r>
            <a:r>
              <a:rPr lang="en-US" altLang="en-US" sz="2000" b="1" dirty="0" err="1" smtClean="0">
                <a:solidFill>
                  <a:schemeClr val="accent5">
                    <a:lumMod val="50000"/>
                  </a:schemeClr>
                </a:solidFill>
                <a:latin typeface="Arial Narrow" pitchFamily="34" charset="0"/>
                <a:sym typeface="Arial Narrow" pitchFamily="34" charset="0"/>
              </a:rPr>
              <a:t>pada</a:t>
            </a:r>
            <a:r>
              <a:rPr lang="en-US" altLang="en-US" sz="2000" b="1" dirty="0" smtClean="0">
                <a:solidFill>
                  <a:schemeClr val="accent5">
                    <a:lumMod val="50000"/>
                  </a:schemeClr>
                </a:solidFill>
                <a:latin typeface="Arial Narrow" pitchFamily="34" charset="0"/>
                <a:sym typeface="Arial Narrow" pitchFamily="34" charset="0"/>
              </a:rPr>
              <a:t> </a:t>
            </a:r>
            <a:r>
              <a:rPr lang="en-US" altLang="en-US" sz="2000" b="1" dirty="0" err="1" smtClean="0">
                <a:solidFill>
                  <a:schemeClr val="accent5">
                    <a:lumMod val="50000"/>
                  </a:schemeClr>
                </a:solidFill>
                <a:latin typeface="Arial Narrow" pitchFamily="34" charset="0"/>
                <a:sym typeface="Arial Narrow" pitchFamily="34" charset="0"/>
              </a:rPr>
              <a:t>hubungan</a:t>
            </a:r>
            <a:r>
              <a:rPr lang="en-US" altLang="en-US" sz="2000" b="1" dirty="0" smtClean="0">
                <a:solidFill>
                  <a:schemeClr val="accent5">
                    <a:lumMod val="50000"/>
                  </a:schemeClr>
                </a:solidFill>
                <a:latin typeface="Arial Narrow" pitchFamily="34" charset="0"/>
                <a:sym typeface="Arial Narrow" pitchFamily="34" charset="0"/>
              </a:rPr>
              <a:t> interpersonal, </a:t>
            </a:r>
            <a:r>
              <a:rPr lang="en-US" altLang="en-US" sz="2000" b="1" dirty="0" err="1" smtClean="0">
                <a:solidFill>
                  <a:schemeClr val="accent5">
                    <a:lumMod val="50000"/>
                  </a:schemeClr>
                </a:solidFill>
                <a:latin typeface="Arial Narrow" pitchFamily="34" charset="0"/>
                <a:sym typeface="Arial Narrow" pitchFamily="34" charset="0"/>
              </a:rPr>
              <a:t>tetapi</a:t>
            </a:r>
            <a:r>
              <a:rPr lang="en-US" altLang="en-US" sz="2000" b="1" dirty="0" smtClean="0">
                <a:solidFill>
                  <a:schemeClr val="accent5">
                    <a:lumMod val="50000"/>
                  </a:schemeClr>
                </a:solidFill>
                <a:latin typeface="Arial Narrow" pitchFamily="34" charset="0"/>
                <a:sym typeface="Arial Narrow" pitchFamily="34" charset="0"/>
              </a:rPr>
              <a:t> </a:t>
            </a:r>
            <a:r>
              <a:rPr lang="en-US" altLang="en-US" sz="2000" b="1" dirty="0" err="1" smtClean="0">
                <a:solidFill>
                  <a:schemeClr val="accent5">
                    <a:lumMod val="50000"/>
                  </a:schemeClr>
                </a:solidFill>
                <a:latin typeface="Arial Narrow" pitchFamily="34" charset="0"/>
                <a:sym typeface="Arial Narrow" pitchFamily="34" charset="0"/>
              </a:rPr>
              <a:t>tidak</a:t>
            </a:r>
            <a:r>
              <a:rPr lang="en-US" altLang="en-US" sz="2000" b="1" dirty="0" smtClean="0">
                <a:solidFill>
                  <a:schemeClr val="accent5">
                    <a:lumMod val="50000"/>
                  </a:schemeClr>
                </a:solidFill>
                <a:latin typeface="Arial Narrow" pitchFamily="34" charset="0"/>
                <a:sym typeface="Arial Narrow" pitchFamily="34" charset="0"/>
              </a:rPr>
              <a:t> </a:t>
            </a:r>
            <a:r>
              <a:rPr lang="en-US" altLang="en-US" sz="2000" b="1" dirty="0" err="1" smtClean="0">
                <a:solidFill>
                  <a:schemeClr val="accent5">
                    <a:lumMod val="50000"/>
                  </a:schemeClr>
                </a:solidFill>
                <a:latin typeface="Arial Narrow" pitchFamily="34" charset="0"/>
                <a:sym typeface="Arial Narrow" pitchFamily="34" charset="0"/>
              </a:rPr>
              <a:t>pada</a:t>
            </a:r>
            <a:r>
              <a:rPr lang="en-US" altLang="en-US" sz="2000" b="1" dirty="0" smtClean="0">
                <a:solidFill>
                  <a:schemeClr val="accent5">
                    <a:lumMod val="50000"/>
                  </a:schemeClr>
                </a:solidFill>
                <a:latin typeface="Arial Narrow" pitchFamily="34" charset="0"/>
                <a:sym typeface="Arial Narrow" pitchFamily="34" charset="0"/>
              </a:rPr>
              <a:t> </a:t>
            </a:r>
            <a:r>
              <a:rPr lang="en-US" altLang="en-US" sz="2000" b="1" dirty="0" err="1" smtClean="0">
                <a:solidFill>
                  <a:schemeClr val="accent5">
                    <a:lumMod val="50000"/>
                  </a:schemeClr>
                </a:solidFill>
                <a:latin typeface="Arial Narrow" pitchFamily="34" charset="0"/>
                <a:sym typeface="Arial Narrow" pitchFamily="34" charset="0"/>
              </a:rPr>
              <a:t>tugas</a:t>
            </a:r>
            <a:r>
              <a:rPr lang="en-US" altLang="en-US" sz="2000" b="1" dirty="0" smtClean="0">
                <a:solidFill>
                  <a:schemeClr val="accent5">
                    <a:lumMod val="50000"/>
                  </a:schemeClr>
                </a:solidFill>
                <a:latin typeface="Arial Narrow" pitchFamily="34" charset="0"/>
                <a:sym typeface="Arial Narrow" pitchFamily="34" charset="0"/>
              </a:rPr>
              <a:t>, </a:t>
            </a:r>
            <a:r>
              <a:rPr lang="en-US" altLang="en-US" sz="2000" b="1" dirty="0" err="1" smtClean="0">
                <a:solidFill>
                  <a:schemeClr val="accent5">
                    <a:lumMod val="50000"/>
                  </a:schemeClr>
                </a:solidFill>
                <a:latin typeface="Arial Narrow" pitchFamily="34" charset="0"/>
                <a:sym typeface="Arial Narrow" pitchFamily="34" charset="0"/>
              </a:rPr>
              <a:t>menghindari</a:t>
            </a:r>
            <a:r>
              <a:rPr lang="en-US" altLang="en-US" sz="2000" b="1" dirty="0" smtClean="0">
                <a:solidFill>
                  <a:schemeClr val="accent5">
                    <a:lumMod val="50000"/>
                  </a:schemeClr>
                </a:solidFill>
                <a:latin typeface="Arial Narrow" pitchFamily="34" charset="0"/>
                <a:sym typeface="Arial Narrow" pitchFamily="34" charset="0"/>
              </a:rPr>
              <a:t> </a:t>
            </a:r>
            <a:r>
              <a:rPr lang="en-US" altLang="en-US" sz="2000" b="1" dirty="0" err="1" smtClean="0">
                <a:solidFill>
                  <a:schemeClr val="accent5">
                    <a:lumMod val="50000"/>
                  </a:schemeClr>
                </a:solidFill>
                <a:latin typeface="Arial Narrow" pitchFamily="34" charset="0"/>
                <a:sym typeface="Arial Narrow" pitchFamily="34" charset="0"/>
              </a:rPr>
              <a:t>konflik</a:t>
            </a:r>
            <a:r>
              <a:rPr lang="en-US" altLang="en-US" sz="2000" b="1" dirty="0" smtClean="0">
                <a:solidFill>
                  <a:schemeClr val="accent5">
                    <a:lumMod val="50000"/>
                  </a:schemeClr>
                </a:solidFill>
                <a:latin typeface="Arial Narrow" pitchFamily="34" charset="0"/>
                <a:sym typeface="Arial Narrow" pitchFamily="34" charset="0"/>
              </a:rPr>
              <a:t>, </a:t>
            </a:r>
            <a:r>
              <a:rPr lang="en-US" altLang="en-US" sz="2000" b="1" dirty="0" err="1" smtClean="0">
                <a:solidFill>
                  <a:schemeClr val="accent5">
                    <a:lumMod val="50000"/>
                  </a:schemeClr>
                </a:solidFill>
                <a:latin typeface="Arial Narrow" pitchFamily="34" charset="0"/>
                <a:sym typeface="Arial Narrow" pitchFamily="34" charset="0"/>
              </a:rPr>
              <a:t>memberi</a:t>
            </a:r>
            <a:r>
              <a:rPr lang="en-US" altLang="en-US" sz="2000" b="1" dirty="0" smtClean="0">
                <a:solidFill>
                  <a:schemeClr val="accent5">
                    <a:lumMod val="50000"/>
                  </a:schemeClr>
                </a:solidFill>
                <a:latin typeface="Arial Narrow" pitchFamily="34" charset="0"/>
                <a:sym typeface="Arial Narrow" pitchFamily="34" charset="0"/>
              </a:rPr>
              <a:t> </a:t>
            </a:r>
            <a:r>
              <a:rPr lang="en-US" altLang="en-US" sz="2000" b="1" dirty="0" err="1" smtClean="0">
                <a:solidFill>
                  <a:schemeClr val="accent5">
                    <a:lumMod val="50000"/>
                  </a:schemeClr>
                </a:solidFill>
                <a:latin typeface="Arial Narrow" pitchFamily="34" charset="0"/>
                <a:sym typeface="Arial Narrow" pitchFamily="34" charset="0"/>
              </a:rPr>
              <a:t>dispensasi</a:t>
            </a:r>
            <a:r>
              <a:rPr lang="en-US" altLang="en-US" sz="2000" b="1" dirty="0" smtClean="0">
                <a:solidFill>
                  <a:schemeClr val="accent5">
                    <a:lumMod val="50000"/>
                  </a:schemeClr>
                </a:solidFill>
                <a:latin typeface="Arial Narrow" pitchFamily="34" charset="0"/>
                <a:sym typeface="Arial Narrow" pitchFamily="34" charset="0"/>
              </a:rPr>
              <a:t> </a:t>
            </a:r>
            <a:r>
              <a:rPr lang="en-US" altLang="en-US" sz="2000" b="1" dirty="0" err="1" smtClean="0">
                <a:solidFill>
                  <a:schemeClr val="accent5">
                    <a:lumMod val="50000"/>
                  </a:schemeClr>
                </a:solidFill>
                <a:latin typeface="Arial Narrow" pitchFamily="34" charset="0"/>
                <a:sym typeface="Arial Narrow" pitchFamily="34" charset="0"/>
              </a:rPr>
              <a:t>karena</a:t>
            </a:r>
            <a:r>
              <a:rPr lang="en-US" altLang="en-US" sz="2000" b="1" dirty="0" smtClean="0">
                <a:solidFill>
                  <a:schemeClr val="accent5">
                    <a:lumMod val="50000"/>
                  </a:schemeClr>
                </a:solidFill>
                <a:latin typeface="Arial Narrow" pitchFamily="34" charset="0"/>
                <a:sym typeface="Arial Narrow" pitchFamily="34" charset="0"/>
              </a:rPr>
              <a:t> </a:t>
            </a:r>
            <a:r>
              <a:rPr lang="en-US" altLang="en-US" sz="2000" b="1" dirty="0" err="1" smtClean="0">
                <a:solidFill>
                  <a:schemeClr val="accent5">
                    <a:lumMod val="50000"/>
                  </a:schemeClr>
                </a:solidFill>
                <a:latin typeface="Arial Narrow" pitchFamily="34" charset="0"/>
                <a:sym typeface="Arial Narrow" pitchFamily="34" charset="0"/>
              </a:rPr>
              <a:t>memiliki</a:t>
            </a:r>
            <a:r>
              <a:rPr lang="en-US" altLang="en-US" sz="2000" b="1" dirty="0" smtClean="0">
                <a:solidFill>
                  <a:schemeClr val="accent5">
                    <a:lumMod val="50000"/>
                  </a:schemeClr>
                </a:solidFill>
                <a:latin typeface="Arial Narrow" pitchFamily="34" charset="0"/>
                <a:sym typeface="Arial Narrow" pitchFamily="34" charset="0"/>
              </a:rPr>
              <a:t> </a:t>
            </a:r>
            <a:r>
              <a:rPr lang="en-US" altLang="en-US" sz="2000" b="1" dirty="0" err="1" smtClean="0">
                <a:solidFill>
                  <a:schemeClr val="accent5">
                    <a:lumMod val="50000"/>
                  </a:schemeClr>
                </a:solidFill>
                <a:latin typeface="Arial Narrow" pitchFamily="34" charset="0"/>
                <a:sym typeface="Arial Narrow" pitchFamily="34" charset="0"/>
              </a:rPr>
              <a:t>hubungan</a:t>
            </a:r>
            <a:r>
              <a:rPr lang="en-US" altLang="en-US" sz="2000" b="1" dirty="0" smtClean="0">
                <a:solidFill>
                  <a:schemeClr val="accent5">
                    <a:lumMod val="50000"/>
                  </a:schemeClr>
                </a:solidFill>
                <a:latin typeface="Arial Narrow" pitchFamily="34" charset="0"/>
                <a:sym typeface="Arial Narrow" pitchFamily="34" charset="0"/>
              </a:rPr>
              <a:t> interpersonal. Hal-</a:t>
            </a:r>
            <a:r>
              <a:rPr lang="en-US" altLang="en-US" sz="2000" b="1" dirty="0" err="1" smtClean="0">
                <a:solidFill>
                  <a:schemeClr val="accent5">
                    <a:lumMod val="50000"/>
                  </a:schemeClr>
                </a:solidFill>
                <a:latin typeface="Arial Narrow" pitchFamily="34" charset="0"/>
                <a:sym typeface="Arial Narrow" pitchFamily="34" charset="0"/>
              </a:rPr>
              <a:t>hal</a:t>
            </a:r>
            <a:r>
              <a:rPr lang="en-US" altLang="en-US" sz="2000" b="1" dirty="0" smtClean="0">
                <a:solidFill>
                  <a:schemeClr val="accent5">
                    <a:lumMod val="50000"/>
                  </a:schemeClr>
                </a:solidFill>
                <a:latin typeface="Arial Narrow" pitchFamily="34" charset="0"/>
                <a:sym typeface="Arial Narrow" pitchFamily="34" charset="0"/>
              </a:rPr>
              <a:t> </a:t>
            </a:r>
            <a:r>
              <a:rPr lang="en-US" altLang="en-US" sz="2000" b="1" dirty="0" err="1" smtClean="0">
                <a:solidFill>
                  <a:schemeClr val="accent5">
                    <a:lumMod val="50000"/>
                  </a:schemeClr>
                </a:solidFill>
                <a:latin typeface="Arial Narrow" pitchFamily="34" charset="0"/>
                <a:sym typeface="Arial Narrow" pitchFamily="34" charset="0"/>
              </a:rPr>
              <a:t>tsb</a:t>
            </a:r>
            <a:r>
              <a:rPr lang="en-US" altLang="en-US" sz="2000" b="1" dirty="0" smtClean="0">
                <a:solidFill>
                  <a:schemeClr val="accent5">
                    <a:lumMod val="50000"/>
                  </a:schemeClr>
                </a:solidFill>
                <a:latin typeface="Arial Narrow" pitchFamily="34" charset="0"/>
                <a:sym typeface="Arial Narrow" pitchFamily="34" charset="0"/>
              </a:rPr>
              <a:t> </a:t>
            </a:r>
            <a:r>
              <a:rPr lang="en-US" altLang="en-US" sz="2000" b="1" dirty="0" err="1" smtClean="0">
                <a:solidFill>
                  <a:schemeClr val="accent5">
                    <a:lumMod val="50000"/>
                  </a:schemeClr>
                </a:solidFill>
                <a:latin typeface="Arial Narrow" pitchFamily="34" charset="0"/>
                <a:sym typeface="Arial Narrow" pitchFamily="34" charset="0"/>
              </a:rPr>
              <a:t>dapat</a:t>
            </a:r>
            <a:r>
              <a:rPr lang="en-US" altLang="en-US" sz="2000" b="1" dirty="0" smtClean="0">
                <a:solidFill>
                  <a:schemeClr val="accent5">
                    <a:lumMod val="50000"/>
                  </a:schemeClr>
                </a:solidFill>
                <a:latin typeface="Arial Narrow" pitchFamily="34" charset="0"/>
                <a:sym typeface="Arial Narrow" pitchFamily="34" charset="0"/>
              </a:rPr>
              <a:t> </a:t>
            </a:r>
            <a:r>
              <a:rPr lang="en-US" altLang="en-US" sz="2000" b="1" dirty="0" err="1" smtClean="0">
                <a:solidFill>
                  <a:schemeClr val="accent5">
                    <a:lumMod val="50000"/>
                  </a:schemeClr>
                </a:solidFill>
                <a:latin typeface="Arial Narrow" pitchFamily="34" charset="0"/>
                <a:sym typeface="Arial Narrow" pitchFamily="34" charset="0"/>
              </a:rPr>
              <a:t>menyebabkan</a:t>
            </a:r>
            <a:r>
              <a:rPr lang="en-US" altLang="en-US" sz="2000" b="1" dirty="0" smtClean="0">
                <a:solidFill>
                  <a:schemeClr val="accent5">
                    <a:lumMod val="50000"/>
                  </a:schemeClr>
                </a:solidFill>
                <a:latin typeface="Arial Narrow" pitchFamily="34" charset="0"/>
                <a:sym typeface="Arial Narrow" pitchFamily="34" charset="0"/>
              </a:rPr>
              <a:t> </a:t>
            </a:r>
            <a:r>
              <a:rPr lang="en-US" altLang="en-US" sz="2000" b="1" dirty="0" err="1" smtClean="0">
                <a:solidFill>
                  <a:schemeClr val="accent5">
                    <a:lumMod val="50000"/>
                  </a:schemeClr>
                </a:solidFill>
                <a:latin typeface="Arial Narrow" pitchFamily="34" charset="0"/>
                <a:sym typeface="Arial Narrow" pitchFamily="34" charset="0"/>
              </a:rPr>
              <a:t>lemahnya</a:t>
            </a:r>
            <a:r>
              <a:rPr lang="en-US" altLang="en-US" sz="2000" b="1" dirty="0" smtClean="0">
                <a:solidFill>
                  <a:schemeClr val="accent5">
                    <a:lumMod val="50000"/>
                  </a:schemeClr>
                </a:solidFill>
                <a:latin typeface="Arial Narrow" pitchFamily="34" charset="0"/>
                <a:sym typeface="Arial Narrow" pitchFamily="34" charset="0"/>
              </a:rPr>
              <a:t> </a:t>
            </a:r>
            <a:r>
              <a:rPr lang="en-US" altLang="en-US" sz="2000" b="1" dirty="0" err="1" smtClean="0">
                <a:solidFill>
                  <a:schemeClr val="accent5">
                    <a:lumMod val="50000"/>
                  </a:schemeClr>
                </a:solidFill>
                <a:latin typeface="Arial Narrow" pitchFamily="34" charset="0"/>
                <a:sym typeface="Arial Narrow" pitchFamily="34" charset="0"/>
              </a:rPr>
              <a:t>bawahan</a:t>
            </a:r>
            <a:r>
              <a:rPr lang="en-US" altLang="en-US" sz="2000" b="1" dirty="0" smtClean="0">
                <a:solidFill>
                  <a:schemeClr val="accent5">
                    <a:lumMod val="50000"/>
                  </a:schemeClr>
                </a:solidFill>
                <a:latin typeface="Arial Narrow" pitchFamily="34" charset="0"/>
                <a:sym typeface="Arial Narrow" pitchFamily="34" charset="0"/>
              </a:rPr>
              <a:t>, </a:t>
            </a:r>
            <a:r>
              <a:rPr lang="en-US" altLang="en-US" sz="2000" b="1" dirty="0" err="1" smtClean="0">
                <a:solidFill>
                  <a:schemeClr val="accent5">
                    <a:lumMod val="50000"/>
                  </a:schemeClr>
                </a:solidFill>
                <a:latin typeface="Arial Narrow" pitchFamily="34" charset="0"/>
                <a:sym typeface="Arial Narrow" pitchFamily="34" charset="0"/>
              </a:rPr>
              <a:t>kurang</a:t>
            </a:r>
            <a:r>
              <a:rPr lang="en-US" altLang="en-US" sz="2000" b="1" dirty="0" smtClean="0">
                <a:solidFill>
                  <a:schemeClr val="accent5">
                    <a:lumMod val="50000"/>
                  </a:schemeClr>
                </a:solidFill>
                <a:latin typeface="Arial Narrow" pitchFamily="34" charset="0"/>
                <a:sym typeface="Arial Narrow" pitchFamily="34" charset="0"/>
              </a:rPr>
              <a:t> </a:t>
            </a:r>
            <a:r>
              <a:rPr lang="en-US" altLang="en-US" sz="2000" b="1" dirty="0" err="1" smtClean="0">
                <a:solidFill>
                  <a:schemeClr val="accent5">
                    <a:lumMod val="50000"/>
                  </a:schemeClr>
                </a:solidFill>
                <a:latin typeface="Arial Narrow" pitchFamily="34" charset="0"/>
                <a:sym typeface="Arial Narrow" pitchFamily="34" charset="0"/>
              </a:rPr>
              <a:t>bertanggungjawab</a:t>
            </a:r>
            <a:r>
              <a:rPr lang="en-US" altLang="en-US" sz="2000" b="1" dirty="0" smtClean="0">
                <a:solidFill>
                  <a:schemeClr val="accent5">
                    <a:lumMod val="50000"/>
                  </a:schemeClr>
                </a:solidFill>
                <a:latin typeface="Arial Narrow" pitchFamily="34" charset="0"/>
                <a:sym typeface="Arial Narrow" pitchFamily="34" charset="0"/>
              </a:rPr>
              <a:t> </a:t>
            </a:r>
            <a:r>
              <a:rPr lang="en-US" altLang="en-US" sz="2000" b="1" dirty="0" err="1" smtClean="0">
                <a:solidFill>
                  <a:schemeClr val="accent5">
                    <a:lumMod val="50000"/>
                  </a:schemeClr>
                </a:solidFill>
                <a:latin typeface="Arial Narrow" pitchFamily="34" charset="0"/>
                <a:sym typeface="Arial Narrow" pitchFamily="34" charset="0"/>
              </a:rPr>
              <a:t>tanpa</a:t>
            </a:r>
            <a:r>
              <a:rPr lang="en-US" altLang="en-US" sz="2000" b="1" dirty="0" smtClean="0">
                <a:solidFill>
                  <a:schemeClr val="accent5">
                    <a:lumMod val="50000"/>
                  </a:schemeClr>
                </a:solidFill>
                <a:latin typeface="Arial Narrow" pitchFamily="34" charset="0"/>
                <a:sym typeface="Arial Narrow" pitchFamily="34" charset="0"/>
              </a:rPr>
              <a:t> </a:t>
            </a:r>
            <a:r>
              <a:rPr lang="en-US" altLang="en-US" sz="2000" b="1" dirty="0" err="1" smtClean="0">
                <a:solidFill>
                  <a:schemeClr val="accent5">
                    <a:lumMod val="50000"/>
                  </a:schemeClr>
                </a:solidFill>
                <a:latin typeface="Arial Narrow" pitchFamily="34" charset="0"/>
                <a:sym typeface="Arial Narrow" pitchFamily="34" charset="0"/>
              </a:rPr>
              <a:t>merasa</a:t>
            </a:r>
            <a:r>
              <a:rPr lang="en-US" altLang="en-US" sz="2000" b="1" dirty="0" smtClean="0">
                <a:solidFill>
                  <a:schemeClr val="accent5">
                    <a:lumMod val="50000"/>
                  </a:schemeClr>
                </a:solidFill>
                <a:latin typeface="Arial Narrow" pitchFamily="34" charset="0"/>
                <a:sym typeface="Arial Narrow" pitchFamily="34" charset="0"/>
              </a:rPr>
              <a:t> </a:t>
            </a:r>
            <a:r>
              <a:rPr lang="en-US" altLang="en-US" sz="2000" b="1" dirty="0" err="1" smtClean="0">
                <a:solidFill>
                  <a:schemeClr val="accent5">
                    <a:lumMod val="50000"/>
                  </a:schemeClr>
                </a:solidFill>
                <a:latin typeface="Arial Narrow" pitchFamily="34" charset="0"/>
                <a:sym typeface="Arial Narrow" pitchFamily="34" charset="0"/>
              </a:rPr>
              <a:t>melakukan</a:t>
            </a:r>
            <a:r>
              <a:rPr lang="en-US" altLang="en-US" sz="2000" b="1" dirty="0" smtClean="0">
                <a:solidFill>
                  <a:schemeClr val="accent5">
                    <a:lumMod val="50000"/>
                  </a:schemeClr>
                </a:solidFill>
                <a:latin typeface="Arial Narrow" pitchFamily="34" charset="0"/>
                <a:sym typeface="Arial Narrow" pitchFamily="34" charset="0"/>
              </a:rPr>
              <a:t> </a:t>
            </a:r>
            <a:r>
              <a:rPr lang="en-US" altLang="en-US" sz="2000" b="1" dirty="0" err="1" smtClean="0">
                <a:solidFill>
                  <a:schemeClr val="accent5">
                    <a:lumMod val="50000"/>
                  </a:schemeClr>
                </a:solidFill>
                <a:latin typeface="Arial Narrow" pitchFamily="34" charset="0"/>
                <a:sym typeface="Arial Narrow" pitchFamily="34" charset="0"/>
              </a:rPr>
              <a:t>kesalahan</a:t>
            </a:r>
            <a:r>
              <a:rPr lang="en-US" altLang="en-US" sz="2000" b="1" dirty="0" smtClean="0">
                <a:solidFill>
                  <a:schemeClr val="accent5">
                    <a:lumMod val="50000"/>
                  </a:schemeClr>
                </a:solidFill>
                <a:latin typeface="Arial Narrow" pitchFamily="34" charset="0"/>
                <a:sym typeface="Arial Narrow" pitchFamily="34" charset="0"/>
              </a:rPr>
              <a:t>. </a:t>
            </a:r>
            <a:endParaRPr lang="id-ID" altLang="en-US" sz="2000" b="1" dirty="0" smtClean="0">
              <a:solidFill>
                <a:schemeClr val="accent5">
                  <a:lumMod val="50000"/>
                </a:schemeClr>
              </a:solidFill>
              <a:latin typeface="Arial Narrow" pitchFamily="34" charset="0"/>
              <a:sym typeface="Arial Narrow" pitchFamily="34" charset="0"/>
            </a:endParaRPr>
          </a:p>
          <a:p>
            <a:pPr marL="363538" indent="-320675"/>
            <a:r>
              <a:rPr lang="id-ID" altLang="en-US" sz="2000" b="1" dirty="0">
                <a:solidFill>
                  <a:schemeClr val="accent5">
                    <a:lumMod val="50000"/>
                  </a:schemeClr>
                </a:solidFill>
                <a:latin typeface="Arial Narrow" pitchFamily="34" charset="0"/>
                <a:sym typeface="Arial Narrow" pitchFamily="34" charset="0"/>
              </a:rPr>
              <a:t>Akan tetapi, seorang pemimpin memiliki tingkat kebutuhan untuk berafiliasi yang sangat rendah dapat mengakibatkan konsekuensi dan cenderung menjadi penyendiri, tidak suka bersosialisasi, terkecuali dengan keluarga terdekat.</a:t>
            </a:r>
            <a:r>
              <a:rPr lang="en-US" altLang="en-US" sz="2000" b="1" dirty="0">
                <a:solidFill>
                  <a:schemeClr val="accent5">
                    <a:lumMod val="50000"/>
                  </a:schemeClr>
                </a:solidFill>
                <a:latin typeface="Arial Narrow" pitchFamily="34" charset="0"/>
                <a:sym typeface="Arial Narrow" pitchFamily="34" charset="0"/>
              </a:rPr>
              <a:t> </a:t>
            </a:r>
            <a:r>
              <a:rPr lang="id-ID" altLang="en-US" sz="2000" b="1" dirty="0">
                <a:solidFill>
                  <a:schemeClr val="accent5">
                    <a:lumMod val="50000"/>
                  </a:schemeClr>
                </a:solidFill>
                <a:latin typeface="Arial Narrow" pitchFamily="34" charset="0"/>
                <a:sym typeface="Arial Narrow" pitchFamily="34" charset="0"/>
              </a:rPr>
              <a:t>Pemimpin seperti ini kurang tertarik untuk terlibat dalam aktivitas sosial dan hubungan masyarakat, juga membangun hubungan interpesonal yang efektif dengan bawahan</a:t>
            </a:r>
            <a:r>
              <a:rPr lang="id-ID" altLang="en-US" sz="2000" b="1" dirty="0" smtClean="0">
                <a:solidFill>
                  <a:schemeClr val="accent5">
                    <a:lumMod val="50000"/>
                  </a:schemeClr>
                </a:solidFill>
                <a:latin typeface="Arial Narrow" pitchFamily="34" charset="0"/>
                <a:sym typeface="Arial Narrow" pitchFamily="34" charset="0"/>
              </a:rPr>
              <a:t>.</a:t>
            </a:r>
            <a:r>
              <a:rPr lang="en-US" altLang="en-US" sz="2000" b="1" dirty="0" smtClean="0">
                <a:solidFill>
                  <a:schemeClr val="accent5">
                    <a:lumMod val="50000"/>
                  </a:schemeClr>
                </a:solidFill>
                <a:latin typeface="Arial Narrow" pitchFamily="34" charset="0"/>
                <a:sym typeface="Arial Narrow" pitchFamily="34" charset="0"/>
              </a:rPr>
              <a:t> </a:t>
            </a:r>
            <a:endParaRPr lang="zh-CN" altLang="en-US" sz="2000" b="1" dirty="0" smtClean="0">
              <a:solidFill>
                <a:schemeClr val="accent5">
                  <a:lumMod val="50000"/>
                </a:schemeClr>
              </a:solidFill>
              <a:latin typeface="Arial Narrow" pitchFamily="34" charset="0"/>
              <a:sym typeface="Arial Narrow" pitchFamily="34" charset="0"/>
            </a:endParaRPr>
          </a:p>
        </p:txBody>
      </p:sp>
    </p:spTree>
    <p:extLst>
      <p:ext uri="{BB962C8B-B14F-4D97-AF65-F5344CB8AC3E}">
        <p14:creationId xmlns:p14="http://schemas.microsoft.com/office/powerpoint/2010/main" val="5565138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D:\WINA\NGAJAR\UMA\TEMPLATE PPT\283_school_ppt\Template_mai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1048605" name="Content Placeholder 2"/>
          <p:cNvSpPr>
            <a:spLocks noGrp="1"/>
          </p:cNvSpPr>
          <p:nvPr>
            <p:ph idx="1"/>
          </p:nvPr>
        </p:nvSpPr>
        <p:spPr>
          <a:xfrm>
            <a:off x="251519" y="476672"/>
            <a:ext cx="4032449" cy="5040560"/>
          </a:xfrm>
          <a:solidFill>
            <a:schemeClr val="accent3">
              <a:lumMod val="20000"/>
              <a:lumOff val="80000"/>
            </a:schemeClr>
          </a:solidFill>
          <a:ln>
            <a:solidFill>
              <a:schemeClr val="accent3">
                <a:lumMod val="75000"/>
              </a:schemeClr>
            </a:solidFill>
          </a:ln>
        </p:spPr>
        <p:txBody>
          <a:bodyPr>
            <a:normAutofit lnSpcReduction="10000"/>
          </a:bodyPr>
          <a:lstStyle/>
          <a:p>
            <a:pPr>
              <a:spcBef>
                <a:spcPts val="0"/>
              </a:spcBef>
              <a:spcAft>
                <a:spcPts val="1200"/>
              </a:spcAft>
            </a:pPr>
            <a:r>
              <a:rPr lang="id-ID" sz="2000" b="1" dirty="0" smtClean="0">
                <a:solidFill>
                  <a:srgbClr val="FF0000"/>
                </a:solidFill>
                <a:latin typeface="Arial Narrow" pitchFamily="34" charset="0"/>
              </a:rPr>
              <a:t>Keterampilan teknis.</a:t>
            </a:r>
            <a:r>
              <a:rPr lang="id-ID" sz="2000" b="1" dirty="0" smtClean="0">
                <a:solidFill>
                  <a:schemeClr val="accent5">
                    <a:lumMod val="50000"/>
                  </a:schemeClr>
                </a:solidFill>
                <a:latin typeface="Arial Narrow" pitchFamily="34" charset="0"/>
              </a:rPr>
              <a:t> Keterampilan teknis mencakup pengetahuan tentang metode, proses, dan peralatan untuk melakukan kegiatan khusus dari unit organisasi manajer. Keterampilan teknis juga mencakup pengetahuan faktual tentang organisasi (aturan, struktur, sistem manajemen, karakteristik karyawan), dan pengetahuan tentang produk dan layanan organisasi (spesifikasi teknis, kekuatan, dan batasan). Jenis pengetahuan ini diperoleh dengan kombinasi pendidikan formal, pelatihan, dan pengalaman kerja.</a:t>
            </a:r>
          </a:p>
        </p:txBody>
      </p:sp>
      <p:sp>
        <p:nvSpPr>
          <p:cNvPr id="7" name="Content Placeholder 2"/>
          <p:cNvSpPr txBox="1">
            <a:spLocks/>
          </p:cNvSpPr>
          <p:nvPr/>
        </p:nvSpPr>
        <p:spPr>
          <a:xfrm>
            <a:off x="4571999" y="476672"/>
            <a:ext cx="4180613" cy="5040559"/>
          </a:xfrm>
          <a:prstGeom prst="rect">
            <a:avLst/>
          </a:prstGeom>
          <a:solidFill>
            <a:schemeClr val="accent3">
              <a:lumMod val="20000"/>
              <a:lumOff val="80000"/>
            </a:schemeClr>
          </a:solidFill>
          <a:ln>
            <a:solidFill>
              <a:schemeClr val="accent3">
                <a:lumMod val="75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0"/>
              </a:spcBef>
              <a:spcAft>
                <a:spcPts val="1200"/>
              </a:spcAft>
            </a:pPr>
            <a:r>
              <a:rPr lang="id-ID" sz="2000" b="1" dirty="0" smtClean="0">
                <a:solidFill>
                  <a:srgbClr val="FF0000"/>
                </a:solidFill>
                <a:latin typeface="Arial Narrow" pitchFamily="34" charset="0"/>
              </a:rPr>
              <a:t>Keterampilan Konseptual.</a:t>
            </a:r>
            <a:r>
              <a:rPr lang="id-ID" sz="2000" b="1" dirty="0" smtClean="0">
                <a:solidFill>
                  <a:schemeClr val="accent5">
                    <a:lumMod val="50000"/>
                  </a:schemeClr>
                </a:solidFill>
                <a:latin typeface="Arial Narrow" pitchFamily="34" charset="0"/>
              </a:rPr>
              <a:t> Secara umum, keterampilan konseptual (atau kognitif) melibatkan penilaian yang baik, pandangan ke depan, intuisi, kreativitas, dan kemampuan untuk menemukan makna dan keteraturan dalam peristiwa yang ambigu dan tidak pasti. Keterampilan konseptual khusus yang dapat diukur dengan tes bakat meliputi kemampuan analitis, pemikiran logis, pembentukan konsep, penalaran induktif, dan penalaran deduktif. </a:t>
            </a:r>
          </a:p>
        </p:txBody>
      </p:sp>
      <p:sp>
        <p:nvSpPr>
          <p:cNvPr id="3" name="Rounded Rectangle 2"/>
          <p:cNvSpPr/>
          <p:nvPr/>
        </p:nvSpPr>
        <p:spPr>
          <a:xfrm>
            <a:off x="899592" y="5805265"/>
            <a:ext cx="7632848" cy="576063"/>
          </a:xfrm>
          <a:prstGeom prst="roundRect">
            <a:avLst/>
          </a:prstGeom>
          <a:solidFill>
            <a:schemeClr val="accent3">
              <a:lumMod val="20000"/>
              <a:lumOff val="8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800" b="1" dirty="0" smtClean="0">
                <a:solidFill>
                  <a:srgbClr val="FF0000"/>
                </a:solidFill>
                <a:latin typeface="Arial Narrow" pitchFamily="34" charset="0"/>
              </a:rPr>
              <a:t>Keterampilan dan Efektivitas Manajerial</a:t>
            </a:r>
            <a:endParaRPr lang="id-ID"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D:\WINA\NGAJAR\UMA\TEMPLATE PPT\283_school_ppt\Template_mai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1048672" name="Content Placeholder 2"/>
          <p:cNvSpPr>
            <a:spLocks noGrp="1"/>
          </p:cNvSpPr>
          <p:nvPr>
            <p:ph idx="1"/>
          </p:nvPr>
        </p:nvSpPr>
        <p:spPr>
          <a:xfrm>
            <a:off x="2699792" y="692696"/>
            <a:ext cx="5607912" cy="5001419"/>
          </a:xfrm>
          <a:solidFill>
            <a:schemeClr val="accent3">
              <a:lumMod val="20000"/>
              <a:lumOff val="80000"/>
            </a:schemeClr>
          </a:solidFill>
          <a:ln>
            <a:solidFill>
              <a:schemeClr val="accent3">
                <a:lumMod val="75000"/>
              </a:schemeClr>
            </a:solidFill>
          </a:ln>
        </p:spPr>
        <p:txBody>
          <a:bodyPr>
            <a:noAutofit/>
          </a:bodyPr>
          <a:lstStyle/>
          <a:p>
            <a:pPr>
              <a:spcBef>
                <a:spcPts val="0"/>
              </a:spcBef>
              <a:spcAft>
                <a:spcPts val="1200"/>
              </a:spcAft>
            </a:pPr>
            <a:r>
              <a:rPr lang="id-ID" sz="2000" b="1" dirty="0" smtClean="0">
                <a:solidFill>
                  <a:srgbClr val="FF0000"/>
                </a:solidFill>
                <a:latin typeface="Arial Narrow" pitchFamily="34" charset="0"/>
              </a:rPr>
              <a:t>Kemampuan interpersonal.</a:t>
            </a:r>
            <a:r>
              <a:rPr lang="id-ID" sz="2000" b="1" dirty="0" smtClean="0">
                <a:solidFill>
                  <a:schemeClr val="accent5">
                    <a:lumMod val="50000"/>
                  </a:schemeClr>
                </a:solidFill>
                <a:latin typeface="Arial Narrow" pitchFamily="34" charset="0"/>
              </a:rPr>
              <a:t> Keterampilan interpersonal (atau sosial) meliputi pengetahuan tentang perilaku manusia dan proses kelompok, kemampuan untuk memahami perasaan, sikap, dan motif orang lain, dan kemampuan untuk berkomunikasi dengan jelas dan persuasif. Jenis keterampilan interpersonal khusus seperti empati, wawasan sosial, pesona, kebijaksanaan dan diplomasi, kemampuan persuasif, dan kemampuan komunikasi lisan sangat penting untuk mengembangkan dan memelihara hubungan kerja sama dengan bawahan, atasan, rekan kerja, dan orang luar. Seseorang yang mengerti orang dan mempesona, bijaksana, dan diplomatis akan memiliki hubungan yang lebih kooperatif daripada orang yang tidak peka dan ofensif.</a:t>
            </a:r>
          </a:p>
        </p:txBody>
      </p:sp>
      <p:sp>
        <p:nvSpPr>
          <p:cNvPr id="3" name="Rectangle 2"/>
          <p:cNvSpPr/>
          <p:nvPr/>
        </p:nvSpPr>
        <p:spPr>
          <a:xfrm>
            <a:off x="395536" y="404664"/>
            <a:ext cx="1521570" cy="400110"/>
          </a:xfrm>
          <a:prstGeom prst="rect">
            <a:avLst/>
          </a:prstGeom>
          <a:solidFill>
            <a:schemeClr val="accent3">
              <a:lumMod val="20000"/>
              <a:lumOff val="80000"/>
            </a:schemeClr>
          </a:solidFill>
          <a:ln>
            <a:solidFill>
              <a:schemeClr val="accent3">
                <a:lumMod val="75000"/>
              </a:schemeClr>
            </a:solidFill>
          </a:ln>
        </p:spPr>
        <p:txBody>
          <a:bodyPr wrap="none">
            <a:spAutoFit/>
          </a:bodyPr>
          <a:lstStyle/>
          <a:p>
            <a:r>
              <a:rPr lang="en-US" altLang="en-US" sz="2000" b="1" dirty="0" smtClean="0">
                <a:solidFill>
                  <a:schemeClr val="accent5">
                    <a:lumMod val="50000"/>
                  </a:schemeClr>
                </a:solidFill>
                <a:latin typeface="Arial Narrow" pitchFamily="34" charset="0"/>
                <a:sym typeface="Arial Narrow" pitchFamily="34" charset="0"/>
              </a:rPr>
              <a:t>.</a:t>
            </a:r>
            <a:r>
              <a:rPr lang="id-ID" altLang="en-US" sz="2000" b="1" dirty="0" smtClean="0">
                <a:solidFill>
                  <a:schemeClr val="accent5">
                    <a:lumMod val="50000"/>
                  </a:schemeClr>
                </a:solidFill>
                <a:latin typeface="Arial Narrow" pitchFamily="34" charset="0"/>
                <a:sym typeface="Arial Narrow" pitchFamily="34" charset="0"/>
              </a:rPr>
              <a:t>.......continue</a:t>
            </a:r>
            <a:endParaRPr lang="id-ID" sz="2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124</TotalTime>
  <Words>1305</Words>
  <Application>Microsoft Office PowerPoint</Application>
  <PresentationFormat>On-screen Show (4:3)</PresentationFormat>
  <Paragraphs>59</Paragraphs>
  <Slides>13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宋体</vt:lpstr>
      <vt:lpstr>Arial</vt:lpstr>
      <vt:lpstr>Arial Narrow</vt:lpstr>
      <vt:lpstr>Calibri</vt:lpstr>
      <vt:lpstr>Comic Sans MS</vt:lpstr>
      <vt:lpstr>Wingdings</vt:lpstr>
      <vt:lpstr>Wingdings 2</vt:lpstr>
      <vt:lpstr>Office Theme</vt:lpstr>
      <vt:lpstr>Characteristics &amp; Managerial Skills</vt:lpstr>
      <vt:lpstr>1. Energy Level &amp; Stress Tolerance</vt:lpstr>
      <vt:lpstr>2. Self-Confidence</vt:lpstr>
      <vt:lpstr>3. Internal Locus Of Control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TeŞekkŰr Ederim</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ismail - [2010]</dc:creator>
  <cp:lastModifiedBy>UMA</cp:lastModifiedBy>
  <cp:revision>60</cp:revision>
  <dcterms:created xsi:type="dcterms:W3CDTF">2020-04-04T17:12:43Z</dcterms:created>
  <dcterms:modified xsi:type="dcterms:W3CDTF">2020-07-29T01:57:46Z</dcterms:modified>
</cp:coreProperties>
</file>