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290" r:id="rId25"/>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Narrow" panose="020B0606020202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Narrow" panose="020B0606020202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F43F115F-5912-4ACA-A8FD-FD9A292C3F0C}" type="datetimeFigureOut">
              <a:rPr lang="id-ID"/>
              <a:pPr>
                <a:defRPr/>
              </a:pPr>
              <a:t>29/07/2020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B67DD73-2F6E-4528-A4DE-103F1356E6E0}"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0" y="-30163"/>
            <a:ext cx="9067800" cy="6889751"/>
            <a:chOff x="0" y="-30477"/>
            <a:chExt cx="9067800" cy="6889273"/>
          </a:xfrm>
        </p:grpSpPr>
        <p:cxnSp>
          <p:nvCxnSpPr>
            <p:cNvPr id="5" name="Straight Connector 4"/>
            <p:cNvCxnSpPr/>
            <p:nvPr/>
          </p:nvCxnSpPr>
          <p:spPr>
            <a:xfrm rot="16200000" flipH="1">
              <a:off x="-1447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16380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485662"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32382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33144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371362" y="2971246"/>
              <a:ext cx="6857524"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2819162"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04862"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2133362"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31239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8285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28191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2438162" y="3123646"/>
              <a:ext cx="6857524"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1731724"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141968"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9141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855549"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26429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1953974" y="3325258"/>
              <a:ext cx="6857524" cy="206375"/>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2361962"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21333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106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876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1028938" y="3237946"/>
              <a:ext cx="6857524"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723662"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799862"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52161"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304562" y="3199846"/>
              <a:ext cx="6857524"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90262"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381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609362"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6860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304562"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028462"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782876" y="2722008"/>
              <a:ext cx="6857524"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13726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600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659051"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28349" y="3252233"/>
              <a:ext cx="6857524"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560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52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381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2743438" y="3352246"/>
              <a:ext cx="6857524"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20957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27053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1829038" y="3276046"/>
              <a:ext cx="6857524"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10670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23624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2646601" y="2722008"/>
              <a:ext cx="6857524"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3049032" y="3276840"/>
              <a:ext cx="6857524"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2895838" y="3276046"/>
              <a:ext cx="6857524"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2389426" y="3226833"/>
              <a:ext cx="6857524"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22370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17528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19814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3467338" y="3314146"/>
              <a:ext cx="6857524"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3467338" y="3314146"/>
              <a:ext cx="6857524"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4038839" y="3428446"/>
              <a:ext cx="6857524" cy="3175"/>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3886438" y="3199846"/>
              <a:ext cx="6857524"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4000738" y="3237946"/>
              <a:ext cx="6857524"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4572238" y="3199846"/>
              <a:ext cx="6857524"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37340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3619738" y="3314146"/>
              <a:ext cx="6857524"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42150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43436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4572238" y="3352246"/>
              <a:ext cx="6857524"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258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0675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5219938" y="3237946"/>
              <a:ext cx="6857524"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4877038" y="3352246"/>
              <a:ext cx="6857524"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5528707" y="3318116"/>
              <a:ext cx="6887685"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4850051" y="3226833"/>
              <a:ext cx="6857524"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4751626" y="3325258"/>
              <a:ext cx="6857524"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5562839" y="3428446"/>
              <a:ext cx="6857524"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2552938" y="3390346"/>
              <a:ext cx="6857524"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3048238" y="3352246"/>
              <a:ext cx="6857524"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3238738" y="3237946"/>
              <a:ext cx="6857524"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2133838" y="3276046"/>
              <a:ext cx="6857524"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3148251" y="3252233"/>
              <a:ext cx="6857524"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3772138" y="3237946"/>
              <a:ext cx="6857524"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4229338" y="2933146"/>
              <a:ext cx="6857524"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1371044" y="3200640"/>
              <a:ext cx="6859112"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grpSp>
        <p:nvGrpSpPr>
          <p:cNvPr id="89" name="Group 92"/>
          <p:cNvGrpSpPr>
            <a:grpSpLocks/>
          </p:cNvGrpSpPr>
          <p:nvPr/>
        </p:nvGrpSpPr>
        <p:grpSpPr bwMode="auto">
          <a:xfrm>
            <a:off x="0" y="2057400"/>
            <a:ext cx="4802188" cy="2820988"/>
            <a:chOff x="0" y="2057400"/>
            <a:chExt cx="4801394" cy="2820988"/>
          </a:xfrm>
        </p:grpSpPr>
        <p:cxnSp>
          <p:nvCxnSpPr>
            <p:cNvPr id="90" name="Straight Connector 89"/>
            <p:cNvCxnSpPr/>
            <p:nvPr/>
          </p:nvCxnSpPr>
          <p:spPr>
            <a:xfrm>
              <a:off x="0" y="20574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0" y="4876800"/>
              <a:ext cx="4799806"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5400000">
              <a:off x="3391694" y="3467100"/>
              <a:ext cx="2817812"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3" name="Date Placeholder 3"/>
          <p:cNvSpPr>
            <a:spLocks noGrp="1"/>
          </p:cNvSpPr>
          <p:nvPr>
            <p:ph type="dt" sz="half" idx="10"/>
          </p:nvPr>
        </p:nvSpPr>
        <p:spPr/>
        <p:txBody>
          <a:bodyPr/>
          <a:lstStyle>
            <a:lvl1pPr>
              <a:defRPr/>
            </a:lvl1pPr>
          </a:lstStyle>
          <a:p>
            <a:pPr>
              <a:defRPr/>
            </a:pPr>
            <a:fld id="{5692570A-F403-4B7B-A1DC-06533AAFC5B1}" type="datetimeFigureOut">
              <a:rPr lang="id-ID"/>
              <a:pPr>
                <a:defRPr/>
              </a:pPr>
              <a:t>29/07/2020</a:t>
            </a:fld>
            <a:endParaRPr lang="id-ID"/>
          </a:p>
        </p:txBody>
      </p:sp>
      <p:sp>
        <p:nvSpPr>
          <p:cNvPr id="94" name="Footer Placeholder 4"/>
          <p:cNvSpPr>
            <a:spLocks noGrp="1"/>
          </p:cNvSpPr>
          <p:nvPr>
            <p:ph type="ftr" sz="quarter" idx="11"/>
          </p:nvPr>
        </p:nvSpPr>
        <p:spPr/>
        <p:txBody>
          <a:bodyPr/>
          <a:lstStyle>
            <a:lvl1pPr>
              <a:defRPr/>
            </a:lvl1pPr>
          </a:lstStyle>
          <a:p>
            <a:pPr>
              <a:defRPr/>
            </a:pPr>
            <a:endParaRPr lang="id-ID"/>
          </a:p>
        </p:txBody>
      </p:sp>
      <p:sp>
        <p:nvSpPr>
          <p:cNvPr id="95" name="Slide Number Placeholder 5"/>
          <p:cNvSpPr>
            <a:spLocks noGrp="1"/>
          </p:cNvSpPr>
          <p:nvPr>
            <p:ph type="sldNum" sz="quarter" idx="12"/>
          </p:nvPr>
        </p:nvSpPr>
        <p:spPr/>
        <p:txBody>
          <a:bodyPr/>
          <a:lstStyle>
            <a:lvl1pPr>
              <a:defRPr/>
            </a:lvl1pPr>
          </a:lstStyle>
          <a:p>
            <a:fld id="{9429D2BE-C6B5-461C-8658-566AB3C54CE9}" type="slidenum">
              <a:rPr lang="id-ID" altLang="en-US"/>
              <a:pPr/>
              <a:t>‹#›</a:t>
            </a:fld>
            <a:endParaRPr lang="id-ID" altLang="en-US"/>
          </a:p>
        </p:txBody>
      </p:sp>
    </p:spTree>
    <p:extLst>
      <p:ext uri="{BB962C8B-B14F-4D97-AF65-F5344CB8AC3E}">
        <p14:creationId xmlns:p14="http://schemas.microsoft.com/office/powerpoint/2010/main" val="2139282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48D311-27D0-4894-9444-BC81DD124930}"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BA8676E3-3A76-4570-9535-0A83FEFBDCDB}" type="slidenum">
              <a:rPr lang="id-ID" altLang="en-US"/>
              <a:pPr/>
              <a:t>‹#›</a:t>
            </a:fld>
            <a:endParaRPr lang="id-ID" altLang="en-US"/>
          </a:p>
        </p:txBody>
      </p:sp>
    </p:spTree>
    <p:extLst>
      <p:ext uri="{BB962C8B-B14F-4D97-AF65-F5344CB8AC3E}">
        <p14:creationId xmlns:p14="http://schemas.microsoft.com/office/powerpoint/2010/main" val="413981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0F74B0C-53F2-4869-9E02-7BD27E43009C}"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AF10B86A-FB92-4936-9D7B-3BA7862B62C2}" type="slidenum">
              <a:rPr lang="id-ID" altLang="en-US"/>
              <a:pPr/>
              <a:t>‹#›</a:t>
            </a:fld>
            <a:endParaRPr lang="id-ID" altLang="en-US"/>
          </a:p>
        </p:txBody>
      </p:sp>
    </p:spTree>
    <p:extLst>
      <p:ext uri="{BB962C8B-B14F-4D97-AF65-F5344CB8AC3E}">
        <p14:creationId xmlns:p14="http://schemas.microsoft.com/office/powerpoint/2010/main" val="1468661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1A9890-0313-4682-AED7-A9C0380CF6F7}" type="datetimeFigureOut">
              <a:rPr lang="id-ID"/>
              <a:pPr>
                <a:defRPr/>
              </a:pPr>
              <a:t>29/07/2020</a:t>
            </a:fld>
            <a:endParaRPr lang="id-ID"/>
          </a:p>
        </p:txBody>
      </p:sp>
      <p:sp>
        <p:nvSpPr>
          <p:cNvPr id="5" name="Footer Placeholder 4"/>
          <p:cNvSpPr>
            <a:spLocks noGrp="1"/>
          </p:cNvSpPr>
          <p:nvPr>
            <p:ph type="ftr" sz="quarter" idx="11"/>
          </p:nvPr>
        </p:nvSpPr>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fld id="{64E48462-91A7-415C-86B5-3C7C8DD93DDC}" type="slidenum">
              <a:rPr lang="id-ID" altLang="en-US"/>
              <a:pPr/>
              <a:t>‹#›</a:t>
            </a:fld>
            <a:endParaRPr lang="id-ID" altLang="en-US"/>
          </a:p>
        </p:txBody>
      </p:sp>
    </p:spTree>
    <p:extLst>
      <p:ext uri="{BB962C8B-B14F-4D97-AF65-F5344CB8AC3E}">
        <p14:creationId xmlns:p14="http://schemas.microsoft.com/office/powerpoint/2010/main" val="2768888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grpSp>
        <p:nvGrpSpPr>
          <p:cNvPr id="4" name="Group 92"/>
          <p:cNvGrpSpPr>
            <a:grpSpLocks/>
          </p:cNvGrpSpPr>
          <p:nvPr/>
        </p:nvGrpSpPr>
        <p:grpSpPr bwMode="auto">
          <a:xfrm>
            <a:off x="0" y="-30163"/>
            <a:ext cx="9067800" cy="4846638"/>
            <a:chOff x="1" y="-30477"/>
            <a:chExt cx="9067799" cy="4526277"/>
          </a:xfrm>
        </p:grpSpPr>
        <p:cxnSp>
          <p:nvCxnSpPr>
            <p:cNvPr id="5" name="Straight Connector 4"/>
            <p:cNvCxnSpPr/>
            <p:nvPr/>
          </p:nvCxnSpPr>
          <p:spPr>
            <a:xfrm rot="16200000" flipH="1">
              <a:off x="-2715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16200000" flipH="1">
              <a:off x="-4620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309660"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206226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213846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95360" y="1785840"/>
              <a:ext cx="450552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1643160"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52886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95736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94796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652560"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16431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790370" y="2019629"/>
              <a:ext cx="4495143"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55722"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34034"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2618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7954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1466947"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77972"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118596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95736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224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2052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2204939" y="2052540"/>
              <a:ext cx="450552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452340"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376140"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024634"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6200000" flipH="1">
              <a:off x="871440" y="2014440"/>
              <a:ext cx="450552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985740"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1557240"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566640"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18620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8714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47540"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1958878" y="1536602"/>
              <a:ext cx="4505521" cy="1412875"/>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5486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2776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835053"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16200000" flipH="1">
              <a:off x="1047653" y="2066827"/>
              <a:ext cx="450552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1736628"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16200000" flipH="1">
              <a:off x="1328640"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557240"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39194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32717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38813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3005039" y="2090640"/>
              <a:ext cx="4505521"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22430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35384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822602" y="1536602"/>
              <a:ext cx="4505521" cy="1412875"/>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4225033" y="2091434"/>
              <a:ext cx="4505521" cy="303212"/>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4071839" y="2090640"/>
              <a:ext cx="450552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565427" y="2041427"/>
              <a:ext cx="4505521" cy="403225"/>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16200000" flipH="1">
              <a:off x="34130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16200000" flipH="1">
              <a:off x="2928839" y="2166840"/>
              <a:ext cx="450552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3081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4643339" y="2128740"/>
              <a:ext cx="450552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4643339" y="2128740"/>
              <a:ext cx="450552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5215633" y="2242246"/>
              <a:ext cx="450552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16200000" flipH="1">
              <a:off x="5062439" y="2014440"/>
              <a:ext cx="450552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5176739" y="2052540"/>
              <a:ext cx="450552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57482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49100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4795739" y="2128740"/>
              <a:ext cx="450552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3910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6200000" flipH="1">
              <a:off x="55196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748239" y="2166840"/>
              <a:ext cx="450552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6434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62435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63959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053039" y="2166840"/>
              <a:ext cx="450552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6709412" y="2137412"/>
              <a:ext cx="4526277" cy="1905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026052" y="2041427"/>
              <a:ext cx="4505521" cy="403225"/>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5927627" y="2139852"/>
              <a:ext cx="4505521" cy="206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38840" y="2241452"/>
              <a:ext cx="4505521" cy="3175"/>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3728939" y="2204940"/>
              <a:ext cx="450552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4224239" y="2166840"/>
              <a:ext cx="450552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6200000" flipH="1">
              <a:off x="4414739" y="2052540"/>
              <a:ext cx="450552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309839" y="2090640"/>
              <a:ext cx="450552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324252" y="2066827"/>
              <a:ext cx="450552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4948139" y="2052540"/>
              <a:ext cx="450552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5405339" y="1747740"/>
              <a:ext cx="450552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2547839" y="2014440"/>
              <a:ext cx="4505521" cy="457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0" y="4311650"/>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89" name="Straight Connector 88"/>
          <p:cNvCxnSpPr/>
          <p:nvPr/>
        </p:nvCxnSpPr>
        <p:spPr>
          <a:xfrm>
            <a:off x="0" y="438785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0" y="6138863"/>
            <a:ext cx="9144000"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91" name="Date Placeholder 1"/>
          <p:cNvSpPr>
            <a:spLocks noGrp="1"/>
          </p:cNvSpPr>
          <p:nvPr>
            <p:ph type="dt" sz="half" idx="10"/>
          </p:nvPr>
        </p:nvSpPr>
        <p:spPr/>
        <p:txBody>
          <a:bodyPr/>
          <a:lstStyle>
            <a:lvl1pPr>
              <a:defRPr/>
            </a:lvl1pPr>
          </a:lstStyle>
          <a:p>
            <a:pPr>
              <a:defRPr/>
            </a:pPr>
            <a:fld id="{A01284AF-1164-4334-8BF4-76BD036E0CB7}" type="datetimeFigureOut">
              <a:rPr lang="id-ID"/>
              <a:pPr>
                <a:defRPr/>
              </a:pPr>
              <a:t>29/07/2020</a:t>
            </a:fld>
            <a:endParaRPr lang="id-ID"/>
          </a:p>
        </p:txBody>
      </p:sp>
      <p:sp>
        <p:nvSpPr>
          <p:cNvPr id="92" name="Footer Placeholder 90"/>
          <p:cNvSpPr>
            <a:spLocks noGrp="1"/>
          </p:cNvSpPr>
          <p:nvPr>
            <p:ph type="ftr" sz="quarter" idx="11"/>
          </p:nvPr>
        </p:nvSpPr>
        <p:spPr/>
        <p:txBody>
          <a:bodyPr/>
          <a:lstStyle>
            <a:lvl1pPr>
              <a:defRPr/>
            </a:lvl1pPr>
          </a:lstStyle>
          <a:p>
            <a:pPr>
              <a:defRPr/>
            </a:pPr>
            <a:endParaRPr lang="id-ID"/>
          </a:p>
        </p:txBody>
      </p:sp>
      <p:sp>
        <p:nvSpPr>
          <p:cNvPr id="93" name="Slide Number Placeholder 91"/>
          <p:cNvSpPr>
            <a:spLocks noGrp="1"/>
          </p:cNvSpPr>
          <p:nvPr>
            <p:ph type="sldNum" sz="quarter" idx="12"/>
          </p:nvPr>
        </p:nvSpPr>
        <p:spPr/>
        <p:txBody>
          <a:bodyPr/>
          <a:lstStyle>
            <a:lvl1pPr>
              <a:defRPr/>
            </a:lvl1pPr>
          </a:lstStyle>
          <a:p>
            <a:fld id="{22FAC334-8032-4286-82A5-4A3ED3AEF848}" type="slidenum">
              <a:rPr lang="id-ID" altLang="en-US"/>
              <a:pPr/>
              <a:t>‹#›</a:t>
            </a:fld>
            <a:endParaRPr lang="id-ID" altLang="en-US"/>
          </a:p>
        </p:txBody>
      </p:sp>
    </p:spTree>
    <p:extLst>
      <p:ext uri="{BB962C8B-B14F-4D97-AF65-F5344CB8AC3E}">
        <p14:creationId xmlns:p14="http://schemas.microsoft.com/office/powerpoint/2010/main" val="18911707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EB729EC-67C0-4852-AB94-24ECF40A8BB4}" type="datetimeFigureOut">
              <a:rPr lang="id-ID"/>
              <a:pPr>
                <a:defRPr/>
              </a:pPr>
              <a:t>29/07/2020</a:t>
            </a:fld>
            <a:endParaRPr lang="id-ID"/>
          </a:p>
        </p:txBody>
      </p:sp>
      <p:sp>
        <p:nvSpPr>
          <p:cNvPr id="6" name="Footer Placeholder 4"/>
          <p:cNvSpPr>
            <a:spLocks noGrp="1"/>
          </p:cNvSpPr>
          <p:nvPr>
            <p:ph type="ftr" sz="quarter" idx="11"/>
          </p:nvPr>
        </p:nvSpPr>
        <p:spPr/>
        <p:txBody>
          <a:bodyPr/>
          <a:lstStyle>
            <a:lvl1pPr>
              <a:defRPr/>
            </a:lvl1pPr>
          </a:lstStyle>
          <a:p>
            <a:pPr>
              <a:defRPr/>
            </a:pPr>
            <a:endParaRPr lang="id-ID"/>
          </a:p>
        </p:txBody>
      </p:sp>
      <p:sp>
        <p:nvSpPr>
          <p:cNvPr id="7" name="Slide Number Placeholder 5"/>
          <p:cNvSpPr>
            <a:spLocks noGrp="1"/>
          </p:cNvSpPr>
          <p:nvPr>
            <p:ph type="sldNum" sz="quarter" idx="12"/>
          </p:nvPr>
        </p:nvSpPr>
        <p:spPr/>
        <p:txBody>
          <a:bodyPr/>
          <a:lstStyle>
            <a:lvl1pPr>
              <a:defRPr/>
            </a:lvl1pPr>
          </a:lstStyle>
          <a:p>
            <a:fld id="{7556A65F-8CF5-4534-9748-5D2173A3BDA2}" type="slidenum">
              <a:rPr lang="id-ID" altLang="en-US"/>
              <a:pPr/>
              <a:t>‹#›</a:t>
            </a:fld>
            <a:endParaRPr lang="id-ID" altLang="en-US"/>
          </a:p>
        </p:txBody>
      </p:sp>
    </p:spTree>
    <p:extLst>
      <p:ext uri="{BB962C8B-B14F-4D97-AF65-F5344CB8AC3E}">
        <p14:creationId xmlns:p14="http://schemas.microsoft.com/office/powerpoint/2010/main" val="202148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F772E45-6BCB-49BB-AC0E-79B0BD96F510}" type="datetimeFigureOut">
              <a:rPr lang="id-ID"/>
              <a:pPr>
                <a:defRPr/>
              </a:pPr>
              <a:t>29/07/2020</a:t>
            </a:fld>
            <a:endParaRPr lang="id-ID"/>
          </a:p>
        </p:txBody>
      </p:sp>
      <p:sp>
        <p:nvSpPr>
          <p:cNvPr id="8" name="Footer Placeholder 4"/>
          <p:cNvSpPr>
            <a:spLocks noGrp="1"/>
          </p:cNvSpPr>
          <p:nvPr>
            <p:ph type="ftr" sz="quarter" idx="11"/>
          </p:nvPr>
        </p:nvSpPr>
        <p:spPr/>
        <p:txBody>
          <a:bodyPr/>
          <a:lstStyle>
            <a:lvl1pPr>
              <a:defRPr/>
            </a:lvl1pPr>
          </a:lstStyle>
          <a:p>
            <a:pPr>
              <a:defRPr/>
            </a:pPr>
            <a:endParaRPr lang="id-ID"/>
          </a:p>
        </p:txBody>
      </p:sp>
      <p:sp>
        <p:nvSpPr>
          <p:cNvPr id="9" name="Slide Number Placeholder 5"/>
          <p:cNvSpPr>
            <a:spLocks noGrp="1"/>
          </p:cNvSpPr>
          <p:nvPr>
            <p:ph type="sldNum" sz="quarter" idx="12"/>
          </p:nvPr>
        </p:nvSpPr>
        <p:spPr/>
        <p:txBody>
          <a:bodyPr/>
          <a:lstStyle>
            <a:lvl1pPr>
              <a:defRPr/>
            </a:lvl1pPr>
          </a:lstStyle>
          <a:p>
            <a:fld id="{E0B087EB-0F71-44F9-9F52-9C531F57ED75}" type="slidenum">
              <a:rPr lang="id-ID" altLang="en-US"/>
              <a:pPr/>
              <a:t>‹#›</a:t>
            </a:fld>
            <a:endParaRPr lang="id-ID" altLang="en-US"/>
          </a:p>
        </p:txBody>
      </p:sp>
    </p:spTree>
    <p:extLst>
      <p:ext uri="{BB962C8B-B14F-4D97-AF65-F5344CB8AC3E}">
        <p14:creationId xmlns:p14="http://schemas.microsoft.com/office/powerpoint/2010/main" val="2495678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FE17147-36A2-4A61-8DB4-DB18060733F7}" type="datetimeFigureOut">
              <a:rPr lang="id-ID"/>
              <a:pPr>
                <a:defRPr/>
              </a:pPr>
              <a:t>29/07/2020</a:t>
            </a:fld>
            <a:endParaRPr lang="id-ID"/>
          </a:p>
        </p:txBody>
      </p:sp>
      <p:sp>
        <p:nvSpPr>
          <p:cNvPr id="4" name="Footer Placeholder 4"/>
          <p:cNvSpPr>
            <a:spLocks noGrp="1"/>
          </p:cNvSpPr>
          <p:nvPr>
            <p:ph type="ftr" sz="quarter" idx="11"/>
          </p:nvPr>
        </p:nvSpPr>
        <p:spPr/>
        <p:txBody>
          <a:bodyPr/>
          <a:lstStyle>
            <a:lvl1pPr>
              <a:defRPr/>
            </a:lvl1pPr>
          </a:lstStyle>
          <a:p>
            <a:pPr>
              <a:defRPr/>
            </a:pPr>
            <a:endParaRPr lang="id-ID"/>
          </a:p>
        </p:txBody>
      </p:sp>
      <p:sp>
        <p:nvSpPr>
          <p:cNvPr id="5" name="Slide Number Placeholder 5"/>
          <p:cNvSpPr>
            <a:spLocks noGrp="1"/>
          </p:cNvSpPr>
          <p:nvPr>
            <p:ph type="sldNum" sz="quarter" idx="12"/>
          </p:nvPr>
        </p:nvSpPr>
        <p:spPr/>
        <p:txBody>
          <a:bodyPr/>
          <a:lstStyle>
            <a:lvl1pPr>
              <a:defRPr/>
            </a:lvl1pPr>
          </a:lstStyle>
          <a:p>
            <a:fld id="{E3441E4D-B9B4-4141-B384-B2B0823F5B4B}" type="slidenum">
              <a:rPr lang="id-ID" altLang="en-US"/>
              <a:pPr/>
              <a:t>‹#›</a:t>
            </a:fld>
            <a:endParaRPr lang="id-ID" altLang="en-US"/>
          </a:p>
        </p:txBody>
      </p:sp>
    </p:spTree>
    <p:extLst>
      <p:ext uri="{BB962C8B-B14F-4D97-AF65-F5344CB8AC3E}">
        <p14:creationId xmlns:p14="http://schemas.microsoft.com/office/powerpoint/2010/main" val="425660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9E10931-49B2-4D81-9852-4EF00EBB0CFC}" type="datetimeFigureOut">
              <a:rPr lang="id-ID"/>
              <a:pPr>
                <a:defRPr/>
              </a:pPr>
              <a:t>29/07/2020</a:t>
            </a:fld>
            <a:endParaRPr lang="id-ID"/>
          </a:p>
        </p:txBody>
      </p:sp>
      <p:sp>
        <p:nvSpPr>
          <p:cNvPr id="3" name="Footer Placeholder 4"/>
          <p:cNvSpPr>
            <a:spLocks noGrp="1"/>
          </p:cNvSpPr>
          <p:nvPr>
            <p:ph type="ftr" sz="quarter" idx="11"/>
          </p:nvPr>
        </p:nvSpPr>
        <p:spPr/>
        <p:txBody>
          <a:bodyPr/>
          <a:lstStyle>
            <a:lvl1pPr>
              <a:defRPr/>
            </a:lvl1pPr>
          </a:lstStyle>
          <a:p>
            <a:pPr>
              <a:defRPr/>
            </a:pPr>
            <a:endParaRPr lang="id-ID"/>
          </a:p>
        </p:txBody>
      </p:sp>
      <p:sp>
        <p:nvSpPr>
          <p:cNvPr id="4" name="Slide Number Placeholder 5"/>
          <p:cNvSpPr>
            <a:spLocks noGrp="1"/>
          </p:cNvSpPr>
          <p:nvPr>
            <p:ph type="sldNum" sz="quarter" idx="12"/>
          </p:nvPr>
        </p:nvSpPr>
        <p:spPr/>
        <p:txBody>
          <a:bodyPr/>
          <a:lstStyle>
            <a:lvl1pPr>
              <a:defRPr/>
            </a:lvl1pPr>
          </a:lstStyle>
          <a:p>
            <a:fld id="{3EC1C650-E4C4-4163-B3A0-E7E6C20119F5}" type="slidenum">
              <a:rPr lang="id-ID" altLang="en-US"/>
              <a:pPr/>
              <a:t>‹#›</a:t>
            </a:fld>
            <a:endParaRPr lang="id-ID" altLang="en-US"/>
          </a:p>
        </p:txBody>
      </p:sp>
    </p:spTree>
    <p:extLst>
      <p:ext uri="{BB962C8B-B14F-4D97-AF65-F5344CB8AC3E}">
        <p14:creationId xmlns:p14="http://schemas.microsoft.com/office/powerpoint/2010/main" val="415588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152400" y="1901952"/>
            <a:ext cx="2377440" cy="1371600"/>
          </a:xfrm>
        </p:spPr>
        <p:txBody>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E81B16B9-77BD-4AB8-A799-EB1DFA54BB25}" type="datetimeFigureOut">
              <a:rPr lang="id-ID"/>
              <a:pPr>
                <a:defRPr/>
              </a:pPr>
              <a:t>29/07/2020</a:t>
            </a:fld>
            <a:endParaRPr lang="id-ID"/>
          </a:p>
        </p:txBody>
      </p:sp>
      <p:sp>
        <p:nvSpPr>
          <p:cNvPr id="10" name="Footer Placeholder 5"/>
          <p:cNvSpPr>
            <a:spLocks noGrp="1"/>
          </p:cNvSpPr>
          <p:nvPr>
            <p:ph type="ftr" sz="quarter" idx="11"/>
          </p:nvPr>
        </p:nvSpPr>
        <p:spPr/>
        <p:txBody>
          <a:bodyPr/>
          <a:lstStyle>
            <a:lvl1pPr>
              <a:defRPr/>
            </a:lvl1pPr>
          </a:lstStyle>
          <a:p>
            <a:pPr>
              <a:defRPr/>
            </a:pPr>
            <a:endParaRPr lang="id-ID"/>
          </a:p>
        </p:txBody>
      </p:sp>
      <p:sp>
        <p:nvSpPr>
          <p:cNvPr id="11" name="Slide Number Placeholder 6"/>
          <p:cNvSpPr>
            <a:spLocks noGrp="1"/>
          </p:cNvSpPr>
          <p:nvPr>
            <p:ph type="sldNum" sz="quarter" idx="12"/>
          </p:nvPr>
        </p:nvSpPr>
        <p:spPr/>
        <p:txBody>
          <a:bodyPr/>
          <a:lstStyle>
            <a:lvl1pPr>
              <a:defRPr/>
            </a:lvl1pPr>
          </a:lstStyle>
          <a:p>
            <a:fld id="{BBD5EF22-A86C-44C7-90B2-8DE7A7B60F0A}" type="slidenum">
              <a:rPr lang="id-ID" altLang="en-US"/>
              <a:pPr/>
              <a:t>‹#›</a:t>
            </a:fld>
            <a:endParaRPr lang="id-ID" altLang="en-US"/>
          </a:p>
        </p:txBody>
      </p:sp>
    </p:spTree>
    <p:extLst>
      <p:ext uri="{BB962C8B-B14F-4D97-AF65-F5344CB8AC3E}">
        <p14:creationId xmlns:p14="http://schemas.microsoft.com/office/powerpoint/2010/main" val="367602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1563688"/>
            <a:ext cx="2762250" cy="3313112"/>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cxnSp>
        <p:nvCxnSpPr>
          <p:cNvPr id="6" name="Straight Connector 5"/>
          <p:cNvCxnSpPr/>
          <p:nvPr/>
        </p:nvCxnSpPr>
        <p:spPr>
          <a:xfrm rot="5400000">
            <a:off x="1127919" y="3221832"/>
            <a:ext cx="3017837"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0" y="1712913"/>
            <a:ext cx="2651125" cy="1587"/>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4733925"/>
            <a:ext cx="2651125"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2" name="Title 1"/>
          <p:cNvSpPr>
            <a:spLocks noGrp="1"/>
          </p:cNvSpPr>
          <p:nvPr>
            <p:ph type="title"/>
          </p:nvPr>
        </p:nvSpPr>
        <p:spPr>
          <a:xfrm>
            <a:off x="155448" y="1905000"/>
            <a:ext cx="2377440" cy="1371600"/>
          </a:xfrm>
        </p:spPr>
        <p:txBody>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Date Placeholder 4"/>
          <p:cNvSpPr>
            <a:spLocks noGrp="1"/>
          </p:cNvSpPr>
          <p:nvPr>
            <p:ph type="dt" sz="half" idx="10"/>
          </p:nvPr>
        </p:nvSpPr>
        <p:spPr/>
        <p:txBody>
          <a:bodyPr/>
          <a:lstStyle>
            <a:lvl1pPr>
              <a:defRPr/>
            </a:lvl1pPr>
          </a:lstStyle>
          <a:p>
            <a:pPr>
              <a:defRPr/>
            </a:pPr>
            <a:fld id="{66E18125-20F8-41CF-AB95-4E6847518FEF}" type="datetimeFigureOut">
              <a:rPr lang="id-ID"/>
              <a:pPr>
                <a:defRPr/>
              </a:pPr>
              <a:t>29/07/2020</a:t>
            </a:fld>
            <a:endParaRPr lang="id-ID"/>
          </a:p>
        </p:txBody>
      </p:sp>
      <p:sp>
        <p:nvSpPr>
          <p:cNvPr id="10" name="Footer Placeholder 5"/>
          <p:cNvSpPr>
            <a:spLocks noGrp="1"/>
          </p:cNvSpPr>
          <p:nvPr>
            <p:ph type="ftr" sz="quarter" idx="11"/>
          </p:nvPr>
        </p:nvSpPr>
        <p:spPr/>
        <p:txBody>
          <a:bodyPr/>
          <a:lstStyle>
            <a:lvl1pPr>
              <a:defRPr/>
            </a:lvl1pPr>
          </a:lstStyle>
          <a:p>
            <a:pPr>
              <a:defRPr/>
            </a:pPr>
            <a:endParaRPr lang="id-ID"/>
          </a:p>
        </p:txBody>
      </p:sp>
      <p:sp>
        <p:nvSpPr>
          <p:cNvPr id="11" name="Slide Number Placeholder 6"/>
          <p:cNvSpPr>
            <a:spLocks noGrp="1"/>
          </p:cNvSpPr>
          <p:nvPr>
            <p:ph type="sldNum" sz="quarter" idx="12"/>
          </p:nvPr>
        </p:nvSpPr>
        <p:spPr/>
        <p:txBody>
          <a:bodyPr/>
          <a:lstStyle>
            <a:lvl1pPr>
              <a:defRPr/>
            </a:lvl1pPr>
          </a:lstStyle>
          <a:p>
            <a:fld id="{D78CA19D-11EC-4C5D-9E06-ED1F7D57558D}" type="slidenum">
              <a:rPr lang="id-ID" altLang="en-US"/>
              <a:pPr/>
              <a:t>‹#›</a:t>
            </a:fld>
            <a:endParaRPr lang="id-ID" altLang="en-US"/>
          </a:p>
        </p:txBody>
      </p:sp>
    </p:spTree>
    <p:extLst>
      <p:ext uri="{BB962C8B-B14F-4D97-AF65-F5344CB8AC3E}">
        <p14:creationId xmlns:p14="http://schemas.microsoft.com/office/powerpoint/2010/main" val="1769832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90" name="Rectangle 189"/>
          <p:cNvSpPr/>
          <p:nvPr/>
        </p:nvSpPr>
        <p:spPr>
          <a:xfrm>
            <a:off x="149225" y="136525"/>
            <a:ext cx="8869363" cy="658495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11900"/>
            <a:ext cx="2133600" cy="365125"/>
          </a:xfrm>
          <a:prstGeom prst="rect">
            <a:avLst/>
          </a:prstGeom>
        </p:spPr>
        <p:txBody>
          <a:bodyPr vert="horz" lIns="91440" tIns="45720" rIns="91440" bIns="45720" rtlCol="0" anchor="ctr"/>
          <a:lstStyle>
            <a:lvl1pPr algn="l">
              <a:defRPr sz="1200">
                <a:solidFill>
                  <a:schemeClr val="tx2"/>
                </a:solidFill>
                <a:cs typeface="Arial" charset="0"/>
              </a:defRPr>
            </a:lvl1pPr>
          </a:lstStyle>
          <a:p>
            <a:pPr>
              <a:defRPr/>
            </a:pPr>
            <a:fld id="{83E1E349-382A-44DD-942A-F701D82318C1}" type="datetimeFigureOut">
              <a:rPr lang="id-ID"/>
              <a:pPr>
                <a:defRPr/>
              </a:pPr>
              <a:t>29/07/2020</a:t>
            </a:fld>
            <a:endParaRPr lang="id-ID"/>
          </a:p>
        </p:txBody>
      </p:sp>
      <p:sp>
        <p:nvSpPr>
          <p:cNvPr id="5" name="Footer Placeholder 4"/>
          <p:cNvSpPr>
            <a:spLocks noGrp="1"/>
          </p:cNvSpPr>
          <p:nvPr>
            <p:ph type="ftr" sz="quarter" idx="3"/>
          </p:nvPr>
        </p:nvSpPr>
        <p:spPr>
          <a:xfrm>
            <a:off x="2830513" y="6311900"/>
            <a:ext cx="3482975" cy="365125"/>
          </a:xfrm>
          <a:prstGeom prst="rect">
            <a:avLst/>
          </a:prstGeom>
        </p:spPr>
        <p:txBody>
          <a:bodyPr vert="horz" lIns="91440" tIns="45720" rIns="91440" bIns="45720" rtlCol="0" anchor="ctr"/>
          <a:lstStyle>
            <a:lvl1pPr algn="ctr">
              <a:defRPr sz="1200">
                <a:solidFill>
                  <a:schemeClr val="tx2"/>
                </a:solidFill>
                <a:cs typeface="Arial" charset="0"/>
              </a:defRPr>
            </a:lvl1pPr>
          </a:lstStyle>
          <a:p>
            <a:pPr>
              <a:defRPr/>
            </a:pPr>
            <a:endParaRPr lang="id-ID"/>
          </a:p>
        </p:txBody>
      </p:sp>
      <p:sp>
        <p:nvSpPr>
          <p:cNvPr id="6" name="Slide Number Placeholder 5"/>
          <p:cNvSpPr>
            <a:spLocks noGrp="1"/>
          </p:cNvSpPr>
          <p:nvPr>
            <p:ph type="sldNum" sz="quarter" idx="4"/>
          </p:nvPr>
        </p:nvSpPr>
        <p:spPr>
          <a:xfrm>
            <a:off x="6553200" y="63119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2"/>
                </a:solidFill>
              </a:defRPr>
            </a:lvl1pPr>
          </a:lstStyle>
          <a:p>
            <a:fld id="{C280E9D7-3063-4302-831F-131FF0A91CB1}" type="slidenum">
              <a:rPr lang="id-ID" altLang="en-US"/>
              <a:pPr/>
              <a:t>‹#›</a:t>
            </a:fld>
            <a:endParaRPr lang="id-ID" altLang="en-US"/>
          </a:p>
        </p:txBody>
      </p:sp>
    </p:spTree>
  </p:cSld>
  <p:clrMap bg1="dk1" tx1="lt1" bg2="dk2" tx2="lt2" accent1="accent1" accent2="accent2" accent3="accent3" accent4="accent4" accent5="accent5" accent6="accent6" hlink="hlink" folHlink="folHlink"/>
  <p:sldLayoutIdLst>
    <p:sldLayoutId id="2147483856" r:id="rId1"/>
    <p:sldLayoutId id="2147483849" r:id="rId2"/>
    <p:sldLayoutId id="2147483857" r:id="rId3"/>
    <p:sldLayoutId id="2147483850" r:id="rId4"/>
    <p:sldLayoutId id="2147483851" r:id="rId5"/>
    <p:sldLayoutId id="2147483852" r:id="rId6"/>
    <p:sldLayoutId id="2147483853" r:id="rId7"/>
    <p:sldLayoutId id="2147483858" r:id="rId8"/>
    <p:sldLayoutId id="2147483859" r:id="rId9"/>
    <p:sldLayoutId id="2147483854" r:id="rId10"/>
    <p:sldLayoutId id="2147483855" r:id="rId11"/>
  </p:sldLayoutIdLst>
  <p:txStyles>
    <p:titleStyle>
      <a:lvl1pPr algn="l" rtl="0" eaLnBrk="0" fontAlgn="base" hangingPunct="0">
        <a:spcBef>
          <a:spcPct val="0"/>
        </a:spcBef>
        <a:spcAft>
          <a:spcPct val="0"/>
        </a:spcAft>
        <a:tabLst>
          <a:tab pos="3830638" algn="l"/>
        </a:tabLst>
        <a:defRPr sz="3600" b="1" kern="1200" spc="50">
          <a:ln w="13335" cmpd="sng">
            <a:solidFill>
              <a:schemeClr val="accent1">
                <a:lumMod val="50000"/>
              </a:schemeClr>
            </a:solidFill>
            <a:prstDash val="solid"/>
          </a:ln>
          <a:solidFill>
            <a:srgbClr val="FEFEFE"/>
          </a:solidFill>
          <a:latin typeface="+mj-lt"/>
          <a:ea typeface="+mj-ea"/>
          <a:cs typeface="+mj-cs"/>
        </a:defRPr>
      </a:lvl1pPr>
      <a:lvl2pPr algn="l" rtl="0" eaLnBrk="0" fontAlgn="base" hangingPunct="0">
        <a:spcBef>
          <a:spcPct val="0"/>
        </a:spcBef>
        <a:spcAft>
          <a:spcPct val="0"/>
        </a:spcAft>
        <a:tabLst>
          <a:tab pos="3830638" algn="l"/>
        </a:tabLst>
        <a:defRPr sz="3600" b="1">
          <a:solidFill>
            <a:srgbClr val="FEFEFE"/>
          </a:solidFill>
          <a:latin typeface="Arial Narrow" pitchFamily="34" charset="0"/>
        </a:defRPr>
      </a:lvl2pPr>
      <a:lvl3pPr algn="l" rtl="0" eaLnBrk="0" fontAlgn="base" hangingPunct="0">
        <a:spcBef>
          <a:spcPct val="0"/>
        </a:spcBef>
        <a:spcAft>
          <a:spcPct val="0"/>
        </a:spcAft>
        <a:tabLst>
          <a:tab pos="3830638" algn="l"/>
        </a:tabLst>
        <a:defRPr sz="3600" b="1">
          <a:solidFill>
            <a:srgbClr val="FEFEFE"/>
          </a:solidFill>
          <a:latin typeface="Arial Narrow" pitchFamily="34" charset="0"/>
        </a:defRPr>
      </a:lvl3pPr>
      <a:lvl4pPr algn="l" rtl="0" eaLnBrk="0" fontAlgn="base" hangingPunct="0">
        <a:spcBef>
          <a:spcPct val="0"/>
        </a:spcBef>
        <a:spcAft>
          <a:spcPct val="0"/>
        </a:spcAft>
        <a:tabLst>
          <a:tab pos="3830638" algn="l"/>
        </a:tabLst>
        <a:defRPr sz="3600" b="1">
          <a:solidFill>
            <a:srgbClr val="FEFEFE"/>
          </a:solidFill>
          <a:latin typeface="Arial Narrow" pitchFamily="34" charset="0"/>
        </a:defRPr>
      </a:lvl4pPr>
      <a:lvl5pPr algn="l" rtl="0" eaLnBrk="0" fontAlgn="base" hangingPunct="0">
        <a:spcBef>
          <a:spcPct val="0"/>
        </a:spcBef>
        <a:spcAft>
          <a:spcPct val="0"/>
        </a:spcAft>
        <a:tabLst>
          <a:tab pos="3830638" algn="l"/>
        </a:tabLst>
        <a:defRPr sz="3600" b="1">
          <a:solidFill>
            <a:srgbClr val="FEFEFE"/>
          </a:solidFill>
          <a:latin typeface="Arial Narrow" pitchFamily="34" charset="0"/>
        </a:defRPr>
      </a:lvl5pPr>
      <a:lvl6pPr marL="457200" algn="l" rtl="0" fontAlgn="base">
        <a:spcBef>
          <a:spcPct val="0"/>
        </a:spcBef>
        <a:spcAft>
          <a:spcPct val="0"/>
        </a:spcAft>
        <a:tabLst>
          <a:tab pos="3830638" algn="l"/>
        </a:tabLst>
        <a:defRPr sz="3600" b="1">
          <a:solidFill>
            <a:srgbClr val="FEFEFE"/>
          </a:solidFill>
          <a:latin typeface="Tw Cen MT" pitchFamily="34" charset="0"/>
        </a:defRPr>
      </a:lvl6pPr>
      <a:lvl7pPr marL="914400" algn="l" rtl="0" fontAlgn="base">
        <a:spcBef>
          <a:spcPct val="0"/>
        </a:spcBef>
        <a:spcAft>
          <a:spcPct val="0"/>
        </a:spcAft>
        <a:tabLst>
          <a:tab pos="3830638" algn="l"/>
        </a:tabLst>
        <a:defRPr sz="3600" b="1">
          <a:solidFill>
            <a:srgbClr val="FEFEFE"/>
          </a:solidFill>
          <a:latin typeface="Tw Cen MT" pitchFamily="34" charset="0"/>
        </a:defRPr>
      </a:lvl7pPr>
      <a:lvl8pPr marL="1371600" algn="l" rtl="0" fontAlgn="base">
        <a:spcBef>
          <a:spcPct val="0"/>
        </a:spcBef>
        <a:spcAft>
          <a:spcPct val="0"/>
        </a:spcAft>
        <a:tabLst>
          <a:tab pos="3830638" algn="l"/>
        </a:tabLst>
        <a:defRPr sz="3600" b="1">
          <a:solidFill>
            <a:srgbClr val="FEFEFE"/>
          </a:solidFill>
          <a:latin typeface="Tw Cen MT" pitchFamily="34" charset="0"/>
        </a:defRPr>
      </a:lvl8pPr>
      <a:lvl9pPr marL="1828800" algn="l" rtl="0" fontAlgn="base">
        <a:spcBef>
          <a:spcPct val="0"/>
        </a:spcBef>
        <a:spcAft>
          <a:spcPct val="0"/>
        </a:spcAft>
        <a:tabLst>
          <a:tab pos="3830638" algn="l"/>
        </a:tabLst>
        <a:defRPr sz="3600" b="1">
          <a:solidFill>
            <a:srgbClr val="FEFEFE"/>
          </a:solidFill>
          <a:latin typeface="Tw Cen MT" pitchFamily="34" charset="0"/>
        </a:defRPr>
      </a:lvl9pPr>
    </p:titleStyle>
    <p:bodyStyle>
      <a:lvl1pPr marL="273050" indent="-273050" algn="l" rtl="0" eaLnBrk="0" fontAlgn="base" hangingPunct="0">
        <a:spcBef>
          <a:spcPct val="20000"/>
        </a:spcBef>
        <a:spcAft>
          <a:spcPct val="0"/>
        </a:spcAft>
        <a:buClr>
          <a:srgbClr val="ACC2C9"/>
        </a:buClr>
        <a:buFont typeface="Arial" panose="020B0604020202020204" pitchFamily="34" charset="0"/>
        <a:buChar char="•"/>
        <a:defRPr sz="2400" kern="1200">
          <a:solidFill>
            <a:schemeClr val="tx2"/>
          </a:solidFill>
          <a:latin typeface="+mn-lt"/>
          <a:ea typeface="+mn-ea"/>
          <a:cs typeface="+mn-cs"/>
        </a:defRPr>
      </a:lvl1pPr>
      <a:lvl2pPr marL="547688" indent="-182563" algn="l" rtl="0" eaLnBrk="0" fontAlgn="base" hangingPunct="0">
        <a:spcBef>
          <a:spcPct val="20000"/>
        </a:spcBef>
        <a:spcAft>
          <a:spcPct val="0"/>
        </a:spcAft>
        <a:buClr>
          <a:srgbClr val="ACC2C9"/>
        </a:buClr>
        <a:buFont typeface="Arial" panose="020B0604020202020204" pitchFamily="34" charset="0"/>
        <a:buChar char="•"/>
        <a:defRPr sz="2000" kern="1200">
          <a:solidFill>
            <a:schemeClr val="tx1"/>
          </a:solidFill>
          <a:latin typeface="+mn-lt"/>
          <a:ea typeface="+mn-ea"/>
          <a:cs typeface="+mn-cs"/>
        </a:defRPr>
      </a:lvl2pPr>
      <a:lvl3pPr marL="914400"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2"/>
          </a:solidFill>
          <a:latin typeface="+mn-lt"/>
          <a:ea typeface="+mn-ea"/>
          <a:cs typeface="+mn-cs"/>
        </a:defRPr>
      </a:lvl3pPr>
      <a:lvl4pPr marL="1187450" indent="-228600" algn="l" rtl="0" eaLnBrk="0" fontAlgn="base" hangingPunct="0">
        <a:spcBef>
          <a:spcPct val="20000"/>
        </a:spcBef>
        <a:spcAft>
          <a:spcPct val="0"/>
        </a:spcAft>
        <a:buClr>
          <a:srgbClr val="99987F"/>
        </a:buClr>
        <a:buFont typeface="Arial" panose="020B0604020202020204" pitchFamily="34" charset="0"/>
        <a:buChar char="•"/>
        <a:defRPr kern="1200">
          <a:solidFill>
            <a:schemeClr val="tx1"/>
          </a:solidFill>
          <a:latin typeface="+mn-lt"/>
          <a:ea typeface="+mn-ea"/>
          <a:cs typeface="+mn-cs"/>
        </a:defRPr>
      </a:lvl4pPr>
      <a:lvl5pPr marL="1462088" indent="-228600" algn="l" rtl="0" eaLnBrk="0" fontAlgn="base" hangingPunct="0">
        <a:spcBef>
          <a:spcPct val="20000"/>
        </a:spcBef>
        <a:spcAft>
          <a:spcPct val="0"/>
        </a:spcAft>
        <a:buClr>
          <a:srgbClr val="90AC97"/>
        </a:buClr>
        <a:buFont typeface="Arial" panose="020B0604020202020204" pitchFamily="34" charset="0"/>
        <a:buChar char="•"/>
        <a:defRPr sz="1600" kern="120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id-ID" sz="4400" dirty="0" smtClean="0">
                <a:solidFill>
                  <a:schemeClr val="tx1"/>
                </a:solidFill>
              </a:rPr>
              <a:t>LEADERSHIP STYLES</a:t>
            </a:r>
          </a:p>
        </p:txBody>
      </p:sp>
      <p:sp>
        <p:nvSpPr>
          <p:cNvPr id="6147" name="Subtitle 2"/>
          <p:cNvSpPr>
            <a:spLocks noGrp="1"/>
          </p:cNvSpPr>
          <p:nvPr>
            <p:ph type="subTitle" idx="1"/>
          </p:nvPr>
        </p:nvSpPr>
        <p:spPr>
          <a:xfrm>
            <a:off x="228600" y="3644900"/>
            <a:ext cx="4630738" cy="1296988"/>
          </a:xfrm>
        </p:spPr>
        <p:txBody>
          <a:bodyPr/>
          <a:lstStyle/>
          <a:p>
            <a:r>
              <a:rPr lang="id-ID" altLang="en-US" sz="2000" b="1" smtClean="0">
                <a:solidFill>
                  <a:schemeClr val="tx1"/>
                </a:solidFill>
              </a:rPr>
              <a:t>Dra. Mustika Tarigan, M.Psi</a:t>
            </a:r>
            <a:br>
              <a:rPr lang="id-ID" altLang="en-US" sz="2000" b="1" smtClean="0">
                <a:solidFill>
                  <a:schemeClr val="tx1"/>
                </a:solidFill>
              </a:rPr>
            </a:br>
            <a:r>
              <a:rPr lang="id-ID" altLang="en-US" sz="2000" b="1" smtClean="0">
                <a:solidFill>
                  <a:schemeClr val="tx1"/>
                </a:solidFill>
              </a:rPr>
              <a:t>Mata Kuliah: Psikologi Kepemimpinan</a:t>
            </a:r>
            <a:br>
              <a:rPr lang="id-ID" altLang="en-US" sz="2000" b="1" smtClean="0">
                <a:solidFill>
                  <a:schemeClr val="tx1"/>
                </a:solidFill>
              </a:rPr>
            </a:br>
            <a:r>
              <a:rPr lang="id-ID" altLang="en-US" sz="2000" b="1" smtClean="0">
                <a:solidFill>
                  <a:schemeClr val="tx1"/>
                </a:solidFill>
              </a:rPr>
              <a:t>Kelas: A2, A3, B1, B3</a:t>
            </a:r>
          </a:p>
          <a:p>
            <a:r>
              <a:rPr lang="id-ID" altLang="en-US" sz="2000" b="1" smtClean="0">
                <a:solidFill>
                  <a:schemeClr val="tx1"/>
                </a:solidFill>
              </a:rPr>
              <a:t>Pertemuan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3"/>
          <p:cNvSpPr>
            <a:spLocks noGrp="1"/>
          </p:cNvSpPr>
          <p:nvPr>
            <p:ph type="title"/>
          </p:nvPr>
        </p:nvSpPr>
        <p:spPr/>
        <p:txBody>
          <a:bodyPr/>
          <a:lstStyle/>
          <a:p>
            <a:pPr>
              <a:defRPr/>
            </a:pPr>
            <a:r>
              <a:rPr lang="en-US" sz="2400" dirty="0" err="1">
                <a:solidFill>
                  <a:schemeClr val="tx1"/>
                </a:solidFill>
                <a:latin typeface="Comic Sans MS" pitchFamily="66" charset="0"/>
              </a:rPr>
              <a:t>Menentukan</a:t>
            </a:r>
            <a:r>
              <a:rPr lang="id-ID" sz="2400" dirty="0">
                <a:solidFill>
                  <a:schemeClr val="tx1"/>
                </a:solidFill>
                <a:latin typeface="Comic Sans MS" pitchFamily="66" charset="0"/>
              </a:rPr>
              <a:t> </a:t>
            </a:r>
            <a:r>
              <a:rPr lang="en-US" sz="2400" dirty="0" err="1">
                <a:solidFill>
                  <a:schemeClr val="tx1"/>
                </a:solidFill>
                <a:latin typeface="Comic Sans MS" pitchFamily="66" charset="0"/>
              </a:rPr>
              <a:t>penyebab</a:t>
            </a:r>
            <a:r>
              <a:rPr lang="en-US" sz="2400" dirty="0">
                <a:solidFill>
                  <a:schemeClr val="tx1"/>
                </a:solidFill>
                <a:latin typeface="Comic Sans MS" pitchFamily="66" charset="0"/>
              </a:rPr>
              <a:t> </a:t>
            </a:r>
            <a:r>
              <a:rPr lang="en-US" sz="2400" dirty="0" err="1">
                <a:solidFill>
                  <a:schemeClr val="tx1"/>
                </a:solidFill>
                <a:latin typeface="Comic Sans MS" pitchFamily="66" charset="0"/>
              </a:rPr>
              <a:t>buruknya</a:t>
            </a:r>
            <a:r>
              <a:rPr lang="en-US" sz="2400" dirty="0">
                <a:solidFill>
                  <a:schemeClr val="tx1"/>
                </a:solidFill>
                <a:latin typeface="Comic Sans MS" pitchFamily="66" charset="0"/>
              </a:rPr>
              <a:t> </a:t>
            </a:r>
            <a:r>
              <a:rPr lang="en-US" sz="2400" dirty="0" err="1">
                <a:solidFill>
                  <a:schemeClr val="tx1"/>
                </a:solidFill>
                <a:latin typeface="Comic Sans MS" pitchFamily="66" charset="0"/>
              </a:rPr>
              <a:t>kinerja</a:t>
            </a:r>
            <a:endParaRPr lang="id-ID" sz="2400" dirty="0">
              <a:solidFill>
                <a:schemeClr val="tx1"/>
              </a:solidFill>
            </a:endParaRPr>
          </a:p>
        </p:txBody>
      </p:sp>
      <p:sp>
        <p:nvSpPr>
          <p:cNvPr id="15363" name="Content Placeholder 2"/>
          <p:cNvSpPr>
            <a:spLocks noGrp="1"/>
          </p:cNvSpPr>
          <p:nvPr>
            <p:ph idx="1"/>
          </p:nvPr>
        </p:nvSpPr>
        <p:spPr/>
        <p:txBody>
          <a:bodyPr/>
          <a:lstStyle/>
          <a:p>
            <a:pPr>
              <a:spcBef>
                <a:spcPct val="0"/>
              </a:spcBef>
              <a:spcAft>
                <a:spcPts val="1200"/>
              </a:spcAft>
              <a:buFont typeface="Wingdings" panose="05000000000000000000" pitchFamily="2" charset="2"/>
              <a:buChar char="à"/>
            </a:pPr>
            <a:r>
              <a:rPr lang="id-ID" altLang="en-US" sz="2200" smtClean="0">
                <a:solidFill>
                  <a:schemeClr val="tx1"/>
                </a:solidFill>
                <a:latin typeface="Comic Sans MS" panose="030F0702030302020204" pitchFamily="66" charset="0"/>
              </a:rPr>
              <a:t>Atasan </a:t>
            </a:r>
            <a:r>
              <a:rPr lang="en-US" altLang="en-US" sz="2200" smtClean="0">
                <a:solidFill>
                  <a:schemeClr val="tx1"/>
                </a:solidFill>
                <a:latin typeface="Comic Sans MS" panose="030F0702030302020204" pitchFamily="66" charset="0"/>
              </a:rPr>
              <a:t>menghubungkan penyebab utama dari kinerja yang buruk baik untuk sesuatu yang internal kepada bawahan (misalnya, kurangnya usaha atau kemampuan)</a:t>
            </a:r>
            <a:r>
              <a:rPr lang="id-ID" altLang="en-US" sz="2200" smtClean="0">
                <a:solidFill>
                  <a:schemeClr val="tx1"/>
                </a:solidFill>
                <a:latin typeface="Comic Sans MS" panose="030F0702030302020204" pitchFamily="66" charset="0"/>
              </a:rPr>
              <a:t>; Atasan </a:t>
            </a:r>
            <a:r>
              <a:rPr lang="en-US" altLang="en-US" sz="2200" smtClean="0">
                <a:solidFill>
                  <a:schemeClr val="tx1"/>
                </a:solidFill>
                <a:latin typeface="Comic Sans MS" panose="030F0702030302020204" pitchFamily="66" charset="0"/>
              </a:rPr>
              <a:t>menghubungkan penyebab utama dari kinerja yang buruk baik untuk sesuatu yang </a:t>
            </a:r>
            <a:r>
              <a:rPr lang="id-ID" altLang="en-US" sz="2200" smtClean="0">
                <a:solidFill>
                  <a:schemeClr val="tx1"/>
                </a:solidFill>
                <a:latin typeface="Comic Sans MS" panose="030F0702030302020204" pitchFamily="66" charset="0"/>
              </a:rPr>
              <a:t>u</a:t>
            </a:r>
            <a:r>
              <a:rPr lang="en-US" altLang="en-US" sz="2200" smtClean="0">
                <a:solidFill>
                  <a:schemeClr val="tx1"/>
                </a:solidFill>
                <a:latin typeface="Comic Sans MS" panose="030F0702030302020204" pitchFamily="66" charset="0"/>
              </a:rPr>
              <a:t>ntuk</a:t>
            </a:r>
            <a:r>
              <a:rPr lang="id-ID" altLang="en-US" sz="2200" smtClean="0">
                <a:solidFill>
                  <a:schemeClr val="tx1"/>
                </a:solidFill>
                <a:latin typeface="Comic Sans MS" panose="030F0702030302020204" pitchFamily="66" charset="0"/>
              </a:rPr>
              <a:t> </a:t>
            </a:r>
            <a:r>
              <a:rPr lang="en-US" altLang="en-US" sz="2200" smtClean="0">
                <a:solidFill>
                  <a:schemeClr val="tx1"/>
                </a:solidFill>
                <a:latin typeface="Comic Sans MS" panose="030F0702030302020204" pitchFamily="66" charset="0"/>
              </a:rPr>
              <a:t>masalah eksternal</a:t>
            </a:r>
            <a:r>
              <a:rPr lang="id-ID" altLang="en-US" sz="2200" smtClean="0">
                <a:solidFill>
                  <a:schemeClr val="tx1"/>
                </a:solidFill>
                <a:latin typeface="Comic Sans MS" panose="030F0702030302020204" pitchFamily="66" charset="0"/>
              </a:rPr>
              <a:t>/</a:t>
            </a:r>
            <a:r>
              <a:rPr lang="en-US" altLang="en-US" sz="2200" smtClean="0">
                <a:solidFill>
                  <a:schemeClr val="tx1"/>
                </a:solidFill>
                <a:latin typeface="Comic Sans MS" panose="030F0702030302020204" pitchFamily="66" charset="0"/>
              </a:rPr>
              <a:t>di luar kendali bawahan (misalnya, tugas itu memiliki kendala yang melekat, sumber daya tidak memadai, informasi tidak cukup, lainnya tidak cukup, lainnya orang gagal memberikan dukungan yang diperlukan, atau itu hanya nasib buruk).</a:t>
            </a:r>
            <a:endParaRPr lang="id-ID" altLang="en-US" sz="2200" smtClean="0">
              <a:solidFill>
                <a:schemeClr val="tx1"/>
              </a:solidFill>
              <a:latin typeface="Comic Sans MS" panose="030F0702030302020204"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250825" y="188913"/>
            <a:ext cx="8713788" cy="6553200"/>
          </a:xfrm>
        </p:spPr>
        <p:txBody>
          <a:bodyPr/>
          <a:lstStyle/>
          <a:p>
            <a:pPr marL="0" indent="0" algn="just">
              <a:spcBef>
                <a:spcPct val="0"/>
              </a:spcBef>
              <a:spcAft>
                <a:spcPts val="1200"/>
              </a:spcAft>
              <a:buFont typeface="Arial" panose="020B0604020202020204" pitchFamily="34" charset="0"/>
              <a:buNone/>
            </a:pPr>
            <a:r>
              <a:rPr lang="id-ID" altLang="en-US" sz="1500" b="1" smtClean="0">
                <a:solidFill>
                  <a:schemeClr val="tx1"/>
                </a:solidFill>
                <a:latin typeface="Comic Sans MS" panose="030F0702030302020204" pitchFamily="66" charset="0"/>
              </a:rPr>
              <a:t>....................continue</a:t>
            </a:r>
          </a:p>
          <a:p>
            <a:pPr marL="0" indent="0" algn="just">
              <a:spcBef>
                <a:spcPct val="0"/>
              </a:spcBef>
              <a:spcAft>
                <a:spcPts val="1200"/>
              </a:spcAft>
              <a:buFont typeface="Arial" panose="020B0604020202020204" pitchFamily="34" charset="0"/>
              <a:buNone/>
            </a:pPr>
            <a:r>
              <a:rPr lang="en-US" altLang="en-US" smtClean="0">
                <a:solidFill>
                  <a:schemeClr val="tx1"/>
                </a:solidFill>
                <a:latin typeface="Comic Sans MS" panose="030F0702030302020204" pitchFamily="66" charset="0"/>
              </a:rPr>
              <a:t>Atribusi eksternal lebih mungkin terjadi ketika (1) bawahan tidak memiliki riwayat kinerja buruk sebelumnya pada tugas yang sama; (2) bawahan melakukan tugas-tugas lain secara efektif; (3) bawahan melakukan serta orang lain yang berada dalam situasi yang sama; (4) dampak kegagalan atau kesalahan tidak serius atau berbahaya; (5)</a:t>
            </a:r>
            <a:r>
              <a:rPr lang="id-ID" altLang="en-US" smtClean="0">
                <a:solidFill>
                  <a:schemeClr val="tx1"/>
                </a:solidFill>
                <a:latin typeface="Comic Sans MS" panose="030F0702030302020204" pitchFamily="66" charset="0"/>
              </a:rPr>
              <a:t> atasan </a:t>
            </a:r>
            <a:r>
              <a:rPr lang="en-US" altLang="en-US" smtClean="0">
                <a:solidFill>
                  <a:schemeClr val="tx1"/>
                </a:solidFill>
                <a:latin typeface="Comic Sans MS" panose="030F0702030302020204" pitchFamily="66" charset="0"/>
              </a:rPr>
              <a:t>bergantung pada bawahan untuk keberhasilannya sendiri; (6) bawahan dianggap memiliki kualitas penebusan lainnya (popularitas, keterampilan kepemimpinan);</a:t>
            </a:r>
            <a:r>
              <a:rPr lang="id-ID" altLang="en-US" smtClean="0">
                <a:solidFill>
                  <a:schemeClr val="tx1"/>
                </a:solidFill>
                <a:latin typeface="Comic Sans MS" panose="030F0702030302020204" pitchFamily="66" charset="0"/>
              </a:rPr>
              <a:t> </a:t>
            </a:r>
            <a:r>
              <a:rPr lang="en-US" altLang="en-US" smtClean="0">
                <a:solidFill>
                  <a:schemeClr val="tx1"/>
                </a:solidFill>
                <a:latin typeface="Comic Sans MS" panose="030F0702030302020204" pitchFamily="66" charset="0"/>
              </a:rPr>
              <a:t>(7) bawahan telah menawarkan alasan atau permintaan maaf; atau (8) bukti menunjukkan penyebab eksternal.</a:t>
            </a:r>
            <a:endParaRPr lang="id-ID" altLang="en-US" smtClean="0">
              <a:solidFill>
                <a:schemeClr val="tx1"/>
              </a:solidFill>
              <a:latin typeface="Comic Sans MS" panose="030F0702030302020204" pitchFamily="66" charset="0"/>
            </a:endParaRPr>
          </a:p>
          <a:p>
            <a:pPr marL="0" indent="0" algn="just">
              <a:lnSpc>
                <a:spcPct val="110000"/>
              </a:lnSpc>
              <a:buFont typeface="Arial" panose="020B0604020202020204" pitchFamily="34" charset="0"/>
              <a:buNone/>
            </a:pPr>
            <a:r>
              <a:rPr lang="id-ID" altLang="en-US" sz="1700" b="1" smtClean="0">
                <a:solidFill>
                  <a:schemeClr val="tx1"/>
                </a:solidFill>
                <a:latin typeface="Comic Sans MS" panose="030F0702030302020204" pitchFamily="66" charset="0"/>
              </a:rPr>
              <a:t>Note!!!</a:t>
            </a:r>
          </a:p>
          <a:p>
            <a:pPr marL="0" indent="0" algn="just">
              <a:lnSpc>
                <a:spcPct val="110000"/>
              </a:lnSpc>
              <a:buFont typeface="Arial" panose="020B0604020202020204" pitchFamily="34" charset="0"/>
              <a:buNone/>
            </a:pPr>
            <a:r>
              <a:rPr lang="id-ID" altLang="en-US" sz="1700" b="1" smtClean="0">
                <a:solidFill>
                  <a:schemeClr val="tx1"/>
                </a:solidFill>
                <a:latin typeface="Comic Sans MS" panose="030F0702030302020204" pitchFamily="66" charset="0"/>
              </a:rPr>
              <a:t>Atasan yang memiliki </a:t>
            </a:r>
            <a:r>
              <a:rPr lang="en-US" altLang="en-US" sz="1700" b="1" smtClean="0">
                <a:solidFill>
                  <a:schemeClr val="tx1"/>
                </a:solidFill>
                <a:latin typeface="Comic Sans MS" panose="030F0702030302020204" pitchFamily="66" charset="0"/>
              </a:rPr>
              <a:t>pengalaman </a:t>
            </a:r>
            <a:r>
              <a:rPr lang="id-ID" altLang="en-US" sz="1700" b="1" smtClean="0">
                <a:solidFill>
                  <a:schemeClr val="tx1"/>
                </a:solidFill>
                <a:latin typeface="Comic Sans MS" panose="030F0702030302020204" pitchFamily="66" charset="0"/>
              </a:rPr>
              <a:t>yang </a:t>
            </a:r>
            <a:r>
              <a:rPr lang="en-US" altLang="en-US" sz="1700" b="1" smtClean="0">
                <a:solidFill>
                  <a:schemeClr val="tx1"/>
                </a:solidFill>
                <a:latin typeface="Comic Sans MS" panose="030F0702030302020204" pitchFamily="66" charset="0"/>
              </a:rPr>
              <a:t>sebelumnya melakukan pekerjaan yang sama dengan bawahan lebih cenderung membuat atribusi eksternal daripada </a:t>
            </a:r>
            <a:r>
              <a:rPr lang="id-ID" altLang="en-US" sz="1700" b="1" smtClean="0">
                <a:solidFill>
                  <a:schemeClr val="tx1"/>
                </a:solidFill>
                <a:latin typeface="Comic Sans MS" panose="030F0702030302020204" pitchFamily="66" charset="0"/>
              </a:rPr>
              <a:t>atasan yang </a:t>
            </a:r>
            <a:r>
              <a:rPr lang="en-US" altLang="en-US" sz="1700" b="1" smtClean="0">
                <a:solidFill>
                  <a:schemeClr val="tx1"/>
                </a:solidFill>
                <a:latin typeface="Comic Sans MS" panose="030F0702030302020204" pitchFamily="66" charset="0"/>
              </a:rPr>
              <a:t>tanpa </a:t>
            </a:r>
            <a:r>
              <a:rPr lang="id-ID" altLang="en-US" sz="1700" b="1" smtClean="0">
                <a:solidFill>
                  <a:schemeClr val="tx1"/>
                </a:solidFill>
                <a:latin typeface="Comic Sans MS" panose="030F0702030302020204" pitchFamily="66" charset="0"/>
              </a:rPr>
              <a:t>memiliki </a:t>
            </a:r>
            <a:r>
              <a:rPr lang="en-US" altLang="en-US" sz="1700" b="1" smtClean="0">
                <a:solidFill>
                  <a:schemeClr val="tx1"/>
                </a:solidFill>
                <a:latin typeface="Comic Sans MS" panose="030F0702030302020204" pitchFamily="66" charset="0"/>
              </a:rPr>
              <a:t>pengalaman </a:t>
            </a:r>
            <a:r>
              <a:rPr lang="id-ID" altLang="en-US" sz="1700" b="1" smtClean="0">
                <a:solidFill>
                  <a:schemeClr val="tx1"/>
                </a:solidFill>
                <a:latin typeface="Comic Sans MS" panose="030F0702030302020204" pitchFamily="66" charset="0"/>
              </a:rPr>
              <a:t>tersebut. Hal ini</a:t>
            </a:r>
            <a:r>
              <a:rPr lang="en-US" altLang="en-US" sz="1700" b="1" smtClean="0">
                <a:solidFill>
                  <a:schemeClr val="tx1"/>
                </a:solidFill>
                <a:latin typeface="Comic Sans MS" panose="030F0702030302020204" pitchFamily="66" charset="0"/>
              </a:rPr>
              <a:t> </a:t>
            </a:r>
            <a:r>
              <a:rPr lang="id-ID" altLang="en-US" sz="1700" b="1" smtClean="0">
                <a:solidFill>
                  <a:schemeClr val="tx1"/>
                </a:solidFill>
                <a:latin typeface="Comic Sans MS" panose="030F0702030302020204" pitchFamily="66" charset="0"/>
              </a:rPr>
              <a:t>dikarenakan </a:t>
            </a:r>
            <a:r>
              <a:rPr lang="en-US" altLang="en-US" sz="1700" b="1" smtClean="0">
                <a:solidFill>
                  <a:schemeClr val="tx1"/>
                </a:solidFill>
                <a:latin typeface="Comic Sans MS" panose="030F0702030302020204" pitchFamily="66" charset="0"/>
              </a:rPr>
              <a:t>mungkin mereka tahu lebih banyak tentang faktor eksternal yang dapat mempengaruhi kinerja (Crant &amp; Bateman, 1993; Mitchell &amp; Kalb, 1982).</a:t>
            </a:r>
            <a:endParaRPr lang="id-ID" altLang="en-US" sz="1700" b="1" smtClean="0">
              <a:solidFill>
                <a:schemeClr val="tx1"/>
              </a:solidFill>
              <a:latin typeface="Comic Sans MS" panose="030F0702030302020204"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1"/>
          <p:cNvSpPr>
            <a:spLocks noGrp="1"/>
          </p:cNvSpPr>
          <p:nvPr>
            <p:ph type="title"/>
          </p:nvPr>
        </p:nvSpPr>
        <p:spPr>
          <a:xfrm>
            <a:off x="395536" y="332656"/>
            <a:ext cx="8291264" cy="562075"/>
          </a:xfrm>
        </p:spPr>
        <p:txBody>
          <a:bodyPr/>
          <a:lstStyle/>
          <a:p>
            <a:pPr algn="r">
              <a:defRPr/>
            </a:pPr>
            <a:r>
              <a:rPr lang="en-US" sz="2400" dirty="0" err="1" smtClean="0">
                <a:solidFill>
                  <a:schemeClr val="tx1"/>
                </a:solidFill>
                <a:latin typeface="Comic Sans MS" pitchFamily="66" charset="0"/>
              </a:rPr>
              <a:t>Memilih</a:t>
            </a:r>
            <a:r>
              <a:rPr lang="id-ID" sz="2400" dirty="0" smtClean="0">
                <a:solidFill>
                  <a:schemeClr val="tx1"/>
                </a:solidFill>
                <a:latin typeface="Comic Sans MS" pitchFamily="66" charset="0"/>
              </a:rPr>
              <a:t> </a:t>
            </a:r>
            <a:r>
              <a:rPr lang="en-US" sz="2400" dirty="0" err="1" smtClean="0">
                <a:solidFill>
                  <a:schemeClr val="tx1"/>
                </a:solidFill>
                <a:latin typeface="Comic Sans MS" pitchFamily="66" charset="0"/>
              </a:rPr>
              <a:t>respons</a:t>
            </a:r>
            <a:r>
              <a:rPr lang="en-US" sz="2400" dirty="0" smtClean="0">
                <a:solidFill>
                  <a:schemeClr val="tx1"/>
                </a:solidFill>
                <a:latin typeface="Comic Sans MS" pitchFamily="66" charset="0"/>
              </a:rPr>
              <a:t> yang </a:t>
            </a:r>
            <a:r>
              <a:rPr lang="en-US" sz="2400" dirty="0" err="1" smtClean="0">
                <a:solidFill>
                  <a:schemeClr val="tx1"/>
                </a:solidFill>
                <a:latin typeface="Comic Sans MS" pitchFamily="66" charset="0"/>
              </a:rPr>
              <a:t>sesuai</a:t>
            </a:r>
            <a:endParaRPr lang="en-US" dirty="0">
              <a:solidFill>
                <a:schemeClr val="tx1"/>
              </a:solidFill>
              <a:latin typeface="Comic Sans MS" pitchFamily="66" charset="0"/>
              <a:cs typeface="Arial" pitchFamily="34" charset="0"/>
            </a:endParaRPr>
          </a:p>
        </p:txBody>
      </p:sp>
      <p:graphicFrame>
        <p:nvGraphicFramePr>
          <p:cNvPr id="4194304" name="Content Placeholder 3"/>
          <p:cNvGraphicFramePr>
            <a:graphicFrameLocks noGrp="1"/>
          </p:cNvGraphicFramePr>
          <p:nvPr>
            <p:ph idx="1"/>
          </p:nvPr>
        </p:nvGraphicFramePr>
        <p:xfrm>
          <a:off x="468313" y="1168400"/>
          <a:ext cx="8280400" cy="5097463"/>
        </p:xfrm>
        <a:graphic>
          <a:graphicData uri="http://schemas.openxmlformats.org/drawingml/2006/table">
            <a:tbl>
              <a:tblPr firstRow="1" firstCol="1" bandRow="1">
                <a:tableStyleId>{5FD0F851-EC5A-4D38-B0AD-8093EC10F338}</a:tableStyleId>
              </a:tblPr>
              <a:tblGrid>
                <a:gridCol w="8280400">
                  <a:extLst>
                    <a:ext uri="{9D8B030D-6E8A-4147-A177-3AD203B41FA5}">
                      <a16:colId xmlns:a16="http://schemas.microsoft.com/office/drawing/2014/main" val="20000"/>
                    </a:ext>
                  </a:extLst>
                </a:gridCol>
              </a:tblGrid>
              <a:tr h="434313">
                <a:tc>
                  <a:txBody>
                    <a:bodyPr/>
                    <a:lstStyle/>
                    <a:p>
                      <a:pPr algn="just">
                        <a:lnSpc>
                          <a:spcPct val="150000"/>
                        </a:lnSpc>
                        <a:spcAft>
                          <a:spcPts val="0"/>
                        </a:spcAft>
                      </a:pPr>
                      <a:r>
                        <a:rPr lang="en-US" sz="1900" b="1" dirty="0">
                          <a:solidFill>
                            <a:schemeClr val="accent5">
                              <a:lumMod val="50000"/>
                            </a:schemeClr>
                          </a:solidFill>
                          <a:effectLst/>
                          <a:latin typeface="Comic Sans MS" pitchFamily="66" charset="0"/>
                        </a:rPr>
                        <a:t>TABEL 5-2 </a:t>
                      </a:r>
                      <a:r>
                        <a:rPr lang="en-US" sz="1900" b="1" dirty="0" err="1">
                          <a:solidFill>
                            <a:schemeClr val="accent5">
                              <a:lumMod val="50000"/>
                            </a:schemeClr>
                          </a:solidFill>
                          <a:effectLst/>
                          <a:latin typeface="Comic Sans MS" pitchFamily="66" charset="0"/>
                        </a:rPr>
                        <a:t>Pedoman</a:t>
                      </a:r>
                      <a:r>
                        <a:rPr lang="en-US" sz="1900" b="1" dirty="0">
                          <a:solidFill>
                            <a:schemeClr val="accent5">
                              <a:lumMod val="50000"/>
                            </a:schemeClr>
                          </a:solidFill>
                          <a:effectLst/>
                          <a:latin typeface="Comic Sans MS" pitchFamily="66" charset="0"/>
                        </a:rPr>
                        <a:t> </a:t>
                      </a:r>
                      <a:r>
                        <a:rPr lang="en-US" sz="1900" b="1" dirty="0" err="1">
                          <a:solidFill>
                            <a:schemeClr val="accent5">
                              <a:lumMod val="50000"/>
                            </a:schemeClr>
                          </a:solidFill>
                          <a:effectLst/>
                          <a:latin typeface="Comic Sans MS" pitchFamily="66" charset="0"/>
                        </a:rPr>
                        <a:t>untuk</a:t>
                      </a:r>
                      <a:r>
                        <a:rPr lang="en-US" sz="1900" b="1" dirty="0">
                          <a:solidFill>
                            <a:schemeClr val="accent5">
                              <a:lumMod val="50000"/>
                            </a:schemeClr>
                          </a:solidFill>
                          <a:effectLst/>
                          <a:latin typeface="Comic Sans MS" pitchFamily="66" charset="0"/>
                        </a:rPr>
                        <a:t> </a:t>
                      </a:r>
                      <a:r>
                        <a:rPr lang="id-ID" sz="1900" b="1" dirty="0">
                          <a:solidFill>
                            <a:schemeClr val="accent5">
                              <a:lumMod val="50000"/>
                            </a:schemeClr>
                          </a:solidFill>
                          <a:effectLst/>
                          <a:latin typeface="Comic Sans MS" pitchFamily="66" charset="0"/>
                        </a:rPr>
                        <a:t>Memeriksa Defisiensi</a:t>
                      </a:r>
                      <a:r>
                        <a:rPr lang="en-US" sz="1900" b="1" dirty="0">
                          <a:solidFill>
                            <a:schemeClr val="accent5">
                              <a:lumMod val="50000"/>
                            </a:schemeClr>
                          </a:solidFill>
                          <a:effectLst/>
                          <a:latin typeface="Comic Sans MS" pitchFamily="66" charset="0"/>
                        </a:rPr>
                        <a:t> </a:t>
                      </a:r>
                      <a:r>
                        <a:rPr lang="en-US" sz="1900" b="1" dirty="0" err="1">
                          <a:solidFill>
                            <a:schemeClr val="accent5">
                              <a:lumMod val="50000"/>
                            </a:schemeClr>
                          </a:solidFill>
                          <a:effectLst/>
                          <a:latin typeface="Comic Sans MS" pitchFamily="66" charset="0"/>
                        </a:rPr>
                        <a:t>Kinerja</a:t>
                      </a:r>
                      <a:endParaRPr lang="id-ID" sz="19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0"/>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Kumpulkan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informasi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tentang</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masalah</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kinerja</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1"/>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Cobalah</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untuk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menghindari</a:t>
                      </a:r>
                      <a:r>
                        <a:rPr lang="en-US" sz="1700" b="1" dirty="0">
                          <a:solidFill>
                            <a:schemeClr val="accent5">
                              <a:lumMod val="50000"/>
                            </a:schemeClr>
                          </a:solidFill>
                          <a:effectLst/>
                          <a:latin typeface="Comic Sans MS" pitchFamily="66" charset="0"/>
                        </a:rPr>
                        <a:t> bias </a:t>
                      </a:r>
                      <a:r>
                        <a:rPr lang="en-US" sz="1700" b="1" dirty="0" err="1">
                          <a:solidFill>
                            <a:schemeClr val="accent5">
                              <a:lumMod val="50000"/>
                            </a:schemeClr>
                          </a:solidFill>
                          <a:effectLst/>
                          <a:latin typeface="Comic Sans MS" pitchFamily="66" charset="0"/>
                        </a:rPr>
                        <a:t>atribusi</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2"/>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Berikan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umpan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balik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korektif</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dengan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segera</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3"/>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Jelaskan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kekurangan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secara</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singkat</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dalam</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istilah</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tertentu</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4"/>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Menjelaskan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dampak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buruk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dari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perilaku</a:t>
                      </a:r>
                      <a:r>
                        <a:rPr lang="en-US" sz="1700" b="1" dirty="0">
                          <a:solidFill>
                            <a:schemeClr val="accent5">
                              <a:lumMod val="50000"/>
                            </a:schemeClr>
                          </a:solidFill>
                          <a:effectLst/>
                          <a:latin typeface="Comic Sans MS" pitchFamily="66" charset="0"/>
                        </a:rPr>
                        <a:t> yang </a:t>
                      </a:r>
                      <a:r>
                        <a:rPr lang="en-US" sz="1700" b="1" dirty="0" err="1">
                          <a:solidFill>
                            <a:schemeClr val="accent5">
                              <a:lumMod val="50000"/>
                            </a:schemeClr>
                          </a:solidFill>
                          <a:effectLst/>
                          <a:latin typeface="Comic Sans MS" pitchFamily="66" charset="0"/>
                        </a:rPr>
                        <a:t>tidak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efektif</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5"/>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Tetap</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tenang</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dan</a:t>
                      </a:r>
                      <a:r>
                        <a:rPr lang="en-US" sz="1700" b="1" dirty="0">
                          <a:solidFill>
                            <a:schemeClr val="accent5">
                              <a:lumMod val="50000"/>
                            </a:schemeClr>
                          </a:solidFill>
                          <a:effectLst/>
                          <a:latin typeface="Comic Sans MS" pitchFamily="66" charset="0"/>
                        </a:rPr>
                        <a:t> professional</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6"/>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Saling</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mengidentifikasi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alasan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untuk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kinerja</a:t>
                      </a:r>
                      <a:r>
                        <a:rPr lang="en-US" sz="1700" b="1" dirty="0">
                          <a:solidFill>
                            <a:schemeClr val="accent5">
                              <a:lumMod val="50000"/>
                            </a:schemeClr>
                          </a:solidFill>
                          <a:effectLst/>
                          <a:latin typeface="Comic Sans MS" pitchFamily="66" charset="0"/>
                        </a:rPr>
                        <a:t> yang </a:t>
                      </a:r>
                      <a:r>
                        <a:rPr lang="en-US" sz="1700" b="1" dirty="0" err="1">
                          <a:solidFill>
                            <a:schemeClr val="accent5">
                              <a:lumMod val="50000"/>
                            </a:schemeClr>
                          </a:solidFill>
                          <a:effectLst/>
                          <a:latin typeface="Comic Sans MS" pitchFamily="66" charset="0"/>
                        </a:rPr>
                        <a:t>tidak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memadai</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7"/>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Minta</a:t>
                      </a:r>
                      <a:r>
                        <a:rPr lang="en-US" sz="1700" b="1" dirty="0">
                          <a:solidFill>
                            <a:schemeClr val="accent5">
                              <a:lumMod val="50000"/>
                            </a:schemeClr>
                          </a:solidFill>
                          <a:effectLst/>
                          <a:latin typeface="Comic Sans MS" pitchFamily="66" charset="0"/>
                        </a:rPr>
                        <a:t> orang </a:t>
                      </a:r>
                      <a:r>
                        <a:rPr lang="en-US" sz="1700" b="1" dirty="0" err="1">
                          <a:solidFill>
                            <a:schemeClr val="accent5">
                              <a:lumMod val="50000"/>
                            </a:schemeClr>
                          </a:solidFill>
                          <a:effectLst/>
                          <a:latin typeface="Comic Sans MS" pitchFamily="66" charset="0"/>
                        </a:rPr>
                        <a:t>tersebut</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untuk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menyarankan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solusi</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8"/>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Nyatakan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kepercayaan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diri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Anda</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09"/>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Nyatakan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keinginan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tulus</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untuk</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membantu</a:t>
                      </a:r>
                      <a:r>
                        <a:rPr lang="en-US" sz="1700" b="1" dirty="0">
                          <a:solidFill>
                            <a:schemeClr val="accent5">
                              <a:lumMod val="50000"/>
                            </a:schemeClr>
                          </a:solidFill>
                          <a:effectLst/>
                          <a:latin typeface="Comic Sans MS" pitchFamily="66" charset="0"/>
                        </a:rPr>
                        <a:t> orang </a:t>
                      </a:r>
                      <a:r>
                        <a:rPr lang="en-US" sz="1700" b="1" dirty="0" err="1">
                          <a:solidFill>
                            <a:schemeClr val="accent5">
                              <a:lumMod val="50000"/>
                            </a:schemeClr>
                          </a:solidFill>
                          <a:effectLst/>
                          <a:latin typeface="Comic Sans MS" pitchFamily="66" charset="0"/>
                        </a:rPr>
                        <a:t>tersebut</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10"/>
                  </a:ext>
                </a:extLst>
              </a:tr>
              <a:tr h="388596">
                <a:tc>
                  <a:txBody>
                    <a:bodyPr/>
                    <a:lstStyle/>
                    <a:p>
                      <a:pPr algn="just">
                        <a:lnSpc>
                          <a:spcPct val="150000"/>
                        </a:lnSpc>
                        <a:spcAft>
                          <a:spcPts val="0"/>
                        </a:spcAft>
                      </a:pPr>
                      <a:r>
                        <a:rPr lang="en-US" sz="1700" b="1" dirty="0" err="1">
                          <a:solidFill>
                            <a:schemeClr val="accent5">
                              <a:lumMod val="50000"/>
                            </a:schemeClr>
                          </a:solidFill>
                          <a:effectLst/>
                          <a:latin typeface="Comic Sans MS" pitchFamily="66" charset="0"/>
                        </a:rPr>
                        <a:t>Mencapai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kesepakatan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tentang</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langkah</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tindakan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spesifik</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11"/>
                  </a:ext>
                </a:extLst>
              </a:tr>
              <a:tr h="388596">
                <a:tc>
                  <a:txBody>
                    <a:bodyPr/>
                    <a:lstStyle/>
                    <a:p>
                      <a:pPr>
                        <a:lnSpc>
                          <a:spcPct val="150000"/>
                        </a:lnSpc>
                        <a:spcAft>
                          <a:spcPts val="0"/>
                        </a:spcAft>
                      </a:pPr>
                      <a:r>
                        <a:rPr lang="en-US" sz="1700" b="1" dirty="0" err="1">
                          <a:solidFill>
                            <a:schemeClr val="accent5">
                              <a:lumMod val="50000"/>
                            </a:schemeClr>
                          </a:solidFill>
                          <a:effectLst/>
                          <a:latin typeface="Comic Sans MS" pitchFamily="66" charset="0"/>
                        </a:rPr>
                        <a:t>Ringkas</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diskusi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dan</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verifikasi</a:t>
                      </a:r>
                      <a:r>
                        <a:rPr lang="en-US" sz="1700" b="1" dirty="0">
                          <a:solidFill>
                            <a:schemeClr val="accent5">
                              <a:lumMod val="50000"/>
                            </a:schemeClr>
                          </a:solidFill>
                          <a:effectLst/>
                          <a:latin typeface="Comic Sans MS" pitchFamily="66" charset="0"/>
                        </a:rPr>
                        <a:t> </a:t>
                      </a:r>
                      <a:r>
                        <a:rPr lang="en-US" sz="1700" b="1" dirty="0" err="1">
                          <a:solidFill>
                            <a:schemeClr val="accent5">
                              <a:lumMod val="50000"/>
                            </a:schemeClr>
                          </a:solidFill>
                          <a:effectLst/>
                          <a:latin typeface="Comic Sans MS" pitchFamily="66" charset="0"/>
                        </a:rPr>
                        <a:t>perjanjian</a:t>
                      </a:r>
                      <a:endParaRPr lang="id-ID" sz="1700" b="1" dirty="0">
                        <a:solidFill>
                          <a:schemeClr val="accent5">
                            <a:lumMod val="50000"/>
                          </a:schemeClr>
                        </a:solidFill>
                        <a:effectLst/>
                        <a:latin typeface="Comic Sans MS" pitchFamily="66" charset="0"/>
                        <a:ea typeface="Calibri"/>
                        <a:cs typeface="Times New Roman"/>
                      </a:endParaRPr>
                    </a:p>
                  </a:txBody>
                  <a:tcPr marL="68576" marR="68576" marT="0" marB="0">
                    <a:solidFill>
                      <a:schemeClr val="accent5">
                        <a:lumMod val="20000"/>
                        <a:lumOff val="80000"/>
                      </a:schemeClr>
                    </a:solidFill>
                  </a:tcPr>
                </a:tc>
                <a:extLst>
                  <a:ext uri="{0D108BD9-81ED-4DB2-BD59-A6C34878D82A}">
                    <a16:rowId xmlns:a16="http://schemas.microsoft.com/office/drawing/2014/main" val="10012"/>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13" name="Title 1"/>
          <p:cNvSpPr>
            <a:spLocks noGrp="1"/>
          </p:cNvSpPr>
          <p:nvPr>
            <p:ph type="title"/>
          </p:nvPr>
        </p:nvSpPr>
        <p:spPr>
          <a:xfrm>
            <a:off x="457200" y="4725144"/>
            <a:ext cx="8229600" cy="562075"/>
          </a:xfrm>
        </p:spPr>
        <p:txBody>
          <a:bodyPr/>
          <a:lstStyle/>
          <a:p>
            <a:pPr algn="r">
              <a:defRPr/>
            </a:pPr>
            <a:r>
              <a:rPr lang="en-US" sz="2400" i="1" dirty="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14" name="Content Placeholder 2"/>
          <p:cNvSpPr>
            <a:spLocks noGrp="1"/>
          </p:cNvSpPr>
          <p:nvPr>
            <p:ph idx="1"/>
          </p:nvPr>
        </p:nvSpPr>
        <p:spPr>
          <a:xfrm>
            <a:off x="385763" y="1196975"/>
            <a:ext cx="8434387" cy="2952750"/>
          </a:xfrm>
        </p:spPr>
        <p:txBody>
          <a:bodyPr>
            <a:normAutofit/>
          </a:bodyPr>
          <a:lstStyle/>
          <a:p>
            <a:pPr marL="0" indent="0" algn="ctr">
              <a:buFont typeface="Arial" panose="020B0604020202020204" pitchFamily="34" charset="0"/>
              <a:buNone/>
              <a:defRPr/>
            </a:pPr>
            <a:r>
              <a:rPr lang="en-US" sz="2000" dirty="0">
                <a:solidFill>
                  <a:schemeClr val="accent5">
                    <a:lumMod val="50000"/>
                  </a:schemeClr>
                </a:solidFill>
                <a:latin typeface="Comic Sans MS" pitchFamily="66" charset="0"/>
              </a:rPr>
              <a:t>“</a:t>
            </a:r>
            <a:r>
              <a:rPr lang="en-US" sz="2000" i="1" dirty="0">
                <a:solidFill>
                  <a:schemeClr val="accent5">
                    <a:lumMod val="50000"/>
                  </a:schemeClr>
                </a:solidFill>
                <a:latin typeface="Comic Sans MS" pitchFamily="66" charset="0"/>
              </a:rPr>
              <a:t>A good leader is also a good follower</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marL="0" indent="0" algn="ctr">
              <a:buFont typeface="Arial" panose="020B0604020202020204" pitchFamily="34" charset="0"/>
              <a:buNone/>
              <a:defRPr/>
            </a:pPr>
            <a:endParaRPr lang="id-ID" sz="2000" dirty="0" smtClean="0">
              <a:solidFill>
                <a:schemeClr val="accent5">
                  <a:lumMod val="50000"/>
                </a:schemeClr>
              </a:solidFill>
              <a:latin typeface="Comic Sans MS" pitchFamily="66" charset="0"/>
            </a:endParaRPr>
          </a:p>
          <a:p>
            <a:pPr marL="0" indent="0" algn="ctr">
              <a:buFont typeface="Arial" panose="020B0604020202020204" pitchFamily="34" charset="0"/>
              <a:buNone/>
              <a:defRPr/>
            </a:pPr>
            <a:endParaRPr lang="id-ID" sz="2000" dirty="0" smtClean="0">
              <a:solidFill>
                <a:schemeClr val="accent5">
                  <a:lumMod val="50000"/>
                </a:schemeClr>
              </a:solidFill>
              <a:latin typeface="Comic Sans MS" pitchFamily="66" charset="0"/>
            </a:endParaRPr>
          </a:p>
          <a:p>
            <a:pPr marL="0" indent="0" algn="ctr">
              <a:buFont typeface="Arial" panose="020B0604020202020204" pitchFamily="34" charset="0"/>
              <a:buNone/>
              <a:defRPr/>
            </a:pPr>
            <a:endParaRPr lang="id-ID" sz="2000" dirty="0">
              <a:solidFill>
                <a:schemeClr val="accent5">
                  <a:lumMod val="50000"/>
                </a:schemeClr>
              </a:solidFill>
              <a:latin typeface="Comic Sans MS" pitchFamily="66" charset="0"/>
            </a:endParaRPr>
          </a:p>
          <a:p>
            <a:pPr marL="0" indent="0" algn="ctr">
              <a:buFont typeface="Arial" panose="020B0604020202020204" pitchFamily="34" charset="0"/>
              <a:buNone/>
              <a:defRPr/>
            </a:pPr>
            <a:r>
              <a:rPr lang="en-US" sz="2000" dirty="0" err="1" smtClean="0">
                <a:solidFill>
                  <a:schemeClr val="accent5">
                    <a:lumMod val="50000"/>
                  </a:schemeClr>
                </a:solidFill>
                <a:latin typeface="Comic Sans MS" pitchFamily="66" charset="0"/>
              </a:rPr>
              <a:t>Tanpa</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dukungan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follower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mustahil</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leader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berhasil</a:t>
            </a:r>
            <a:r>
              <a:rPr lang="en-US" sz="2000" dirty="0">
                <a:solidFill>
                  <a:schemeClr val="accent5">
                    <a:lumMod val="50000"/>
                  </a:schemeClr>
                </a:solidFill>
                <a:latin typeface="Comic Sans MS" pitchFamily="66" charset="0"/>
              </a:rPr>
              <a:t>. Akan </a:t>
            </a:r>
            <a:r>
              <a:rPr lang="en-US" sz="2000" dirty="0" err="1">
                <a:solidFill>
                  <a:schemeClr val="accent5">
                    <a:lumMod val="50000"/>
                  </a:schemeClr>
                </a:solidFill>
                <a:latin typeface="Comic Sans MS" pitchFamily="66" charset="0"/>
              </a:rPr>
              <a:t>sulit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bagi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kita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bahwa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baik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apabila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juga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bertindak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sebagai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baik</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p:txBody>
      </p:sp>
      <p:sp>
        <p:nvSpPr>
          <p:cNvPr id="1048615" name="Down Arrow 4"/>
          <p:cNvSpPr/>
          <p:nvPr/>
        </p:nvSpPr>
        <p:spPr>
          <a:xfrm>
            <a:off x="4270375" y="1916113"/>
            <a:ext cx="503238" cy="5762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16" name="Title 1"/>
          <p:cNvSpPr>
            <a:spLocks noGrp="1"/>
          </p:cNvSpPr>
          <p:nvPr>
            <p:ph type="title"/>
          </p:nvPr>
        </p:nvSpPr>
        <p:spPr>
          <a:xfrm>
            <a:off x="457200" y="4883151"/>
            <a:ext cx="8229600" cy="562075"/>
          </a:xfrm>
        </p:spPr>
        <p:txBody>
          <a:bodyPr/>
          <a:lstStyle/>
          <a:p>
            <a:pPr algn="r">
              <a:defRPr/>
            </a:pPr>
            <a:r>
              <a:rPr lang="en-US" sz="2400" i="1" dirty="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17" name="Content Placeholder 2"/>
          <p:cNvSpPr>
            <a:spLocks noGrp="1"/>
          </p:cNvSpPr>
          <p:nvPr>
            <p:ph idx="1"/>
          </p:nvPr>
        </p:nvSpPr>
        <p:spPr>
          <a:xfrm>
            <a:off x="457200" y="1341438"/>
            <a:ext cx="8229600" cy="2663825"/>
          </a:xfrm>
        </p:spPr>
        <p:txBody>
          <a:bodyPr>
            <a:normAutofit/>
          </a:bodyPr>
          <a:lstStyle/>
          <a:p>
            <a:pPr marL="0" indent="0" algn="r">
              <a:spcBef>
                <a:spcPts val="0"/>
              </a:spcBef>
              <a:buFont typeface="Arial" panose="020B0604020202020204" pitchFamily="34" charset="0"/>
              <a:buNone/>
              <a:defRPr/>
            </a:pPr>
            <a:r>
              <a:rPr lang="en-US" sz="2000" i="1" dirty="0" smtClean="0">
                <a:solidFill>
                  <a:schemeClr val="accent5">
                    <a:lumMod val="50000"/>
                  </a:schemeClr>
                </a:solidFill>
                <a:latin typeface="Comic Sans MS" pitchFamily="66" charset="0"/>
              </a:rPr>
              <a:t>Leader</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dan</a:t>
            </a:r>
            <a:r>
              <a:rPr lang="en-US" sz="2000" dirty="0" smtClean="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follower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bagaikan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dua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sisi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mata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uang</a:t>
            </a:r>
            <a:r>
              <a:rPr lang="en-US" sz="2000" dirty="0">
                <a:solidFill>
                  <a:schemeClr val="accent5">
                    <a:lumMod val="50000"/>
                  </a:schemeClr>
                </a:solidFill>
                <a:latin typeface="Comic Sans MS" pitchFamily="66" charset="0"/>
              </a:rPr>
              <a:t>. Kita </a:t>
            </a:r>
            <a:r>
              <a:rPr lang="en-US" sz="2000" dirty="0" err="1">
                <a:solidFill>
                  <a:schemeClr val="accent5">
                    <a:lumMod val="50000"/>
                  </a:schemeClr>
                </a:solidFill>
                <a:latin typeface="Comic Sans MS" pitchFamily="66" charset="0"/>
              </a:rPr>
              <a:t>ambil</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contoh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manajer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sebuah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Fungsinya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sebagai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apabila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berhubungan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para</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supervisor</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berada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tingkatan</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bawahnya</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Supervisor</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melapor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secara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struktural</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sisi</a:t>
            </a:r>
            <a:r>
              <a:rPr lang="en-US" sz="2000" dirty="0">
                <a:solidFill>
                  <a:schemeClr val="accent5">
                    <a:lumMod val="50000"/>
                  </a:schemeClr>
                </a:solidFill>
                <a:latin typeface="Comic Sans MS" pitchFamily="66" charset="0"/>
              </a:rPr>
              <a:t> lain, </a:t>
            </a:r>
            <a:r>
              <a:rPr lang="en-US" sz="2000" dirty="0" err="1">
                <a:solidFill>
                  <a:schemeClr val="accent5">
                    <a:lumMod val="50000"/>
                  </a:schemeClr>
                </a:solidFill>
                <a:latin typeface="Comic Sans MS" pitchFamily="66" charset="0"/>
              </a:rPr>
              <a:t>ia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juga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follower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bagi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direktur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tersebut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mengikuti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perintah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direktur</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menjadi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atasannya</a:t>
            </a:r>
            <a:r>
              <a:rPr lang="en-US" sz="2000" dirty="0">
                <a:solidFill>
                  <a:schemeClr val="accent5">
                    <a:lumMod val="50000"/>
                  </a:schemeClr>
                </a:solidFill>
                <a:latin typeface="Comic Sans MS" pitchFamily="66" charset="0"/>
              </a:rPr>
              <a:t>. </a:t>
            </a: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18" name="Title 1"/>
          <p:cNvSpPr>
            <a:spLocks noGrp="1"/>
          </p:cNvSpPr>
          <p:nvPr>
            <p:ph type="title"/>
          </p:nvPr>
        </p:nvSpPr>
        <p:spPr>
          <a:xfrm>
            <a:off x="457200" y="5157192"/>
            <a:ext cx="8229600" cy="562075"/>
          </a:xfrm>
        </p:spPr>
        <p:txBody>
          <a:bodyPr/>
          <a:lstStyle/>
          <a:p>
            <a:pPr algn="r">
              <a:defRPr/>
            </a:pPr>
            <a:r>
              <a:rPr lang="id-ID" sz="2400" dirty="0" smtClean="0">
                <a:solidFill>
                  <a:schemeClr val="accent5">
                    <a:lumMod val="50000"/>
                  </a:schemeClr>
                </a:solidFill>
                <a:latin typeface="Comic Sans MS" pitchFamily="66" charset="0"/>
              </a:rPr>
              <a:t>Tipe </a:t>
            </a:r>
            <a:r>
              <a:rPr lang="en-US" sz="2400" i="1" dirty="0" smtClean="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19" name="Content Placeholder 2"/>
          <p:cNvSpPr>
            <a:spLocks noGrp="1"/>
          </p:cNvSpPr>
          <p:nvPr>
            <p:ph idx="1"/>
          </p:nvPr>
        </p:nvSpPr>
        <p:spPr>
          <a:xfrm>
            <a:off x="457200" y="765175"/>
            <a:ext cx="8229600" cy="4392613"/>
          </a:xfrm>
        </p:spPr>
        <p:txBody>
          <a:bodyPr>
            <a:normAutofit/>
          </a:bodyPr>
          <a:lstStyle/>
          <a:p>
            <a:pPr marL="0" indent="0">
              <a:spcBef>
                <a:spcPts val="0"/>
              </a:spcBef>
              <a:spcAft>
                <a:spcPts val="1200"/>
              </a:spcAft>
              <a:buFont typeface="Arial" panose="020B0604020202020204" pitchFamily="34" charset="0"/>
              <a:buNone/>
              <a:defRPr/>
            </a:pPr>
            <a:r>
              <a:rPr lang="id-ID" sz="2000" dirty="0" smtClean="0">
                <a:solidFill>
                  <a:schemeClr val="accent5">
                    <a:lumMod val="50000"/>
                  </a:schemeClr>
                </a:solidFill>
                <a:latin typeface="Comic Sans MS" pitchFamily="66" charset="0"/>
              </a:rPr>
              <a:t>Tipe </a:t>
            </a:r>
            <a:r>
              <a:rPr lang="en-US" sz="2000" i="1" dirty="0" smtClean="0">
                <a:solidFill>
                  <a:schemeClr val="accent5">
                    <a:lumMod val="50000"/>
                  </a:schemeClr>
                </a:solidFill>
                <a:latin typeface="Comic Sans MS" pitchFamily="66" charset="0"/>
              </a:rPr>
              <a:t>followership</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dikategorikan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menurut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dua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dimensi</a:t>
            </a:r>
            <a:r>
              <a:rPr lang="en-US" sz="2000" dirty="0" smtClean="0">
                <a:solidFill>
                  <a:schemeClr val="accent5">
                    <a:lumMod val="50000"/>
                  </a:schemeClr>
                </a:solidFill>
                <a:latin typeface="Comic Sans MS" pitchFamily="66" charset="0"/>
              </a:rPr>
              <a:t>.</a:t>
            </a:r>
            <a:endParaRPr lang="id-ID" sz="2000" dirty="0">
              <a:solidFill>
                <a:schemeClr val="accent5">
                  <a:lumMod val="50000"/>
                </a:schemeClr>
              </a:solidFill>
              <a:latin typeface="Comic Sans MS" pitchFamily="66" charset="0"/>
            </a:endParaRPr>
          </a:p>
          <a:p>
            <a:pPr>
              <a:spcBef>
                <a:spcPts val="0"/>
              </a:spcBef>
              <a:spcAft>
                <a:spcPts val="600"/>
              </a:spcAft>
              <a:buFont typeface="Arial" panose="020B0604020202020204" pitchFamily="34" charset="0"/>
              <a:buBlip>
                <a:blip r:embed="rId3"/>
              </a:buBlip>
              <a:defRPr/>
            </a:pPr>
            <a:r>
              <a:rPr lang="en-US" sz="2000" dirty="0" err="1" smtClean="0">
                <a:solidFill>
                  <a:schemeClr val="accent5">
                    <a:lumMod val="50000"/>
                  </a:schemeClr>
                </a:solidFill>
                <a:latin typeface="Comic Sans MS" pitchFamily="66" charset="0"/>
              </a:rPr>
              <a:t>Kualitas</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independen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kritis</a:t>
            </a:r>
            <a:r>
              <a:rPr lang="en-US" sz="2000" dirty="0">
                <a:solidFill>
                  <a:schemeClr val="accent5">
                    <a:lumMod val="50000"/>
                  </a:schemeClr>
                </a:solidFill>
                <a:latin typeface="Comic Sans MS" pitchFamily="66" charset="0"/>
              </a:rPr>
              <a:t>" versus </a:t>
            </a:r>
            <a:r>
              <a:rPr lang="en-US" sz="2000" dirty="0" err="1">
                <a:solidFill>
                  <a:schemeClr val="accent5">
                    <a:lumMod val="50000"/>
                  </a:schemeClr>
                </a:solidFill>
                <a:latin typeface="Comic Sans MS" pitchFamily="66" charset="0"/>
              </a:rPr>
              <a:t>dependen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kritis</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marL="722313">
              <a:spcBef>
                <a:spcPts val="0"/>
              </a:spcBef>
              <a:spcAft>
                <a:spcPts val="600"/>
              </a:spcAft>
              <a:buFont typeface="Wingdings"/>
              <a:buChar char="à"/>
              <a:defRPr/>
            </a:pPr>
            <a:r>
              <a:rPr lang="en-US" sz="2000" dirty="0" err="1" smtClean="0">
                <a:solidFill>
                  <a:schemeClr val="accent5">
                    <a:lumMod val="50000"/>
                  </a:schemeClr>
                </a:solidFill>
                <a:latin typeface="Comic Sans MS" pitchFamily="66" charset="0"/>
              </a:rPr>
              <a:t>Berpikir</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kritis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secara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mandiri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mengetahui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efek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pemikiran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sendiri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perilaku</a:t>
            </a:r>
            <a:r>
              <a:rPr lang="en-US" sz="2000" dirty="0">
                <a:solidFill>
                  <a:schemeClr val="accent5">
                    <a:lumMod val="50000"/>
                  </a:schemeClr>
                </a:solidFill>
                <a:latin typeface="Comic Sans MS" pitchFamily="66" charset="0"/>
              </a:rPr>
              <a:t> orang lain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mencapai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visi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marL="722313">
              <a:spcBef>
                <a:spcPts val="0"/>
              </a:spcBef>
              <a:spcAft>
                <a:spcPts val="1200"/>
              </a:spcAft>
              <a:buFont typeface="Wingdings"/>
              <a:buChar char="à"/>
              <a:defRPr/>
            </a:pP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kritis</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menerima</a:t>
            </a:r>
            <a:r>
              <a:rPr lang="en-US" sz="2000" dirty="0" smtClean="0">
                <a:solidFill>
                  <a:schemeClr val="accent5">
                    <a:lumMod val="50000"/>
                  </a:schemeClr>
                </a:solidFill>
                <a:latin typeface="Comic Sans MS" pitchFamily="66" charset="0"/>
              </a:rPr>
              <a:t> </a:t>
            </a:r>
            <a:r>
              <a:rPr lang="en-US" sz="2000" dirty="0">
                <a:solidFill>
                  <a:schemeClr val="accent5">
                    <a:lumMod val="50000"/>
                  </a:schemeClr>
                </a:solidFill>
                <a:latin typeface="Comic Sans MS" pitchFamily="66" charset="0"/>
              </a:rPr>
              <a:t>ide-ide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tanpa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smtClean="0">
                <a:solidFill>
                  <a:schemeClr val="accent5">
                    <a:lumMod val="50000"/>
                  </a:schemeClr>
                </a:solidFill>
                <a:latin typeface="Comic Sans MS" pitchFamily="66" charset="0"/>
              </a:rPr>
              <a:t>.</a:t>
            </a:r>
          </a:p>
          <a:p>
            <a:pPr>
              <a:buFont typeface="Arial" panose="020B0604020202020204" pitchFamily="34" charset="0"/>
              <a:buBlip>
                <a:blip r:embed="rId3"/>
              </a:buBlip>
              <a:defRPr/>
            </a:pPr>
            <a:r>
              <a:rPr lang="en-US" sz="2000" dirty="0" err="1" smtClean="0">
                <a:solidFill>
                  <a:schemeClr val="accent5">
                    <a:lumMod val="50000"/>
                  </a:schemeClr>
                </a:solidFill>
                <a:latin typeface="Comic Sans MS" pitchFamily="66" charset="0"/>
              </a:rPr>
              <a:t>Perilaku</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aktif</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vs</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pasif</a:t>
            </a:r>
            <a:r>
              <a:rPr lang="id-ID"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individu</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aktif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berpartisipasi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sepenuhnya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terlibat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perilaku</a:t>
            </a:r>
            <a:r>
              <a:rPr lang="en-US" sz="2000" dirty="0">
                <a:solidFill>
                  <a:schemeClr val="accent5">
                    <a:lumMod val="50000"/>
                  </a:schemeClr>
                </a:solidFill>
                <a:latin typeface="Comic Sans MS" pitchFamily="66" charset="0"/>
              </a:rPr>
              <a:t> yang di </a:t>
            </a:r>
            <a:r>
              <a:rPr lang="en-US" sz="2000" dirty="0" err="1">
                <a:solidFill>
                  <a:schemeClr val="accent5">
                    <a:lumMod val="50000"/>
                  </a:schemeClr>
                </a:solidFill>
                <a:latin typeface="Comic Sans MS" pitchFamily="66" charset="0"/>
              </a:rPr>
              <a:t>luar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batas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pekerjaan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individu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pasif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ditandai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oleh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kebutuhan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pengawasan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konstan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dorongan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oleh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atasan</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0" name="Title 1"/>
          <p:cNvSpPr>
            <a:spLocks noGrp="1"/>
          </p:cNvSpPr>
          <p:nvPr>
            <p:ph type="title"/>
          </p:nvPr>
        </p:nvSpPr>
        <p:spPr>
          <a:xfrm>
            <a:off x="755576" y="5445226"/>
            <a:ext cx="7715200" cy="562075"/>
          </a:xfrm>
        </p:spPr>
        <p:txBody>
          <a:bodyPr/>
          <a:lstStyle/>
          <a:p>
            <a:pPr algn="r">
              <a:defRPr/>
            </a:pPr>
            <a:r>
              <a:rPr lang="id-ID" sz="2400" dirty="0">
                <a:solidFill>
                  <a:schemeClr val="accent5">
                    <a:lumMod val="50000"/>
                  </a:schemeClr>
                </a:solidFill>
                <a:latin typeface="Comic Sans MS" pitchFamily="66" charset="0"/>
              </a:rPr>
              <a:t>Tipe</a:t>
            </a:r>
            <a:r>
              <a:rPr lang="en-US" sz="2400" dirty="0" smtClean="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21" name="Content Placeholder 2"/>
          <p:cNvSpPr>
            <a:spLocks noGrp="1"/>
          </p:cNvSpPr>
          <p:nvPr>
            <p:ph idx="1"/>
          </p:nvPr>
        </p:nvSpPr>
        <p:spPr>
          <a:xfrm>
            <a:off x="457200" y="1052513"/>
            <a:ext cx="8229600" cy="4679950"/>
          </a:xfrm>
        </p:spPr>
        <p:txBody>
          <a:bodyPr>
            <a:normAutofit/>
          </a:bodyPr>
          <a:lstStyle/>
          <a:p>
            <a:pPr marL="0" indent="0">
              <a:spcBef>
                <a:spcPts val="0"/>
              </a:spcBef>
              <a:spcAft>
                <a:spcPts val="1200"/>
              </a:spcAft>
              <a:buFont typeface="Arial" panose="020B0604020202020204" pitchFamily="34" charset="0"/>
              <a:buNone/>
              <a:defRPr/>
            </a:pPr>
            <a:r>
              <a:rPr lang="en-US" sz="2000" b="1" dirty="0">
                <a:solidFill>
                  <a:schemeClr val="accent5">
                    <a:lumMod val="50000"/>
                  </a:schemeClr>
                </a:solidFill>
                <a:latin typeface="Comic Sans MS" pitchFamily="66" charset="0"/>
              </a:rPr>
              <a:t>Robert E. Kelly </a:t>
            </a:r>
            <a:r>
              <a:rPr lang="en-US" sz="2000" b="1" dirty="0" err="1">
                <a:solidFill>
                  <a:schemeClr val="accent5">
                    <a:lumMod val="50000"/>
                  </a:schemeClr>
                </a:solidFill>
                <a:latin typeface="Comic Sans MS" pitchFamily="66" charset="0"/>
              </a:rPr>
              <a:t>membagi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tipe</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follower</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menjadi</a:t>
            </a:r>
            <a:r>
              <a:rPr lang="en-US" sz="2000" b="1" dirty="0">
                <a:solidFill>
                  <a:schemeClr val="accent5">
                    <a:lumMod val="50000"/>
                  </a:schemeClr>
                </a:solidFill>
                <a:latin typeface="Comic Sans MS" pitchFamily="66" charset="0"/>
              </a:rPr>
              <a:t> lima </a:t>
            </a:r>
            <a:r>
              <a:rPr lang="en-US" sz="2000" b="1" dirty="0" err="1" smtClean="0">
                <a:solidFill>
                  <a:schemeClr val="accent5">
                    <a:lumMod val="50000"/>
                  </a:schemeClr>
                </a:solidFill>
                <a:latin typeface="Comic Sans MS" pitchFamily="66" charset="0"/>
              </a:rPr>
              <a:t>tipe</a:t>
            </a:r>
            <a:endParaRPr lang="id-ID" sz="2000" dirty="0" smtClean="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r>
              <a:rPr lang="id-ID" sz="2000" b="1" dirty="0" smtClean="0">
                <a:solidFill>
                  <a:schemeClr val="accent5">
                    <a:lumMod val="50000"/>
                  </a:schemeClr>
                </a:solidFill>
                <a:latin typeface="Comic Sans MS" pitchFamily="66" charset="0"/>
              </a:rPr>
              <a:t>T</a:t>
            </a:r>
            <a:r>
              <a:rPr lang="en-US" sz="2000" b="1" dirty="0" err="1" smtClean="0">
                <a:solidFill>
                  <a:schemeClr val="accent5">
                    <a:lumMod val="50000"/>
                  </a:schemeClr>
                </a:solidFill>
                <a:latin typeface="Comic Sans MS" pitchFamily="66" charset="0"/>
              </a:rPr>
              <a:t>ipe</a:t>
            </a:r>
            <a:r>
              <a:rPr lang="id-ID" sz="2000" b="1" dirty="0" smtClean="0">
                <a:solidFill>
                  <a:schemeClr val="accent5">
                    <a:lumMod val="50000"/>
                  </a:schemeClr>
                </a:solidFill>
                <a:latin typeface="Comic Sans MS" pitchFamily="66" charset="0"/>
              </a:rPr>
              <a:t> </a:t>
            </a:r>
            <a:r>
              <a:rPr lang="en-US" sz="2000" b="1" dirty="0" err="1" smtClean="0">
                <a:solidFill>
                  <a:schemeClr val="accent5">
                    <a:lumMod val="50000"/>
                  </a:schemeClr>
                </a:solidFill>
                <a:latin typeface="Comic Sans MS" pitchFamily="66" charset="0"/>
              </a:rPr>
              <a:t>pasif</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domba</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sheep</a:t>
            </a:r>
            <a:r>
              <a:rPr lang="en-US" sz="2000" b="1" dirty="0">
                <a:solidFill>
                  <a:schemeClr val="accent5">
                    <a:lumMod val="50000"/>
                  </a:schemeClr>
                </a:solidFill>
                <a:latin typeface="Comic Sans MS" pitchFamily="66" charset="0"/>
              </a:rPr>
              <a:t>)</a:t>
            </a:r>
            <a:r>
              <a:rPr lang="id-ID" sz="2000" b="1" dirty="0">
                <a:solidFill>
                  <a:schemeClr val="accent5">
                    <a:lumMod val="50000"/>
                  </a:schemeClr>
                </a:solidFill>
                <a:latin typeface="Comic Sans MS" pitchFamily="66" charset="0"/>
              </a:rPr>
              <a:t> atau disebut juga </a:t>
            </a:r>
            <a:r>
              <a:rPr lang="id-ID" sz="2000" b="1" i="1" dirty="0">
                <a:solidFill>
                  <a:schemeClr val="accent5">
                    <a:lumMod val="50000"/>
                  </a:schemeClr>
                </a:solidFill>
                <a:latin typeface="Comic Sans MS" pitchFamily="66" charset="0"/>
              </a:rPr>
              <a:t>T</a:t>
            </a:r>
            <a:r>
              <a:rPr lang="en-US" sz="2000" b="1" i="1" dirty="0">
                <a:solidFill>
                  <a:schemeClr val="accent5">
                    <a:lumMod val="50000"/>
                  </a:schemeClr>
                </a:solidFill>
                <a:latin typeface="Comic Sans MS" pitchFamily="66" charset="0"/>
              </a:rPr>
              <a:t>he herd </a:t>
            </a:r>
            <a:r>
              <a:rPr lang="en-US" sz="2000" b="1" i="1" dirty="0" err="1">
                <a:solidFill>
                  <a:schemeClr val="accent5">
                    <a:lumMod val="50000"/>
                  </a:schemeClr>
                </a:solidFill>
                <a:latin typeface="Comic Sans MS" pitchFamily="66" charset="0"/>
              </a:rPr>
              <a:t>followe</a:t>
            </a:r>
            <a:r>
              <a:rPr lang="id-ID" sz="2000" b="1" i="1" dirty="0">
                <a:solidFill>
                  <a:schemeClr val="accent5">
                    <a:lumMod val="50000"/>
                  </a:schemeClr>
                </a:solidFill>
                <a:latin typeface="Comic Sans MS" pitchFamily="66" charset="0"/>
              </a:rPr>
              <a:t>r</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Ciri-cirinya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pasif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tergantung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kritis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pemikiran</a:t>
            </a:r>
            <a:r>
              <a:rPr lang="id-ID"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memerlukan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motivasi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eksternal</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kurang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berkomitmen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memerlukan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pengawasan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eksternal</a:t>
            </a:r>
            <a:r>
              <a:rPr lang="en-US" sz="2000" dirty="0">
                <a:solidFill>
                  <a:schemeClr val="accent5">
                    <a:lumMod val="50000"/>
                  </a:schemeClr>
                </a:solidFill>
                <a:latin typeface="Comic Sans MS" pitchFamily="66" charset="0"/>
              </a:rPr>
              <a:t>. </a:t>
            </a:r>
            <a:r>
              <a:rPr lang="en-US" sz="2000" i="1" dirty="0">
                <a:solidFill>
                  <a:schemeClr val="accent5">
                    <a:lumMod val="50000"/>
                  </a:schemeClr>
                </a:solidFill>
                <a:latin typeface="Comic Sans MS" pitchFamily="66" charset="0"/>
              </a:rPr>
              <a:t>Follower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hanya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menjalankan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perintah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id-ID" sz="2000" dirty="0" smtClean="0">
                <a:solidFill>
                  <a:schemeClr val="accent5">
                    <a:lumMod val="50000"/>
                  </a:schemeClr>
                </a:solidFill>
                <a:latin typeface="Comic Sans MS" pitchFamily="66" charset="0"/>
              </a:rPr>
              <a:t>.</a:t>
            </a:r>
          </a:p>
          <a:p>
            <a:pPr>
              <a:spcBef>
                <a:spcPts val="0"/>
              </a:spcBef>
              <a:spcAft>
                <a:spcPts val="1200"/>
              </a:spcAft>
              <a:buFont typeface="Arial" panose="020B0604020202020204" pitchFamily="34" charset="0"/>
              <a:buBlip>
                <a:blip r:embed="rId3"/>
              </a:buBlip>
              <a:defRPr/>
            </a:pPr>
            <a:r>
              <a:rPr lang="id-ID" sz="2000" b="1" dirty="0">
                <a:solidFill>
                  <a:schemeClr val="accent5">
                    <a:lumMod val="50000"/>
                  </a:schemeClr>
                </a:solidFill>
                <a:latin typeface="Comic Sans MS" pitchFamily="66" charset="0"/>
              </a:rPr>
              <a:t>T</a:t>
            </a:r>
            <a:r>
              <a:rPr lang="en-US" sz="2000" b="1" dirty="0" err="1">
                <a:solidFill>
                  <a:schemeClr val="accent5">
                    <a:lumMod val="50000"/>
                  </a:schemeClr>
                </a:solidFill>
                <a:latin typeface="Comic Sans MS" pitchFamily="66" charset="0"/>
              </a:rPr>
              <a:t>ipe</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yes people</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atau</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conformist follower</a:t>
            </a:r>
            <a:r>
              <a:rPr lang="en-US" sz="2000" b="1" dirty="0">
                <a:solidFill>
                  <a:schemeClr val="accent5">
                    <a:lumMod val="50000"/>
                  </a:schemeClr>
                </a:solidFill>
                <a:latin typeface="Comic Sans MS" pitchFamily="66" charset="0"/>
              </a:rPr>
              <a:t> </a:t>
            </a:r>
            <a:r>
              <a:rPr lang="id-ID" sz="2000" b="1" dirty="0">
                <a:solidFill>
                  <a:schemeClr val="accent5">
                    <a:lumMod val="50000"/>
                  </a:schemeClr>
                </a:solidFill>
                <a:latin typeface="Comic Sans MS" pitchFamily="66" charset="0"/>
              </a:rPr>
              <a:t>atau disebut juga </a:t>
            </a:r>
            <a:r>
              <a:rPr lang="id-ID" sz="2000" b="1" i="1" dirty="0">
                <a:solidFill>
                  <a:schemeClr val="accent5">
                    <a:lumMod val="50000"/>
                  </a:schemeClr>
                </a:solidFill>
                <a:latin typeface="Comic Sans MS" pitchFamily="66" charset="0"/>
              </a:rPr>
              <a:t>T</a:t>
            </a:r>
            <a:r>
              <a:rPr lang="en-US" sz="2000" b="1" dirty="0">
                <a:solidFill>
                  <a:schemeClr val="accent5">
                    <a:lumMod val="50000"/>
                  </a:schemeClr>
                </a:solidFill>
                <a:latin typeface="Comic Sans MS" pitchFamily="66" charset="0"/>
              </a:rPr>
              <a:t>he</a:t>
            </a:r>
            <a:r>
              <a:rPr lang="en-US" sz="2000" b="1" i="1" dirty="0">
                <a:solidFill>
                  <a:schemeClr val="accent5">
                    <a:lumMod val="50000"/>
                  </a:schemeClr>
                </a:solidFill>
                <a:latin typeface="Comic Sans MS" pitchFamily="66" charset="0"/>
              </a:rPr>
              <a:t> flattering </a:t>
            </a:r>
            <a:r>
              <a:rPr lang="en-US" sz="2000" b="1" i="1" dirty="0" err="1">
                <a:solidFill>
                  <a:schemeClr val="accent5">
                    <a:lumMod val="50000"/>
                  </a:schemeClr>
                </a:solidFill>
                <a:latin typeface="Comic Sans MS" pitchFamily="66" charset="0"/>
              </a:rPr>
              <a:t>followe</a:t>
            </a:r>
            <a:r>
              <a:rPr lang="id-ID" sz="2000" b="1" i="1" dirty="0">
                <a:solidFill>
                  <a:schemeClr val="accent5">
                    <a:lumMod val="50000"/>
                  </a:schemeClr>
                </a:solidFill>
                <a:latin typeface="Comic Sans MS" pitchFamily="66" charset="0"/>
              </a:rPr>
              <a:t>r</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selalu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berada</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sekitar</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atasan</a:t>
            </a:r>
            <a:r>
              <a:rPr lang="en-US" sz="2000" dirty="0">
                <a:solidFill>
                  <a:schemeClr val="accent5">
                    <a:lumMod val="50000"/>
                  </a:schemeClr>
                </a:solidFill>
                <a:latin typeface="Comic Sans MS" pitchFamily="66" charset="0"/>
              </a:rPr>
              <a:t>.</a:t>
            </a:r>
            <a:r>
              <a:rPr lang="id-ID" sz="2000" dirty="0">
                <a:solidFill>
                  <a:schemeClr val="accent5">
                    <a:lumMod val="50000"/>
                  </a:schemeClr>
                </a:solidFill>
                <a:latin typeface="Comic Sans MS" pitchFamily="66" charset="0"/>
              </a:rPr>
              <a:t> Tipe </a:t>
            </a:r>
            <a:r>
              <a:rPr lang="id-ID" sz="2000" i="1" dirty="0">
                <a:solidFill>
                  <a:schemeClr val="accent5">
                    <a:lumMod val="50000"/>
                  </a:schemeClr>
                </a:solidFill>
                <a:latin typeface="Comic Sans MS" pitchFamily="66" charset="0"/>
              </a:rPr>
              <a:t>follower</a:t>
            </a:r>
            <a:r>
              <a:rPr lang="id-ID" sz="2000" dirty="0">
                <a:solidFill>
                  <a:schemeClr val="accent5">
                    <a:lumMod val="50000"/>
                  </a:schemeClr>
                </a:solidFill>
                <a:latin typeface="Comic Sans MS" pitchFamily="66" charset="0"/>
              </a:rPr>
              <a:t> ini memiliki </a:t>
            </a:r>
            <a:r>
              <a:rPr lang="en-US" sz="2000" dirty="0" err="1">
                <a:solidFill>
                  <a:schemeClr val="accent5">
                    <a:lumMod val="50000"/>
                  </a:schemeClr>
                </a:solidFill>
                <a:latin typeface="Comic Sans MS" pitchFamily="66" charset="0"/>
              </a:rPr>
              <a:t>komitmen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misi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cenderung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keras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mempertahankan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oposisi</a:t>
            </a:r>
            <a:r>
              <a:rPr lang="en-US" sz="2000" dirty="0">
                <a:solidFill>
                  <a:schemeClr val="accent5">
                    <a:lumMod val="50000"/>
                  </a:schemeClr>
                </a:solidFill>
                <a:latin typeface="Comic Sans MS" pitchFamily="66" charset="0"/>
              </a:rPr>
              <a:t> orang lain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seperti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mempunyai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ciri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pendekatannya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tetapi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berpikir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kritis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bebas</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2" name="Title 1"/>
          <p:cNvSpPr>
            <a:spLocks noGrp="1"/>
          </p:cNvSpPr>
          <p:nvPr>
            <p:ph type="title"/>
          </p:nvPr>
        </p:nvSpPr>
        <p:spPr>
          <a:xfrm>
            <a:off x="755576" y="5661250"/>
            <a:ext cx="7715200" cy="562075"/>
          </a:xfrm>
        </p:spPr>
        <p:txBody>
          <a:bodyPr/>
          <a:lstStyle/>
          <a:p>
            <a:pPr algn="r">
              <a:defRPr/>
            </a:pPr>
            <a:r>
              <a:rPr lang="id-ID" sz="2400" dirty="0">
                <a:solidFill>
                  <a:schemeClr val="accent5">
                    <a:lumMod val="50000"/>
                  </a:schemeClr>
                </a:solidFill>
                <a:latin typeface="Comic Sans MS" pitchFamily="66" charset="0"/>
              </a:rPr>
              <a:t>Tipe</a:t>
            </a:r>
            <a:r>
              <a:rPr lang="en-US" sz="2400" dirty="0" smtClean="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23" name="Content Placeholder 2"/>
          <p:cNvSpPr>
            <a:spLocks noGrp="1"/>
          </p:cNvSpPr>
          <p:nvPr>
            <p:ph idx="1"/>
          </p:nvPr>
        </p:nvSpPr>
        <p:spPr>
          <a:xfrm>
            <a:off x="457200" y="620713"/>
            <a:ext cx="8229600" cy="5111750"/>
          </a:xfrm>
        </p:spPr>
        <p:txBody>
          <a:bodyPr>
            <a:normAutofit/>
          </a:bodyPr>
          <a:lstStyle/>
          <a:p>
            <a:pPr>
              <a:spcBef>
                <a:spcPts val="0"/>
              </a:spcBef>
              <a:spcAft>
                <a:spcPts val="1200"/>
              </a:spcAft>
              <a:buFont typeface="Arial" panose="020B0604020202020204" pitchFamily="34" charset="0"/>
              <a:buBlip>
                <a:blip r:embed="rId3"/>
              </a:buBlip>
              <a:defRPr/>
            </a:pPr>
            <a:r>
              <a:rPr lang="id-ID" sz="2000" b="1" dirty="0" smtClean="0">
                <a:solidFill>
                  <a:schemeClr val="accent5">
                    <a:lumMod val="50000"/>
                  </a:schemeClr>
                </a:solidFill>
                <a:latin typeface="Comic Sans MS" pitchFamily="66" charset="0"/>
              </a:rPr>
              <a:t>Tipe </a:t>
            </a:r>
            <a:r>
              <a:rPr lang="en-US" sz="2000" b="1" i="1" dirty="0">
                <a:solidFill>
                  <a:schemeClr val="accent5">
                    <a:lumMod val="50000"/>
                  </a:schemeClr>
                </a:solidFill>
                <a:latin typeface="Comic Sans MS" pitchFamily="66" charset="0"/>
              </a:rPr>
              <a:t>alienated follower</a:t>
            </a:r>
            <a:r>
              <a:rPr lang="id-ID" sz="2000" b="1" dirty="0">
                <a:solidFill>
                  <a:schemeClr val="accent5">
                    <a:lumMod val="50000"/>
                  </a:schemeClr>
                </a:solidFill>
                <a:latin typeface="Comic Sans MS" pitchFamily="66" charset="0"/>
              </a:rPr>
              <a:t> atau disebut juga </a:t>
            </a:r>
            <a:r>
              <a:rPr lang="id-ID" sz="2000" b="1" i="1" dirty="0">
                <a:solidFill>
                  <a:schemeClr val="accent5">
                    <a:lumMod val="50000"/>
                  </a:schemeClr>
                </a:solidFill>
                <a:latin typeface="Comic Sans MS" pitchFamily="66" charset="0"/>
              </a:rPr>
              <a:t>T</a:t>
            </a:r>
            <a:r>
              <a:rPr lang="en-US" sz="2000" b="1" i="1" dirty="0">
                <a:solidFill>
                  <a:schemeClr val="accent5">
                    <a:lumMod val="50000"/>
                  </a:schemeClr>
                </a:solidFill>
                <a:latin typeface="Comic Sans MS" pitchFamily="66" charset="0"/>
              </a:rPr>
              <a:t>he self serving follower</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Tipe </a:t>
            </a:r>
            <a:r>
              <a:rPr lang="id-ID" sz="2000" i="1" dirty="0">
                <a:solidFill>
                  <a:schemeClr val="accent5">
                    <a:lumMod val="50000"/>
                  </a:schemeClr>
                </a:solidFill>
                <a:latin typeface="Comic Sans MS" pitchFamily="66" charset="0"/>
              </a:rPr>
              <a:t>follower</a:t>
            </a:r>
            <a:r>
              <a:rPr lang="id-ID" sz="2000" dirty="0">
                <a:solidFill>
                  <a:schemeClr val="accent5">
                    <a:lumMod val="50000"/>
                  </a:schemeClr>
                </a:solidFill>
                <a:latin typeface="Comic Sans MS" pitchFamily="66" charset="0"/>
              </a:rPr>
              <a:t> ini </a:t>
            </a:r>
            <a:r>
              <a:rPr lang="en-US" sz="2000" dirty="0" err="1">
                <a:solidFill>
                  <a:schemeClr val="accent5">
                    <a:lumMod val="50000"/>
                  </a:schemeClr>
                </a:solidFill>
                <a:latin typeface="Comic Sans MS" pitchFamily="66" charset="0"/>
              </a:rPr>
              <a:t>berada</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belakang</a:t>
            </a:r>
            <a:r>
              <a:rPr lang="en-US" sz="2000" dirty="0">
                <a:solidFill>
                  <a:schemeClr val="accent5">
                    <a:lumMod val="50000"/>
                  </a:schemeClr>
                </a:solidFill>
                <a:latin typeface="Comic Sans MS" pitchFamily="66" charset="0"/>
              </a:rPr>
              <a:t> ide </a:t>
            </a:r>
            <a:r>
              <a:rPr lang="en-US" sz="2000" i="1" dirty="0">
                <a:solidFill>
                  <a:schemeClr val="accent5">
                    <a:lumMod val="50000"/>
                  </a:schemeClr>
                </a:solidFill>
                <a:latin typeface="Comic Sans MS" pitchFamily="66" charset="0"/>
              </a:rPr>
              <a:t>leader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punya</a:t>
            </a:r>
            <a:r>
              <a:rPr lang="en-US" sz="2000" dirty="0">
                <a:solidFill>
                  <a:schemeClr val="accent5">
                    <a:lumMod val="50000"/>
                  </a:schemeClr>
                </a:solidFill>
                <a:latin typeface="Comic Sans MS" pitchFamily="66" charset="0"/>
              </a:rPr>
              <a:t> ide </a:t>
            </a:r>
            <a:r>
              <a:rPr lang="en-US" sz="2000" dirty="0" err="1">
                <a:solidFill>
                  <a:schemeClr val="accent5">
                    <a:lumMod val="50000"/>
                  </a:schemeClr>
                </a:solidFill>
                <a:latin typeface="Comic Sans MS" pitchFamily="66" charset="0"/>
              </a:rPr>
              <a:t>kontroversial</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unik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tetapi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tetap</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tampak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menonjol</a:t>
            </a:r>
            <a:r>
              <a:rPr lang="id-ID"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acap</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merasa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kecewa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memberikan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seluruh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tenaga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komitmen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pemimpinnya</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Tipe</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pragmatis</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atau</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survivor</a:t>
            </a:r>
            <a:r>
              <a:rPr lang="id-ID" sz="2000" b="1" dirty="0">
                <a:solidFill>
                  <a:schemeClr val="accent5">
                    <a:lumMod val="50000"/>
                  </a:schemeClr>
                </a:solidFill>
                <a:latin typeface="Comic Sans MS" pitchFamily="66" charset="0"/>
              </a:rPr>
              <a:t> atau yang disebut dengan </a:t>
            </a:r>
            <a:r>
              <a:rPr lang="id-ID" sz="2000" b="1" i="1" dirty="0">
                <a:solidFill>
                  <a:schemeClr val="accent5">
                    <a:lumMod val="50000"/>
                  </a:schemeClr>
                </a:solidFill>
                <a:latin typeface="Comic Sans MS" pitchFamily="66" charset="0"/>
              </a:rPr>
              <a:t>T</a:t>
            </a:r>
            <a:r>
              <a:rPr lang="en-US" sz="2000" b="1" i="1" dirty="0">
                <a:solidFill>
                  <a:schemeClr val="accent5">
                    <a:lumMod val="50000"/>
                  </a:schemeClr>
                </a:solidFill>
                <a:latin typeface="Comic Sans MS" pitchFamily="66" charset="0"/>
              </a:rPr>
              <a:t>he renegade follower</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memiliki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kualitas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keempat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ekstrem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terasing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efektif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pasif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konformis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tergantung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gaya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sesuai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situasi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umum</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Tipe </a:t>
            </a:r>
            <a:r>
              <a:rPr lang="id-ID" sz="2000" i="1" dirty="0">
                <a:solidFill>
                  <a:schemeClr val="accent5">
                    <a:lumMod val="50000"/>
                  </a:schemeClr>
                </a:solidFill>
                <a:latin typeface="Comic Sans MS" pitchFamily="66" charset="0"/>
              </a:rPr>
              <a:t>follower</a:t>
            </a:r>
            <a:r>
              <a:rPr lang="id-ID" sz="2000" dirty="0">
                <a:solidFill>
                  <a:schemeClr val="accent5">
                    <a:lumMod val="50000"/>
                  </a:schemeClr>
                </a:solidFill>
                <a:latin typeface="Comic Sans MS" pitchFamily="66" charset="0"/>
              </a:rPr>
              <a:t> ini b</a:t>
            </a:r>
            <a:r>
              <a:rPr lang="en-US" sz="2000" dirty="0" err="1">
                <a:solidFill>
                  <a:schemeClr val="accent5">
                    <a:lumMod val="50000"/>
                  </a:schemeClr>
                </a:solidFill>
                <a:latin typeface="Comic Sans MS" pitchFamily="66" charset="0"/>
              </a:rPr>
              <a:t>ernada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negatif</a:t>
            </a:r>
            <a:r>
              <a:rPr lang="en-US" sz="2000" dirty="0">
                <a:solidFill>
                  <a:schemeClr val="accent5">
                    <a:lumMod val="50000"/>
                  </a:schemeClr>
                </a:solidFill>
                <a:latin typeface="Comic Sans MS" pitchFamily="66" charset="0"/>
              </a:rPr>
              <a:t>, frontal, </a:t>
            </a:r>
            <a:r>
              <a:rPr lang="en-US" sz="2000" dirty="0" err="1">
                <a:solidFill>
                  <a:schemeClr val="accent5">
                    <a:lumMod val="50000"/>
                  </a:schemeClr>
                </a:solidFill>
                <a:latin typeface="Comic Sans MS" pitchFamily="66" charset="0"/>
              </a:rPr>
              <a:t>sering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menanyakan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keputusan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tindakan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id-ID" sz="2000" dirty="0">
                <a:solidFill>
                  <a:schemeClr val="accent5">
                    <a:lumMod val="50000"/>
                  </a:schemeClr>
                </a:solidFill>
                <a:latin typeface="Comic Sans MS" pitchFamily="66" charset="0"/>
              </a:rPr>
              <a:t>. Namun t</a:t>
            </a:r>
            <a:r>
              <a:rPr lang="en-US" sz="2000" dirty="0" err="1">
                <a:solidFill>
                  <a:schemeClr val="accent5">
                    <a:lumMod val="50000"/>
                  </a:schemeClr>
                </a:solidFill>
                <a:latin typeface="Comic Sans MS" pitchFamily="66" charset="0"/>
              </a:rPr>
              <a: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orang yang </a:t>
            </a:r>
            <a:r>
              <a:rPr lang="en-US" sz="2000" dirty="0" err="1">
                <a:solidFill>
                  <a:schemeClr val="accent5">
                    <a:lumMod val="50000"/>
                  </a:schemeClr>
                </a:solidFill>
                <a:latin typeface="Comic Sans MS" pitchFamily="66" charset="0"/>
              </a:rPr>
              <a:t>dapat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selamat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segala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reorganisasi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selalu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terpakai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menyesuaikan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segala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macam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keadaan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pasang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surut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waktu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kejadian</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menimpa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smtClean="0">
                <a:solidFill>
                  <a:schemeClr val="accent5">
                    <a:lumMod val="50000"/>
                  </a:schemeClr>
                </a:solidFill>
                <a:latin typeface="Comic Sans MS" pitchFamily="66" charset="0"/>
              </a:rPr>
              <a:t>.</a:t>
            </a:r>
            <a:endParaRPr lang="id-ID" sz="2000" dirty="0">
              <a:solidFill>
                <a:schemeClr val="accent5">
                  <a:lumMod val="50000"/>
                </a:schemeClr>
              </a:solidFill>
              <a:latin typeface="Comic Sans MS"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4" name="Title 1"/>
          <p:cNvSpPr>
            <a:spLocks noGrp="1"/>
          </p:cNvSpPr>
          <p:nvPr>
            <p:ph type="title"/>
          </p:nvPr>
        </p:nvSpPr>
        <p:spPr>
          <a:xfrm>
            <a:off x="745232" y="116632"/>
            <a:ext cx="514400" cy="6480720"/>
          </a:xfrm>
        </p:spPr>
        <p:txBody>
          <a:bodyPr/>
          <a:lstStyle/>
          <a:p>
            <a:pPr>
              <a:defRPr/>
            </a:pPr>
            <a:r>
              <a:rPr lang="id-ID" sz="2000" dirty="0" smtClean="0">
                <a:solidFill>
                  <a:schemeClr val="accent5">
                    <a:lumMod val="50000"/>
                  </a:schemeClr>
                </a:solidFill>
                <a:latin typeface="Comic Sans MS" pitchFamily="66" charset="0"/>
              </a:rPr>
              <a:t>T</a:t>
            </a:r>
            <a:br>
              <a:rPr lang="id-ID" sz="2000" dirty="0" smtClean="0">
                <a:solidFill>
                  <a:schemeClr val="accent5">
                    <a:lumMod val="50000"/>
                  </a:schemeClr>
                </a:solidFill>
                <a:latin typeface="Comic Sans MS" pitchFamily="66" charset="0"/>
              </a:rPr>
            </a:br>
            <a:r>
              <a:rPr lang="id-ID" sz="2000" dirty="0" smtClean="0">
                <a:solidFill>
                  <a:schemeClr val="accent5">
                    <a:lumMod val="50000"/>
                  </a:schemeClr>
                </a:solidFill>
                <a:latin typeface="Comic Sans MS" pitchFamily="66" charset="0"/>
              </a:rPr>
              <a:t>i</a:t>
            </a:r>
            <a:br>
              <a:rPr lang="id-ID" sz="2000" dirty="0" smtClean="0">
                <a:solidFill>
                  <a:schemeClr val="accent5">
                    <a:lumMod val="50000"/>
                  </a:schemeClr>
                </a:solidFill>
                <a:latin typeface="Comic Sans MS" pitchFamily="66" charset="0"/>
              </a:rPr>
            </a:br>
            <a:r>
              <a:rPr lang="id-ID" sz="2000" dirty="0" smtClean="0">
                <a:solidFill>
                  <a:schemeClr val="accent5">
                    <a:lumMod val="50000"/>
                  </a:schemeClr>
                </a:solidFill>
                <a:latin typeface="Comic Sans MS" pitchFamily="66" charset="0"/>
              </a:rPr>
              <a:t>p</a:t>
            </a:r>
            <a:br>
              <a:rPr lang="id-ID" sz="2000" dirty="0" smtClean="0">
                <a:solidFill>
                  <a:schemeClr val="accent5">
                    <a:lumMod val="50000"/>
                  </a:schemeClr>
                </a:solidFill>
                <a:latin typeface="Comic Sans MS" pitchFamily="66" charset="0"/>
              </a:rPr>
            </a:br>
            <a:r>
              <a:rPr lang="id-ID" sz="2000" dirty="0" smtClean="0">
                <a:solidFill>
                  <a:schemeClr val="accent5">
                    <a:lumMod val="50000"/>
                  </a:schemeClr>
                </a:solidFill>
                <a:latin typeface="Comic Sans MS" pitchFamily="66" charset="0"/>
              </a:rPr>
              <a:t>e</a:t>
            </a:r>
            <a:br>
              <a:rPr lang="id-ID" sz="2000" dirty="0" smtClean="0">
                <a:solidFill>
                  <a:schemeClr val="accent5">
                    <a:lumMod val="50000"/>
                  </a:schemeClr>
                </a:solidFill>
                <a:latin typeface="Comic Sans MS" pitchFamily="66" charset="0"/>
              </a:rPr>
            </a:br>
            <a:r>
              <a:rPr lang="en-US" sz="2000" dirty="0" smtClean="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
            </a:r>
            <a:br>
              <a:rPr lang="id-ID" sz="2000"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F</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o</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l</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l</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o</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w</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e</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r</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s</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h</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I</a:t>
            </a:r>
            <a:r>
              <a:rPr lang="id-ID" sz="2000" i="1" dirty="0" smtClean="0">
                <a:solidFill>
                  <a:schemeClr val="accent5">
                    <a:lumMod val="50000"/>
                  </a:schemeClr>
                </a:solidFill>
                <a:latin typeface="Comic Sans MS" pitchFamily="66" charset="0"/>
              </a:rPr>
              <a:t/>
            </a:r>
            <a:br>
              <a:rPr lang="id-ID" sz="2000" i="1" dirty="0" smtClean="0">
                <a:solidFill>
                  <a:schemeClr val="accent5">
                    <a:lumMod val="50000"/>
                  </a:schemeClr>
                </a:solidFill>
                <a:latin typeface="Comic Sans MS" pitchFamily="66" charset="0"/>
              </a:rPr>
            </a:br>
            <a:r>
              <a:rPr lang="en-US" sz="2000" i="1" dirty="0" smtClean="0">
                <a:solidFill>
                  <a:schemeClr val="accent5">
                    <a:lumMod val="50000"/>
                  </a:schemeClr>
                </a:solidFill>
                <a:latin typeface="Comic Sans MS" pitchFamily="66" charset="0"/>
              </a:rPr>
              <a:t>p</a:t>
            </a:r>
            <a:endParaRPr lang="id-ID" sz="2000" i="1" dirty="0">
              <a:solidFill>
                <a:schemeClr val="accent5">
                  <a:lumMod val="50000"/>
                </a:schemeClr>
              </a:solidFill>
              <a:latin typeface="Comic Sans MS" pitchFamily="66" charset="0"/>
            </a:endParaRPr>
          </a:p>
        </p:txBody>
      </p:sp>
      <p:pic>
        <p:nvPicPr>
          <p:cNvPr id="23556" name="Picture 3" descr="Followership types.jpg"/>
          <p:cNvPicPr>
            <a:picLocks/>
          </p:cNvPicPr>
          <p:nvPr/>
        </p:nvPicPr>
        <p:blipFill>
          <a:blip r:embed="rId3">
            <a:extLst>
              <a:ext uri="{28A0092B-C50C-407E-A947-70E740481C1C}">
                <a14:useLocalDpi xmlns:a14="http://schemas.microsoft.com/office/drawing/2010/main" val="0"/>
              </a:ext>
            </a:extLst>
          </a:blip>
          <a:srcRect t="8466"/>
          <a:stretch>
            <a:fillRect/>
          </a:stretch>
        </p:blipFill>
        <p:spPr bwMode="auto">
          <a:xfrm>
            <a:off x="1619250" y="765175"/>
            <a:ext cx="6408738" cy="527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5" name="Title 1"/>
          <p:cNvSpPr>
            <a:spLocks noGrp="1"/>
          </p:cNvSpPr>
          <p:nvPr>
            <p:ph type="title"/>
          </p:nvPr>
        </p:nvSpPr>
        <p:spPr>
          <a:xfrm>
            <a:off x="899592" y="4941168"/>
            <a:ext cx="7581528" cy="562075"/>
          </a:xfrm>
        </p:spPr>
        <p:txBody>
          <a:bodyPr/>
          <a:lstStyle/>
          <a:p>
            <a:pPr algn="r">
              <a:defRPr/>
            </a:pPr>
            <a:r>
              <a:rPr lang="id-ID" sz="2400" dirty="0">
                <a:solidFill>
                  <a:schemeClr val="accent5">
                    <a:lumMod val="50000"/>
                  </a:schemeClr>
                </a:solidFill>
                <a:latin typeface="Comic Sans MS" pitchFamily="66" charset="0"/>
              </a:rPr>
              <a:t>Tipe</a:t>
            </a:r>
            <a:r>
              <a:rPr lang="en-US" sz="2400" dirty="0" smtClean="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Followership</a:t>
            </a:r>
            <a:endParaRPr lang="id-ID" sz="2400" i="1" dirty="0">
              <a:solidFill>
                <a:schemeClr val="accent5">
                  <a:lumMod val="50000"/>
                </a:schemeClr>
              </a:solidFill>
              <a:latin typeface="Comic Sans MS" pitchFamily="66" charset="0"/>
            </a:endParaRPr>
          </a:p>
        </p:txBody>
      </p:sp>
      <p:sp>
        <p:nvSpPr>
          <p:cNvPr id="1048626" name="Content Placeholder 2"/>
          <p:cNvSpPr>
            <a:spLocks noGrp="1"/>
          </p:cNvSpPr>
          <p:nvPr>
            <p:ph idx="1"/>
          </p:nvPr>
        </p:nvSpPr>
        <p:spPr>
          <a:xfrm>
            <a:off x="468313" y="404813"/>
            <a:ext cx="8064500" cy="4464050"/>
          </a:xfrm>
        </p:spPr>
        <p:txBody>
          <a:bodyPr>
            <a:normAutofit/>
          </a:bodyPr>
          <a:lstStyle/>
          <a:p>
            <a:pPr>
              <a:spcBef>
                <a:spcPts val="0"/>
              </a:spcBef>
              <a:spcAft>
                <a:spcPts val="1200"/>
              </a:spcAft>
              <a:buFont typeface="Arial" panose="020B0604020202020204" pitchFamily="34" charset="0"/>
              <a:buBlip>
                <a:blip r:embed="rId3"/>
              </a:buBlip>
              <a:defRPr/>
            </a:pPr>
            <a:r>
              <a:rPr lang="en-US" sz="2000" b="1" dirty="0" err="1" smtClean="0">
                <a:solidFill>
                  <a:schemeClr val="accent5">
                    <a:lumMod val="50000"/>
                  </a:schemeClr>
                </a:solidFill>
                <a:latin typeface="Comic Sans MS" pitchFamily="66" charset="0"/>
              </a:rPr>
              <a:t>Kelima</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adalah</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tipe</a:t>
            </a:r>
            <a:r>
              <a:rPr lang="en-US" sz="2000" b="1" dirty="0">
                <a:solidFill>
                  <a:schemeClr val="accent5">
                    <a:lumMod val="50000"/>
                  </a:schemeClr>
                </a:solidFill>
                <a:latin typeface="Comic Sans MS" pitchFamily="66" charset="0"/>
              </a:rPr>
              <a:t> </a:t>
            </a:r>
            <a:r>
              <a:rPr lang="en-US" sz="2000" b="1" i="1" dirty="0">
                <a:solidFill>
                  <a:schemeClr val="accent5">
                    <a:lumMod val="50000"/>
                  </a:schemeClr>
                </a:solidFill>
                <a:latin typeface="Comic Sans MS" pitchFamily="66" charset="0"/>
              </a:rPr>
              <a:t>effective follower</a:t>
            </a:r>
            <a:r>
              <a:rPr lang="id-ID" sz="2000" b="1" dirty="0">
                <a:solidFill>
                  <a:schemeClr val="accent5">
                    <a:lumMod val="50000"/>
                  </a:schemeClr>
                </a:solidFill>
                <a:latin typeface="Comic Sans MS" pitchFamily="66" charset="0"/>
              </a:rPr>
              <a:t> atau yang disebut dengan </a:t>
            </a:r>
            <a:r>
              <a:rPr lang="id-ID" sz="2000" b="1" i="1" dirty="0">
                <a:solidFill>
                  <a:schemeClr val="accent5">
                    <a:lumMod val="50000"/>
                  </a:schemeClr>
                </a:solidFill>
                <a:latin typeface="Comic Sans MS" pitchFamily="66" charset="0"/>
              </a:rPr>
              <a:t>T</a:t>
            </a:r>
            <a:r>
              <a:rPr lang="en-US" sz="2000" b="1" i="1" dirty="0">
                <a:solidFill>
                  <a:schemeClr val="accent5">
                    <a:lumMod val="50000"/>
                  </a:schemeClr>
                </a:solidFill>
                <a:latin typeface="Comic Sans MS" pitchFamily="66" charset="0"/>
              </a:rPr>
              <a:t>he ethical follower</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Karakter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mirip</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karakter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Tipe </a:t>
            </a:r>
            <a:r>
              <a:rPr lang="id-ID" sz="2000" i="1" dirty="0">
                <a:solidFill>
                  <a:schemeClr val="accent5">
                    <a:lumMod val="50000"/>
                  </a:schemeClr>
                </a:solidFill>
                <a:latin typeface="Comic Sans MS" pitchFamily="66" charset="0"/>
              </a:rPr>
              <a:t>follower</a:t>
            </a:r>
            <a:r>
              <a:rPr lang="id-ID" sz="2000" dirty="0">
                <a:solidFill>
                  <a:schemeClr val="accent5">
                    <a:lumMod val="50000"/>
                  </a:schemeClr>
                </a:solidFill>
                <a:latin typeface="Comic Sans MS" pitchFamily="66" charset="0"/>
              </a:rPr>
              <a:t> ini </a:t>
            </a:r>
            <a:r>
              <a:rPr lang="en-US" sz="2000" dirty="0" err="1">
                <a:solidFill>
                  <a:schemeClr val="accent5">
                    <a:lumMod val="50000"/>
                  </a:schemeClr>
                </a:solidFill>
                <a:latin typeface="Comic Sans MS" pitchFamily="66" charset="0"/>
              </a:rPr>
              <a:t>pemikir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positif</a:t>
            </a:r>
            <a:r>
              <a:rPr lang="id-ID" sz="2000" dirty="0">
                <a:solidFill>
                  <a:schemeClr val="accent5">
                    <a:lumMod val="50000"/>
                  </a:schemeClr>
                </a:solidFill>
                <a:latin typeface="Comic Sans MS" pitchFamily="66" charset="0"/>
              </a:rPr>
              <a:t> &amp; kritis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independen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menerima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keputusan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begitu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saja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mudah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percaya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be</a:t>
            </a:r>
            <a:r>
              <a:rPr lang="id-ID" sz="2000" dirty="0">
                <a:solidFill>
                  <a:schemeClr val="accent5">
                    <a:lumMod val="50000"/>
                  </a:schemeClr>
                </a:solidFill>
                <a:latin typeface="Comic Sans MS" pitchFamily="66" charset="0"/>
              </a:rPr>
              <a:t>r</a:t>
            </a:r>
            <a:r>
              <a:rPr lang="en-US" sz="2000" dirty="0" err="1">
                <a:solidFill>
                  <a:schemeClr val="accent5">
                    <a:lumMod val="50000"/>
                  </a:schemeClr>
                </a:solidFill>
                <a:latin typeface="Comic Sans MS" pitchFamily="66" charset="0"/>
              </a:rPr>
              <a:t>evaluasi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terus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dipercaya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bahkan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ketika</a:t>
            </a:r>
            <a:r>
              <a:rPr lang="en-US" sz="2000" dirty="0">
                <a:solidFill>
                  <a:schemeClr val="accent5">
                    <a:lumMod val="50000"/>
                  </a:schemeClr>
                </a:solidFill>
                <a:latin typeface="Comic Sans MS" pitchFamily="66" charset="0"/>
              </a:rPr>
              <a:t> leader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hadir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bisa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menggantikan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peran</a:t>
            </a:r>
            <a:r>
              <a:rPr lang="en-US" sz="2000" dirty="0">
                <a:solidFill>
                  <a:schemeClr val="accent5">
                    <a:lumMod val="50000"/>
                  </a:schemeClr>
                </a:solidFill>
                <a:latin typeface="Comic Sans MS" pitchFamily="66" charset="0"/>
              </a:rPr>
              <a:t> leader.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menyampaikan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pendapatnya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tentang</a:t>
            </a:r>
            <a:r>
              <a:rPr lang="en-US" sz="2000" dirty="0">
                <a:solidFill>
                  <a:schemeClr val="accent5">
                    <a:lumMod val="50000"/>
                  </a:schemeClr>
                </a:solidFill>
                <a:latin typeface="Comic Sans MS" pitchFamily="66" charset="0"/>
              </a:rPr>
              <a:t> ide-ide yang </a:t>
            </a:r>
            <a:r>
              <a:rPr lang="en-US" sz="2000" dirty="0" err="1">
                <a:solidFill>
                  <a:schemeClr val="accent5">
                    <a:lumMod val="50000"/>
                  </a:schemeClr>
                </a:solidFill>
                <a:latin typeface="Comic Sans MS" pitchFamily="66" charset="0"/>
              </a:rPr>
              <a:t>dilontarkan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sekaligus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menyampaikan</a:t>
            </a:r>
            <a:r>
              <a:rPr lang="en-US" sz="2000" dirty="0">
                <a:solidFill>
                  <a:schemeClr val="accent5">
                    <a:lumMod val="50000"/>
                  </a:schemeClr>
                </a:solidFill>
                <a:latin typeface="Comic Sans MS" pitchFamily="66" charset="0"/>
              </a:rPr>
              <a:t> ide-ide yang </a:t>
            </a:r>
            <a:r>
              <a:rPr lang="en-US" sz="2000" dirty="0" err="1">
                <a:solidFill>
                  <a:schemeClr val="accent5">
                    <a:lumMod val="50000"/>
                  </a:schemeClr>
                </a:solidFill>
                <a:latin typeface="Comic Sans MS" pitchFamily="66" charset="0"/>
              </a:rPr>
              <a:t>dimilikinya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mempunyai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komitmen</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tinggi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terhadap</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tugas-tugas</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dibebankan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kepadanya</a:t>
            </a:r>
            <a:r>
              <a:rPr lang="en-US" sz="2000" dirty="0">
                <a:solidFill>
                  <a:schemeClr val="accent5">
                    <a:lumMod val="50000"/>
                  </a:schemeClr>
                </a:solidFill>
                <a:latin typeface="Comic Sans MS" pitchFamily="66" charset="0"/>
              </a:rPr>
              <a:t>. Nah, </a:t>
            </a:r>
            <a:r>
              <a:rPr lang="en-US" sz="2000" dirty="0" err="1">
                <a:solidFill>
                  <a:schemeClr val="accent5">
                    <a:lumMod val="50000"/>
                  </a:schemeClr>
                </a:solidFill>
                <a:latin typeface="Comic Sans MS" pitchFamily="66" charset="0"/>
              </a:rPr>
              <a:t>tipe</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terakhir</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inilah</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menjadi</a:t>
            </a:r>
            <a:r>
              <a:rPr lang="en-US" sz="2000" dirty="0">
                <a:solidFill>
                  <a:schemeClr val="accent5">
                    <a:lumMod val="50000"/>
                  </a:schemeClr>
                </a:solidFill>
                <a:latin typeface="Comic Sans MS" pitchFamily="66" charset="0"/>
              </a:rPr>
              <a:t> asset </a:t>
            </a:r>
            <a:r>
              <a:rPr lang="en-US" sz="2000" dirty="0" err="1">
                <a:solidFill>
                  <a:schemeClr val="accent5">
                    <a:lumMod val="50000"/>
                  </a:schemeClr>
                </a:solidFill>
                <a:latin typeface="Comic Sans MS" pitchFamily="66" charset="0"/>
              </a:rPr>
              <a:t>berharga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bagi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itle 1"/>
          <p:cNvSpPr>
            <a:spLocks noGrp="1"/>
          </p:cNvSpPr>
          <p:nvPr>
            <p:ph type="title"/>
          </p:nvPr>
        </p:nvSpPr>
        <p:spPr>
          <a:xfrm>
            <a:off x="251520" y="2463681"/>
            <a:ext cx="3250704" cy="706090"/>
          </a:xfrm>
        </p:spPr>
        <p:txBody>
          <a:bodyPr/>
          <a:lstStyle/>
          <a:p>
            <a:pPr>
              <a:defRPr/>
            </a:pPr>
            <a:r>
              <a:rPr lang="id-ID" sz="2400" dirty="0" smtClean="0">
                <a:solidFill>
                  <a:schemeClr val="tx1"/>
                </a:solidFill>
                <a:latin typeface="Comic Sans MS" pitchFamily="66" charset="0"/>
              </a:rPr>
              <a:t>Teori Relasi Dyadic</a:t>
            </a:r>
            <a:endParaRPr lang="id-ID" sz="2400" dirty="0">
              <a:solidFill>
                <a:schemeClr val="tx1"/>
              </a:solidFill>
              <a:latin typeface="Comic Sans MS" pitchFamily="66" charset="0"/>
            </a:endParaRPr>
          </a:p>
        </p:txBody>
      </p:sp>
      <p:sp>
        <p:nvSpPr>
          <p:cNvPr id="7171" name="Content Placeholder 2"/>
          <p:cNvSpPr>
            <a:spLocks noGrp="1"/>
          </p:cNvSpPr>
          <p:nvPr>
            <p:ph idx="1"/>
          </p:nvPr>
        </p:nvSpPr>
        <p:spPr>
          <a:xfrm>
            <a:off x="3563938" y="620713"/>
            <a:ext cx="5400675" cy="5832475"/>
          </a:xfrm>
        </p:spPr>
        <p:txBody>
          <a:bodyPr/>
          <a:lstStyle/>
          <a:p>
            <a:pPr marL="441325" indent="-441325">
              <a:buFont typeface="Arial" panose="020B0604020202020204" pitchFamily="34" charset="0"/>
              <a:buBlip>
                <a:blip r:embed="rId2"/>
              </a:buBlip>
            </a:pPr>
            <a:r>
              <a:rPr lang="id-ID" altLang="en-US" sz="2200" smtClean="0">
                <a:solidFill>
                  <a:schemeClr val="tx1"/>
                </a:solidFill>
                <a:latin typeface="Comic Sans MS" panose="030F0702030302020204" pitchFamily="66" charset="0"/>
              </a:rPr>
              <a:t>Dalam sebuah organisasi, dimungkinkan terdapat hubungan yang berbeda antara pimpinan dengan karyawan/bawahan.</a:t>
            </a:r>
          </a:p>
          <a:p>
            <a:pPr marL="441325" indent="-441325">
              <a:buFont typeface="Arial" panose="020B0604020202020204" pitchFamily="34" charset="0"/>
              <a:buBlip>
                <a:blip r:embed="rId2"/>
              </a:buBlip>
            </a:pPr>
            <a:r>
              <a:rPr lang="id-ID" altLang="en-US" sz="2200" smtClean="0">
                <a:solidFill>
                  <a:schemeClr val="tx1"/>
                </a:solidFill>
                <a:latin typeface="Comic Sans MS" panose="030F0702030302020204" pitchFamily="66" charset="0"/>
              </a:rPr>
              <a:t>Dyadic merupakan hubungan individual antara pemimpin &amp; pengikut/bawahan masing-masing unit kerja.</a:t>
            </a:r>
          </a:p>
          <a:p>
            <a:pPr marL="441325" indent="-441325">
              <a:buFont typeface="Arial" panose="020B0604020202020204" pitchFamily="34" charset="0"/>
              <a:buBlip>
                <a:blip r:embed="rId2"/>
              </a:buBlip>
            </a:pPr>
            <a:r>
              <a:rPr lang="id-ID" altLang="en-US" sz="2200" smtClean="0">
                <a:solidFill>
                  <a:schemeClr val="tx1"/>
                </a:solidFill>
                <a:latin typeface="Comic Sans MS" panose="030F0702030302020204" pitchFamily="66" charset="0"/>
              </a:rPr>
              <a:t>Teori dyadic merupakan pendekatan kepemimpinan yang mencoba menjelaskan mengapa pemimpin bervariasi dalam perilaku mereka kepada pengikut. Seorang pemimpin tunggal akan membentuk hubungan yang berbeda dengan pengikut yang berbeda (hubungan heterogenitas).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7" name="Title 1"/>
          <p:cNvSpPr>
            <a:spLocks noGrp="1"/>
          </p:cNvSpPr>
          <p:nvPr>
            <p:ph type="title"/>
          </p:nvPr>
        </p:nvSpPr>
        <p:spPr>
          <a:xfrm>
            <a:off x="457200" y="5157192"/>
            <a:ext cx="8229600" cy="562075"/>
          </a:xfrm>
        </p:spPr>
        <p:txBody>
          <a:bodyPr/>
          <a:lstStyle/>
          <a:p>
            <a:pPr algn="r">
              <a:defRPr/>
            </a:pPr>
            <a:r>
              <a:rPr lang="id-ID" sz="2400" dirty="0">
                <a:solidFill>
                  <a:schemeClr val="accent5">
                    <a:lumMod val="50000"/>
                  </a:schemeClr>
                </a:solidFill>
                <a:latin typeface="Comic Sans MS" pitchFamily="66" charset="0"/>
              </a:rPr>
              <a:t>Petunjuk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untuk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Menjadi</a:t>
            </a:r>
            <a:r>
              <a:rPr lang="en-US" sz="2400" dirty="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a:t>
            </a:r>
            <a:r>
              <a:rPr lang="en-US" sz="2400" dirty="0">
                <a:solidFill>
                  <a:schemeClr val="accent5">
                    <a:lumMod val="50000"/>
                  </a:schemeClr>
                </a:solidFill>
                <a:latin typeface="Comic Sans MS" pitchFamily="66" charset="0"/>
              </a:rPr>
              <a:t> </a:t>
            </a:r>
            <a:r>
              <a:rPr lang="id-ID" sz="2400" dirty="0">
                <a:solidFill>
                  <a:schemeClr val="accent5">
                    <a:lumMod val="50000"/>
                  </a:schemeClr>
                </a:solidFill>
                <a:latin typeface="Comic Sans MS" pitchFamily="66" charset="0"/>
              </a:rPr>
              <a:t>yang </a:t>
            </a:r>
            <a:r>
              <a:rPr lang="en-US" sz="2400" dirty="0" err="1">
                <a:solidFill>
                  <a:schemeClr val="accent5">
                    <a:lumMod val="50000"/>
                  </a:schemeClr>
                </a:solidFill>
                <a:latin typeface="Comic Sans MS" pitchFamily="66" charset="0"/>
              </a:rPr>
              <a:t>Efektif</a:t>
            </a:r>
            <a:endParaRPr lang="id-ID" sz="2400" dirty="0">
              <a:solidFill>
                <a:schemeClr val="accent5">
                  <a:lumMod val="50000"/>
                </a:schemeClr>
              </a:solidFill>
              <a:latin typeface="Comic Sans MS" pitchFamily="66" charset="0"/>
            </a:endParaRPr>
          </a:p>
        </p:txBody>
      </p:sp>
      <p:sp>
        <p:nvSpPr>
          <p:cNvPr id="1048628" name="Content Placeholder 2"/>
          <p:cNvSpPr>
            <a:spLocks noGrp="1"/>
          </p:cNvSpPr>
          <p:nvPr>
            <p:ph idx="1"/>
          </p:nvPr>
        </p:nvSpPr>
        <p:spPr>
          <a:xfrm>
            <a:off x="312738" y="765175"/>
            <a:ext cx="8507412" cy="4392613"/>
          </a:xfrm>
        </p:spPr>
        <p:txBody>
          <a:bodyPr>
            <a:noAutofit/>
          </a:bodyPr>
          <a:lstStyle/>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Cari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tahu</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apa</a:t>
            </a:r>
            <a:r>
              <a:rPr lang="en-US" sz="2000" b="1" dirty="0">
                <a:solidFill>
                  <a:schemeClr val="accent5">
                    <a:lumMod val="50000"/>
                  </a:schemeClr>
                </a:solidFill>
                <a:latin typeface="Comic Sans MS" pitchFamily="66" charset="0"/>
              </a:rPr>
              <a:t> yang </a:t>
            </a:r>
            <a:r>
              <a:rPr lang="en-US" sz="2000" b="1" dirty="0" err="1">
                <a:solidFill>
                  <a:schemeClr val="accent5">
                    <a:lumMod val="50000"/>
                  </a:schemeClr>
                </a:solidFill>
                <a:latin typeface="Comic Sans MS" pitchFamily="66" charset="0"/>
              </a:rPr>
              <a:t>harus</a:t>
            </a:r>
            <a:r>
              <a:rPr lang="en-US" sz="2000" b="1" dirty="0">
                <a:solidFill>
                  <a:schemeClr val="accent5">
                    <a:lumMod val="50000"/>
                  </a:schemeClr>
                </a:solidFill>
                <a:latin typeface="Comic Sans MS" pitchFamily="66" charset="0"/>
              </a:rPr>
              <a:t> </a:t>
            </a:r>
            <a:r>
              <a:rPr lang="id-ID" sz="2000" b="1" dirty="0" smtClean="0">
                <a:solidFill>
                  <a:schemeClr val="accent5">
                    <a:lumMod val="50000"/>
                  </a:schemeClr>
                </a:solidFill>
                <a:latin typeface="Comic Sans MS" pitchFamily="66" charset="0"/>
              </a:rPr>
              <a:t>di</a:t>
            </a:r>
            <a:r>
              <a:rPr lang="en-US" sz="2000" b="1" dirty="0" err="1" smtClean="0">
                <a:solidFill>
                  <a:schemeClr val="accent5">
                    <a:lumMod val="50000"/>
                  </a:schemeClr>
                </a:solidFill>
                <a:latin typeface="Comic Sans MS" pitchFamily="66" charset="0"/>
              </a:rPr>
              <a:t>lakukan</a:t>
            </a:r>
            <a:r>
              <a:rPr lang="en-US" sz="2000" b="1" dirty="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Pengikut </a:t>
            </a:r>
            <a:r>
              <a:rPr lang="id-ID" sz="2000" dirty="0">
                <a:solidFill>
                  <a:schemeClr val="accent5">
                    <a:lumMod val="50000"/>
                  </a:schemeClr>
                </a:solidFill>
                <a:latin typeface="Comic Sans MS" pitchFamily="66" charset="0"/>
              </a:rPr>
              <a:t>harus tegas tetapi diplomatis </a:t>
            </a:r>
            <a:r>
              <a:rPr lang="id-ID" sz="2000" dirty="0" smtClean="0">
                <a:solidFill>
                  <a:schemeClr val="accent5">
                    <a:lumMod val="50000"/>
                  </a:schemeClr>
                </a:solidFill>
                <a:latin typeface="Comic Sans MS" pitchFamily="66" charset="0"/>
              </a:rPr>
              <a:t>mengenai </a:t>
            </a:r>
            <a:r>
              <a:rPr lang="id-ID" sz="2000" dirty="0">
                <a:solidFill>
                  <a:schemeClr val="accent5">
                    <a:lumMod val="50000"/>
                  </a:schemeClr>
                </a:solidFill>
                <a:latin typeface="Comic Sans MS" pitchFamily="66" charset="0"/>
              </a:rPr>
              <a:t>menyelesaikan ambiguitas peran dan konflik.</a:t>
            </a:r>
          </a:p>
          <a:p>
            <a:pPr>
              <a:spcBef>
                <a:spcPts val="0"/>
              </a:spcBef>
              <a:spcAft>
                <a:spcPts val="1200"/>
              </a:spcAft>
              <a:buFont typeface="Arial" panose="020B0604020202020204" pitchFamily="34" charset="0"/>
              <a:buBlip>
                <a:blip r:embed="rId3"/>
              </a:buBlip>
              <a:defRPr/>
            </a:pPr>
            <a:r>
              <a:rPr lang="id-ID" sz="2000" b="1" dirty="0">
                <a:solidFill>
                  <a:schemeClr val="accent5">
                    <a:lumMod val="50000"/>
                  </a:schemeClr>
                </a:solidFill>
                <a:latin typeface="Comic Sans MS" pitchFamily="66" charset="0"/>
              </a:rPr>
              <a:t>Mengambil insiatif untuk menghadapi masalah</a:t>
            </a:r>
            <a:r>
              <a:rPr lang="id-ID" sz="2000" b="1" dirty="0" smtClean="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Ambil inisiatif untuk </a:t>
            </a:r>
            <a:r>
              <a:rPr lang="id-ID" sz="2000" dirty="0">
                <a:solidFill>
                  <a:schemeClr val="accent5">
                    <a:lumMod val="50000"/>
                  </a:schemeClr>
                </a:solidFill>
                <a:latin typeface="Comic Sans MS" pitchFamily="66" charset="0"/>
              </a:rPr>
              <a:t>menghadapi masalah yang </a:t>
            </a:r>
            <a:r>
              <a:rPr lang="id-ID" sz="2000" dirty="0" smtClean="0">
                <a:solidFill>
                  <a:schemeClr val="accent5">
                    <a:lumMod val="50000"/>
                  </a:schemeClr>
                </a:solidFill>
                <a:latin typeface="Comic Sans MS" pitchFamily="66" charset="0"/>
              </a:rPr>
              <a:t>serius, </a:t>
            </a:r>
            <a:r>
              <a:rPr lang="id-ID" sz="2000" dirty="0">
                <a:solidFill>
                  <a:schemeClr val="accent5">
                    <a:lumMod val="50000"/>
                  </a:schemeClr>
                </a:solidFill>
                <a:latin typeface="Comic Sans MS" pitchFamily="66" charset="0"/>
              </a:rPr>
              <a:t>seperti peraturan yang mencegah tercapainya sasaran tugas, proses yang tidak mencapai hasil yang di inginkan, tradisi yang </a:t>
            </a:r>
            <a:r>
              <a:rPr lang="id-ID" sz="2000" dirty="0" smtClean="0">
                <a:solidFill>
                  <a:schemeClr val="accent5">
                    <a:lumMod val="50000"/>
                  </a:schemeClr>
                </a:solidFill>
                <a:latin typeface="Comic Sans MS" pitchFamily="66" charset="0"/>
              </a:rPr>
              <a:t>usang, konflik </a:t>
            </a:r>
            <a:r>
              <a:rPr lang="id-ID" sz="2000" dirty="0">
                <a:solidFill>
                  <a:schemeClr val="accent5">
                    <a:lumMod val="50000"/>
                  </a:schemeClr>
                </a:solidFill>
                <a:latin typeface="Comic Sans MS" pitchFamily="66" charset="0"/>
              </a:rPr>
              <a:t>antara individual yang pekerjaanya saling terkait dan kinerja yang </a:t>
            </a:r>
            <a:r>
              <a:rPr lang="id-ID" sz="2000" dirty="0" smtClean="0">
                <a:solidFill>
                  <a:schemeClr val="accent5">
                    <a:lumMod val="50000"/>
                  </a:schemeClr>
                </a:solidFill>
                <a:latin typeface="Comic Sans MS" pitchFamily="66" charset="0"/>
              </a:rPr>
              <a:t>tidak </a:t>
            </a:r>
            <a:r>
              <a:rPr lang="id-ID" sz="2000" dirty="0">
                <a:solidFill>
                  <a:schemeClr val="accent5">
                    <a:lumMod val="50000"/>
                  </a:schemeClr>
                </a:solidFill>
                <a:latin typeface="Comic Sans MS" pitchFamily="66" charset="0"/>
              </a:rPr>
              <a:t>memuaskan oleh seseorang di mana anda tidak memiliki otoritas di </a:t>
            </a:r>
            <a:r>
              <a:rPr lang="id-ID" sz="2000" dirty="0" smtClean="0">
                <a:solidFill>
                  <a:schemeClr val="accent5">
                    <a:lumMod val="50000"/>
                  </a:schemeClr>
                </a:solidFill>
                <a:latin typeface="Comic Sans MS" pitchFamily="66" charset="0"/>
              </a:rPr>
              <a:t>atasnya.</a:t>
            </a:r>
          </a:p>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Selalu</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berikan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informasi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kepada</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atasan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mengenai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keputusan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anda</a:t>
            </a:r>
            <a:r>
              <a:rPr lang="en-US" sz="2000" b="1" dirty="0">
                <a:solidFill>
                  <a:schemeClr val="accent5">
                    <a:lumMod val="50000"/>
                  </a:schemeClr>
                </a:solidFill>
                <a:latin typeface="Comic Sans MS" pitchFamily="66" charset="0"/>
              </a:rPr>
              <a:t>.</a:t>
            </a:r>
            <a:r>
              <a:rPr lang="en-US" sz="2000" dirty="0">
                <a:solidFill>
                  <a:schemeClr val="accent5">
                    <a:lumMod val="50000"/>
                  </a:schemeClr>
                </a:solidFill>
                <a:latin typeface="Comic Sans MS" pitchFamily="66" charset="0"/>
              </a:rPr>
              <a:t> Para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lebih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banyak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insiatif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menghadapi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masalah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juga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tanggung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jawab</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selalu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memberikan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informasi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tentang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tindakan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keputusan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mereka</a:t>
            </a:r>
            <a:r>
              <a:rPr lang="en-US" sz="2000" dirty="0" smtClean="0">
                <a:solidFill>
                  <a:schemeClr val="accent5">
                    <a:lumMod val="50000"/>
                  </a:schemeClr>
                </a:solidFill>
                <a:latin typeface="Comic Sans MS" pitchFamily="66" charset="0"/>
              </a:rPr>
              <a:t>.</a:t>
            </a:r>
            <a:endParaRPr lang="id-ID" sz="2000" dirty="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29" name="Title 1"/>
          <p:cNvSpPr>
            <a:spLocks noGrp="1"/>
          </p:cNvSpPr>
          <p:nvPr>
            <p:ph type="title"/>
          </p:nvPr>
        </p:nvSpPr>
        <p:spPr>
          <a:xfrm>
            <a:off x="457200" y="5099175"/>
            <a:ext cx="8229600" cy="706090"/>
          </a:xfrm>
        </p:spPr>
        <p:txBody>
          <a:bodyPr/>
          <a:lstStyle/>
          <a:p>
            <a:pPr algn="r">
              <a:defRPr/>
            </a:pPr>
            <a:r>
              <a:rPr lang="id-ID" sz="2400" dirty="0">
                <a:solidFill>
                  <a:schemeClr val="accent5">
                    <a:lumMod val="50000"/>
                  </a:schemeClr>
                </a:solidFill>
                <a:latin typeface="Comic Sans MS" pitchFamily="66" charset="0"/>
              </a:rPr>
              <a:t>Petunjuk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untuk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Menjadi</a:t>
            </a:r>
            <a:r>
              <a:rPr lang="en-US" sz="2400" dirty="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a:t>
            </a:r>
            <a:r>
              <a:rPr lang="en-US" sz="2400" dirty="0" smtClean="0">
                <a:solidFill>
                  <a:schemeClr val="accent5">
                    <a:lumMod val="50000"/>
                  </a:schemeClr>
                </a:solidFill>
                <a:latin typeface="Comic Sans MS" pitchFamily="66" charset="0"/>
              </a:rPr>
              <a:t> </a:t>
            </a:r>
            <a:r>
              <a:rPr lang="id-ID" sz="2400" dirty="0">
                <a:solidFill>
                  <a:schemeClr val="accent5">
                    <a:lumMod val="50000"/>
                  </a:schemeClr>
                </a:solidFill>
                <a:latin typeface="Comic Sans MS" pitchFamily="66" charset="0"/>
              </a:rPr>
              <a:t>yang </a:t>
            </a:r>
            <a:r>
              <a:rPr lang="en-US" sz="2400" dirty="0" err="1">
                <a:solidFill>
                  <a:schemeClr val="accent5">
                    <a:lumMod val="50000"/>
                  </a:schemeClr>
                </a:solidFill>
                <a:latin typeface="Comic Sans MS" pitchFamily="66" charset="0"/>
              </a:rPr>
              <a:t>Efektif</a:t>
            </a:r>
            <a:endParaRPr lang="id-ID" sz="2400" dirty="0">
              <a:solidFill>
                <a:schemeClr val="accent5">
                  <a:lumMod val="50000"/>
                </a:schemeClr>
              </a:solidFill>
              <a:latin typeface="Comic Sans MS" pitchFamily="66" charset="0"/>
            </a:endParaRPr>
          </a:p>
        </p:txBody>
      </p:sp>
      <p:sp>
        <p:nvSpPr>
          <p:cNvPr id="1048630" name="Content Placeholder 2"/>
          <p:cNvSpPr>
            <a:spLocks noGrp="1"/>
          </p:cNvSpPr>
          <p:nvPr>
            <p:ph idx="1"/>
          </p:nvPr>
        </p:nvSpPr>
        <p:spPr>
          <a:xfrm>
            <a:off x="312738" y="981075"/>
            <a:ext cx="8507412" cy="3527425"/>
          </a:xfrm>
        </p:spPr>
        <p:txBody>
          <a:bodyPr>
            <a:noAutofit/>
          </a:bodyPr>
          <a:lstStyle/>
          <a:p>
            <a:pPr>
              <a:spcBef>
                <a:spcPts val="0"/>
              </a:spcBef>
              <a:spcAft>
                <a:spcPts val="1200"/>
              </a:spcAft>
              <a:buFont typeface="Arial" panose="020B0604020202020204" pitchFamily="34" charset="0"/>
              <a:buBlip>
                <a:blip r:embed="rId3"/>
              </a:buBlip>
              <a:defRPr/>
            </a:pPr>
            <a:r>
              <a:rPr lang="en-US" sz="2000" b="1" dirty="0" err="1" smtClean="0">
                <a:solidFill>
                  <a:schemeClr val="accent5">
                    <a:lumMod val="50000"/>
                  </a:schemeClr>
                </a:solidFill>
                <a:latin typeface="Comic Sans MS" pitchFamily="66" charset="0"/>
              </a:rPr>
              <a:t>Verifikasikan</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akurasi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dari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informasi</a:t>
            </a:r>
            <a:r>
              <a:rPr lang="en-US" sz="2000" b="1" dirty="0">
                <a:solidFill>
                  <a:schemeClr val="accent5">
                    <a:lumMod val="50000"/>
                  </a:schemeClr>
                </a:solidFill>
                <a:latin typeface="Comic Sans MS" pitchFamily="66" charset="0"/>
              </a:rPr>
              <a:t> yang </a:t>
            </a:r>
            <a:r>
              <a:rPr lang="en-US" sz="2000" b="1" dirty="0" err="1">
                <a:solidFill>
                  <a:schemeClr val="accent5">
                    <a:lumMod val="50000"/>
                  </a:schemeClr>
                </a:solidFill>
                <a:latin typeface="Comic Sans MS" pitchFamily="66" charset="0"/>
              </a:rPr>
              <a:t>anda</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berikan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pada</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atasan</a:t>
            </a:r>
            <a:r>
              <a:rPr lang="en-US" sz="2000" b="1" dirty="0">
                <a:solidFill>
                  <a:schemeClr val="accent5">
                    <a:lumMod val="50000"/>
                  </a:schemeClr>
                </a:solidFill>
                <a:latin typeface="Comic Sans MS" pitchFamily="66" charset="0"/>
              </a:rPr>
              <a:t>.</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Peran</a:t>
            </a:r>
            <a:r>
              <a:rPr lang="en-US" sz="2000" dirty="0">
                <a:solidFill>
                  <a:schemeClr val="accent5">
                    <a:lumMod val="50000"/>
                  </a:schemeClr>
                </a:solidFill>
                <a:latin typeface="Comic Sans MS" pitchFamily="66" charset="0"/>
              </a:rPr>
              <a:t> </a:t>
            </a:r>
            <a:r>
              <a:rPr lang="en-US" sz="2000" dirty="0" smtClean="0">
                <a:solidFill>
                  <a:schemeClr val="accent5">
                    <a:lumMod val="50000"/>
                  </a:schemeClr>
                </a:solidFill>
                <a:latin typeface="Comic Sans MS" pitchFamily="66" charset="0"/>
              </a:rPr>
              <a:t>p</a:t>
            </a:r>
            <a:r>
              <a:rPr lang="id-ID" sz="2000" dirty="0" smtClean="0">
                <a:solidFill>
                  <a:schemeClr val="accent5">
                    <a:lumMod val="50000"/>
                  </a:schemeClr>
                </a:solidFill>
                <a:latin typeface="Comic Sans MS" pitchFamily="66" charset="0"/>
              </a:rPr>
              <a:t>e</a:t>
            </a:r>
            <a:r>
              <a:rPr lang="en-US" sz="2000" dirty="0" err="1" smtClean="0">
                <a:solidFill>
                  <a:schemeClr val="accent5">
                    <a:lumMod val="50000"/>
                  </a:schemeClr>
                </a:solidFill>
                <a:latin typeface="Comic Sans MS" pitchFamily="66" charset="0"/>
              </a:rPr>
              <a:t>nting</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menyampaikan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informasi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atasan</a:t>
            </a:r>
            <a:r>
              <a:rPr lang="en-US" sz="2000" dirty="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Amatlah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penting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memverikasikan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akurasi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informasi</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anda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percaya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berikan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atasan</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r>
              <a:rPr lang="en-US" sz="2000" b="1" dirty="0" err="1" smtClean="0">
                <a:solidFill>
                  <a:schemeClr val="accent5">
                    <a:lumMod val="50000"/>
                  </a:schemeClr>
                </a:solidFill>
                <a:latin typeface="Comic Sans MS" pitchFamily="66" charset="0"/>
              </a:rPr>
              <a:t>Dorong</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atasan</a:t>
            </a:r>
            <a:r>
              <a:rPr lang="en-US" sz="2000" b="1" dirty="0">
                <a:solidFill>
                  <a:schemeClr val="accent5">
                    <a:lumMod val="50000"/>
                  </a:schemeClr>
                </a:solidFill>
                <a:latin typeface="Comic Sans MS" pitchFamily="66" charset="0"/>
              </a:rPr>
              <a:t> </a:t>
            </a:r>
            <a:r>
              <a:rPr lang="en-US" sz="2000" b="1" dirty="0" err="1" smtClean="0">
                <a:solidFill>
                  <a:schemeClr val="accent5">
                    <a:lumMod val="50000"/>
                  </a:schemeClr>
                </a:solidFill>
                <a:latin typeface="Comic Sans MS" pitchFamily="66" charset="0"/>
              </a:rPr>
              <a:t>untuk</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memberikan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umpan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balik</a:t>
            </a:r>
            <a:r>
              <a:rPr lang="en-US" sz="2000" b="1" dirty="0">
                <a:solidFill>
                  <a:schemeClr val="accent5">
                    <a:lumMod val="50000"/>
                  </a:schemeClr>
                </a:solidFill>
                <a:latin typeface="Comic Sans MS" pitchFamily="66" charset="0"/>
              </a:rPr>
              <a:t> yang </a:t>
            </a:r>
            <a:r>
              <a:rPr lang="en-US" sz="2000" b="1" dirty="0" err="1" smtClean="0">
                <a:solidFill>
                  <a:schemeClr val="accent5">
                    <a:lumMod val="50000"/>
                  </a:schemeClr>
                </a:solidFill>
                <a:latin typeface="Comic Sans MS" pitchFamily="66" charset="0"/>
              </a:rPr>
              <a:t>jujur</a:t>
            </a:r>
            <a:r>
              <a:rPr lang="id-ID" sz="2000" b="1" dirty="0">
                <a:solidFill>
                  <a:schemeClr val="accent5">
                    <a:lumMod val="50000"/>
                  </a:schemeClr>
                </a:solidFill>
                <a:latin typeface="Comic Sans MS" pitchFamily="66" charset="0"/>
              </a:rPr>
              <a:t>.</a:t>
            </a:r>
            <a:r>
              <a:rPr lang="en-US" sz="2000" b="1"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Mintalah</a:t>
            </a:r>
            <a:r>
              <a:rPr lang="id-ID" sz="2000" dirty="0" smtClean="0">
                <a:solidFill>
                  <a:schemeClr val="accent5">
                    <a:lumMod val="50000"/>
                  </a:schemeClr>
                </a:solidFill>
                <a:latin typeface="Comic Sans MS" pitchFamily="66" charset="0"/>
              </a:rPr>
              <a:t> atasan </a:t>
            </a:r>
            <a:r>
              <a:rPr lang="en-US" sz="2000" dirty="0" err="1" smtClean="0">
                <a:solidFill>
                  <a:schemeClr val="accent5">
                    <a:lumMod val="50000"/>
                  </a:schemeClr>
                </a:solidFill>
                <a:latin typeface="Comic Sans MS" pitchFamily="66" charset="0"/>
              </a:rPr>
              <a:t>untuk</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mengidentifikasikan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aspek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terkuat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terlemah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pekerjaan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anda.Tanyakanlah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apa</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anda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lakukan</a:t>
            </a:r>
            <a:r>
              <a:rPr lang="en-US" sz="2000" dirty="0">
                <a:solidFill>
                  <a:schemeClr val="accent5">
                    <a:lumMod val="50000"/>
                  </a:schemeClr>
                </a:solidFill>
                <a:latin typeface="Comic Sans MS" pitchFamily="66" charset="0"/>
              </a:rPr>
              <a:t> agar </a:t>
            </a:r>
            <a:r>
              <a:rPr lang="en-US" sz="2000" dirty="0" err="1">
                <a:solidFill>
                  <a:schemeClr val="accent5">
                    <a:lumMod val="50000"/>
                  </a:schemeClr>
                </a:solidFill>
                <a:latin typeface="Comic Sans MS" pitchFamily="66" charset="0"/>
              </a:rPr>
              <a:t>menjadi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lebih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efektif.Setelah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respon</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awal</a:t>
            </a:r>
            <a:r>
              <a:rPr lang="en-US" sz="2000" dirty="0" smtClean="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tanyakanlah</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jika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itu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memiliki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keperhatinan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tentang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aspek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lainya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kinerja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anda</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31" name="Title 1"/>
          <p:cNvSpPr>
            <a:spLocks noGrp="1"/>
          </p:cNvSpPr>
          <p:nvPr>
            <p:ph type="title"/>
          </p:nvPr>
        </p:nvSpPr>
        <p:spPr>
          <a:xfrm>
            <a:off x="457200" y="5157192"/>
            <a:ext cx="8229600" cy="562075"/>
          </a:xfrm>
        </p:spPr>
        <p:txBody>
          <a:bodyPr/>
          <a:lstStyle/>
          <a:p>
            <a:pPr algn="r">
              <a:defRPr/>
            </a:pPr>
            <a:r>
              <a:rPr lang="id-ID" sz="2400" dirty="0">
                <a:solidFill>
                  <a:schemeClr val="accent5">
                    <a:lumMod val="50000"/>
                  </a:schemeClr>
                </a:solidFill>
                <a:latin typeface="Comic Sans MS" pitchFamily="66" charset="0"/>
              </a:rPr>
              <a:t>Petunjuk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untuk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Menjadi</a:t>
            </a:r>
            <a:r>
              <a:rPr lang="en-US" sz="2400" dirty="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a:t>
            </a:r>
            <a:r>
              <a:rPr lang="en-US" sz="2400" dirty="0" smtClean="0">
                <a:solidFill>
                  <a:schemeClr val="accent5">
                    <a:lumMod val="50000"/>
                  </a:schemeClr>
                </a:solidFill>
                <a:latin typeface="Comic Sans MS" pitchFamily="66" charset="0"/>
              </a:rPr>
              <a:t> </a:t>
            </a:r>
            <a:r>
              <a:rPr lang="id-ID" sz="2400" dirty="0">
                <a:solidFill>
                  <a:schemeClr val="accent5">
                    <a:lumMod val="50000"/>
                  </a:schemeClr>
                </a:solidFill>
                <a:latin typeface="Comic Sans MS" pitchFamily="66" charset="0"/>
              </a:rPr>
              <a:t>yang </a:t>
            </a:r>
            <a:r>
              <a:rPr lang="en-US" sz="2400" dirty="0" err="1">
                <a:solidFill>
                  <a:schemeClr val="accent5">
                    <a:lumMod val="50000"/>
                  </a:schemeClr>
                </a:solidFill>
                <a:latin typeface="Comic Sans MS" pitchFamily="66" charset="0"/>
              </a:rPr>
              <a:t>Efektif</a:t>
            </a:r>
            <a:endParaRPr lang="id-ID" sz="2400" dirty="0">
              <a:solidFill>
                <a:schemeClr val="accent5">
                  <a:lumMod val="50000"/>
                </a:schemeClr>
              </a:solidFill>
              <a:latin typeface="Comic Sans MS" pitchFamily="66" charset="0"/>
            </a:endParaRPr>
          </a:p>
        </p:txBody>
      </p:sp>
      <p:sp>
        <p:nvSpPr>
          <p:cNvPr id="1048632" name="Content Placeholder 2"/>
          <p:cNvSpPr>
            <a:spLocks noGrp="1"/>
          </p:cNvSpPr>
          <p:nvPr>
            <p:ph idx="1"/>
          </p:nvPr>
        </p:nvSpPr>
        <p:spPr>
          <a:xfrm>
            <a:off x="323850" y="1052513"/>
            <a:ext cx="8496300" cy="3455987"/>
          </a:xfrm>
        </p:spPr>
        <p:txBody>
          <a:bodyPr>
            <a:noAutofit/>
          </a:bodyPr>
          <a:lstStyle/>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Dukunglah</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upaya</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pemimpin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untuk</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membuat</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perubahan</a:t>
            </a:r>
            <a:r>
              <a:rPr lang="en-US" sz="2000" b="1" dirty="0">
                <a:solidFill>
                  <a:schemeClr val="accent5">
                    <a:lumMod val="50000"/>
                  </a:schemeClr>
                </a:solidFill>
                <a:latin typeface="Comic Sans MS" pitchFamily="66" charset="0"/>
              </a:rPr>
              <a:t> yang di </a:t>
            </a:r>
            <a:r>
              <a:rPr lang="en-US" sz="2000" b="1" dirty="0" err="1">
                <a:solidFill>
                  <a:schemeClr val="accent5">
                    <a:lumMod val="50000"/>
                  </a:schemeClr>
                </a:solidFill>
                <a:latin typeface="Comic Sans MS" pitchFamily="66" charset="0"/>
              </a:rPr>
              <a:t>perlukan</a:t>
            </a:r>
            <a:r>
              <a:rPr lang="en-US" sz="2000" b="1" dirty="0" smtClean="0">
                <a:solidFill>
                  <a:schemeClr val="accent5">
                    <a:lumMod val="50000"/>
                  </a:schemeClr>
                </a:solidFill>
                <a:latin typeface="Comic Sans MS" pitchFamily="66" charset="0"/>
              </a:rPr>
              <a:t>.</a:t>
            </a:r>
            <a:r>
              <a:rPr lang="id-ID"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Perlihatkan</a:t>
            </a:r>
            <a:r>
              <a:rPr lang="id-ID" sz="2000" dirty="0" smtClean="0">
                <a:solidFill>
                  <a:schemeClr val="accent5">
                    <a:lumMod val="50000"/>
                  </a:schemeClr>
                </a:solidFill>
                <a:latin typeface="Comic Sans MS" pitchFamily="66" charset="0"/>
              </a:rPr>
              <a:t> &amp; tawarkan </a:t>
            </a:r>
            <a:r>
              <a:rPr lang="en-US" sz="2000" dirty="0" err="1" smtClean="0">
                <a:solidFill>
                  <a:schemeClr val="accent5">
                    <a:lumMod val="50000"/>
                  </a:schemeClr>
                </a:solidFill>
                <a:latin typeface="Comic Sans MS" pitchFamily="66" charset="0"/>
              </a:rPr>
              <a:t>dukungan</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dorongan</a:t>
            </a:r>
            <a:r>
              <a:rPr lang="en-US" sz="2000" dirty="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untuk </a:t>
            </a:r>
            <a:r>
              <a:rPr lang="en-US" sz="2000" dirty="0" err="1" smtClean="0">
                <a:solidFill>
                  <a:schemeClr val="accent5">
                    <a:lumMod val="50000"/>
                  </a:schemeClr>
                </a:solidFill>
                <a:latin typeface="Comic Sans MS" pitchFamily="66" charset="0"/>
              </a:rPr>
              <a:t>pemimpin</a:t>
            </a:r>
            <a:r>
              <a:rPr lang="en-US" sz="2000" dirty="0" smtClean="0">
                <a:solidFill>
                  <a:schemeClr val="accent5">
                    <a:lumMod val="50000"/>
                  </a:schemeClr>
                </a:solidFill>
                <a:latin typeface="Comic Sans MS" pitchFamily="66" charset="0"/>
              </a:rPr>
              <a:t> </a:t>
            </a:r>
            <a:r>
              <a:rPr lang="en-US" sz="2000" dirty="0">
                <a:solidFill>
                  <a:schemeClr val="accent5">
                    <a:lumMod val="50000"/>
                  </a:schemeClr>
                </a:solidFill>
                <a:latin typeface="Comic Sans MS" pitchFamily="66" charset="0"/>
              </a:rPr>
              <a:t>yang </a:t>
            </a:r>
            <a:r>
              <a:rPr lang="en-US" sz="2000" dirty="0" err="1">
                <a:solidFill>
                  <a:schemeClr val="accent5">
                    <a:lumMod val="50000"/>
                  </a:schemeClr>
                </a:solidFill>
                <a:latin typeface="Comic Sans MS" pitchFamily="66" charset="0"/>
              </a:rPr>
              <a:t>merasa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frustasi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karna</a:t>
            </a:r>
            <a:r>
              <a:rPr lang="en-US" sz="2000" dirty="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mengalami </a:t>
            </a:r>
            <a:r>
              <a:rPr lang="en-US" sz="2000" dirty="0" err="1" smtClean="0">
                <a:solidFill>
                  <a:schemeClr val="accent5">
                    <a:lumMod val="50000"/>
                  </a:schemeClr>
                </a:solidFill>
                <a:latin typeface="Comic Sans MS" pitchFamily="66" charset="0"/>
              </a:rPr>
              <a:t>kesulitan</a:t>
            </a:r>
            <a:r>
              <a:rPr lang="en-US"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saat</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berusaha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menerapkan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perubahan</a:t>
            </a:r>
            <a:r>
              <a:rPr lang="en-US" sz="2000" dirty="0">
                <a:solidFill>
                  <a:schemeClr val="accent5">
                    <a:lumMod val="50000"/>
                  </a:schemeClr>
                </a:solidFill>
                <a:latin typeface="Comic Sans MS" pitchFamily="66" charset="0"/>
              </a:rPr>
              <a:t> yang di </a:t>
            </a:r>
            <a:r>
              <a:rPr lang="en-US" sz="2000" dirty="0" err="1" smtClean="0">
                <a:solidFill>
                  <a:schemeClr val="accent5">
                    <a:lumMod val="50000"/>
                  </a:schemeClr>
                </a:solidFill>
                <a:latin typeface="Comic Sans MS" pitchFamily="66" charset="0"/>
              </a:rPr>
              <a:t>perlukan</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atau</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terlalu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sibuk</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menangani</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pekerjaan</a:t>
            </a:r>
            <a:r>
              <a:rPr lang="en-US" sz="2000" dirty="0">
                <a:solidFill>
                  <a:schemeClr val="accent5">
                    <a:lumMod val="50000"/>
                  </a:schemeClr>
                </a:solidFill>
                <a:latin typeface="Comic Sans MS" pitchFamily="66" charset="0"/>
              </a:rPr>
              <a:t> lain yang </a:t>
            </a:r>
            <a:r>
              <a:rPr lang="en-US" sz="2000" dirty="0" err="1">
                <a:solidFill>
                  <a:schemeClr val="accent5">
                    <a:lumMod val="50000"/>
                  </a:schemeClr>
                </a:solidFill>
                <a:latin typeface="Comic Sans MS" pitchFamily="66" charset="0"/>
              </a:rPr>
              <a:t>harus</a:t>
            </a:r>
            <a:r>
              <a:rPr lang="en-US" sz="2000" dirty="0">
                <a:solidFill>
                  <a:schemeClr val="accent5">
                    <a:lumMod val="50000"/>
                  </a:schemeClr>
                </a:solidFill>
                <a:latin typeface="Comic Sans MS" pitchFamily="66" charset="0"/>
              </a:rPr>
              <a:t> di </a:t>
            </a:r>
            <a:r>
              <a:rPr lang="en-US" sz="2000" dirty="0" err="1">
                <a:solidFill>
                  <a:schemeClr val="accent5">
                    <a:lumMod val="50000"/>
                  </a:schemeClr>
                </a:solidFill>
                <a:latin typeface="Comic Sans MS" pitchFamily="66" charset="0"/>
              </a:rPr>
              <a:t>kerjakan</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a:spcAft>
                <a:spcPts val="1200"/>
              </a:spcAft>
              <a:buFont typeface="Arial" panose="020B0604020202020204" pitchFamily="34" charset="0"/>
              <a:buBlip>
                <a:blip r:embed="rId3"/>
              </a:buBlip>
              <a:defRPr/>
            </a:pPr>
            <a:r>
              <a:rPr lang="en-US" sz="2000" b="1" dirty="0" err="1" smtClean="0">
                <a:solidFill>
                  <a:schemeClr val="accent5">
                    <a:lumMod val="50000"/>
                  </a:schemeClr>
                </a:solidFill>
                <a:latin typeface="Comic Sans MS" pitchFamily="66" charset="0"/>
              </a:rPr>
              <a:t>Perlihatkan</a:t>
            </a:r>
            <a:r>
              <a:rPr lang="en-US" sz="2000" b="1" dirty="0" smtClean="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apresiasi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berikan</a:t>
            </a:r>
            <a:r>
              <a:rPr lang="en-US" sz="2000" b="1" dirty="0">
                <a:solidFill>
                  <a:schemeClr val="accent5">
                    <a:lumMod val="50000"/>
                  </a:schemeClr>
                </a:solidFill>
                <a:latin typeface="Comic Sans MS" pitchFamily="66" charset="0"/>
              </a:rPr>
              <a:t> di </a:t>
            </a:r>
            <a:r>
              <a:rPr lang="en-US" sz="2000" b="1" dirty="0" err="1">
                <a:solidFill>
                  <a:schemeClr val="accent5">
                    <a:lumMod val="50000"/>
                  </a:schemeClr>
                </a:solidFill>
                <a:latin typeface="Comic Sans MS" pitchFamily="66" charset="0"/>
              </a:rPr>
              <a:t>saat</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tepat</a:t>
            </a:r>
            <a:r>
              <a:rPr lang="id-ID" sz="2000" b="1" dirty="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Sangat</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a:t>
            </a:r>
            <a:r>
              <a:rPr lang="id-ID" sz="2000" dirty="0">
                <a:solidFill>
                  <a:schemeClr val="accent5">
                    <a:lumMod val="50000"/>
                  </a:schemeClr>
                </a:solidFill>
                <a:latin typeface="Comic Sans MS" pitchFamily="66" charset="0"/>
              </a:rPr>
              <a:t>p</a:t>
            </a:r>
            <a:r>
              <a:rPr lang="en-US" sz="2000" dirty="0">
                <a:solidFill>
                  <a:schemeClr val="accent5">
                    <a:lumMod val="50000"/>
                  </a:schemeClr>
                </a:solidFill>
                <a:latin typeface="Comic Sans MS" pitchFamily="66" charset="0"/>
              </a:rPr>
              <a:t>a</a:t>
            </a:r>
            <a:r>
              <a:rPr lang="id-ID" sz="2000" dirty="0">
                <a:solidFill>
                  <a:schemeClr val="accent5">
                    <a:lumMod val="50000"/>
                  </a:schemeClr>
                </a:solidFill>
                <a:latin typeface="Comic Sans MS" pitchFamily="66" charset="0"/>
              </a:rPr>
              <a:t>t</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bila</a:t>
            </a:r>
            <a:r>
              <a:rPr lang="id-ID" sz="2000" dirty="0" smtClean="0">
                <a:solidFill>
                  <a:schemeClr val="accent5">
                    <a:lumMod val="50000"/>
                  </a:schemeClr>
                </a:solidFill>
                <a:latin typeface="Comic Sans MS" pitchFamily="66" charset="0"/>
              </a:rPr>
              <a:t> anda</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memperlihatkan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apresiasi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saat</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pemimpin</a:t>
            </a:r>
            <a:r>
              <a:rPr lang="en-US" sz="2000" dirty="0" smtClean="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berupaya </a:t>
            </a:r>
            <a:r>
              <a:rPr lang="en-US" sz="2000" dirty="0" err="1" smtClean="0">
                <a:solidFill>
                  <a:schemeClr val="accent5">
                    <a:lumMod val="50000"/>
                  </a:schemeClr>
                </a:solidFill>
                <a:latin typeface="Comic Sans MS" pitchFamily="66" charset="0"/>
              </a:rPr>
              <a:t>membantu</a:t>
            </a:r>
            <a:r>
              <a:rPr lang="en-US" sz="2000" dirty="0" smtClean="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masalah anda</a:t>
            </a:r>
            <a:r>
              <a:rPr lang="en-US" sz="2000" dirty="0" smtClean="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atau</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mempromosikan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karier</a:t>
            </a:r>
            <a:r>
              <a:rPr lang="en-US" sz="2000" dirty="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anda </a:t>
            </a:r>
            <a:r>
              <a:rPr lang="en-US" sz="2000" dirty="0" err="1" smtClean="0">
                <a:solidFill>
                  <a:schemeClr val="accent5">
                    <a:lumMod val="50000"/>
                  </a:schemeClr>
                </a:solidFill>
                <a:latin typeface="Comic Sans MS" pitchFamily="66" charset="0"/>
              </a:rPr>
              <a:t>dalam</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organisasi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Juga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membantu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bila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memberikan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pujian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id-ID" sz="2000" dirty="0" smtClean="0">
                <a:solidFill>
                  <a:schemeClr val="accent5">
                    <a:lumMod val="50000"/>
                  </a:schemeClr>
                </a:solidFill>
                <a:latin typeface="Comic Sans MS" pitchFamily="66" charset="0"/>
              </a:rPr>
              <a:t>berhasil </a:t>
            </a:r>
            <a:r>
              <a:rPr lang="en-US" sz="2000" dirty="0" err="1" smtClean="0">
                <a:solidFill>
                  <a:schemeClr val="accent5">
                    <a:lumMod val="50000"/>
                  </a:schemeClr>
                </a:solidFill>
                <a:latin typeface="Comic Sans MS" pitchFamily="66" charset="0"/>
              </a:rPr>
              <a:t>menjalankan</a:t>
            </a:r>
            <a:r>
              <a:rPr lang="en-US"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aktivitas</a:t>
            </a:r>
            <a:r>
              <a:rPr lang="en-US" sz="2000" dirty="0">
                <a:solidFill>
                  <a:schemeClr val="accent5">
                    <a:lumMod val="50000"/>
                  </a:schemeClr>
                </a:solidFill>
                <a:latin typeface="Comic Sans MS" pitchFamily="66" charset="0"/>
              </a:rPr>
              <a:t> yang </a:t>
            </a:r>
            <a:r>
              <a:rPr lang="en-US" sz="2000" dirty="0" err="1" smtClean="0">
                <a:solidFill>
                  <a:schemeClr val="accent5">
                    <a:lumMod val="50000"/>
                  </a:schemeClr>
                </a:solidFill>
                <a:latin typeface="Comic Sans MS" pitchFamily="66" charset="0"/>
              </a:rPr>
              <a:t>suli</a:t>
            </a:r>
            <a:r>
              <a:rPr lang="id-ID" sz="2000" dirty="0" smtClean="0">
                <a:solidFill>
                  <a:schemeClr val="accent5">
                    <a:lumMod val="50000"/>
                  </a:schemeClr>
                </a:solidFill>
                <a:latin typeface="Comic Sans MS" pitchFamily="66" charset="0"/>
              </a:rPr>
              <a:t>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33" name="Title 1"/>
          <p:cNvSpPr>
            <a:spLocks noGrp="1"/>
          </p:cNvSpPr>
          <p:nvPr>
            <p:ph type="title"/>
          </p:nvPr>
        </p:nvSpPr>
        <p:spPr>
          <a:xfrm>
            <a:off x="457200" y="5733256"/>
            <a:ext cx="8229600" cy="562075"/>
          </a:xfrm>
        </p:spPr>
        <p:txBody>
          <a:bodyPr/>
          <a:lstStyle/>
          <a:p>
            <a:pPr algn="r">
              <a:defRPr/>
            </a:pPr>
            <a:r>
              <a:rPr lang="id-ID" sz="2400" dirty="0">
                <a:solidFill>
                  <a:schemeClr val="accent5">
                    <a:lumMod val="50000"/>
                  </a:schemeClr>
                </a:solidFill>
                <a:latin typeface="Comic Sans MS" pitchFamily="66" charset="0"/>
              </a:rPr>
              <a:t>Petunjuk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untuk</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Menjadi</a:t>
            </a:r>
            <a:r>
              <a:rPr lang="en-US" sz="2400" dirty="0">
                <a:solidFill>
                  <a:schemeClr val="accent5">
                    <a:lumMod val="50000"/>
                  </a:schemeClr>
                </a:solidFill>
                <a:latin typeface="Comic Sans MS" pitchFamily="66" charset="0"/>
              </a:rPr>
              <a:t> </a:t>
            </a:r>
            <a:r>
              <a:rPr lang="en-US" sz="2400" i="1" dirty="0">
                <a:solidFill>
                  <a:schemeClr val="accent5">
                    <a:lumMod val="50000"/>
                  </a:schemeClr>
                </a:solidFill>
                <a:latin typeface="Comic Sans MS" pitchFamily="66" charset="0"/>
              </a:rPr>
              <a:t>Follower</a:t>
            </a:r>
            <a:r>
              <a:rPr lang="en-US" sz="2400" dirty="0">
                <a:solidFill>
                  <a:schemeClr val="accent5">
                    <a:lumMod val="50000"/>
                  </a:schemeClr>
                </a:solidFill>
                <a:latin typeface="Comic Sans MS" pitchFamily="66" charset="0"/>
              </a:rPr>
              <a:t> </a:t>
            </a:r>
            <a:r>
              <a:rPr lang="id-ID" sz="2400" dirty="0">
                <a:solidFill>
                  <a:schemeClr val="accent5">
                    <a:lumMod val="50000"/>
                  </a:schemeClr>
                </a:solidFill>
                <a:latin typeface="Comic Sans MS" pitchFamily="66" charset="0"/>
              </a:rPr>
              <a:t>yang </a:t>
            </a:r>
            <a:r>
              <a:rPr lang="en-US" sz="2400" dirty="0" err="1">
                <a:solidFill>
                  <a:schemeClr val="accent5">
                    <a:lumMod val="50000"/>
                  </a:schemeClr>
                </a:solidFill>
                <a:latin typeface="Comic Sans MS" pitchFamily="66" charset="0"/>
              </a:rPr>
              <a:t>Efektif</a:t>
            </a:r>
            <a:endParaRPr lang="id-ID" sz="2400" dirty="0">
              <a:solidFill>
                <a:schemeClr val="accent5">
                  <a:lumMod val="50000"/>
                </a:schemeClr>
              </a:solidFill>
              <a:latin typeface="Comic Sans MS" pitchFamily="66" charset="0"/>
            </a:endParaRPr>
          </a:p>
        </p:txBody>
      </p:sp>
      <p:sp>
        <p:nvSpPr>
          <p:cNvPr id="1048634" name="Content Placeholder 2"/>
          <p:cNvSpPr>
            <a:spLocks noGrp="1"/>
          </p:cNvSpPr>
          <p:nvPr>
            <p:ph idx="1"/>
          </p:nvPr>
        </p:nvSpPr>
        <p:spPr>
          <a:xfrm>
            <a:off x="250825" y="333375"/>
            <a:ext cx="8642350" cy="5543550"/>
          </a:xfrm>
        </p:spPr>
        <p:txBody>
          <a:bodyPr>
            <a:noAutofit/>
          </a:bodyPr>
          <a:lstStyle/>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Tantanglah</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rencana</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dan</a:t>
            </a:r>
            <a:r>
              <a:rPr lang="en-US" sz="2000" b="1" dirty="0">
                <a:solidFill>
                  <a:schemeClr val="accent5">
                    <a:lumMod val="50000"/>
                  </a:schemeClr>
                </a:solidFill>
                <a:latin typeface="Comic Sans MS" pitchFamily="66" charset="0"/>
              </a:rPr>
              <a:t> proposal yang </a:t>
            </a:r>
            <a:r>
              <a:rPr lang="en-US" sz="2000" b="1" dirty="0" err="1">
                <a:solidFill>
                  <a:schemeClr val="accent5">
                    <a:lumMod val="50000"/>
                  </a:schemeClr>
                </a:solidFill>
                <a:latin typeface="Comic Sans MS" pitchFamily="66" charset="0"/>
              </a:rPr>
              <a:t>memiliki</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kelemahan</a:t>
            </a:r>
            <a:r>
              <a:rPr lang="en-US" sz="2000" b="1" dirty="0">
                <a:solidFill>
                  <a:schemeClr val="accent5">
                    <a:lumMod val="50000"/>
                  </a:schemeClr>
                </a:solidFill>
                <a:latin typeface="Comic Sans MS" pitchFamily="66" charset="0"/>
              </a:rPr>
              <a:t> yang di </a:t>
            </a:r>
            <a:r>
              <a:rPr lang="en-US" sz="2000" b="1" dirty="0" err="1">
                <a:solidFill>
                  <a:schemeClr val="accent5">
                    <a:lumMod val="50000"/>
                  </a:schemeClr>
                </a:solidFill>
                <a:latin typeface="Comic Sans MS" pitchFamily="66" charset="0"/>
              </a:rPr>
              <a:t>buat</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oleh</a:t>
            </a:r>
            <a:r>
              <a:rPr lang="en-US" sz="2000" b="1" dirty="0">
                <a:solidFill>
                  <a:schemeClr val="accent5">
                    <a:lumMod val="50000"/>
                  </a:schemeClr>
                </a:solidFill>
                <a:latin typeface="Comic Sans MS" pitchFamily="66" charset="0"/>
              </a:rPr>
              <a:t> </a:t>
            </a:r>
            <a:r>
              <a:rPr lang="id-ID" sz="2000" b="1" dirty="0" smtClean="0">
                <a:solidFill>
                  <a:schemeClr val="accent5">
                    <a:lumMod val="50000"/>
                  </a:schemeClr>
                </a:solidFill>
                <a:latin typeface="Comic Sans MS" pitchFamily="66" charset="0"/>
              </a:rPr>
              <a:t>atasan</a:t>
            </a:r>
            <a:r>
              <a:rPr lang="en-US" sz="2000" b="1" dirty="0" smtClean="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t>
            </a:r>
            <a:r>
              <a:rPr lang="en-US" sz="2000" dirty="0">
                <a:solidFill>
                  <a:schemeClr val="accent5">
                    <a:lumMod val="50000"/>
                  </a:schemeClr>
                </a:solidFill>
                <a:latin typeface="Comic Sans MS" pitchFamily="66" charset="0"/>
              </a:rPr>
              <a:t>Salah </a:t>
            </a:r>
            <a:r>
              <a:rPr lang="en-US" sz="2000" dirty="0" err="1">
                <a:solidFill>
                  <a:schemeClr val="accent5">
                    <a:lumMod val="50000"/>
                  </a:schemeClr>
                </a:solidFill>
                <a:latin typeface="Comic Sans MS" pitchFamily="66" charset="0"/>
              </a:rPr>
              <a:t>satu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kontribusi</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amat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berharga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dapat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dilakukan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oleh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adalah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memberikan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umpan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balik</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akurat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tentang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rencana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proposal </a:t>
            </a:r>
            <a:r>
              <a:rPr lang="en-US" sz="2000" dirty="0" err="1">
                <a:solidFill>
                  <a:schemeClr val="accent5">
                    <a:lumMod val="50000"/>
                  </a:schemeClr>
                </a:solidFill>
                <a:latin typeface="Comic Sans MS" pitchFamily="66" charset="0"/>
              </a:rPr>
              <a:t>milik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meminimalkan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sifat</a:t>
            </a:r>
            <a:r>
              <a:rPr lang="en-US" sz="2000" dirty="0">
                <a:solidFill>
                  <a:schemeClr val="accent5">
                    <a:lumMod val="50000"/>
                  </a:schemeClr>
                </a:solidFill>
                <a:latin typeface="Comic Sans MS" pitchFamily="66" charset="0"/>
              </a:rPr>
              <a:t> </a:t>
            </a:r>
            <a:r>
              <a:rPr lang="en-US" sz="2000" dirty="0" err="1" smtClean="0">
                <a:solidFill>
                  <a:schemeClr val="accent5">
                    <a:lumMod val="50000"/>
                  </a:schemeClr>
                </a:solidFill>
                <a:latin typeface="Comic Sans MS" pitchFamily="66" charset="0"/>
              </a:rPr>
              <a:t>def</a:t>
            </a:r>
            <a:r>
              <a:rPr lang="id-ID" sz="2000" dirty="0" smtClean="0">
                <a:solidFill>
                  <a:schemeClr val="accent5">
                    <a:lumMod val="50000"/>
                  </a:schemeClr>
                </a:solidFill>
                <a:latin typeface="Comic Sans MS" pitchFamily="66" charset="0"/>
              </a:rPr>
              <a:t>e</a:t>
            </a:r>
            <a:r>
              <a:rPr lang="en-US" sz="2000" dirty="0" err="1" smtClean="0">
                <a:solidFill>
                  <a:schemeClr val="accent5">
                    <a:lumMod val="50000"/>
                  </a:schemeClr>
                </a:solidFill>
                <a:latin typeface="Comic Sans MS" pitchFamily="66" charset="0"/>
              </a:rPr>
              <a:t>nsif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mulailah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dengan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komentar</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memperlihatkan</a:t>
            </a:r>
            <a:r>
              <a:rPr lang="en-US" sz="2000" dirty="0">
                <a:solidFill>
                  <a:schemeClr val="accent5">
                    <a:lumMod val="50000"/>
                  </a:schemeClr>
                </a:solidFill>
                <a:latin typeface="Comic Sans MS" pitchFamily="66" charset="0"/>
              </a:rPr>
              <a:t> rasa </a:t>
            </a:r>
            <a:r>
              <a:rPr lang="en-US" sz="2000" dirty="0" err="1">
                <a:solidFill>
                  <a:schemeClr val="accent5">
                    <a:lumMod val="50000"/>
                  </a:schemeClr>
                </a:solidFill>
                <a:latin typeface="Comic Sans MS" pitchFamily="66" charset="0"/>
              </a:rPr>
              <a:t>hormat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sebuah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keinginan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membantu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mencapai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sasaran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bersama</a:t>
            </a:r>
            <a:r>
              <a:rPr lang="en-US" sz="2000" dirty="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Tolaklah</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apa</a:t>
            </a:r>
            <a:r>
              <a:rPr lang="en-US" sz="2000" b="1" dirty="0">
                <a:solidFill>
                  <a:schemeClr val="accent5">
                    <a:lumMod val="50000"/>
                  </a:schemeClr>
                </a:solidFill>
                <a:latin typeface="Comic Sans MS" pitchFamily="66" charset="0"/>
              </a:rPr>
              <a:t> yang </a:t>
            </a:r>
            <a:r>
              <a:rPr lang="en-US" sz="2000" b="1" dirty="0" err="1">
                <a:solidFill>
                  <a:schemeClr val="accent5">
                    <a:lumMod val="50000"/>
                  </a:schemeClr>
                </a:solidFill>
                <a:latin typeface="Comic Sans MS" pitchFamily="66" charset="0"/>
              </a:rPr>
              <a:t>tidak</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tetap</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diberikan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oleh</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atasan</a:t>
            </a:r>
            <a:r>
              <a:rPr lang="id-ID" sz="2000" b="1" dirty="0">
                <a:solidFill>
                  <a:schemeClr val="accent5">
                    <a:lumMod val="50000"/>
                  </a:schemeClr>
                </a:solidFill>
                <a:latin typeface="Comic Sans MS" pitchFamily="66" charset="0"/>
              </a:rPr>
              <a:t>.</a:t>
            </a:r>
            <a:r>
              <a:rPr lang="id-ID" sz="2000" dirty="0" smtClean="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Tunjukkan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konsekuensi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negatif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dari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mematuhi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permintaan</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tidak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pantas</a:t>
            </a:r>
            <a:r>
              <a:rPr lang="en-US" sz="2000" dirty="0" smtClean="0">
                <a:solidFill>
                  <a:schemeClr val="accent5">
                    <a:lumMod val="50000"/>
                  </a:schemeClr>
                </a:solidFill>
                <a:latin typeface="Comic Sans MS" pitchFamily="66" charset="0"/>
              </a:rPr>
              <a:t>.</a:t>
            </a:r>
            <a:endParaRPr lang="id-ID" sz="2000" dirty="0" smtClean="0">
              <a:solidFill>
                <a:schemeClr val="accent5">
                  <a:lumMod val="50000"/>
                </a:schemeClr>
              </a:solidFill>
              <a:latin typeface="Comic Sans MS" pitchFamily="66" charset="0"/>
            </a:endParaRPr>
          </a:p>
          <a:p>
            <a:pPr>
              <a:spcBef>
                <a:spcPts val="0"/>
              </a:spcBef>
              <a:spcAft>
                <a:spcPts val="1200"/>
              </a:spcAft>
              <a:buFont typeface="Arial" panose="020B0604020202020204" pitchFamily="34" charset="0"/>
              <a:buBlip>
                <a:blip r:embed="rId3"/>
              </a:buBlip>
              <a:defRPr/>
            </a:pPr>
            <a:r>
              <a:rPr lang="en-US" sz="2000" b="1" dirty="0" err="1">
                <a:solidFill>
                  <a:schemeClr val="accent5">
                    <a:lumMod val="50000"/>
                  </a:schemeClr>
                </a:solidFill>
                <a:latin typeface="Comic Sans MS" pitchFamily="66" charset="0"/>
              </a:rPr>
              <a:t>Berikan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pelatihan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ke</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atas</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dan</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konseling</a:t>
            </a:r>
            <a:r>
              <a:rPr lang="en-US" sz="2000" b="1" dirty="0">
                <a:solidFill>
                  <a:schemeClr val="accent5">
                    <a:lumMod val="50000"/>
                  </a:schemeClr>
                </a:solidFill>
                <a:latin typeface="Comic Sans MS" pitchFamily="66" charset="0"/>
              </a:rPr>
              <a:t> di </a:t>
            </a:r>
            <a:r>
              <a:rPr lang="en-US" sz="2000" b="1" dirty="0" err="1">
                <a:solidFill>
                  <a:schemeClr val="accent5">
                    <a:lumMod val="50000"/>
                  </a:schemeClr>
                </a:solidFill>
                <a:latin typeface="Comic Sans MS" pitchFamily="66" charset="0"/>
              </a:rPr>
              <a:t>saat</a:t>
            </a:r>
            <a:r>
              <a:rPr lang="en-US" sz="2000" b="1" dirty="0">
                <a:solidFill>
                  <a:schemeClr val="accent5">
                    <a:lumMod val="50000"/>
                  </a:schemeClr>
                </a:solidFill>
                <a:latin typeface="Comic Sans MS" pitchFamily="66" charset="0"/>
              </a:rPr>
              <a:t> </a:t>
            </a:r>
            <a:r>
              <a:rPr lang="en-US" sz="2000" b="1" dirty="0" err="1">
                <a:solidFill>
                  <a:schemeClr val="accent5">
                    <a:lumMod val="50000"/>
                  </a:schemeClr>
                </a:solidFill>
                <a:latin typeface="Comic Sans MS" pitchFamily="66" charset="0"/>
              </a:rPr>
              <a:t>tepat</a:t>
            </a:r>
            <a:r>
              <a:rPr lang="en-US" sz="2000" b="1" dirty="0">
                <a:solidFill>
                  <a:schemeClr val="accent5">
                    <a:lumMod val="50000"/>
                  </a:schemeClr>
                </a:solidFill>
                <a:latin typeface="Comic Sans MS" pitchFamily="66" charset="0"/>
              </a:rPr>
              <a:t>.</a:t>
            </a:r>
            <a:r>
              <a:rPr lang="id-ID"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efektif</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harus</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waspada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memberikan</a:t>
            </a:r>
            <a:r>
              <a:rPr lang="en-US" sz="2000" dirty="0">
                <a:solidFill>
                  <a:schemeClr val="accent5">
                    <a:lumMod val="50000"/>
                  </a:schemeClr>
                </a:solidFill>
                <a:latin typeface="Comic Sans MS" pitchFamily="66" charset="0"/>
              </a:rPr>
              <a:t> saran,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mengajukan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pertanyaan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atau</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hanya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menjadi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pendengar</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baik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ketika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membutuhkan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seseorang</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id-ID" sz="2000" dirty="0">
                <a:solidFill>
                  <a:schemeClr val="accent5">
                    <a:lumMod val="50000"/>
                  </a:schemeClr>
                </a:solidFill>
                <a:latin typeface="Comic Sans MS" pitchFamily="66" charset="0"/>
              </a:rPr>
              <a:t>bertukar pikiran. Hal ini dik</a:t>
            </a:r>
            <a:r>
              <a:rPr lang="en-US" sz="2000" dirty="0">
                <a:solidFill>
                  <a:schemeClr val="accent5">
                    <a:lumMod val="50000"/>
                  </a:schemeClr>
                </a:solidFill>
                <a:latin typeface="Comic Sans MS" pitchFamily="66" charset="0"/>
              </a:rPr>
              <a:t>arena</a:t>
            </a:r>
            <a:r>
              <a:rPr lang="id-ID" sz="2000" dirty="0">
                <a:solidFill>
                  <a:schemeClr val="accent5">
                    <a:lumMod val="50000"/>
                  </a:schemeClr>
                </a:solidFill>
                <a:latin typeface="Comic Sans MS" pitchFamily="66" charset="0"/>
              </a:rPr>
              <a:t>kan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beberapa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pemimpin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mungkin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enggan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meminta</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bantuan</a:t>
            </a:r>
            <a:r>
              <a:rPr lang="id-ID" sz="2000" dirty="0">
                <a:solidFill>
                  <a:schemeClr val="accent5">
                    <a:lumMod val="50000"/>
                  </a:schemeClr>
                </a:solidFill>
                <a:latin typeface="Comic Sans MS" pitchFamily="66" charset="0"/>
              </a:rPr>
              <a:t>. Penting bagi </a:t>
            </a:r>
            <a:r>
              <a:rPr lang="en-US" sz="2000" dirty="0" err="1">
                <a:solidFill>
                  <a:schemeClr val="accent5">
                    <a:lumMod val="50000"/>
                  </a:schemeClr>
                </a:solidFill>
                <a:latin typeface="Comic Sans MS" pitchFamily="66" charset="0"/>
              </a:rPr>
              <a:t>pengikut</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untuk</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mengenali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situasi</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dan</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langkah</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dalam</a:t>
            </a:r>
            <a:r>
              <a:rPr lang="en-US" sz="2000" dirty="0">
                <a:solidFill>
                  <a:schemeClr val="accent5">
                    <a:lumMod val="50000"/>
                  </a:schemeClr>
                </a:solidFill>
                <a:latin typeface="Comic Sans MS" pitchFamily="66" charset="0"/>
              </a:rPr>
              <a:t> </a:t>
            </a:r>
            <a:r>
              <a:rPr lang="en-US" sz="2000" dirty="0" err="1">
                <a:solidFill>
                  <a:schemeClr val="accent5">
                    <a:lumMod val="50000"/>
                  </a:schemeClr>
                </a:solidFill>
                <a:latin typeface="Comic Sans MS" pitchFamily="66" charset="0"/>
              </a:rPr>
              <a:t>saat</a:t>
            </a:r>
            <a:r>
              <a:rPr lang="en-US" sz="2000" dirty="0">
                <a:solidFill>
                  <a:schemeClr val="accent5">
                    <a:lumMod val="50000"/>
                  </a:schemeClr>
                </a:solidFill>
                <a:latin typeface="Comic Sans MS" pitchFamily="66" charset="0"/>
              </a:rPr>
              <a:t> yang </a:t>
            </a:r>
            <a:r>
              <a:rPr lang="en-US" sz="2000" dirty="0" err="1">
                <a:solidFill>
                  <a:schemeClr val="accent5">
                    <a:lumMod val="50000"/>
                  </a:schemeClr>
                </a:solidFill>
                <a:latin typeface="Comic Sans MS" pitchFamily="66" charset="0"/>
              </a:rPr>
              <a:t>tepat</a:t>
            </a:r>
            <a:r>
              <a:rPr lang="id-ID" sz="2000" dirty="0" smtClean="0">
                <a:solidFill>
                  <a:schemeClr val="accent5">
                    <a:lumMod val="50000"/>
                  </a:schemeClr>
                </a:solidFill>
                <a:latin typeface="Comic Sans MS" pitchFamily="66" charset="0"/>
              </a:rPr>
              <a:t>.</a:t>
            </a:r>
            <a:endParaRPr lang="id-ID" sz="2000" dirty="0">
              <a:solidFill>
                <a:schemeClr val="accent5">
                  <a:lumMod val="50000"/>
                </a:schemeClr>
              </a:solidFill>
              <a:latin typeface="Comic Sans MS"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Placeholder 4"/>
          <p:cNvSpPr>
            <a:spLocks noGrp="1"/>
          </p:cNvSpPr>
          <p:nvPr>
            <p:ph type="body" idx="1"/>
          </p:nvPr>
        </p:nvSpPr>
        <p:spPr>
          <a:xfrm>
            <a:off x="457200" y="5621338"/>
            <a:ext cx="8305800" cy="414337"/>
          </a:xfrm>
        </p:spPr>
        <p:txBody>
          <a:bodyPr/>
          <a:lstStyle/>
          <a:p>
            <a:endParaRPr lang="en-US" altLang="en-US" smtClean="0"/>
          </a:p>
        </p:txBody>
      </p:sp>
      <p:sp>
        <p:nvSpPr>
          <p:cNvPr id="4" name="Title 3"/>
          <p:cNvSpPr>
            <a:spLocks noGrp="1"/>
          </p:cNvSpPr>
          <p:nvPr>
            <p:ph type="title"/>
          </p:nvPr>
        </p:nvSpPr>
        <p:spPr/>
        <p:txBody>
          <a:bodyPr/>
          <a:lstStyle/>
          <a:p>
            <a:pPr algn="ctr">
              <a:defRPr/>
            </a:pPr>
            <a:r>
              <a:rPr lang="id-ID" sz="6000" dirty="0">
                <a:solidFill>
                  <a:schemeClr val="bg1"/>
                </a:solidFill>
              </a:rPr>
              <a:t>TeŞekkŰr Ederim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itle 1"/>
          <p:cNvSpPr>
            <a:spLocks noGrp="1"/>
          </p:cNvSpPr>
          <p:nvPr>
            <p:ph type="title"/>
          </p:nvPr>
        </p:nvSpPr>
        <p:spPr>
          <a:xfrm>
            <a:off x="457200" y="260648"/>
            <a:ext cx="8229600" cy="706090"/>
          </a:xfrm>
        </p:spPr>
        <p:txBody>
          <a:bodyPr/>
          <a:lstStyle/>
          <a:p>
            <a:pPr algn="r">
              <a:defRPr/>
            </a:pPr>
            <a:r>
              <a:rPr lang="id-ID" sz="2400" dirty="0">
                <a:solidFill>
                  <a:schemeClr val="tx1"/>
                </a:solidFill>
                <a:latin typeface="Comic Sans MS" pitchFamily="66" charset="0"/>
              </a:rPr>
              <a:t>Teori </a:t>
            </a:r>
            <a:r>
              <a:rPr lang="id-ID" sz="2400" i="1" dirty="0">
                <a:solidFill>
                  <a:schemeClr val="tx1"/>
                </a:solidFill>
                <a:latin typeface="Comic Sans MS" pitchFamily="66" charset="0"/>
              </a:rPr>
              <a:t>Leader-Member Exchange</a:t>
            </a:r>
            <a:r>
              <a:rPr lang="id-ID" sz="2400" dirty="0">
                <a:solidFill>
                  <a:schemeClr val="tx1"/>
                </a:solidFill>
                <a:latin typeface="Comic Sans MS" pitchFamily="66" charset="0"/>
              </a:rPr>
              <a:t> (LMX)</a:t>
            </a:r>
          </a:p>
        </p:txBody>
      </p:sp>
      <p:sp>
        <p:nvSpPr>
          <p:cNvPr id="8195" name="Content Placeholder 2"/>
          <p:cNvSpPr>
            <a:spLocks noGrp="1"/>
          </p:cNvSpPr>
          <p:nvPr>
            <p:ph idx="1"/>
          </p:nvPr>
        </p:nvSpPr>
        <p:spPr>
          <a:xfrm>
            <a:off x="179388" y="1308100"/>
            <a:ext cx="8713787" cy="5289550"/>
          </a:xfrm>
        </p:spPr>
        <p:txBody>
          <a:bodyPr/>
          <a:lstStyle/>
          <a:p>
            <a:pPr marL="441325" indent="-441325">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Dalam lingkungan organisasi, </a:t>
            </a:r>
            <a:r>
              <a:rPr lang="id-ID" altLang="en-US" sz="2000" i="1" smtClean="0">
                <a:solidFill>
                  <a:schemeClr val="tx1"/>
                </a:solidFill>
                <a:latin typeface="Comic Sans MS" panose="030F0702030302020204" pitchFamily="66" charset="0"/>
              </a:rPr>
              <a:t>Leader Member Exchange</a:t>
            </a:r>
            <a:r>
              <a:rPr lang="id-ID" altLang="en-US" sz="2000" smtClean="0">
                <a:solidFill>
                  <a:schemeClr val="tx1"/>
                </a:solidFill>
                <a:latin typeface="Comic Sans MS" panose="030F0702030302020204" pitchFamily="66" charset="0"/>
              </a:rPr>
              <a:t> mengarah pada hubungan antara pimpinan dengan karyawan yang menjadi pengikut pimpinan (William, 2003).</a:t>
            </a:r>
          </a:p>
          <a:p>
            <a:pPr marL="441325" indent="-441325">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Sebelumnya, teori LMX disebut sebagai </a:t>
            </a:r>
            <a:r>
              <a:rPr lang="id-ID" altLang="en-US" sz="2000" i="1" smtClean="0">
                <a:solidFill>
                  <a:schemeClr val="tx1"/>
                </a:solidFill>
                <a:latin typeface="Comic Sans MS" panose="030F0702030302020204" pitchFamily="66" charset="0"/>
              </a:rPr>
              <a:t>Vertical Dyadic Linkage Theory</a:t>
            </a:r>
            <a:r>
              <a:rPr lang="id-ID" altLang="en-US" sz="2000" smtClean="0">
                <a:solidFill>
                  <a:schemeClr val="tx1"/>
                </a:solidFill>
                <a:latin typeface="Comic Sans MS" panose="030F0702030302020204" pitchFamily="66" charset="0"/>
              </a:rPr>
              <a:t> karena fokus hubungan atasan dan bawahan ini terfokus pada proses-proses timbal balik yang terjadi dalam dyad (Yukl, 2010).</a:t>
            </a:r>
          </a:p>
          <a:p>
            <a:pPr marL="441325" indent="-441325">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Teori tersebut menyelidiki baik hubungan ke bawah maupun hubungan ke atas yang dibuat oleh seorang pemimpin yang mempunyai implikasi bagi efektivitas dan kemajuan pemimpin tersebut dalam organisasi.</a:t>
            </a:r>
          </a:p>
          <a:p>
            <a:pPr marL="441325" indent="-441325">
              <a:buFont typeface="Arial" panose="020B0604020202020204" pitchFamily="34" charset="0"/>
              <a:buBlip>
                <a:blip r:embed="rId2"/>
              </a:buBlip>
            </a:pPr>
            <a:r>
              <a:rPr lang="en-US" altLang="en-US" sz="2000" smtClean="0">
                <a:solidFill>
                  <a:schemeClr val="tx1"/>
                </a:solidFill>
                <a:latin typeface="Comic Sans MS" panose="030F0702030302020204" pitchFamily="66" charset="0"/>
              </a:rPr>
              <a:t>Sementara menurut Robbins (2007) Leader Member Exchange (LMX) dapat didefinisikan sebagai: “</a:t>
            </a:r>
            <a:r>
              <a:rPr lang="en-US" altLang="en-US" sz="2000" i="1" smtClean="0">
                <a:solidFill>
                  <a:schemeClr val="tx1"/>
                </a:solidFill>
                <a:latin typeface="Comic Sans MS" panose="030F0702030302020204" pitchFamily="66" charset="0"/>
              </a:rPr>
              <a:t>The creation by leaders of in-groups and out-groups; subordinates with in group status will have higher performance ratings, less turnover, and greater job satisfaction</a:t>
            </a:r>
            <a:r>
              <a:rPr lang="id-ID" altLang="en-US" sz="2000" smtClean="0">
                <a:solidFill>
                  <a:schemeClr val="tx1"/>
                </a:solidFill>
                <a:latin typeface="Comic Sans MS" panose="030F0702030302020204" pitchFamily="66" charset="0"/>
              </a:rPr>
              <a:t>”</a:t>
            </a:r>
            <a:r>
              <a:rPr lang="en-US" altLang="en-US" sz="2000" smtClean="0">
                <a:solidFill>
                  <a:schemeClr val="tx1"/>
                </a:solidFill>
                <a:latin typeface="Comic Sans MS" panose="030F0702030302020204" pitchFamily="66" charset="0"/>
              </a:rPr>
              <a:t>.</a:t>
            </a:r>
            <a:endParaRPr lang="id-ID" altLang="en-US" sz="2000" smtClean="0">
              <a:solidFill>
                <a:schemeClr val="tx1"/>
              </a:solidFill>
              <a:latin typeface="Comic Sans MS" panose="030F0702030302020204"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
          <p:cNvSpPr>
            <a:spLocks noGrp="1"/>
          </p:cNvSpPr>
          <p:nvPr>
            <p:ph type="title"/>
          </p:nvPr>
        </p:nvSpPr>
        <p:spPr>
          <a:xfrm>
            <a:off x="457200" y="260648"/>
            <a:ext cx="8229600" cy="706090"/>
          </a:xfrm>
        </p:spPr>
        <p:txBody>
          <a:bodyPr/>
          <a:lstStyle/>
          <a:p>
            <a:pPr algn="r">
              <a:defRPr/>
            </a:pPr>
            <a:r>
              <a:rPr lang="id-ID" sz="2400" dirty="0" smtClean="0">
                <a:solidFill>
                  <a:schemeClr val="tx1"/>
                </a:solidFill>
                <a:latin typeface="Comic Sans MS" pitchFamily="66" charset="0"/>
              </a:rPr>
              <a:t>Teori </a:t>
            </a:r>
            <a:r>
              <a:rPr lang="id-ID" sz="2400" i="1" dirty="0" smtClean="0">
                <a:solidFill>
                  <a:schemeClr val="tx1"/>
                </a:solidFill>
                <a:latin typeface="Comic Sans MS" pitchFamily="66" charset="0"/>
              </a:rPr>
              <a:t>Leader-Member Exchange</a:t>
            </a:r>
            <a:r>
              <a:rPr lang="id-ID" sz="2400" dirty="0" smtClean="0">
                <a:solidFill>
                  <a:schemeClr val="tx1"/>
                </a:solidFill>
                <a:latin typeface="Comic Sans MS" pitchFamily="66" charset="0"/>
              </a:rPr>
              <a:t> (LMX)</a:t>
            </a:r>
            <a:endParaRPr lang="id-ID" sz="2400" dirty="0">
              <a:solidFill>
                <a:schemeClr val="tx1"/>
              </a:solidFill>
              <a:latin typeface="Comic Sans MS" pitchFamily="66" charset="0"/>
            </a:endParaRPr>
          </a:p>
        </p:txBody>
      </p:sp>
      <p:sp>
        <p:nvSpPr>
          <p:cNvPr id="9219" name="Content Placeholder 2"/>
          <p:cNvSpPr>
            <a:spLocks noGrp="1"/>
          </p:cNvSpPr>
          <p:nvPr>
            <p:ph idx="1"/>
          </p:nvPr>
        </p:nvSpPr>
        <p:spPr>
          <a:xfrm>
            <a:off x="179388" y="1308100"/>
            <a:ext cx="8713787" cy="5289550"/>
          </a:xfrm>
        </p:spPr>
        <p:txBody>
          <a:bodyPr/>
          <a:lstStyle/>
          <a:p>
            <a:pPr>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LMX ditemukan perbedaan sikap yang diterima bawahan dari atasan yang membentuk kelompok terpisah yang menerangkan hubungan antara atasan dan bawahan yang disebut dengan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dan </a:t>
            </a:r>
            <a:r>
              <a:rPr lang="id-ID" altLang="en-US" sz="2000" i="1" smtClean="0">
                <a:solidFill>
                  <a:schemeClr val="tx1"/>
                </a:solidFill>
                <a:latin typeface="Comic Sans MS" panose="030F0702030302020204" pitchFamily="66" charset="0"/>
              </a:rPr>
              <a:t>out-group</a:t>
            </a:r>
            <a:r>
              <a:rPr lang="id-ID" altLang="en-US" sz="2000" smtClean="0">
                <a:solidFill>
                  <a:schemeClr val="tx1"/>
                </a:solidFill>
                <a:latin typeface="Comic Sans MS" panose="030F0702030302020204" pitchFamily="66" charset="0"/>
              </a:rPr>
              <a:t>. Pada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pemimpin lebih mempercayakan penyelesaian tugas kepada mereka, berinteraksi lebih sering misalnya apabila ada suatu berita atau kejadian penting, bawahan yang termasuk dalam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yang akan dipanggil terlebih dahulu dan memberikan banyak dispensasi terhadap ketentuan-ketentuan yang sudah ada. Hal ini cenderung dilakukan oleh atasan dikarenakan bawahan memiliki persamaan sikap dan karakteristik pribadi dengan atasan atau bawahan yang tergabung dalam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ini memiliki kompetensi yang lebih baik dibandingkan dengan bawahan yang tergabung dalam </a:t>
            </a:r>
            <a:r>
              <a:rPr lang="id-ID" altLang="en-US" sz="2000" i="1" smtClean="0">
                <a:solidFill>
                  <a:schemeClr val="tx1"/>
                </a:solidFill>
                <a:latin typeface="Comic Sans MS" panose="030F0702030302020204" pitchFamily="66" charset="0"/>
              </a:rPr>
              <a:t>out-group</a:t>
            </a:r>
            <a:r>
              <a:rPr lang="id-ID" altLang="en-US" sz="2000" smtClean="0">
                <a:solidFill>
                  <a:schemeClr val="tx1"/>
                </a:solidFill>
                <a:latin typeface="Comic Sans MS" panose="030F0702030302020204" pitchFamily="66" charset="0"/>
              </a:rPr>
              <a:t>. Pada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bawahan lebih dipercaya, mendapatkan perhatian dalam porsi yang lebih besar dari atasan, dan mendapatkan hak-hak khusus.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itle 1"/>
          <p:cNvSpPr>
            <a:spLocks noGrp="1"/>
          </p:cNvSpPr>
          <p:nvPr>
            <p:ph type="title"/>
          </p:nvPr>
        </p:nvSpPr>
        <p:spPr>
          <a:xfrm>
            <a:off x="457200" y="548680"/>
            <a:ext cx="8229600" cy="634082"/>
          </a:xfrm>
        </p:spPr>
        <p:txBody>
          <a:bodyPr/>
          <a:lstStyle/>
          <a:p>
            <a:pPr algn="r">
              <a:defRPr/>
            </a:pPr>
            <a:r>
              <a:rPr lang="id-ID" sz="2400" dirty="0" smtClean="0">
                <a:solidFill>
                  <a:schemeClr val="tx1"/>
                </a:solidFill>
                <a:latin typeface="Comic Sans MS" pitchFamily="66" charset="0"/>
              </a:rPr>
              <a:t>Teori </a:t>
            </a:r>
            <a:r>
              <a:rPr lang="id-ID" sz="2400" i="1" dirty="0" smtClean="0">
                <a:solidFill>
                  <a:schemeClr val="tx1"/>
                </a:solidFill>
                <a:latin typeface="Comic Sans MS" pitchFamily="66" charset="0"/>
              </a:rPr>
              <a:t>Leader-Member Exchange</a:t>
            </a:r>
            <a:r>
              <a:rPr lang="id-ID" sz="2400" dirty="0" smtClean="0">
                <a:solidFill>
                  <a:schemeClr val="tx1"/>
                </a:solidFill>
                <a:latin typeface="Comic Sans MS" pitchFamily="66" charset="0"/>
              </a:rPr>
              <a:t> (LMX)</a:t>
            </a:r>
            <a:endParaRPr lang="id-ID" sz="2400" dirty="0">
              <a:solidFill>
                <a:schemeClr val="tx1"/>
              </a:solidFill>
              <a:latin typeface="Comic Sans MS" pitchFamily="66" charset="0"/>
            </a:endParaRPr>
          </a:p>
        </p:txBody>
      </p:sp>
      <p:sp>
        <p:nvSpPr>
          <p:cNvPr id="10243" name="Content Placeholder 2"/>
          <p:cNvSpPr>
            <a:spLocks noGrp="1"/>
          </p:cNvSpPr>
          <p:nvPr>
            <p:ph idx="1"/>
          </p:nvPr>
        </p:nvSpPr>
        <p:spPr>
          <a:xfrm>
            <a:off x="457200" y="1412875"/>
            <a:ext cx="8229600" cy="5040313"/>
          </a:xfrm>
        </p:spPr>
        <p:txBody>
          <a:bodyPr/>
          <a:lstStyle/>
          <a:p>
            <a:pPr>
              <a:spcBef>
                <a:spcPct val="0"/>
              </a:spcBef>
              <a:spcAft>
                <a:spcPts val="1200"/>
              </a:spcAft>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Bawahan yang tergabung dalam </a:t>
            </a:r>
            <a:r>
              <a:rPr lang="id-ID" altLang="en-US" sz="2000" i="1" smtClean="0">
                <a:solidFill>
                  <a:schemeClr val="tx1"/>
                </a:solidFill>
                <a:latin typeface="Comic Sans MS" panose="030F0702030302020204" pitchFamily="66" charset="0"/>
              </a:rPr>
              <a:t>out-group</a:t>
            </a:r>
            <a:r>
              <a:rPr lang="id-ID" altLang="en-US" sz="2000" smtClean="0">
                <a:solidFill>
                  <a:schemeClr val="tx1"/>
                </a:solidFill>
                <a:latin typeface="Comic Sans MS" panose="030F0702030302020204" pitchFamily="66" charset="0"/>
              </a:rPr>
              <a:t> mendapatkan waktu yang terbatas dari atasannya dan hubungan antara atasan dan bawahan berdasarkan pada hubungan formal yang biasanya dapat dilihat dari penggunaan bahasa pada saat berkomunikasi</a:t>
            </a:r>
          </a:p>
          <a:p>
            <a:pPr>
              <a:spcBef>
                <a:spcPct val="0"/>
              </a:spcBef>
              <a:spcAft>
                <a:spcPts val="1200"/>
              </a:spcAft>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Sejalan dengan Robbin, Landy dan Conte (2007) juga mengemukakan bahwa hubungan </a:t>
            </a:r>
            <a:r>
              <a:rPr lang="id-ID" altLang="en-US" sz="2000" i="1" smtClean="0">
                <a:solidFill>
                  <a:schemeClr val="tx1"/>
                </a:solidFill>
                <a:latin typeface="Comic Sans MS" panose="030F0702030302020204" pitchFamily="66" charset="0"/>
              </a:rPr>
              <a:t>in-group</a:t>
            </a:r>
            <a:r>
              <a:rPr lang="id-ID" altLang="en-US" sz="2000" smtClean="0">
                <a:solidFill>
                  <a:schemeClr val="tx1"/>
                </a:solidFill>
                <a:latin typeface="Comic Sans MS" panose="030F0702030302020204" pitchFamily="66" charset="0"/>
              </a:rPr>
              <a:t> dapat mengurangi jumlah pengunduran diri bawahan dari organisasi karena adanya hubungan yang baik antara atasan dan bawahan dan memungkinan dapat membentuk komitmen yang besar dari bawahan terhadap atasan pada khususnya dan organisasi pada umumnya. Karena hubungan dan ikatan yang baik dan kuat antara atasan dengan bawahan, biasanya terdapat kecenderungan dari bawahan untuk turut mengajukan pengunduran diri dan ikut serta dengan atasannya pada saat atasan tersebut sudah tidak berada di organisasi.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a:xfrm>
            <a:off x="107504" y="2348880"/>
            <a:ext cx="3672408" cy="1296144"/>
          </a:xfrm>
        </p:spPr>
        <p:txBody>
          <a:bodyPr/>
          <a:lstStyle/>
          <a:p>
            <a:pPr>
              <a:defRPr/>
            </a:pPr>
            <a:r>
              <a:rPr lang="en-US" sz="2400" dirty="0" err="1">
                <a:solidFill>
                  <a:schemeClr val="tx1"/>
                </a:solidFill>
                <a:latin typeface="Comic Sans MS" pitchFamily="66" charset="0"/>
              </a:rPr>
              <a:t>Tiga</a:t>
            </a:r>
            <a:r>
              <a:rPr lang="en-US" sz="2400" dirty="0">
                <a:solidFill>
                  <a:schemeClr val="tx1"/>
                </a:solidFill>
                <a:latin typeface="Comic Sans MS" pitchFamily="66" charset="0"/>
              </a:rPr>
              <a:t> </a:t>
            </a:r>
            <a:r>
              <a:rPr lang="id-ID" sz="2400" dirty="0" smtClean="0">
                <a:solidFill>
                  <a:schemeClr val="tx1"/>
                </a:solidFill>
                <a:latin typeface="Comic Sans MS" pitchFamily="66" charset="0"/>
              </a:rPr>
              <a:t>Domain Hubungan</a:t>
            </a:r>
            <a:br>
              <a:rPr lang="id-ID" sz="2400" dirty="0" smtClean="0">
                <a:solidFill>
                  <a:schemeClr val="tx1"/>
                </a:solidFill>
                <a:latin typeface="Comic Sans MS" pitchFamily="66" charset="0"/>
              </a:rPr>
            </a:br>
            <a:r>
              <a:rPr lang="id-ID" sz="2400" dirty="0" smtClean="0">
                <a:solidFill>
                  <a:schemeClr val="tx1"/>
                </a:solidFill>
                <a:latin typeface="Comic Sans MS" pitchFamily="66" charset="0"/>
              </a:rPr>
              <a:t>pada LMX</a:t>
            </a:r>
            <a:endParaRPr lang="id-ID" sz="2400" dirty="0">
              <a:solidFill>
                <a:schemeClr val="tx1"/>
              </a:solidFill>
              <a:latin typeface="Comic Sans MS" pitchFamily="66" charset="0"/>
            </a:endParaRPr>
          </a:p>
        </p:txBody>
      </p:sp>
      <p:sp>
        <p:nvSpPr>
          <p:cNvPr id="11267" name="Content Placeholder 2"/>
          <p:cNvSpPr>
            <a:spLocks noGrp="1"/>
          </p:cNvSpPr>
          <p:nvPr>
            <p:ph idx="1"/>
          </p:nvPr>
        </p:nvSpPr>
        <p:spPr>
          <a:xfrm>
            <a:off x="3708400" y="620713"/>
            <a:ext cx="5256213" cy="5761037"/>
          </a:xfrm>
        </p:spPr>
        <p:txBody>
          <a:bodyPr/>
          <a:lstStyle/>
          <a:p>
            <a:pPr marL="0" indent="0">
              <a:buFont typeface="Arial" panose="020B0604020202020204" pitchFamily="34" charset="0"/>
              <a:buNone/>
            </a:pPr>
            <a:r>
              <a:rPr lang="id-ID" altLang="en-US" sz="2000" smtClean="0">
                <a:solidFill>
                  <a:schemeClr val="tx1"/>
                </a:solidFill>
                <a:latin typeface="Comic Sans MS" panose="030F0702030302020204" pitchFamily="66" charset="0"/>
              </a:rPr>
              <a:t>Terdapat tiga domain menjadi dasar dalam membangun hubungan pada LMX yaitu </a:t>
            </a:r>
            <a:r>
              <a:rPr lang="id-ID" altLang="en-US" sz="2000" i="1" smtClean="0">
                <a:solidFill>
                  <a:schemeClr val="tx1"/>
                </a:solidFill>
                <a:latin typeface="Comic Sans MS" panose="030F0702030302020204" pitchFamily="66" charset="0"/>
              </a:rPr>
              <a:t>respect, trust</a:t>
            </a:r>
            <a:r>
              <a:rPr lang="id-ID" altLang="en-US" sz="2000" smtClean="0">
                <a:solidFill>
                  <a:schemeClr val="tx1"/>
                </a:solidFill>
                <a:latin typeface="Comic Sans MS" panose="030F0702030302020204" pitchFamily="66" charset="0"/>
              </a:rPr>
              <a:t> dan </a:t>
            </a:r>
            <a:r>
              <a:rPr lang="id-ID" altLang="en-US" sz="2000" i="1" smtClean="0">
                <a:solidFill>
                  <a:schemeClr val="tx1"/>
                </a:solidFill>
                <a:latin typeface="Comic Sans MS" panose="030F0702030302020204" pitchFamily="66" charset="0"/>
              </a:rPr>
              <a:t>obligation</a:t>
            </a:r>
            <a:r>
              <a:rPr lang="id-ID" altLang="en-US" sz="2000" smtClean="0">
                <a:solidFill>
                  <a:schemeClr val="tx1"/>
                </a:solidFill>
                <a:latin typeface="Comic Sans MS" panose="030F0702030302020204" pitchFamily="66" charset="0"/>
              </a:rPr>
              <a:t>. Hubungan antar atasan dan bawahan dapat terbentuk dengan adanya sikap saling menghormati (</a:t>
            </a:r>
            <a:r>
              <a:rPr lang="id-ID" altLang="en-US" sz="2000" i="1" smtClean="0">
                <a:solidFill>
                  <a:schemeClr val="tx1"/>
                </a:solidFill>
                <a:latin typeface="Comic Sans MS" panose="030F0702030302020204" pitchFamily="66" charset="0"/>
              </a:rPr>
              <a:t>respect</a:t>
            </a:r>
            <a:r>
              <a:rPr lang="id-ID" altLang="en-US" sz="2000" smtClean="0">
                <a:solidFill>
                  <a:schemeClr val="tx1"/>
                </a:solidFill>
                <a:latin typeface="Comic Sans MS" panose="030F0702030302020204" pitchFamily="66" charset="0"/>
              </a:rPr>
              <a:t>) terhadap kemampuan. Kemudian, dengan adanya rasa percaya (</a:t>
            </a:r>
            <a:r>
              <a:rPr lang="id-ID" altLang="en-US" sz="2000" i="1" smtClean="0">
                <a:solidFill>
                  <a:schemeClr val="tx1"/>
                </a:solidFill>
                <a:latin typeface="Comic Sans MS" panose="030F0702030302020204" pitchFamily="66" charset="0"/>
              </a:rPr>
              <a:t>trust</a:t>
            </a:r>
            <a:r>
              <a:rPr lang="id-ID" altLang="en-US" sz="2000" smtClean="0">
                <a:solidFill>
                  <a:schemeClr val="tx1"/>
                </a:solidFill>
                <a:latin typeface="Comic Sans MS" panose="030F0702030302020204" pitchFamily="66" charset="0"/>
              </a:rPr>
              <a:t>) yang timbal balik satu sama lain, serta memperkirakan bahwa pengaruh kewajiban (</a:t>
            </a:r>
            <a:r>
              <a:rPr lang="id-ID" altLang="en-US" sz="2000" i="1" smtClean="0">
                <a:solidFill>
                  <a:schemeClr val="tx1"/>
                </a:solidFill>
                <a:latin typeface="Comic Sans MS" panose="030F0702030302020204" pitchFamily="66" charset="0"/>
              </a:rPr>
              <a:t>obligation</a:t>
            </a:r>
            <a:r>
              <a:rPr lang="id-ID" altLang="en-US" sz="2000" smtClean="0">
                <a:solidFill>
                  <a:schemeClr val="tx1"/>
                </a:solidFill>
                <a:latin typeface="Comic Sans MS" panose="030F0702030302020204" pitchFamily="66" charset="0"/>
              </a:rPr>
              <a:t>) akan berkembang menjadi suatu hubungan kerja (Graen dan Uhl-Bien; dalam Yukl, 2010). Graen dan Uhl-Bien juga menambahkan bahwa, tahap pertama sesuai dengan kepemimpinan transaksional, sedangkan tahap ketiga berhubungan dengan kepemimpinan transformasional.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itle 1"/>
          <p:cNvSpPr>
            <a:spLocks noGrp="1"/>
          </p:cNvSpPr>
          <p:nvPr>
            <p:ph type="title"/>
          </p:nvPr>
        </p:nvSpPr>
        <p:spPr>
          <a:xfrm>
            <a:off x="611560" y="2722909"/>
            <a:ext cx="2314600" cy="562075"/>
          </a:xfrm>
        </p:spPr>
        <p:txBody>
          <a:bodyPr>
            <a:normAutofit fontScale="90000"/>
          </a:bodyPr>
          <a:lstStyle/>
          <a:p>
            <a:pPr>
              <a:defRPr/>
            </a:pPr>
            <a:r>
              <a:rPr lang="id-ID" sz="2400" dirty="0" smtClean="0">
                <a:solidFill>
                  <a:schemeClr val="tx1"/>
                </a:solidFill>
                <a:latin typeface="Comic Sans MS" pitchFamily="66" charset="0"/>
              </a:rPr>
              <a:t>Teori Atribusi</a:t>
            </a:r>
            <a:endParaRPr lang="id-ID" sz="2400" dirty="0">
              <a:solidFill>
                <a:schemeClr val="tx1"/>
              </a:solidFill>
              <a:latin typeface="Comic Sans MS" pitchFamily="66" charset="0"/>
            </a:endParaRPr>
          </a:p>
        </p:txBody>
      </p:sp>
      <p:sp>
        <p:nvSpPr>
          <p:cNvPr id="12291" name="Content Placeholder 2"/>
          <p:cNvSpPr>
            <a:spLocks noGrp="1"/>
          </p:cNvSpPr>
          <p:nvPr>
            <p:ph idx="1"/>
          </p:nvPr>
        </p:nvSpPr>
        <p:spPr>
          <a:xfrm>
            <a:off x="3265488" y="765175"/>
            <a:ext cx="5627687" cy="5903913"/>
          </a:xfrm>
        </p:spPr>
        <p:txBody>
          <a:bodyPr/>
          <a:lstStyle/>
          <a:p>
            <a:pPr>
              <a:lnSpc>
                <a:spcPct val="110000"/>
              </a:lnSpc>
              <a:spcBef>
                <a:spcPct val="0"/>
              </a:spcBef>
              <a:spcAft>
                <a:spcPts val="1200"/>
              </a:spcAft>
              <a:buFont typeface="Arial" panose="020B0604020202020204" pitchFamily="34" charset="0"/>
              <a:buBlip>
                <a:blip r:embed="rId2"/>
              </a:buBlip>
            </a:pPr>
            <a:r>
              <a:rPr lang="en-US" altLang="en-US" sz="2000" smtClean="0">
                <a:solidFill>
                  <a:schemeClr val="tx1"/>
                </a:solidFill>
                <a:latin typeface="Comic Sans MS" panose="030F0702030302020204" pitchFamily="66" charset="0"/>
              </a:rPr>
              <a:t>Bagaimana</a:t>
            </a:r>
            <a:r>
              <a:rPr lang="id-ID" altLang="en-US" sz="2000" smtClean="0">
                <a:solidFill>
                  <a:schemeClr val="tx1"/>
                </a:solidFill>
                <a:latin typeface="Comic Sans MS" panose="030F0702030302020204" pitchFamily="66" charset="0"/>
              </a:rPr>
              <a:t> </a:t>
            </a:r>
            <a:r>
              <a:rPr lang="en-US" altLang="en-US" sz="2000" smtClean="0">
                <a:solidFill>
                  <a:schemeClr val="tx1"/>
                </a:solidFill>
                <a:latin typeface="Comic Sans MS" panose="030F0702030302020204" pitchFamily="66" charset="0"/>
              </a:rPr>
              <a:t>seorang pemimpin bertindak terhadap bawahan tergantung pada apakah bawahan dianggap kompeten dan loyal, atau tidak kompeten dan tidak dapat dipercaya.</a:t>
            </a:r>
            <a:r>
              <a:rPr lang="id-ID" altLang="en-US" sz="2000" smtClean="0">
                <a:solidFill>
                  <a:schemeClr val="tx1"/>
                </a:solidFill>
                <a:latin typeface="Comic Sans MS" panose="030F0702030302020204" pitchFamily="66" charset="0"/>
              </a:rPr>
              <a:t> Penilaian kompetensi dan ketergantungan didasarkan pada interpretasi perilaku dan kinerja bawahan.</a:t>
            </a:r>
          </a:p>
          <a:p>
            <a:pPr>
              <a:lnSpc>
                <a:spcPct val="110000"/>
              </a:lnSpc>
              <a:spcBef>
                <a:spcPct val="0"/>
              </a:spcBef>
              <a:spcAft>
                <a:spcPts val="1200"/>
              </a:spcAft>
              <a:buFont typeface="Arial" panose="020B0604020202020204" pitchFamily="34" charset="0"/>
              <a:buBlip>
                <a:blip r:embed="rId2"/>
              </a:buBlip>
            </a:pPr>
            <a:r>
              <a:rPr lang="en-US" altLang="en-US" sz="2000" smtClean="0">
                <a:solidFill>
                  <a:schemeClr val="tx1"/>
                </a:solidFill>
                <a:latin typeface="Comic Sans MS" panose="030F0702030302020204" pitchFamily="66" charset="0"/>
              </a:rPr>
              <a:t>Teori atribusi menggambarkan proses kognitif yang digunakan oleh para pemimpin untuk menentukan alasan kinerja yang efektif atau tidak efektif dan reaksi yang sesuai (Green &amp; Mitchell, 1979; Martinko &amp; Gardner, 1987; Mitchell, Green, &amp; Wood, 1981; Wood &amp; Mitchell, 1981)</a:t>
            </a:r>
            <a:r>
              <a:rPr lang="id-ID" altLang="en-US" sz="2000" smtClean="0">
                <a:solidFill>
                  <a:schemeClr val="tx1"/>
                </a:solidFill>
                <a:latin typeface="Comic Sans MS" panose="030F0702030302020204" pitchFamily="66"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
          <p:cNvSpPr>
            <a:spLocks noGrp="1"/>
          </p:cNvSpPr>
          <p:nvPr>
            <p:ph type="title"/>
          </p:nvPr>
        </p:nvSpPr>
        <p:spPr>
          <a:xfrm>
            <a:off x="899592" y="3010941"/>
            <a:ext cx="2458616" cy="562075"/>
          </a:xfrm>
        </p:spPr>
        <p:txBody>
          <a:bodyPr/>
          <a:lstStyle/>
          <a:p>
            <a:pPr>
              <a:defRPr/>
            </a:pPr>
            <a:r>
              <a:rPr lang="id-ID" sz="2400" dirty="0" smtClean="0">
                <a:solidFill>
                  <a:schemeClr val="tx1"/>
                </a:solidFill>
                <a:latin typeface="Comic Sans MS" pitchFamily="66" charset="0"/>
              </a:rPr>
              <a:t>Teori Atribusi</a:t>
            </a:r>
            <a:endParaRPr lang="id-ID" sz="2400" dirty="0">
              <a:solidFill>
                <a:schemeClr val="tx1"/>
              </a:solidFill>
              <a:latin typeface="Comic Sans MS" pitchFamily="66" charset="0"/>
            </a:endParaRPr>
          </a:p>
        </p:txBody>
      </p:sp>
      <p:sp>
        <p:nvSpPr>
          <p:cNvPr id="13315" name="Content Placeholder 2"/>
          <p:cNvSpPr>
            <a:spLocks noGrp="1"/>
          </p:cNvSpPr>
          <p:nvPr>
            <p:ph idx="1"/>
          </p:nvPr>
        </p:nvSpPr>
        <p:spPr>
          <a:xfrm>
            <a:off x="3995738" y="1341438"/>
            <a:ext cx="4691062" cy="4751387"/>
          </a:xfrm>
        </p:spPr>
        <p:txBody>
          <a:bodyPr/>
          <a:lstStyle/>
          <a:p>
            <a:pPr>
              <a:buFont typeface="Arial" panose="020B0604020202020204" pitchFamily="34" charset="0"/>
              <a:buBlip>
                <a:blip r:embed="rId2"/>
              </a:buBlip>
            </a:pPr>
            <a:r>
              <a:rPr lang="id-ID" altLang="en-US" sz="2000" smtClean="0">
                <a:solidFill>
                  <a:schemeClr val="tx1"/>
                </a:solidFill>
                <a:latin typeface="Comic Sans MS" panose="030F0702030302020204" pitchFamily="66" charset="0"/>
              </a:rPr>
              <a:t>Kemampuan pemimpin mengelola sifat-sifat/ciri/latar belakang orang-orang yang dipimpinnya sehingga dapat dipengaruhi untuk melakukan sesuatu demi kepentingan organisasi. Untuk mencapai kepemimpinan yang efektif seorang pemimpin harus memiliki kemampuan untuk mempengaruhi perilaku para bawahannya, ia mutlak perlu mengenali karakteristik, kepentingan, kebutuhan, kecenderungan perilaku dan kemampuan mereka.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D:\WINA\NGAJAR\UMA\TEMPLATE PPT\18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4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8607" name="Title 1"/>
          <p:cNvSpPr>
            <a:spLocks noGrp="1"/>
          </p:cNvSpPr>
          <p:nvPr>
            <p:ph type="title"/>
          </p:nvPr>
        </p:nvSpPr>
        <p:spPr>
          <a:xfrm>
            <a:off x="3563888" y="922711"/>
            <a:ext cx="4114800" cy="706089"/>
          </a:xfrm>
        </p:spPr>
        <p:txBody>
          <a:bodyPr>
            <a:normAutofit fontScale="90000"/>
          </a:bodyPr>
          <a:lstStyle/>
          <a:p>
            <a:pPr>
              <a:defRPr/>
            </a:pPr>
            <a:r>
              <a:rPr lang="en-US" sz="2400" dirty="0">
                <a:solidFill>
                  <a:schemeClr val="accent5">
                    <a:lumMod val="50000"/>
                  </a:schemeClr>
                </a:solidFill>
                <a:latin typeface="Comic Sans MS" pitchFamily="66" charset="0"/>
              </a:rPr>
              <a:t>Model </a:t>
            </a:r>
            <a:r>
              <a:rPr lang="en-US" sz="2400" dirty="0" err="1">
                <a:solidFill>
                  <a:schemeClr val="accent5">
                    <a:lumMod val="50000"/>
                  </a:schemeClr>
                </a:solidFill>
                <a:latin typeface="Comic Sans MS" pitchFamily="66" charset="0"/>
              </a:rPr>
              <a:t>Atribusi</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Dua</a:t>
            </a:r>
            <a:r>
              <a:rPr lang="en-US" sz="2400" dirty="0">
                <a:solidFill>
                  <a:schemeClr val="accent5">
                    <a:lumMod val="50000"/>
                  </a:schemeClr>
                </a:solidFill>
                <a:latin typeface="Comic Sans MS" pitchFamily="66" charset="0"/>
              </a:rPr>
              <a:t> </a:t>
            </a:r>
            <a:r>
              <a:rPr lang="en-US" sz="2400" dirty="0" err="1">
                <a:solidFill>
                  <a:schemeClr val="accent5">
                    <a:lumMod val="50000"/>
                  </a:schemeClr>
                </a:solidFill>
                <a:latin typeface="Comic Sans MS" pitchFamily="66" charset="0"/>
              </a:rPr>
              <a:t>Tahap</a:t>
            </a:r>
            <a:endParaRPr lang="id-ID" sz="2400" dirty="0">
              <a:solidFill>
                <a:schemeClr val="accent5">
                  <a:lumMod val="50000"/>
                </a:schemeClr>
              </a:solidFill>
              <a:latin typeface="Comic Sans MS" pitchFamily="66" charset="0"/>
            </a:endParaRPr>
          </a:p>
        </p:txBody>
      </p:sp>
      <p:sp>
        <p:nvSpPr>
          <p:cNvPr id="1048608" name="Content Placeholder 2"/>
          <p:cNvSpPr>
            <a:spLocks noGrp="1"/>
          </p:cNvSpPr>
          <p:nvPr>
            <p:ph idx="1"/>
          </p:nvPr>
        </p:nvSpPr>
        <p:spPr>
          <a:xfrm>
            <a:off x="3276600" y="2205038"/>
            <a:ext cx="5554663" cy="3527425"/>
          </a:xfrm>
        </p:spPr>
        <p:txBody>
          <a:bodyPr>
            <a:normAutofit/>
          </a:bodyPr>
          <a:lstStyle/>
          <a:p>
            <a:pPr marL="0" indent="0">
              <a:spcBef>
                <a:spcPts val="0"/>
              </a:spcBef>
              <a:spcAft>
                <a:spcPts val="1200"/>
              </a:spcAft>
              <a:buFont typeface="Arial" panose="020B0604020202020204" pitchFamily="34" charset="0"/>
              <a:buNone/>
              <a:defRPr/>
            </a:pPr>
            <a:r>
              <a:rPr lang="en-US" sz="2200" dirty="0">
                <a:solidFill>
                  <a:schemeClr val="accent5">
                    <a:lumMod val="50000"/>
                  </a:schemeClr>
                </a:solidFill>
                <a:latin typeface="Comic Sans MS" pitchFamily="66" charset="0"/>
              </a:rPr>
              <a:t>Green </a:t>
            </a:r>
            <a:r>
              <a:rPr lang="en-US" sz="2200" dirty="0" err="1">
                <a:solidFill>
                  <a:schemeClr val="accent5">
                    <a:lumMod val="50000"/>
                  </a:schemeClr>
                </a:solidFill>
                <a:latin typeface="Comic Sans MS" pitchFamily="66" charset="0"/>
              </a:rPr>
              <a:t>dan</a:t>
            </a:r>
            <a:r>
              <a:rPr lang="en-US" sz="2200" dirty="0">
                <a:solidFill>
                  <a:schemeClr val="accent5">
                    <a:lumMod val="50000"/>
                  </a:schemeClr>
                </a:solidFill>
                <a:latin typeface="Comic Sans MS" pitchFamily="66" charset="0"/>
              </a:rPr>
              <a:t> Mitchell (1979) </a:t>
            </a:r>
            <a:r>
              <a:rPr lang="id-ID" sz="2200" dirty="0" smtClean="0">
                <a:solidFill>
                  <a:schemeClr val="accent5">
                    <a:lumMod val="50000"/>
                  </a:schemeClr>
                </a:solidFill>
                <a:latin typeface="Comic Sans MS" pitchFamily="66" charset="0"/>
                <a:sym typeface="Wingdings" pitchFamily="2" charset="2"/>
              </a:rPr>
              <a:t> </a:t>
            </a:r>
            <a:r>
              <a:rPr lang="en-US" sz="2200" dirty="0" err="1" smtClean="0">
                <a:solidFill>
                  <a:schemeClr val="accent5">
                    <a:lumMod val="50000"/>
                  </a:schemeClr>
                </a:solidFill>
                <a:latin typeface="Comic Sans MS" pitchFamily="66" charset="0"/>
              </a:rPr>
              <a:t>menggambarkan</a:t>
            </a:r>
            <a:r>
              <a:rPr lang="en-US" sz="2200" dirty="0" smtClean="0">
                <a:solidFill>
                  <a:schemeClr val="accent5">
                    <a:lumMod val="50000"/>
                  </a:schemeClr>
                </a:solidFill>
                <a:latin typeface="Comic Sans MS" pitchFamily="66" charset="0"/>
              </a:rPr>
              <a:t> </a:t>
            </a:r>
            <a:r>
              <a:rPr lang="en-US" sz="2200" dirty="0" err="1">
                <a:solidFill>
                  <a:schemeClr val="accent5">
                    <a:lumMod val="50000"/>
                  </a:schemeClr>
                </a:solidFill>
                <a:latin typeface="Comic Sans MS" pitchFamily="66" charset="0"/>
              </a:rPr>
              <a:t>reaksi</a:t>
            </a:r>
            <a:r>
              <a:rPr lang="en-US" sz="2200" dirty="0">
                <a:solidFill>
                  <a:schemeClr val="accent5">
                    <a:lumMod val="50000"/>
                  </a:schemeClr>
                </a:solidFill>
                <a:latin typeface="Comic Sans MS" pitchFamily="66" charset="0"/>
              </a:rPr>
              <a:t> </a:t>
            </a:r>
            <a:r>
              <a:rPr lang="id-ID" sz="2200" dirty="0">
                <a:solidFill>
                  <a:schemeClr val="accent5">
                    <a:lumMod val="50000"/>
                  </a:schemeClr>
                </a:solidFill>
                <a:latin typeface="Comic Sans MS" pitchFamily="66" charset="0"/>
              </a:rPr>
              <a:t>atasan</a:t>
            </a:r>
            <a:r>
              <a:rPr lang="en-US" sz="2200" dirty="0">
                <a:solidFill>
                  <a:schemeClr val="accent5">
                    <a:lumMod val="50000"/>
                  </a:schemeClr>
                </a:solidFill>
                <a:latin typeface="Comic Sans MS" pitchFamily="66" charset="0"/>
              </a:rPr>
              <a:t> </a:t>
            </a:r>
            <a:r>
              <a:rPr lang="en-US" sz="2200" dirty="0" err="1">
                <a:solidFill>
                  <a:schemeClr val="accent5">
                    <a:lumMod val="50000"/>
                  </a:schemeClr>
                </a:solidFill>
                <a:latin typeface="Comic Sans MS" pitchFamily="66" charset="0"/>
              </a:rPr>
              <a:t>terhadap</a:t>
            </a:r>
            <a:r>
              <a:rPr lang="en-US" sz="2200" dirty="0">
                <a:solidFill>
                  <a:schemeClr val="accent5">
                    <a:lumMod val="50000"/>
                  </a:schemeClr>
                </a:solidFill>
                <a:latin typeface="Comic Sans MS" pitchFamily="66" charset="0"/>
              </a:rPr>
              <a:t> </a:t>
            </a:r>
            <a:r>
              <a:rPr lang="en-US" sz="2200" dirty="0" err="1">
                <a:solidFill>
                  <a:schemeClr val="accent5">
                    <a:lumMod val="50000"/>
                  </a:schemeClr>
                </a:solidFill>
                <a:latin typeface="Comic Sans MS" pitchFamily="66" charset="0"/>
              </a:rPr>
              <a:t>kinerja</a:t>
            </a:r>
            <a:r>
              <a:rPr lang="en-US" sz="2200" dirty="0">
                <a:solidFill>
                  <a:schemeClr val="accent5">
                    <a:lumMod val="50000"/>
                  </a:schemeClr>
                </a:solidFill>
                <a:latin typeface="Comic Sans MS" pitchFamily="66" charset="0"/>
              </a:rPr>
              <a:t> yang </a:t>
            </a:r>
            <a:r>
              <a:rPr lang="en-US" sz="2200" dirty="0" err="1">
                <a:solidFill>
                  <a:schemeClr val="accent5">
                    <a:lumMod val="50000"/>
                  </a:schemeClr>
                </a:solidFill>
                <a:latin typeface="Comic Sans MS" pitchFamily="66" charset="0"/>
              </a:rPr>
              <a:t>buruk</a:t>
            </a:r>
            <a:r>
              <a:rPr lang="en-US" sz="2200" dirty="0">
                <a:solidFill>
                  <a:schemeClr val="accent5">
                    <a:lumMod val="50000"/>
                  </a:schemeClr>
                </a:solidFill>
                <a:latin typeface="Comic Sans MS" pitchFamily="66" charset="0"/>
              </a:rPr>
              <a:t> </a:t>
            </a:r>
            <a:r>
              <a:rPr lang="id-ID" sz="2200" dirty="0">
                <a:solidFill>
                  <a:schemeClr val="accent5">
                    <a:lumMod val="50000"/>
                  </a:schemeClr>
                </a:solidFill>
                <a:latin typeface="Comic Sans MS" pitchFamily="66" charset="0"/>
              </a:rPr>
              <a:t>bawahan </a:t>
            </a:r>
            <a:r>
              <a:rPr lang="en-US" sz="2200" dirty="0" err="1">
                <a:solidFill>
                  <a:schemeClr val="accent5">
                    <a:lumMod val="50000"/>
                  </a:schemeClr>
                </a:solidFill>
                <a:latin typeface="Comic Sans MS" pitchFamily="66" charset="0"/>
              </a:rPr>
              <a:t>sebagai</a:t>
            </a:r>
            <a:r>
              <a:rPr lang="en-US" sz="2200" dirty="0">
                <a:solidFill>
                  <a:schemeClr val="accent5">
                    <a:lumMod val="50000"/>
                  </a:schemeClr>
                </a:solidFill>
                <a:latin typeface="Comic Sans MS" pitchFamily="66" charset="0"/>
              </a:rPr>
              <a:t> proses </a:t>
            </a:r>
            <a:r>
              <a:rPr lang="en-US" sz="2200" dirty="0" err="1">
                <a:solidFill>
                  <a:schemeClr val="accent5">
                    <a:lumMod val="50000"/>
                  </a:schemeClr>
                </a:solidFill>
                <a:latin typeface="Comic Sans MS" pitchFamily="66" charset="0"/>
              </a:rPr>
              <a:t>dua</a:t>
            </a:r>
            <a:r>
              <a:rPr lang="en-US" sz="2200" dirty="0">
                <a:solidFill>
                  <a:schemeClr val="accent5">
                    <a:lumMod val="50000"/>
                  </a:schemeClr>
                </a:solidFill>
                <a:latin typeface="Comic Sans MS" pitchFamily="66" charset="0"/>
              </a:rPr>
              <a:t> </a:t>
            </a:r>
            <a:r>
              <a:rPr lang="en-US" sz="2200" dirty="0" err="1" smtClean="0">
                <a:solidFill>
                  <a:schemeClr val="accent5">
                    <a:lumMod val="50000"/>
                  </a:schemeClr>
                </a:solidFill>
                <a:latin typeface="Comic Sans MS" pitchFamily="66" charset="0"/>
              </a:rPr>
              <a:t>tahap</a:t>
            </a:r>
            <a:r>
              <a:rPr lang="en-US" sz="2200" dirty="0" smtClean="0">
                <a:solidFill>
                  <a:schemeClr val="accent5">
                    <a:lumMod val="50000"/>
                  </a:schemeClr>
                </a:solidFill>
                <a:latin typeface="Comic Sans MS" pitchFamily="66" charset="0"/>
              </a:rPr>
              <a:t>.</a:t>
            </a:r>
            <a:endParaRPr lang="id-ID" sz="2200" dirty="0" smtClean="0">
              <a:solidFill>
                <a:schemeClr val="accent5">
                  <a:lumMod val="50000"/>
                </a:schemeClr>
              </a:solidFill>
              <a:latin typeface="Comic Sans MS" pitchFamily="66" charset="0"/>
            </a:endParaRPr>
          </a:p>
          <a:p>
            <a:pPr marL="457200" indent="-457200">
              <a:buFont typeface="Arial" panose="020B0604020202020204" pitchFamily="34" charset="0"/>
              <a:buAutoNum type="arabicPeriod"/>
              <a:defRPr/>
            </a:pPr>
            <a:r>
              <a:rPr lang="en-US" sz="2200" dirty="0" err="1" smtClean="0">
                <a:solidFill>
                  <a:srgbClr val="FF0000"/>
                </a:solidFill>
                <a:latin typeface="Comic Sans MS" pitchFamily="66" charset="0"/>
              </a:rPr>
              <a:t>Menentukan</a:t>
            </a:r>
            <a:r>
              <a:rPr lang="id-ID" sz="2200" dirty="0" smtClean="0">
                <a:solidFill>
                  <a:srgbClr val="FF0000"/>
                </a:solidFill>
                <a:latin typeface="Comic Sans MS" pitchFamily="66" charset="0"/>
              </a:rPr>
              <a:t> </a:t>
            </a:r>
            <a:r>
              <a:rPr lang="en-US" sz="2200" dirty="0" err="1" smtClean="0">
                <a:solidFill>
                  <a:srgbClr val="FF0000"/>
                </a:solidFill>
                <a:latin typeface="Comic Sans MS" pitchFamily="66" charset="0"/>
              </a:rPr>
              <a:t>penyebab</a:t>
            </a:r>
            <a:r>
              <a:rPr lang="en-US" sz="2200" dirty="0" smtClean="0">
                <a:solidFill>
                  <a:srgbClr val="FF0000"/>
                </a:solidFill>
                <a:latin typeface="Comic Sans MS" pitchFamily="66" charset="0"/>
              </a:rPr>
              <a:t> </a:t>
            </a:r>
            <a:r>
              <a:rPr lang="en-US" sz="2200" dirty="0" err="1">
                <a:solidFill>
                  <a:srgbClr val="FF0000"/>
                </a:solidFill>
                <a:latin typeface="Comic Sans MS" pitchFamily="66" charset="0"/>
              </a:rPr>
              <a:t>buruknya</a:t>
            </a:r>
            <a:r>
              <a:rPr lang="en-US" sz="2200" dirty="0">
                <a:solidFill>
                  <a:srgbClr val="FF0000"/>
                </a:solidFill>
                <a:latin typeface="Comic Sans MS" pitchFamily="66" charset="0"/>
              </a:rPr>
              <a:t> </a:t>
            </a:r>
            <a:r>
              <a:rPr lang="en-US" sz="2200" dirty="0" err="1" smtClean="0">
                <a:solidFill>
                  <a:srgbClr val="FF0000"/>
                </a:solidFill>
                <a:latin typeface="Comic Sans MS" pitchFamily="66" charset="0"/>
              </a:rPr>
              <a:t>kinerja</a:t>
            </a:r>
            <a:r>
              <a:rPr lang="en-US" sz="2200" dirty="0" smtClean="0">
                <a:solidFill>
                  <a:srgbClr val="FF0000"/>
                </a:solidFill>
                <a:latin typeface="Comic Sans MS" pitchFamily="66" charset="0"/>
              </a:rPr>
              <a:t>;</a:t>
            </a:r>
            <a:endParaRPr lang="id-ID" sz="2200" dirty="0" smtClean="0">
              <a:solidFill>
                <a:srgbClr val="FF0000"/>
              </a:solidFill>
              <a:latin typeface="Comic Sans MS" pitchFamily="66" charset="0"/>
            </a:endParaRPr>
          </a:p>
          <a:p>
            <a:pPr marL="457200" indent="-457200">
              <a:buFont typeface="Arial" panose="020B0604020202020204" pitchFamily="34" charset="0"/>
              <a:buAutoNum type="arabicPeriod"/>
              <a:defRPr/>
            </a:pPr>
            <a:r>
              <a:rPr lang="en-US" sz="2200" dirty="0" err="1" smtClean="0">
                <a:solidFill>
                  <a:srgbClr val="FF0000"/>
                </a:solidFill>
                <a:latin typeface="Comic Sans MS" pitchFamily="66" charset="0"/>
              </a:rPr>
              <a:t>Memilih</a:t>
            </a:r>
            <a:r>
              <a:rPr lang="id-ID" sz="2200" dirty="0" smtClean="0">
                <a:solidFill>
                  <a:srgbClr val="FF0000"/>
                </a:solidFill>
                <a:latin typeface="Comic Sans MS" pitchFamily="66" charset="0"/>
              </a:rPr>
              <a:t> </a:t>
            </a:r>
            <a:r>
              <a:rPr lang="en-US" sz="2200" dirty="0" err="1" smtClean="0">
                <a:solidFill>
                  <a:srgbClr val="FF0000"/>
                </a:solidFill>
                <a:latin typeface="Comic Sans MS" pitchFamily="66" charset="0"/>
              </a:rPr>
              <a:t>respons</a:t>
            </a:r>
            <a:r>
              <a:rPr lang="en-US" sz="2200" dirty="0" smtClean="0">
                <a:solidFill>
                  <a:srgbClr val="FF0000"/>
                </a:solidFill>
                <a:latin typeface="Comic Sans MS" pitchFamily="66" charset="0"/>
              </a:rPr>
              <a:t> </a:t>
            </a:r>
            <a:r>
              <a:rPr lang="en-US" sz="2200" dirty="0">
                <a:solidFill>
                  <a:srgbClr val="FF0000"/>
                </a:solidFill>
                <a:latin typeface="Comic Sans MS" pitchFamily="66" charset="0"/>
              </a:rPr>
              <a:t>yang </a:t>
            </a:r>
            <a:r>
              <a:rPr lang="en-US" sz="2200" dirty="0" err="1">
                <a:solidFill>
                  <a:srgbClr val="FF0000"/>
                </a:solidFill>
                <a:latin typeface="Comic Sans MS" pitchFamily="66" charset="0"/>
              </a:rPr>
              <a:t>sesuai</a:t>
            </a:r>
            <a:r>
              <a:rPr lang="en-US" sz="2200" dirty="0">
                <a:solidFill>
                  <a:srgbClr val="FF0000"/>
                </a:solidFill>
                <a:latin typeface="Comic Sans MS" pitchFamily="66" charset="0"/>
              </a:rPr>
              <a:t> </a:t>
            </a:r>
            <a:r>
              <a:rPr lang="en-US" sz="2200" dirty="0" err="1">
                <a:solidFill>
                  <a:srgbClr val="FF0000"/>
                </a:solidFill>
                <a:latin typeface="Comic Sans MS" pitchFamily="66" charset="0"/>
              </a:rPr>
              <a:t>untuk</a:t>
            </a:r>
            <a:r>
              <a:rPr lang="en-US" sz="2200" dirty="0">
                <a:solidFill>
                  <a:srgbClr val="FF0000"/>
                </a:solidFill>
                <a:latin typeface="Comic Sans MS" pitchFamily="66" charset="0"/>
              </a:rPr>
              <a:t> </a:t>
            </a:r>
            <a:r>
              <a:rPr lang="en-US" sz="2200" dirty="0" err="1">
                <a:solidFill>
                  <a:srgbClr val="FF0000"/>
                </a:solidFill>
                <a:latin typeface="Comic Sans MS" pitchFamily="66" charset="0"/>
              </a:rPr>
              <a:t>memperbaiki</a:t>
            </a:r>
            <a:r>
              <a:rPr lang="en-US" sz="2200" dirty="0">
                <a:solidFill>
                  <a:srgbClr val="FF0000"/>
                </a:solidFill>
                <a:latin typeface="Comic Sans MS" pitchFamily="66" charset="0"/>
              </a:rPr>
              <a:t> </a:t>
            </a:r>
            <a:r>
              <a:rPr lang="en-US" sz="2200" dirty="0" err="1" smtClean="0">
                <a:solidFill>
                  <a:srgbClr val="FF0000"/>
                </a:solidFill>
                <a:latin typeface="Comic Sans MS" pitchFamily="66" charset="0"/>
              </a:rPr>
              <a:t>masalah</a:t>
            </a:r>
            <a:r>
              <a:rPr lang="en-US" sz="2200" dirty="0" smtClean="0">
                <a:solidFill>
                  <a:srgbClr val="FF0000"/>
                </a:solidFill>
                <a:latin typeface="Comic Sans MS" pitchFamily="66" charset="0"/>
              </a:rPr>
              <a:t>.</a:t>
            </a:r>
            <a:endParaRPr lang="id-ID" sz="2200" dirty="0" smtClean="0">
              <a:solidFill>
                <a:srgbClr val="FF0000"/>
              </a:solidFill>
              <a:latin typeface="Comic Sans MS" pitchFamily="66" charset="0"/>
            </a:endParaRPr>
          </a:p>
          <a:p>
            <a:pPr>
              <a:defRPr/>
            </a:pPr>
            <a:endParaRPr lang="id-ID" sz="2200" dirty="0" smtClean="0">
              <a:solidFill>
                <a:schemeClr val="accent5">
                  <a:lumMod val="50000"/>
                </a:schemeClr>
              </a:solidFill>
              <a:latin typeface="Comic Sans MS" pitchFamily="66" charset="0"/>
            </a:endParaRPr>
          </a:p>
        </p:txBody>
      </p:sp>
    </p:spTree>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Custom 1">
      <a:majorFont>
        <a:latin typeface="Arial Narrow"/>
        <a:ea typeface=""/>
        <a:cs typeface=""/>
      </a:majorFont>
      <a:minorFont>
        <a:latin typeface="Arial Narrow"/>
        <a:ea typeface=""/>
        <a:cs typeface=""/>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Thatch</Template>
  <TotalTime>510</TotalTime>
  <Words>1952</Words>
  <Application>Microsoft Office PowerPoint</Application>
  <PresentationFormat>On-screen Show (4:3)</PresentationFormat>
  <Paragraphs>87</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 Narrow</vt:lpstr>
      <vt:lpstr>Arial</vt:lpstr>
      <vt:lpstr>Calibri</vt:lpstr>
      <vt:lpstr>Comic Sans MS</vt:lpstr>
      <vt:lpstr>Wingdings</vt:lpstr>
      <vt:lpstr>Times New Roman</vt:lpstr>
      <vt:lpstr>Thatch</vt:lpstr>
      <vt:lpstr>LEADERSHIP STYLES</vt:lpstr>
      <vt:lpstr>Teori Relasi Dyadic</vt:lpstr>
      <vt:lpstr>Teori Leader-Member Exchange (LMX)</vt:lpstr>
      <vt:lpstr>Teori Leader-Member Exchange (LMX)</vt:lpstr>
      <vt:lpstr>Teori Leader-Member Exchange (LMX)</vt:lpstr>
      <vt:lpstr>Tiga Domain Hubungan pada LMX</vt:lpstr>
      <vt:lpstr>Teori Atribusi</vt:lpstr>
      <vt:lpstr>Teori Atribusi</vt:lpstr>
      <vt:lpstr>Model Atribusi Dua Tahap</vt:lpstr>
      <vt:lpstr>Menentukan penyebab buruknya kinerja</vt:lpstr>
      <vt:lpstr>PowerPoint Presentation</vt:lpstr>
      <vt:lpstr>Memilih respons yang sesuai</vt:lpstr>
      <vt:lpstr>FOLLOWERSHIP</vt:lpstr>
      <vt:lpstr>FOLLOWERSHIP</vt:lpstr>
      <vt:lpstr>Tipe Followership</vt:lpstr>
      <vt:lpstr>Tipe Followership</vt:lpstr>
      <vt:lpstr>Tipe Followership</vt:lpstr>
      <vt:lpstr>T i p e   F o l l o w e r s h I p</vt:lpstr>
      <vt:lpstr>Tipe Followership</vt:lpstr>
      <vt:lpstr>Petunjuk untuk Menjadi Follower yang Efektif</vt:lpstr>
      <vt:lpstr>Petunjuk untuk Menjadi Follower yang Efektif</vt:lpstr>
      <vt:lpstr>Petunjuk untuk Menjadi Follower yang Efektif</vt:lpstr>
      <vt:lpstr>Petunjuk untuk Menjadi Follower yang Efektif</vt:lpstr>
      <vt:lpstr>TeŞekkŰr Ederim</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UMA</cp:lastModifiedBy>
  <cp:revision>162</cp:revision>
  <dcterms:created xsi:type="dcterms:W3CDTF">2019-03-28T05:44:47Z</dcterms:created>
  <dcterms:modified xsi:type="dcterms:W3CDTF">2020-07-29T01:59:21Z</dcterms:modified>
</cp:coreProperties>
</file>