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 id="2147483721" r:id="rId2"/>
  </p:sldMasterIdLst>
  <p:notesMasterIdLst>
    <p:notesMasterId r:id="rId39"/>
  </p:notesMasterIdLst>
  <p:sldIdLst>
    <p:sldId id="256" r:id="rId3"/>
    <p:sldId id="289" r:id="rId4"/>
    <p:sldId id="290" r:id="rId5"/>
    <p:sldId id="291" r:id="rId6"/>
    <p:sldId id="292" r:id="rId7"/>
    <p:sldId id="293" r:id="rId8"/>
    <p:sldId id="294" r:id="rId9"/>
    <p:sldId id="295" r:id="rId10"/>
    <p:sldId id="296" r:id="rId11"/>
    <p:sldId id="297" r:id="rId12"/>
    <p:sldId id="298" r:id="rId13"/>
    <p:sldId id="299" r:id="rId14"/>
    <p:sldId id="300" r:id="rId15"/>
    <p:sldId id="301" r:id="rId16"/>
    <p:sldId id="302" r:id="rId17"/>
    <p:sldId id="303" r:id="rId18"/>
    <p:sldId id="304" r:id="rId19"/>
    <p:sldId id="305" r:id="rId20"/>
    <p:sldId id="306" r:id="rId21"/>
    <p:sldId id="307" r:id="rId22"/>
    <p:sldId id="308" r:id="rId23"/>
    <p:sldId id="309" r:id="rId24"/>
    <p:sldId id="310" r:id="rId25"/>
    <p:sldId id="311" r:id="rId26"/>
    <p:sldId id="286" r:id="rId27"/>
    <p:sldId id="282" r:id="rId28"/>
    <p:sldId id="283" r:id="rId29"/>
    <p:sldId id="261" r:id="rId30"/>
    <p:sldId id="274" r:id="rId31"/>
    <p:sldId id="275" r:id="rId32"/>
    <p:sldId id="266" r:id="rId33"/>
    <p:sldId id="260" r:id="rId34"/>
    <p:sldId id="277" r:id="rId35"/>
    <p:sldId id="284" r:id="rId36"/>
    <p:sldId id="285" r:id="rId37"/>
    <p:sldId id="287" r:id="rId3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E0A452-1B5A-4055-A6D3-E84359CDD201}" type="doc">
      <dgm:prSet loTypeId="urn:microsoft.com/office/officeart/2005/8/layout/default" loCatId="list" qsTypeId="urn:microsoft.com/office/officeart/2005/8/quickstyle/simple1" qsCatId="simple" csTypeId="urn:microsoft.com/office/officeart/2005/8/colors/accent3_1" csCatId="accent3" phldr="1"/>
      <dgm:spPr/>
      <dgm:t>
        <a:bodyPr/>
        <a:lstStyle/>
        <a:p>
          <a:endParaRPr lang="id-ID"/>
        </a:p>
      </dgm:t>
    </dgm:pt>
    <dgm:pt modelId="{A7359069-792C-4C2D-A68C-CC41880BDC7F}">
      <dgm:prSet phldrT="[Text]" custT="1"/>
      <dgm:spPr/>
      <dgm:t>
        <a:bodyPr/>
        <a:lstStyle/>
        <a:p>
          <a:r>
            <a:rPr lang="id-ID" sz="2400" b="1" dirty="0" smtClean="0"/>
            <a:t>TEORI SIFAT</a:t>
          </a:r>
          <a:endParaRPr lang="id-ID" sz="2400" b="1" dirty="0"/>
        </a:p>
      </dgm:t>
    </dgm:pt>
    <dgm:pt modelId="{38AF9167-34C4-4152-BCBD-7D22A6C25AA0}" type="parTrans" cxnId="{A2B27537-BDA3-4EF6-8D27-85511F309670}">
      <dgm:prSet/>
      <dgm:spPr/>
      <dgm:t>
        <a:bodyPr/>
        <a:lstStyle/>
        <a:p>
          <a:endParaRPr lang="id-ID" sz="2400" b="1"/>
        </a:p>
      </dgm:t>
    </dgm:pt>
    <dgm:pt modelId="{D3204613-5000-44CF-B6B9-BBA3AED8130C}" type="sibTrans" cxnId="{A2B27537-BDA3-4EF6-8D27-85511F309670}">
      <dgm:prSet/>
      <dgm:spPr/>
      <dgm:t>
        <a:bodyPr/>
        <a:lstStyle/>
        <a:p>
          <a:endParaRPr lang="id-ID" sz="2400" b="1"/>
        </a:p>
      </dgm:t>
    </dgm:pt>
    <dgm:pt modelId="{5E2192CD-798F-498D-AE3A-831CF678C076}">
      <dgm:prSet phldrT="[Text]" custT="1"/>
      <dgm:spPr/>
      <dgm:t>
        <a:bodyPr/>
        <a:lstStyle/>
        <a:p>
          <a:r>
            <a:rPr lang="id-ID" sz="2400" b="1" dirty="0" smtClean="0"/>
            <a:t>TEORI PERILAKU</a:t>
          </a:r>
          <a:endParaRPr lang="id-ID" sz="2400" b="1" dirty="0"/>
        </a:p>
      </dgm:t>
    </dgm:pt>
    <dgm:pt modelId="{533DC2DC-3B0B-4171-8FCE-959E78FDAB5C}" type="parTrans" cxnId="{A9739C11-69E9-44ED-A45F-EA97AEDB822C}">
      <dgm:prSet/>
      <dgm:spPr/>
      <dgm:t>
        <a:bodyPr/>
        <a:lstStyle/>
        <a:p>
          <a:endParaRPr lang="id-ID" sz="2400" b="1"/>
        </a:p>
      </dgm:t>
    </dgm:pt>
    <dgm:pt modelId="{1C3976B5-F6A4-474B-9030-AF54C74161C4}" type="sibTrans" cxnId="{A9739C11-69E9-44ED-A45F-EA97AEDB822C}">
      <dgm:prSet/>
      <dgm:spPr/>
      <dgm:t>
        <a:bodyPr/>
        <a:lstStyle/>
        <a:p>
          <a:endParaRPr lang="id-ID" sz="2400" b="1"/>
        </a:p>
      </dgm:t>
    </dgm:pt>
    <dgm:pt modelId="{2765D180-E402-4E99-A95C-571B10F1232D}">
      <dgm:prSet phldrT="[Text]" custT="1"/>
      <dgm:spPr/>
      <dgm:t>
        <a:bodyPr/>
        <a:lstStyle/>
        <a:p>
          <a:r>
            <a:rPr lang="id-ID" sz="2400" b="1" dirty="0" smtClean="0"/>
            <a:t>TEORI SITUASIONAL</a:t>
          </a:r>
          <a:endParaRPr lang="id-ID" sz="2400" b="1" dirty="0"/>
        </a:p>
      </dgm:t>
    </dgm:pt>
    <dgm:pt modelId="{D97063BA-6709-4FEC-9B1B-4D953AC9D23C}" type="parTrans" cxnId="{19E9DD11-D67D-45CC-9584-A68239ACE9E4}">
      <dgm:prSet/>
      <dgm:spPr/>
      <dgm:t>
        <a:bodyPr/>
        <a:lstStyle/>
        <a:p>
          <a:endParaRPr lang="id-ID" sz="2400" b="1"/>
        </a:p>
      </dgm:t>
    </dgm:pt>
    <dgm:pt modelId="{C319D47D-7789-45F6-A42F-BB8DC7BED3DC}" type="sibTrans" cxnId="{19E9DD11-D67D-45CC-9584-A68239ACE9E4}">
      <dgm:prSet/>
      <dgm:spPr/>
      <dgm:t>
        <a:bodyPr/>
        <a:lstStyle/>
        <a:p>
          <a:endParaRPr lang="id-ID" sz="2400" b="1"/>
        </a:p>
      </dgm:t>
    </dgm:pt>
    <dgm:pt modelId="{DC173B18-C2D2-4010-AFED-36E1C9326F7D}">
      <dgm:prSet phldrT="[Text]" custT="1"/>
      <dgm:spPr/>
      <dgm:t>
        <a:bodyPr/>
        <a:lstStyle/>
        <a:p>
          <a:r>
            <a:rPr lang="id-ID" sz="2400" b="1" dirty="0" smtClean="0"/>
            <a:t>TEORI KONTINGENSI</a:t>
          </a:r>
          <a:endParaRPr lang="id-ID" sz="2400" b="1" dirty="0"/>
        </a:p>
      </dgm:t>
    </dgm:pt>
    <dgm:pt modelId="{7882AD3D-1BCE-45F8-BD2E-A5149923B8CA}" type="parTrans" cxnId="{BF2D1640-3E43-4D0A-8E8D-C6069F3C43C6}">
      <dgm:prSet/>
      <dgm:spPr/>
      <dgm:t>
        <a:bodyPr/>
        <a:lstStyle/>
        <a:p>
          <a:endParaRPr lang="id-ID" sz="2400" b="1"/>
        </a:p>
      </dgm:t>
    </dgm:pt>
    <dgm:pt modelId="{E9629A98-3C5B-4750-98FF-D602AEEE4176}" type="sibTrans" cxnId="{BF2D1640-3E43-4D0A-8E8D-C6069F3C43C6}">
      <dgm:prSet/>
      <dgm:spPr/>
      <dgm:t>
        <a:bodyPr/>
        <a:lstStyle/>
        <a:p>
          <a:endParaRPr lang="id-ID" sz="2400" b="1"/>
        </a:p>
      </dgm:t>
    </dgm:pt>
    <dgm:pt modelId="{541997F6-139E-4502-B7B2-D5B22C5E114A}">
      <dgm:prSet phldrT="[Text]" custT="1"/>
      <dgm:spPr/>
      <dgm:t>
        <a:bodyPr/>
        <a:lstStyle/>
        <a:p>
          <a:r>
            <a:rPr lang="id-ID" sz="2400" b="1" dirty="0" smtClean="0"/>
            <a:t>TEORI PATH-GOAL</a:t>
          </a:r>
          <a:endParaRPr lang="id-ID" sz="2400" b="1" dirty="0"/>
        </a:p>
      </dgm:t>
    </dgm:pt>
    <dgm:pt modelId="{B1231564-C17E-4539-864B-9726968C3FEC}" type="parTrans" cxnId="{11585518-7605-413B-B09F-8E0FA35A10A0}">
      <dgm:prSet/>
      <dgm:spPr/>
      <dgm:t>
        <a:bodyPr/>
        <a:lstStyle/>
        <a:p>
          <a:endParaRPr lang="id-ID" sz="2400" b="1"/>
        </a:p>
      </dgm:t>
    </dgm:pt>
    <dgm:pt modelId="{0547D7A0-3B59-43A3-AD9F-ADB31E38B0A6}" type="sibTrans" cxnId="{11585518-7605-413B-B09F-8E0FA35A10A0}">
      <dgm:prSet/>
      <dgm:spPr/>
      <dgm:t>
        <a:bodyPr/>
        <a:lstStyle/>
        <a:p>
          <a:endParaRPr lang="id-ID" sz="2400" b="1"/>
        </a:p>
      </dgm:t>
    </dgm:pt>
    <dgm:pt modelId="{81D38EF8-70B1-4378-BF9F-5B85381292E1}" type="pres">
      <dgm:prSet presAssocID="{DBE0A452-1B5A-4055-A6D3-E84359CDD201}" presName="diagram" presStyleCnt="0">
        <dgm:presLayoutVars>
          <dgm:dir/>
          <dgm:resizeHandles val="exact"/>
        </dgm:presLayoutVars>
      </dgm:prSet>
      <dgm:spPr/>
      <dgm:t>
        <a:bodyPr/>
        <a:lstStyle/>
        <a:p>
          <a:endParaRPr lang="id-ID"/>
        </a:p>
      </dgm:t>
    </dgm:pt>
    <dgm:pt modelId="{DC99A556-CBB0-45DF-B445-C517838A4370}" type="pres">
      <dgm:prSet presAssocID="{A7359069-792C-4C2D-A68C-CC41880BDC7F}" presName="node" presStyleLbl="node1" presStyleIdx="0" presStyleCnt="5">
        <dgm:presLayoutVars>
          <dgm:bulletEnabled val="1"/>
        </dgm:presLayoutVars>
      </dgm:prSet>
      <dgm:spPr/>
      <dgm:t>
        <a:bodyPr/>
        <a:lstStyle/>
        <a:p>
          <a:endParaRPr lang="id-ID"/>
        </a:p>
      </dgm:t>
    </dgm:pt>
    <dgm:pt modelId="{C664D538-E8F1-48B4-9E58-1DFD214F12CD}" type="pres">
      <dgm:prSet presAssocID="{D3204613-5000-44CF-B6B9-BBA3AED8130C}" presName="sibTrans" presStyleCnt="0"/>
      <dgm:spPr/>
    </dgm:pt>
    <dgm:pt modelId="{90A7C774-A090-4143-A715-F601CE06B1ED}" type="pres">
      <dgm:prSet presAssocID="{5E2192CD-798F-498D-AE3A-831CF678C076}" presName="node" presStyleLbl="node1" presStyleIdx="1" presStyleCnt="5">
        <dgm:presLayoutVars>
          <dgm:bulletEnabled val="1"/>
        </dgm:presLayoutVars>
      </dgm:prSet>
      <dgm:spPr/>
      <dgm:t>
        <a:bodyPr/>
        <a:lstStyle/>
        <a:p>
          <a:endParaRPr lang="id-ID"/>
        </a:p>
      </dgm:t>
    </dgm:pt>
    <dgm:pt modelId="{8E49D106-C404-42B3-AAD7-9DFB2FD019F3}" type="pres">
      <dgm:prSet presAssocID="{1C3976B5-F6A4-474B-9030-AF54C74161C4}" presName="sibTrans" presStyleCnt="0"/>
      <dgm:spPr/>
    </dgm:pt>
    <dgm:pt modelId="{1AB98110-EAF2-4503-8B1C-028AB032D1E1}" type="pres">
      <dgm:prSet presAssocID="{2765D180-E402-4E99-A95C-571B10F1232D}" presName="node" presStyleLbl="node1" presStyleIdx="2" presStyleCnt="5">
        <dgm:presLayoutVars>
          <dgm:bulletEnabled val="1"/>
        </dgm:presLayoutVars>
      </dgm:prSet>
      <dgm:spPr/>
      <dgm:t>
        <a:bodyPr/>
        <a:lstStyle/>
        <a:p>
          <a:endParaRPr lang="id-ID"/>
        </a:p>
      </dgm:t>
    </dgm:pt>
    <dgm:pt modelId="{F40F944C-630F-4EF0-8464-A6239408C0C8}" type="pres">
      <dgm:prSet presAssocID="{C319D47D-7789-45F6-A42F-BB8DC7BED3DC}" presName="sibTrans" presStyleCnt="0"/>
      <dgm:spPr/>
    </dgm:pt>
    <dgm:pt modelId="{39F805BD-4223-41C3-BDC1-3AC4B14DAD2E}" type="pres">
      <dgm:prSet presAssocID="{DC173B18-C2D2-4010-AFED-36E1C9326F7D}" presName="node" presStyleLbl="node1" presStyleIdx="3" presStyleCnt="5">
        <dgm:presLayoutVars>
          <dgm:bulletEnabled val="1"/>
        </dgm:presLayoutVars>
      </dgm:prSet>
      <dgm:spPr/>
      <dgm:t>
        <a:bodyPr/>
        <a:lstStyle/>
        <a:p>
          <a:endParaRPr lang="id-ID"/>
        </a:p>
      </dgm:t>
    </dgm:pt>
    <dgm:pt modelId="{EAE52914-535A-4254-AA6B-E6BA60F7F377}" type="pres">
      <dgm:prSet presAssocID="{E9629A98-3C5B-4750-98FF-D602AEEE4176}" presName="sibTrans" presStyleCnt="0"/>
      <dgm:spPr/>
    </dgm:pt>
    <dgm:pt modelId="{FE383842-2D14-40B7-BD9C-8FB25FC3F4BD}" type="pres">
      <dgm:prSet presAssocID="{541997F6-139E-4502-B7B2-D5B22C5E114A}" presName="node" presStyleLbl="node1" presStyleIdx="4" presStyleCnt="5">
        <dgm:presLayoutVars>
          <dgm:bulletEnabled val="1"/>
        </dgm:presLayoutVars>
      </dgm:prSet>
      <dgm:spPr/>
      <dgm:t>
        <a:bodyPr/>
        <a:lstStyle/>
        <a:p>
          <a:endParaRPr lang="id-ID"/>
        </a:p>
      </dgm:t>
    </dgm:pt>
  </dgm:ptLst>
  <dgm:cxnLst>
    <dgm:cxn modelId="{B83B126F-93E3-4E03-93D5-4810F6DD9788}" type="presOf" srcId="{5E2192CD-798F-498D-AE3A-831CF678C076}" destId="{90A7C774-A090-4143-A715-F601CE06B1ED}" srcOrd="0" destOrd="0" presId="urn:microsoft.com/office/officeart/2005/8/layout/default"/>
    <dgm:cxn modelId="{3ED86ABF-13E2-4584-B99A-0302E1DF1EC9}" type="presOf" srcId="{DC173B18-C2D2-4010-AFED-36E1C9326F7D}" destId="{39F805BD-4223-41C3-BDC1-3AC4B14DAD2E}" srcOrd="0" destOrd="0" presId="urn:microsoft.com/office/officeart/2005/8/layout/default"/>
    <dgm:cxn modelId="{BF2D1640-3E43-4D0A-8E8D-C6069F3C43C6}" srcId="{DBE0A452-1B5A-4055-A6D3-E84359CDD201}" destId="{DC173B18-C2D2-4010-AFED-36E1C9326F7D}" srcOrd="3" destOrd="0" parTransId="{7882AD3D-1BCE-45F8-BD2E-A5149923B8CA}" sibTransId="{E9629A98-3C5B-4750-98FF-D602AEEE4176}"/>
    <dgm:cxn modelId="{19E9DD11-D67D-45CC-9584-A68239ACE9E4}" srcId="{DBE0A452-1B5A-4055-A6D3-E84359CDD201}" destId="{2765D180-E402-4E99-A95C-571B10F1232D}" srcOrd="2" destOrd="0" parTransId="{D97063BA-6709-4FEC-9B1B-4D953AC9D23C}" sibTransId="{C319D47D-7789-45F6-A42F-BB8DC7BED3DC}"/>
    <dgm:cxn modelId="{A2B27537-BDA3-4EF6-8D27-85511F309670}" srcId="{DBE0A452-1B5A-4055-A6D3-E84359CDD201}" destId="{A7359069-792C-4C2D-A68C-CC41880BDC7F}" srcOrd="0" destOrd="0" parTransId="{38AF9167-34C4-4152-BCBD-7D22A6C25AA0}" sibTransId="{D3204613-5000-44CF-B6B9-BBA3AED8130C}"/>
    <dgm:cxn modelId="{A9739C11-69E9-44ED-A45F-EA97AEDB822C}" srcId="{DBE0A452-1B5A-4055-A6D3-E84359CDD201}" destId="{5E2192CD-798F-498D-AE3A-831CF678C076}" srcOrd="1" destOrd="0" parTransId="{533DC2DC-3B0B-4171-8FCE-959E78FDAB5C}" sibTransId="{1C3976B5-F6A4-474B-9030-AF54C74161C4}"/>
    <dgm:cxn modelId="{11585518-7605-413B-B09F-8E0FA35A10A0}" srcId="{DBE0A452-1B5A-4055-A6D3-E84359CDD201}" destId="{541997F6-139E-4502-B7B2-D5B22C5E114A}" srcOrd="4" destOrd="0" parTransId="{B1231564-C17E-4539-864B-9726968C3FEC}" sibTransId="{0547D7A0-3B59-43A3-AD9F-ADB31E38B0A6}"/>
    <dgm:cxn modelId="{0E6766E8-22FE-4A6D-9CEE-DB1A852361DC}" type="presOf" srcId="{DBE0A452-1B5A-4055-A6D3-E84359CDD201}" destId="{81D38EF8-70B1-4378-BF9F-5B85381292E1}" srcOrd="0" destOrd="0" presId="urn:microsoft.com/office/officeart/2005/8/layout/default"/>
    <dgm:cxn modelId="{2B4587C4-FDEB-4827-ABD2-3D0B2BE8A059}" type="presOf" srcId="{2765D180-E402-4E99-A95C-571B10F1232D}" destId="{1AB98110-EAF2-4503-8B1C-028AB032D1E1}" srcOrd="0" destOrd="0" presId="urn:microsoft.com/office/officeart/2005/8/layout/default"/>
    <dgm:cxn modelId="{3D2ED41C-7B35-4419-AE7A-95ADB689C0E2}" type="presOf" srcId="{541997F6-139E-4502-B7B2-D5B22C5E114A}" destId="{FE383842-2D14-40B7-BD9C-8FB25FC3F4BD}" srcOrd="0" destOrd="0" presId="urn:microsoft.com/office/officeart/2005/8/layout/default"/>
    <dgm:cxn modelId="{A5EDC0C1-C154-4BBD-B3CE-26F105831A75}" type="presOf" srcId="{A7359069-792C-4C2D-A68C-CC41880BDC7F}" destId="{DC99A556-CBB0-45DF-B445-C517838A4370}" srcOrd="0" destOrd="0" presId="urn:microsoft.com/office/officeart/2005/8/layout/default"/>
    <dgm:cxn modelId="{44209A29-F779-43C4-8057-4A8EA719BCFC}" type="presParOf" srcId="{81D38EF8-70B1-4378-BF9F-5B85381292E1}" destId="{DC99A556-CBB0-45DF-B445-C517838A4370}" srcOrd="0" destOrd="0" presId="urn:microsoft.com/office/officeart/2005/8/layout/default"/>
    <dgm:cxn modelId="{1CB6E7B5-9E17-4D14-9872-B2157D6B9670}" type="presParOf" srcId="{81D38EF8-70B1-4378-BF9F-5B85381292E1}" destId="{C664D538-E8F1-48B4-9E58-1DFD214F12CD}" srcOrd="1" destOrd="0" presId="urn:microsoft.com/office/officeart/2005/8/layout/default"/>
    <dgm:cxn modelId="{A06D7DDD-5C27-4215-9DFF-2BFD6CF06F58}" type="presParOf" srcId="{81D38EF8-70B1-4378-BF9F-5B85381292E1}" destId="{90A7C774-A090-4143-A715-F601CE06B1ED}" srcOrd="2" destOrd="0" presId="urn:microsoft.com/office/officeart/2005/8/layout/default"/>
    <dgm:cxn modelId="{D8DA0C76-29C3-4DC4-BF4B-3F63A3E11CEB}" type="presParOf" srcId="{81D38EF8-70B1-4378-BF9F-5B85381292E1}" destId="{8E49D106-C404-42B3-AAD7-9DFB2FD019F3}" srcOrd="3" destOrd="0" presId="urn:microsoft.com/office/officeart/2005/8/layout/default"/>
    <dgm:cxn modelId="{113728DF-02FF-4A68-AF32-DAAE1A0A3421}" type="presParOf" srcId="{81D38EF8-70B1-4378-BF9F-5B85381292E1}" destId="{1AB98110-EAF2-4503-8B1C-028AB032D1E1}" srcOrd="4" destOrd="0" presId="urn:microsoft.com/office/officeart/2005/8/layout/default"/>
    <dgm:cxn modelId="{170435D0-4D0F-4016-8F87-2CDF4BA413B4}" type="presParOf" srcId="{81D38EF8-70B1-4378-BF9F-5B85381292E1}" destId="{F40F944C-630F-4EF0-8464-A6239408C0C8}" srcOrd="5" destOrd="0" presId="urn:microsoft.com/office/officeart/2005/8/layout/default"/>
    <dgm:cxn modelId="{52F859D1-F073-45FD-A6DF-23C12C957E4C}" type="presParOf" srcId="{81D38EF8-70B1-4378-BF9F-5B85381292E1}" destId="{39F805BD-4223-41C3-BDC1-3AC4B14DAD2E}" srcOrd="6" destOrd="0" presId="urn:microsoft.com/office/officeart/2005/8/layout/default"/>
    <dgm:cxn modelId="{686CA7BC-E3DF-415A-AB87-1755E9606B1C}" type="presParOf" srcId="{81D38EF8-70B1-4378-BF9F-5B85381292E1}" destId="{EAE52914-535A-4254-AA6B-E6BA60F7F377}" srcOrd="7" destOrd="0" presId="urn:microsoft.com/office/officeart/2005/8/layout/default"/>
    <dgm:cxn modelId="{BFDF7708-2A7D-4F20-B7B4-B09FC9EAC776}" type="presParOf" srcId="{81D38EF8-70B1-4378-BF9F-5B85381292E1}" destId="{FE383842-2D14-40B7-BD9C-8FB25FC3F4BD}"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FE9C829-A25C-4D86-828B-29C7ACA10060}" type="doc">
      <dgm:prSet loTypeId="urn:microsoft.com/office/officeart/2005/8/layout/list1" loCatId="list" qsTypeId="urn:microsoft.com/office/officeart/2005/8/quickstyle/simple1" qsCatId="simple" csTypeId="urn:microsoft.com/office/officeart/2005/8/colors/accent0_2" csCatId="mainScheme" phldr="1"/>
      <dgm:spPr/>
      <dgm:t>
        <a:bodyPr/>
        <a:lstStyle/>
        <a:p>
          <a:endParaRPr lang="id-ID"/>
        </a:p>
      </dgm:t>
    </dgm:pt>
    <dgm:pt modelId="{7E1C25D8-D11C-497B-96C0-EF65AD8E4A29}">
      <dgm:prSet phldrT="[Text]" custT="1"/>
      <dgm:spPr/>
      <dgm:t>
        <a:bodyPr/>
        <a:lstStyle/>
        <a:p>
          <a:r>
            <a:rPr lang="id-ID" sz="1800" b="1" dirty="0" smtClean="0">
              <a:solidFill>
                <a:srgbClr val="FF0000"/>
              </a:solidFill>
              <a:latin typeface="Arial Narrow" pitchFamily="34" charset="0"/>
            </a:rPr>
            <a:t>Teori pembawaan/</a:t>
          </a:r>
          <a:r>
            <a:rPr lang="id-ID" sz="1800" b="1" i="1" dirty="0" smtClean="0">
              <a:solidFill>
                <a:srgbClr val="FF0000"/>
              </a:solidFill>
              <a:latin typeface="Arial Narrow" pitchFamily="34" charset="0"/>
            </a:rPr>
            <a:t>inherent</a:t>
          </a:r>
          <a:r>
            <a:rPr lang="id-ID" sz="1800" b="1" i="0" dirty="0" smtClean="0">
              <a:solidFill>
                <a:srgbClr val="FF0000"/>
              </a:solidFill>
              <a:latin typeface="Arial Narrow" pitchFamily="34" charset="0"/>
            </a:rPr>
            <a:t> </a:t>
          </a:r>
          <a:r>
            <a:rPr lang="id-ID" sz="1800" b="1" i="0" dirty="0" smtClean="0">
              <a:solidFill>
                <a:schemeClr val="tx2"/>
              </a:solidFill>
              <a:latin typeface="Arial Narrow" pitchFamily="34" charset="0"/>
              <a:sym typeface="Wingdings" pitchFamily="2" charset="2"/>
            </a:rPr>
            <a:t> </a:t>
          </a:r>
          <a:r>
            <a:rPr lang="id-ID" sz="1800" b="1" dirty="0" smtClean="0"/>
            <a:t>Seseorang yang dilahirkan sebagai pemimpin karena memiliki sifat sebagai pemimpin.</a:t>
          </a:r>
          <a:endParaRPr lang="id-ID" sz="1800" b="1" i="1" dirty="0"/>
        </a:p>
      </dgm:t>
    </dgm:pt>
    <dgm:pt modelId="{49C5364D-7B1C-4C7C-9429-038F603BE79C}" type="parTrans" cxnId="{43468136-E767-4AF2-BCB6-FB3E1CDB33F1}">
      <dgm:prSet/>
      <dgm:spPr/>
      <dgm:t>
        <a:bodyPr/>
        <a:lstStyle/>
        <a:p>
          <a:endParaRPr lang="id-ID" sz="1800" b="1"/>
        </a:p>
      </dgm:t>
    </dgm:pt>
    <dgm:pt modelId="{7AA28411-3B79-4F47-83E6-2769F1C15EFE}" type="sibTrans" cxnId="{43468136-E767-4AF2-BCB6-FB3E1CDB33F1}">
      <dgm:prSet/>
      <dgm:spPr/>
      <dgm:t>
        <a:bodyPr/>
        <a:lstStyle/>
        <a:p>
          <a:endParaRPr lang="id-ID" sz="1800" b="1"/>
        </a:p>
      </dgm:t>
    </dgm:pt>
    <dgm:pt modelId="{97A42AD4-2C48-48AE-9ABD-7E99236C5254}">
      <dgm:prSet phldrT="[Text]" custT="1"/>
      <dgm:spPr/>
      <dgm:t>
        <a:bodyPr/>
        <a:lstStyle/>
        <a:p>
          <a:r>
            <a:rPr lang="id-ID" sz="1800" b="1" dirty="0" smtClean="0">
              <a:latin typeface="Arial Narrow" pitchFamily="34" charset="0"/>
            </a:rPr>
            <a:t>Memusatkan pada karakteristik pribadi seorang pemimpin </a:t>
          </a:r>
          <a:r>
            <a:rPr lang="id-ID" sz="1800" b="1" dirty="0" smtClean="0">
              <a:latin typeface="Arial Narrow" pitchFamily="34" charset="0"/>
              <a:sym typeface="Wingdings" pitchFamily="2" charset="2"/>
            </a:rPr>
            <a:t> </a:t>
          </a:r>
          <a:r>
            <a:rPr lang="id-ID" sz="1800" b="1" dirty="0" smtClean="0">
              <a:latin typeface="Arial Narrow" pitchFamily="34" charset="0"/>
            </a:rPr>
            <a:t>pembeda antara </a:t>
          </a:r>
          <a:r>
            <a:rPr lang="id-ID" sz="1800" b="1" i="1" dirty="0" smtClean="0">
              <a:latin typeface="Arial Narrow" pitchFamily="34" charset="0"/>
            </a:rPr>
            <a:t>leader </a:t>
          </a:r>
          <a:r>
            <a:rPr lang="id-ID" sz="1800" b="1" dirty="0" smtClean="0">
              <a:latin typeface="Arial Narrow" pitchFamily="34" charset="0"/>
            </a:rPr>
            <a:t>dan </a:t>
          </a:r>
          <a:r>
            <a:rPr lang="id-ID" sz="1800" b="1" i="1" dirty="0" smtClean="0">
              <a:latin typeface="Arial Narrow" pitchFamily="34" charset="0"/>
            </a:rPr>
            <a:t>non leader</a:t>
          </a:r>
          <a:endParaRPr lang="id-ID" sz="1800" b="1" dirty="0"/>
        </a:p>
      </dgm:t>
    </dgm:pt>
    <dgm:pt modelId="{4C94FF7F-6B43-40F8-9AB7-703691AE0A8A}" type="parTrans" cxnId="{F1631177-2213-4E2D-B1A5-2B78B4968979}">
      <dgm:prSet/>
      <dgm:spPr/>
      <dgm:t>
        <a:bodyPr/>
        <a:lstStyle/>
        <a:p>
          <a:endParaRPr lang="id-ID" sz="1800" b="1"/>
        </a:p>
      </dgm:t>
    </dgm:pt>
    <dgm:pt modelId="{60CF8A38-32CA-49F5-8F2F-D70624D591E2}" type="sibTrans" cxnId="{F1631177-2213-4E2D-B1A5-2B78B4968979}">
      <dgm:prSet/>
      <dgm:spPr/>
      <dgm:t>
        <a:bodyPr/>
        <a:lstStyle/>
        <a:p>
          <a:endParaRPr lang="id-ID" sz="1800" b="1"/>
        </a:p>
      </dgm:t>
    </dgm:pt>
    <dgm:pt modelId="{0BB94D90-142B-4B77-B880-366501C8239C}">
      <dgm:prSet custT="1"/>
      <dgm:spPr/>
      <dgm:t>
        <a:bodyPr/>
        <a:lstStyle/>
        <a:p>
          <a:r>
            <a:rPr lang="id-ID" sz="1800" b="1" dirty="0" smtClean="0">
              <a:latin typeface="Arial Narrow" pitchFamily="34" charset="0"/>
            </a:rPr>
            <a:t>Ciri sifat pemimpin, al: integritas, drive, self confidence, cerdas, luwes, dsb.</a:t>
          </a:r>
          <a:endParaRPr lang="id-ID" sz="1800" b="1" dirty="0"/>
        </a:p>
      </dgm:t>
    </dgm:pt>
    <dgm:pt modelId="{E1B0E1FA-BED9-458A-B11B-ED66F3101E7D}" type="parTrans" cxnId="{5FE660A2-72DE-4A06-8D83-DF602E3D47DF}">
      <dgm:prSet/>
      <dgm:spPr/>
      <dgm:t>
        <a:bodyPr/>
        <a:lstStyle/>
        <a:p>
          <a:endParaRPr lang="id-ID" sz="1800" b="1"/>
        </a:p>
      </dgm:t>
    </dgm:pt>
    <dgm:pt modelId="{E6F7C60B-43B1-47BC-BAEA-FF13E2CC4E09}" type="sibTrans" cxnId="{5FE660A2-72DE-4A06-8D83-DF602E3D47DF}">
      <dgm:prSet/>
      <dgm:spPr/>
      <dgm:t>
        <a:bodyPr/>
        <a:lstStyle/>
        <a:p>
          <a:endParaRPr lang="id-ID" sz="1800" b="1"/>
        </a:p>
      </dgm:t>
    </dgm:pt>
    <dgm:pt modelId="{88ACA497-37E9-43CB-82F6-7F772A319172}">
      <dgm:prSet custT="1"/>
      <dgm:spPr/>
      <dgm:t>
        <a:bodyPr/>
        <a:lstStyle/>
        <a:p>
          <a:r>
            <a:rPr lang="id-ID" sz="1800" b="1" smtClean="0"/>
            <a:t>Sifat-sifat kepemimpinan tidak seluruhnya dilahirkan, tetapi dapat dicapai melalui pendidikan dan pengalaman</a:t>
          </a:r>
          <a:endParaRPr lang="id-ID" sz="1800" b="1" dirty="0"/>
        </a:p>
      </dgm:t>
    </dgm:pt>
    <dgm:pt modelId="{3F53276B-134A-4353-90AE-FD45A8771F7E}" type="parTrans" cxnId="{C30BE725-387F-4CFE-A6CB-D6BD71C87629}">
      <dgm:prSet/>
      <dgm:spPr/>
      <dgm:t>
        <a:bodyPr/>
        <a:lstStyle/>
        <a:p>
          <a:endParaRPr lang="id-ID" sz="1800" b="1"/>
        </a:p>
      </dgm:t>
    </dgm:pt>
    <dgm:pt modelId="{27F83B4C-93F2-4D85-A9AA-EEF95D305FF2}" type="sibTrans" cxnId="{C30BE725-387F-4CFE-A6CB-D6BD71C87629}">
      <dgm:prSet/>
      <dgm:spPr/>
      <dgm:t>
        <a:bodyPr/>
        <a:lstStyle/>
        <a:p>
          <a:endParaRPr lang="id-ID" sz="1800" b="1"/>
        </a:p>
      </dgm:t>
    </dgm:pt>
    <dgm:pt modelId="{40C27030-ABC2-4CFB-93F1-CB77DDFAC867}">
      <dgm:prSet phldrT="[Text]" custT="1"/>
      <dgm:spPr/>
      <dgm:t>
        <a:bodyPr/>
        <a:lstStyle/>
        <a:p>
          <a:r>
            <a:rPr lang="id-ID" sz="1800" b="1" dirty="0" smtClean="0">
              <a:latin typeface="Arial Narrow" pitchFamily="34" charset="0"/>
            </a:rPr>
            <a:t>Karakteristik fisik (penampilan), karakteristik kepribadian (ekstrovert), </a:t>
          </a:r>
          <a:r>
            <a:rPr lang="id-ID" sz="1800" b="1" i="1" dirty="0" smtClean="0">
              <a:latin typeface="Arial Narrow" pitchFamily="34" charset="0"/>
            </a:rPr>
            <a:t>skill</a:t>
          </a:r>
          <a:r>
            <a:rPr lang="id-ID" sz="1800" b="1" dirty="0" smtClean="0">
              <a:latin typeface="Arial Narrow" pitchFamily="34" charset="0"/>
            </a:rPr>
            <a:t> dan </a:t>
          </a:r>
          <a:r>
            <a:rPr lang="id-ID" sz="1800" b="1" i="1" dirty="0" smtClean="0">
              <a:latin typeface="Arial Narrow" pitchFamily="34" charset="0"/>
            </a:rPr>
            <a:t>abilities</a:t>
          </a:r>
          <a:r>
            <a:rPr lang="id-ID" sz="1800" b="1" dirty="0" smtClean="0">
              <a:latin typeface="Arial Narrow" pitchFamily="34" charset="0"/>
            </a:rPr>
            <a:t> (intelegensi), dan faktor-faktor sosial (interpersonal skill)</a:t>
          </a:r>
          <a:endParaRPr lang="id-ID" sz="1800" b="1" dirty="0"/>
        </a:p>
      </dgm:t>
    </dgm:pt>
    <dgm:pt modelId="{27CE7EFC-63E4-4DA1-B4A8-B9C43BE155E3}" type="sibTrans" cxnId="{0D7852AD-ECE6-41C5-896E-ADAF82AD529F}">
      <dgm:prSet/>
      <dgm:spPr/>
      <dgm:t>
        <a:bodyPr/>
        <a:lstStyle/>
        <a:p>
          <a:endParaRPr lang="id-ID" sz="1800" b="1"/>
        </a:p>
      </dgm:t>
    </dgm:pt>
    <dgm:pt modelId="{1F96F234-67A6-4204-ACA7-EEE56EED2E73}" type="parTrans" cxnId="{0D7852AD-ECE6-41C5-896E-ADAF82AD529F}">
      <dgm:prSet/>
      <dgm:spPr/>
      <dgm:t>
        <a:bodyPr/>
        <a:lstStyle/>
        <a:p>
          <a:endParaRPr lang="id-ID" sz="1800" b="1"/>
        </a:p>
      </dgm:t>
    </dgm:pt>
    <dgm:pt modelId="{DFC85941-04CC-4217-8EED-44E84558B380}" type="pres">
      <dgm:prSet presAssocID="{5FE9C829-A25C-4D86-828B-29C7ACA10060}" presName="linear" presStyleCnt="0">
        <dgm:presLayoutVars>
          <dgm:dir/>
          <dgm:animLvl val="lvl"/>
          <dgm:resizeHandles val="exact"/>
        </dgm:presLayoutVars>
      </dgm:prSet>
      <dgm:spPr/>
      <dgm:t>
        <a:bodyPr/>
        <a:lstStyle/>
        <a:p>
          <a:endParaRPr lang="id-ID"/>
        </a:p>
      </dgm:t>
    </dgm:pt>
    <dgm:pt modelId="{7600B936-36CB-4378-8FA8-99274A97ED63}" type="pres">
      <dgm:prSet presAssocID="{7E1C25D8-D11C-497B-96C0-EF65AD8E4A29}" presName="parentLin" presStyleCnt="0"/>
      <dgm:spPr/>
    </dgm:pt>
    <dgm:pt modelId="{15CED73D-FDE7-48B5-9C2B-5A838F61CD0B}" type="pres">
      <dgm:prSet presAssocID="{7E1C25D8-D11C-497B-96C0-EF65AD8E4A29}" presName="parentLeftMargin" presStyleLbl="node1" presStyleIdx="0" presStyleCnt="5"/>
      <dgm:spPr/>
      <dgm:t>
        <a:bodyPr/>
        <a:lstStyle/>
        <a:p>
          <a:endParaRPr lang="id-ID"/>
        </a:p>
      </dgm:t>
    </dgm:pt>
    <dgm:pt modelId="{35DA057D-EE04-41B0-8ABC-3FACE477685E}" type="pres">
      <dgm:prSet presAssocID="{7E1C25D8-D11C-497B-96C0-EF65AD8E4A29}" presName="parentText" presStyleLbl="node1" presStyleIdx="0" presStyleCnt="5" custScaleX="142857">
        <dgm:presLayoutVars>
          <dgm:chMax val="0"/>
          <dgm:bulletEnabled val="1"/>
        </dgm:presLayoutVars>
      </dgm:prSet>
      <dgm:spPr/>
      <dgm:t>
        <a:bodyPr/>
        <a:lstStyle/>
        <a:p>
          <a:endParaRPr lang="id-ID"/>
        </a:p>
      </dgm:t>
    </dgm:pt>
    <dgm:pt modelId="{9233DE7B-EFBD-4E6F-A9AB-EE477FE5ECF9}" type="pres">
      <dgm:prSet presAssocID="{7E1C25D8-D11C-497B-96C0-EF65AD8E4A29}" presName="negativeSpace" presStyleCnt="0"/>
      <dgm:spPr/>
    </dgm:pt>
    <dgm:pt modelId="{65149592-D1E4-49EA-AD4E-F6E319FDFA17}" type="pres">
      <dgm:prSet presAssocID="{7E1C25D8-D11C-497B-96C0-EF65AD8E4A29}" presName="childText" presStyleLbl="conFgAcc1" presStyleIdx="0" presStyleCnt="5">
        <dgm:presLayoutVars>
          <dgm:bulletEnabled val="1"/>
        </dgm:presLayoutVars>
      </dgm:prSet>
      <dgm:spPr/>
    </dgm:pt>
    <dgm:pt modelId="{606742E7-98AF-4E1A-844E-127833CF2BD2}" type="pres">
      <dgm:prSet presAssocID="{7AA28411-3B79-4F47-83E6-2769F1C15EFE}" presName="spaceBetweenRectangles" presStyleCnt="0"/>
      <dgm:spPr/>
    </dgm:pt>
    <dgm:pt modelId="{6DB41FBF-5C64-42A9-9B87-9FF2C4F7F651}" type="pres">
      <dgm:prSet presAssocID="{97A42AD4-2C48-48AE-9ABD-7E99236C5254}" presName="parentLin" presStyleCnt="0"/>
      <dgm:spPr/>
    </dgm:pt>
    <dgm:pt modelId="{07C3C0B8-89A8-47C6-B9A5-5BE5D7F4C65A}" type="pres">
      <dgm:prSet presAssocID="{97A42AD4-2C48-48AE-9ABD-7E99236C5254}" presName="parentLeftMargin" presStyleLbl="node1" presStyleIdx="0" presStyleCnt="5"/>
      <dgm:spPr/>
      <dgm:t>
        <a:bodyPr/>
        <a:lstStyle/>
        <a:p>
          <a:endParaRPr lang="id-ID"/>
        </a:p>
      </dgm:t>
    </dgm:pt>
    <dgm:pt modelId="{564A843C-CFAB-4515-9F9C-31C879F2A7E2}" type="pres">
      <dgm:prSet presAssocID="{97A42AD4-2C48-48AE-9ABD-7E99236C5254}" presName="parentText" presStyleLbl="node1" presStyleIdx="1" presStyleCnt="5" custScaleX="141070">
        <dgm:presLayoutVars>
          <dgm:chMax val="0"/>
          <dgm:bulletEnabled val="1"/>
        </dgm:presLayoutVars>
      </dgm:prSet>
      <dgm:spPr/>
      <dgm:t>
        <a:bodyPr/>
        <a:lstStyle/>
        <a:p>
          <a:endParaRPr lang="id-ID"/>
        </a:p>
      </dgm:t>
    </dgm:pt>
    <dgm:pt modelId="{0118F03A-D37D-4CC4-8F14-3A1229855BF8}" type="pres">
      <dgm:prSet presAssocID="{97A42AD4-2C48-48AE-9ABD-7E99236C5254}" presName="negativeSpace" presStyleCnt="0"/>
      <dgm:spPr/>
    </dgm:pt>
    <dgm:pt modelId="{1C018FBB-3231-471D-833B-E9EE733A05E3}" type="pres">
      <dgm:prSet presAssocID="{97A42AD4-2C48-48AE-9ABD-7E99236C5254}" presName="childText" presStyleLbl="conFgAcc1" presStyleIdx="1" presStyleCnt="5">
        <dgm:presLayoutVars>
          <dgm:bulletEnabled val="1"/>
        </dgm:presLayoutVars>
      </dgm:prSet>
      <dgm:spPr/>
    </dgm:pt>
    <dgm:pt modelId="{395DF251-45C4-4E6B-8D9D-79F1D002C3F9}" type="pres">
      <dgm:prSet presAssocID="{60CF8A38-32CA-49F5-8F2F-D70624D591E2}" presName="spaceBetweenRectangles" presStyleCnt="0"/>
      <dgm:spPr/>
    </dgm:pt>
    <dgm:pt modelId="{71D48BB1-644E-4F51-9FAD-BFC894E3462E}" type="pres">
      <dgm:prSet presAssocID="{40C27030-ABC2-4CFB-93F1-CB77DDFAC867}" presName="parentLin" presStyleCnt="0"/>
      <dgm:spPr/>
    </dgm:pt>
    <dgm:pt modelId="{B79E753D-C394-435A-8477-3463AB94A0DC}" type="pres">
      <dgm:prSet presAssocID="{40C27030-ABC2-4CFB-93F1-CB77DDFAC867}" presName="parentLeftMargin" presStyleLbl="node1" presStyleIdx="1" presStyleCnt="5"/>
      <dgm:spPr/>
      <dgm:t>
        <a:bodyPr/>
        <a:lstStyle/>
        <a:p>
          <a:endParaRPr lang="id-ID"/>
        </a:p>
      </dgm:t>
    </dgm:pt>
    <dgm:pt modelId="{03323752-F7FE-4750-8087-3DC82EB94DB7}" type="pres">
      <dgm:prSet presAssocID="{40C27030-ABC2-4CFB-93F1-CB77DDFAC867}" presName="parentText" presStyleLbl="node1" presStyleIdx="2" presStyleCnt="5" custScaleX="136429">
        <dgm:presLayoutVars>
          <dgm:chMax val="0"/>
          <dgm:bulletEnabled val="1"/>
        </dgm:presLayoutVars>
      </dgm:prSet>
      <dgm:spPr/>
      <dgm:t>
        <a:bodyPr/>
        <a:lstStyle/>
        <a:p>
          <a:endParaRPr lang="id-ID"/>
        </a:p>
      </dgm:t>
    </dgm:pt>
    <dgm:pt modelId="{F019BD05-0EA1-45FB-B191-665BEC9CE7DC}" type="pres">
      <dgm:prSet presAssocID="{40C27030-ABC2-4CFB-93F1-CB77DDFAC867}" presName="negativeSpace" presStyleCnt="0"/>
      <dgm:spPr/>
    </dgm:pt>
    <dgm:pt modelId="{874D2361-1EA4-4EC9-9218-A0C3C5F97164}" type="pres">
      <dgm:prSet presAssocID="{40C27030-ABC2-4CFB-93F1-CB77DDFAC867}" presName="childText" presStyleLbl="conFgAcc1" presStyleIdx="2" presStyleCnt="5">
        <dgm:presLayoutVars>
          <dgm:bulletEnabled val="1"/>
        </dgm:presLayoutVars>
      </dgm:prSet>
      <dgm:spPr/>
    </dgm:pt>
    <dgm:pt modelId="{7A9C2C7B-5348-47A9-BD92-CE2F02A830CA}" type="pres">
      <dgm:prSet presAssocID="{27CE7EFC-63E4-4DA1-B4A8-B9C43BE155E3}" presName="spaceBetweenRectangles" presStyleCnt="0"/>
      <dgm:spPr/>
    </dgm:pt>
    <dgm:pt modelId="{4AC775E0-00CB-4AC5-81EC-3229B58C7F1F}" type="pres">
      <dgm:prSet presAssocID="{0BB94D90-142B-4B77-B880-366501C8239C}" presName="parentLin" presStyleCnt="0"/>
      <dgm:spPr/>
    </dgm:pt>
    <dgm:pt modelId="{0FD89F85-5B33-4D0D-99C4-2ECB57AFD530}" type="pres">
      <dgm:prSet presAssocID="{0BB94D90-142B-4B77-B880-366501C8239C}" presName="parentLeftMargin" presStyleLbl="node1" presStyleIdx="2" presStyleCnt="5"/>
      <dgm:spPr/>
      <dgm:t>
        <a:bodyPr/>
        <a:lstStyle/>
        <a:p>
          <a:endParaRPr lang="id-ID"/>
        </a:p>
      </dgm:t>
    </dgm:pt>
    <dgm:pt modelId="{90518184-0AEE-4258-AC82-E6C5DF2FDA0A}" type="pres">
      <dgm:prSet presAssocID="{0BB94D90-142B-4B77-B880-366501C8239C}" presName="parentText" presStyleLbl="node1" presStyleIdx="3" presStyleCnt="5" custScaleX="136069">
        <dgm:presLayoutVars>
          <dgm:chMax val="0"/>
          <dgm:bulletEnabled val="1"/>
        </dgm:presLayoutVars>
      </dgm:prSet>
      <dgm:spPr/>
      <dgm:t>
        <a:bodyPr/>
        <a:lstStyle/>
        <a:p>
          <a:endParaRPr lang="id-ID"/>
        </a:p>
      </dgm:t>
    </dgm:pt>
    <dgm:pt modelId="{6BFDB276-E1B2-4BFE-A433-1EE07E3070B1}" type="pres">
      <dgm:prSet presAssocID="{0BB94D90-142B-4B77-B880-366501C8239C}" presName="negativeSpace" presStyleCnt="0"/>
      <dgm:spPr/>
    </dgm:pt>
    <dgm:pt modelId="{8B05DD68-0E68-40FB-82EA-8605BC146108}" type="pres">
      <dgm:prSet presAssocID="{0BB94D90-142B-4B77-B880-366501C8239C}" presName="childText" presStyleLbl="conFgAcc1" presStyleIdx="3" presStyleCnt="5">
        <dgm:presLayoutVars>
          <dgm:bulletEnabled val="1"/>
        </dgm:presLayoutVars>
      </dgm:prSet>
      <dgm:spPr/>
    </dgm:pt>
    <dgm:pt modelId="{E630E6A8-1D39-48CB-AC8E-542038F96690}" type="pres">
      <dgm:prSet presAssocID="{E6F7C60B-43B1-47BC-BAEA-FF13E2CC4E09}" presName="spaceBetweenRectangles" presStyleCnt="0"/>
      <dgm:spPr/>
    </dgm:pt>
    <dgm:pt modelId="{83447204-9A7C-44CA-A368-3A77F99757B8}" type="pres">
      <dgm:prSet presAssocID="{88ACA497-37E9-43CB-82F6-7F772A319172}" presName="parentLin" presStyleCnt="0"/>
      <dgm:spPr/>
    </dgm:pt>
    <dgm:pt modelId="{A182B9A4-7A9C-4C85-8433-F71D6D5BB194}" type="pres">
      <dgm:prSet presAssocID="{88ACA497-37E9-43CB-82F6-7F772A319172}" presName="parentLeftMargin" presStyleLbl="node1" presStyleIdx="3" presStyleCnt="5"/>
      <dgm:spPr/>
      <dgm:t>
        <a:bodyPr/>
        <a:lstStyle/>
        <a:p>
          <a:endParaRPr lang="id-ID"/>
        </a:p>
      </dgm:t>
    </dgm:pt>
    <dgm:pt modelId="{9D55D5EA-1611-41D9-88F5-450E48628DFF}" type="pres">
      <dgm:prSet presAssocID="{88ACA497-37E9-43CB-82F6-7F772A319172}" presName="parentText" presStyleLbl="node1" presStyleIdx="4" presStyleCnt="5" custScaleX="137500">
        <dgm:presLayoutVars>
          <dgm:chMax val="0"/>
          <dgm:bulletEnabled val="1"/>
        </dgm:presLayoutVars>
      </dgm:prSet>
      <dgm:spPr/>
      <dgm:t>
        <a:bodyPr/>
        <a:lstStyle/>
        <a:p>
          <a:endParaRPr lang="id-ID"/>
        </a:p>
      </dgm:t>
    </dgm:pt>
    <dgm:pt modelId="{E9EB8F5E-81DD-4C1F-9783-3D2981FC9A99}" type="pres">
      <dgm:prSet presAssocID="{88ACA497-37E9-43CB-82F6-7F772A319172}" presName="negativeSpace" presStyleCnt="0"/>
      <dgm:spPr/>
    </dgm:pt>
    <dgm:pt modelId="{C217DED2-2625-4BF9-90C5-42752485C5C8}" type="pres">
      <dgm:prSet presAssocID="{88ACA497-37E9-43CB-82F6-7F772A319172}" presName="childText" presStyleLbl="conFgAcc1" presStyleIdx="4" presStyleCnt="5">
        <dgm:presLayoutVars>
          <dgm:bulletEnabled val="1"/>
        </dgm:presLayoutVars>
      </dgm:prSet>
      <dgm:spPr/>
    </dgm:pt>
  </dgm:ptLst>
  <dgm:cxnLst>
    <dgm:cxn modelId="{30294DF4-1E26-43BC-A474-85A6713CD548}" type="presOf" srcId="{7E1C25D8-D11C-497B-96C0-EF65AD8E4A29}" destId="{35DA057D-EE04-41B0-8ABC-3FACE477685E}" srcOrd="1" destOrd="0" presId="urn:microsoft.com/office/officeart/2005/8/layout/list1"/>
    <dgm:cxn modelId="{F1631177-2213-4E2D-B1A5-2B78B4968979}" srcId="{5FE9C829-A25C-4D86-828B-29C7ACA10060}" destId="{97A42AD4-2C48-48AE-9ABD-7E99236C5254}" srcOrd="1" destOrd="0" parTransId="{4C94FF7F-6B43-40F8-9AB7-703691AE0A8A}" sibTransId="{60CF8A38-32CA-49F5-8F2F-D70624D591E2}"/>
    <dgm:cxn modelId="{CF343E9E-DE62-4528-A0C2-B4F217814D53}" type="presOf" srcId="{88ACA497-37E9-43CB-82F6-7F772A319172}" destId="{A182B9A4-7A9C-4C85-8433-F71D6D5BB194}" srcOrd="0" destOrd="0" presId="urn:microsoft.com/office/officeart/2005/8/layout/list1"/>
    <dgm:cxn modelId="{439852EA-C977-4E7F-9AAB-344545200A81}" type="presOf" srcId="{7E1C25D8-D11C-497B-96C0-EF65AD8E4A29}" destId="{15CED73D-FDE7-48B5-9C2B-5A838F61CD0B}" srcOrd="0" destOrd="0" presId="urn:microsoft.com/office/officeart/2005/8/layout/list1"/>
    <dgm:cxn modelId="{698A49A5-6B04-4207-ACD6-483CD309B75C}" type="presOf" srcId="{40C27030-ABC2-4CFB-93F1-CB77DDFAC867}" destId="{B79E753D-C394-435A-8477-3463AB94A0DC}" srcOrd="0" destOrd="0" presId="urn:microsoft.com/office/officeart/2005/8/layout/list1"/>
    <dgm:cxn modelId="{C30BE725-387F-4CFE-A6CB-D6BD71C87629}" srcId="{5FE9C829-A25C-4D86-828B-29C7ACA10060}" destId="{88ACA497-37E9-43CB-82F6-7F772A319172}" srcOrd="4" destOrd="0" parTransId="{3F53276B-134A-4353-90AE-FD45A8771F7E}" sibTransId="{27F83B4C-93F2-4D85-A9AA-EEF95D305FF2}"/>
    <dgm:cxn modelId="{F1C2D00A-7B06-4373-9B66-EB33FA85E09B}" type="presOf" srcId="{5FE9C829-A25C-4D86-828B-29C7ACA10060}" destId="{DFC85941-04CC-4217-8EED-44E84558B380}" srcOrd="0" destOrd="0" presId="urn:microsoft.com/office/officeart/2005/8/layout/list1"/>
    <dgm:cxn modelId="{A0E28AA7-9B28-422E-9CDC-BF6C8B61B397}" type="presOf" srcId="{40C27030-ABC2-4CFB-93F1-CB77DDFAC867}" destId="{03323752-F7FE-4750-8087-3DC82EB94DB7}" srcOrd="1" destOrd="0" presId="urn:microsoft.com/office/officeart/2005/8/layout/list1"/>
    <dgm:cxn modelId="{C0B1DCC4-2F10-4715-94E3-CD991F8EC897}" type="presOf" srcId="{0BB94D90-142B-4B77-B880-366501C8239C}" destId="{90518184-0AEE-4258-AC82-E6C5DF2FDA0A}" srcOrd="1" destOrd="0" presId="urn:microsoft.com/office/officeart/2005/8/layout/list1"/>
    <dgm:cxn modelId="{43468136-E767-4AF2-BCB6-FB3E1CDB33F1}" srcId="{5FE9C829-A25C-4D86-828B-29C7ACA10060}" destId="{7E1C25D8-D11C-497B-96C0-EF65AD8E4A29}" srcOrd="0" destOrd="0" parTransId="{49C5364D-7B1C-4C7C-9429-038F603BE79C}" sibTransId="{7AA28411-3B79-4F47-83E6-2769F1C15EFE}"/>
    <dgm:cxn modelId="{EE35A04E-35AC-40A8-B7FC-18323E33C6C9}" type="presOf" srcId="{97A42AD4-2C48-48AE-9ABD-7E99236C5254}" destId="{07C3C0B8-89A8-47C6-B9A5-5BE5D7F4C65A}" srcOrd="0" destOrd="0" presId="urn:microsoft.com/office/officeart/2005/8/layout/list1"/>
    <dgm:cxn modelId="{5FE660A2-72DE-4A06-8D83-DF602E3D47DF}" srcId="{5FE9C829-A25C-4D86-828B-29C7ACA10060}" destId="{0BB94D90-142B-4B77-B880-366501C8239C}" srcOrd="3" destOrd="0" parTransId="{E1B0E1FA-BED9-458A-B11B-ED66F3101E7D}" sibTransId="{E6F7C60B-43B1-47BC-BAEA-FF13E2CC4E09}"/>
    <dgm:cxn modelId="{C7E6495C-0718-4271-9DD0-8FA85E130253}" type="presOf" srcId="{0BB94D90-142B-4B77-B880-366501C8239C}" destId="{0FD89F85-5B33-4D0D-99C4-2ECB57AFD530}" srcOrd="0" destOrd="0" presId="urn:microsoft.com/office/officeart/2005/8/layout/list1"/>
    <dgm:cxn modelId="{0D7852AD-ECE6-41C5-896E-ADAF82AD529F}" srcId="{5FE9C829-A25C-4D86-828B-29C7ACA10060}" destId="{40C27030-ABC2-4CFB-93F1-CB77DDFAC867}" srcOrd="2" destOrd="0" parTransId="{1F96F234-67A6-4204-ACA7-EEE56EED2E73}" sibTransId="{27CE7EFC-63E4-4DA1-B4A8-B9C43BE155E3}"/>
    <dgm:cxn modelId="{ADCEBF07-3CA2-41C4-B072-B977E1BFEA21}" type="presOf" srcId="{97A42AD4-2C48-48AE-9ABD-7E99236C5254}" destId="{564A843C-CFAB-4515-9F9C-31C879F2A7E2}" srcOrd="1" destOrd="0" presId="urn:microsoft.com/office/officeart/2005/8/layout/list1"/>
    <dgm:cxn modelId="{C2A73820-0DD8-4AC6-9ADB-28B22B68CD16}" type="presOf" srcId="{88ACA497-37E9-43CB-82F6-7F772A319172}" destId="{9D55D5EA-1611-41D9-88F5-450E48628DFF}" srcOrd="1" destOrd="0" presId="urn:microsoft.com/office/officeart/2005/8/layout/list1"/>
    <dgm:cxn modelId="{37EF6C55-087B-4A32-8A5E-C9ABBB70D1EB}" type="presParOf" srcId="{DFC85941-04CC-4217-8EED-44E84558B380}" destId="{7600B936-36CB-4378-8FA8-99274A97ED63}" srcOrd="0" destOrd="0" presId="urn:microsoft.com/office/officeart/2005/8/layout/list1"/>
    <dgm:cxn modelId="{31BE1277-8FF0-4D16-A522-A6B89E65861A}" type="presParOf" srcId="{7600B936-36CB-4378-8FA8-99274A97ED63}" destId="{15CED73D-FDE7-48B5-9C2B-5A838F61CD0B}" srcOrd="0" destOrd="0" presId="urn:microsoft.com/office/officeart/2005/8/layout/list1"/>
    <dgm:cxn modelId="{3E4DE5DE-FF82-4FE2-B613-2B705CB23F7C}" type="presParOf" srcId="{7600B936-36CB-4378-8FA8-99274A97ED63}" destId="{35DA057D-EE04-41B0-8ABC-3FACE477685E}" srcOrd="1" destOrd="0" presId="urn:microsoft.com/office/officeart/2005/8/layout/list1"/>
    <dgm:cxn modelId="{607726CC-713F-430E-A499-33829AFA193D}" type="presParOf" srcId="{DFC85941-04CC-4217-8EED-44E84558B380}" destId="{9233DE7B-EFBD-4E6F-A9AB-EE477FE5ECF9}" srcOrd="1" destOrd="0" presId="urn:microsoft.com/office/officeart/2005/8/layout/list1"/>
    <dgm:cxn modelId="{D0EC351A-F711-43E8-9C74-559A72CD725C}" type="presParOf" srcId="{DFC85941-04CC-4217-8EED-44E84558B380}" destId="{65149592-D1E4-49EA-AD4E-F6E319FDFA17}" srcOrd="2" destOrd="0" presId="urn:microsoft.com/office/officeart/2005/8/layout/list1"/>
    <dgm:cxn modelId="{5B1050DA-CFBE-4759-995D-EEE6EA96BDBC}" type="presParOf" srcId="{DFC85941-04CC-4217-8EED-44E84558B380}" destId="{606742E7-98AF-4E1A-844E-127833CF2BD2}" srcOrd="3" destOrd="0" presId="urn:microsoft.com/office/officeart/2005/8/layout/list1"/>
    <dgm:cxn modelId="{9D312099-D25B-49A8-8F7D-A67B4D924FDB}" type="presParOf" srcId="{DFC85941-04CC-4217-8EED-44E84558B380}" destId="{6DB41FBF-5C64-42A9-9B87-9FF2C4F7F651}" srcOrd="4" destOrd="0" presId="urn:microsoft.com/office/officeart/2005/8/layout/list1"/>
    <dgm:cxn modelId="{6A7B14C1-E182-43F4-A9E4-F912A721F8BF}" type="presParOf" srcId="{6DB41FBF-5C64-42A9-9B87-9FF2C4F7F651}" destId="{07C3C0B8-89A8-47C6-B9A5-5BE5D7F4C65A}" srcOrd="0" destOrd="0" presId="urn:microsoft.com/office/officeart/2005/8/layout/list1"/>
    <dgm:cxn modelId="{FBCA30B4-066A-485E-BAD9-F27E19595128}" type="presParOf" srcId="{6DB41FBF-5C64-42A9-9B87-9FF2C4F7F651}" destId="{564A843C-CFAB-4515-9F9C-31C879F2A7E2}" srcOrd="1" destOrd="0" presId="urn:microsoft.com/office/officeart/2005/8/layout/list1"/>
    <dgm:cxn modelId="{008F0E4B-8426-443B-A80B-037045C7554B}" type="presParOf" srcId="{DFC85941-04CC-4217-8EED-44E84558B380}" destId="{0118F03A-D37D-4CC4-8F14-3A1229855BF8}" srcOrd="5" destOrd="0" presId="urn:microsoft.com/office/officeart/2005/8/layout/list1"/>
    <dgm:cxn modelId="{866ECAA3-BB6B-41CC-9113-BB50EB49EEC5}" type="presParOf" srcId="{DFC85941-04CC-4217-8EED-44E84558B380}" destId="{1C018FBB-3231-471D-833B-E9EE733A05E3}" srcOrd="6" destOrd="0" presId="urn:microsoft.com/office/officeart/2005/8/layout/list1"/>
    <dgm:cxn modelId="{14354930-431D-4828-8F22-7776338477BD}" type="presParOf" srcId="{DFC85941-04CC-4217-8EED-44E84558B380}" destId="{395DF251-45C4-4E6B-8D9D-79F1D002C3F9}" srcOrd="7" destOrd="0" presId="urn:microsoft.com/office/officeart/2005/8/layout/list1"/>
    <dgm:cxn modelId="{FF27FA86-11E9-464A-8D80-BBBF75CEF81D}" type="presParOf" srcId="{DFC85941-04CC-4217-8EED-44E84558B380}" destId="{71D48BB1-644E-4F51-9FAD-BFC894E3462E}" srcOrd="8" destOrd="0" presId="urn:microsoft.com/office/officeart/2005/8/layout/list1"/>
    <dgm:cxn modelId="{E8E663F8-1CD3-402C-B789-1164FE596653}" type="presParOf" srcId="{71D48BB1-644E-4F51-9FAD-BFC894E3462E}" destId="{B79E753D-C394-435A-8477-3463AB94A0DC}" srcOrd="0" destOrd="0" presId="urn:microsoft.com/office/officeart/2005/8/layout/list1"/>
    <dgm:cxn modelId="{6BC987F0-AE56-42AF-A015-146AE3036066}" type="presParOf" srcId="{71D48BB1-644E-4F51-9FAD-BFC894E3462E}" destId="{03323752-F7FE-4750-8087-3DC82EB94DB7}" srcOrd="1" destOrd="0" presId="urn:microsoft.com/office/officeart/2005/8/layout/list1"/>
    <dgm:cxn modelId="{EAF0DB73-309E-47BC-B9DB-1121794395EF}" type="presParOf" srcId="{DFC85941-04CC-4217-8EED-44E84558B380}" destId="{F019BD05-0EA1-45FB-B191-665BEC9CE7DC}" srcOrd="9" destOrd="0" presId="urn:microsoft.com/office/officeart/2005/8/layout/list1"/>
    <dgm:cxn modelId="{059D9B46-DFBB-4817-9085-0CD05BCB99FC}" type="presParOf" srcId="{DFC85941-04CC-4217-8EED-44E84558B380}" destId="{874D2361-1EA4-4EC9-9218-A0C3C5F97164}" srcOrd="10" destOrd="0" presId="urn:microsoft.com/office/officeart/2005/8/layout/list1"/>
    <dgm:cxn modelId="{E731D388-40DB-44B5-9B68-27641E3A962C}" type="presParOf" srcId="{DFC85941-04CC-4217-8EED-44E84558B380}" destId="{7A9C2C7B-5348-47A9-BD92-CE2F02A830CA}" srcOrd="11" destOrd="0" presId="urn:microsoft.com/office/officeart/2005/8/layout/list1"/>
    <dgm:cxn modelId="{E8880184-DCFF-4486-A967-2D44D681B1E2}" type="presParOf" srcId="{DFC85941-04CC-4217-8EED-44E84558B380}" destId="{4AC775E0-00CB-4AC5-81EC-3229B58C7F1F}" srcOrd="12" destOrd="0" presId="urn:microsoft.com/office/officeart/2005/8/layout/list1"/>
    <dgm:cxn modelId="{2E6FB667-26CC-4B73-84D9-634906C9E9DB}" type="presParOf" srcId="{4AC775E0-00CB-4AC5-81EC-3229B58C7F1F}" destId="{0FD89F85-5B33-4D0D-99C4-2ECB57AFD530}" srcOrd="0" destOrd="0" presId="urn:microsoft.com/office/officeart/2005/8/layout/list1"/>
    <dgm:cxn modelId="{248C635F-4E5E-40D2-B066-9A62A6D84B90}" type="presParOf" srcId="{4AC775E0-00CB-4AC5-81EC-3229B58C7F1F}" destId="{90518184-0AEE-4258-AC82-E6C5DF2FDA0A}" srcOrd="1" destOrd="0" presId="urn:microsoft.com/office/officeart/2005/8/layout/list1"/>
    <dgm:cxn modelId="{7CB22211-414C-4191-AC33-9F6716689B30}" type="presParOf" srcId="{DFC85941-04CC-4217-8EED-44E84558B380}" destId="{6BFDB276-E1B2-4BFE-A433-1EE07E3070B1}" srcOrd="13" destOrd="0" presId="urn:microsoft.com/office/officeart/2005/8/layout/list1"/>
    <dgm:cxn modelId="{1FD8B5E9-4D21-4871-89D6-E5FDDC91F0FE}" type="presParOf" srcId="{DFC85941-04CC-4217-8EED-44E84558B380}" destId="{8B05DD68-0E68-40FB-82EA-8605BC146108}" srcOrd="14" destOrd="0" presId="urn:microsoft.com/office/officeart/2005/8/layout/list1"/>
    <dgm:cxn modelId="{D97FCD69-C655-4E37-B526-B8BDD3CFB1BB}" type="presParOf" srcId="{DFC85941-04CC-4217-8EED-44E84558B380}" destId="{E630E6A8-1D39-48CB-AC8E-542038F96690}" srcOrd="15" destOrd="0" presId="urn:microsoft.com/office/officeart/2005/8/layout/list1"/>
    <dgm:cxn modelId="{F7E5F268-AE23-4310-BBD1-545E62031634}" type="presParOf" srcId="{DFC85941-04CC-4217-8EED-44E84558B380}" destId="{83447204-9A7C-44CA-A368-3A77F99757B8}" srcOrd="16" destOrd="0" presId="urn:microsoft.com/office/officeart/2005/8/layout/list1"/>
    <dgm:cxn modelId="{D9649825-D81A-49A9-82C0-D6064EB533C8}" type="presParOf" srcId="{83447204-9A7C-44CA-A368-3A77F99757B8}" destId="{A182B9A4-7A9C-4C85-8433-F71D6D5BB194}" srcOrd="0" destOrd="0" presId="urn:microsoft.com/office/officeart/2005/8/layout/list1"/>
    <dgm:cxn modelId="{CD4085E4-543B-47CE-918C-7D2E0B2020D3}" type="presParOf" srcId="{83447204-9A7C-44CA-A368-3A77F99757B8}" destId="{9D55D5EA-1611-41D9-88F5-450E48628DFF}" srcOrd="1" destOrd="0" presId="urn:microsoft.com/office/officeart/2005/8/layout/list1"/>
    <dgm:cxn modelId="{D255B331-513F-43F4-AD20-B80E04A6CF16}" type="presParOf" srcId="{DFC85941-04CC-4217-8EED-44E84558B380}" destId="{E9EB8F5E-81DD-4C1F-9783-3D2981FC9A99}" srcOrd="17" destOrd="0" presId="urn:microsoft.com/office/officeart/2005/8/layout/list1"/>
    <dgm:cxn modelId="{620964D0-8691-45D1-AD7D-21B5F818AF62}" type="presParOf" srcId="{DFC85941-04CC-4217-8EED-44E84558B380}" destId="{C217DED2-2625-4BF9-90C5-42752485C5C8}"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362BE62-B119-41AF-9D1F-D69F8151C756}" type="doc">
      <dgm:prSet loTypeId="urn:microsoft.com/office/officeart/2005/8/layout/chevron2" loCatId="list" qsTypeId="urn:microsoft.com/office/officeart/2005/8/quickstyle/simple1" qsCatId="simple" csTypeId="urn:microsoft.com/office/officeart/2005/8/colors/accent0_2" csCatId="mainScheme" phldr="1"/>
      <dgm:spPr/>
      <dgm:t>
        <a:bodyPr/>
        <a:lstStyle/>
        <a:p>
          <a:endParaRPr lang="id-ID"/>
        </a:p>
      </dgm:t>
    </dgm:pt>
    <dgm:pt modelId="{F685F75C-7750-446F-ACF0-4A25993F010C}">
      <dgm:prSet phldrT="[Text]" custT="1"/>
      <dgm:spPr/>
      <dgm:t>
        <a:bodyPr/>
        <a:lstStyle/>
        <a:p>
          <a:endParaRPr lang="id-ID" sz="2000" b="1" dirty="0"/>
        </a:p>
      </dgm:t>
    </dgm:pt>
    <dgm:pt modelId="{D8FAF32E-3679-4FCC-92D4-4C3887CF0E2A}" type="parTrans" cxnId="{F77E1FD2-195D-43A3-B73F-2D0F11273BDB}">
      <dgm:prSet/>
      <dgm:spPr/>
      <dgm:t>
        <a:bodyPr/>
        <a:lstStyle/>
        <a:p>
          <a:endParaRPr lang="id-ID" sz="2000" b="1"/>
        </a:p>
      </dgm:t>
    </dgm:pt>
    <dgm:pt modelId="{4802D156-F029-4A61-BE20-EB2879048D1B}" type="sibTrans" cxnId="{F77E1FD2-195D-43A3-B73F-2D0F11273BDB}">
      <dgm:prSet/>
      <dgm:spPr/>
      <dgm:t>
        <a:bodyPr/>
        <a:lstStyle/>
        <a:p>
          <a:endParaRPr lang="id-ID" sz="2000" b="1"/>
        </a:p>
      </dgm:t>
    </dgm:pt>
    <dgm:pt modelId="{70E08D7D-AD73-4804-9440-B1D918944B85}">
      <dgm:prSet phldrT="[Text]" custT="1"/>
      <dgm:spPr/>
      <dgm:t>
        <a:bodyPr/>
        <a:lstStyle/>
        <a:p>
          <a:endParaRPr lang="id-ID" sz="2000" b="1" dirty="0"/>
        </a:p>
      </dgm:t>
    </dgm:pt>
    <dgm:pt modelId="{0F51BB89-BD3D-49E1-A3EE-88C34EBD28C6}" type="parTrans" cxnId="{06D37EA4-6894-4B31-A67A-CD0458B3FA12}">
      <dgm:prSet/>
      <dgm:spPr/>
      <dgm:t>
        <a:bodyPr/>
        <a:lstStyle/>
        <a:p>
          <a:endParaRPr lang="id-ID" sz="2000" b="1"/>
        </a:p>
      </dgm:t>
    </dgm:pt>
    <dgm:pt modelId="{21214B24-FC6A-4713-99DF-2A77A495D4EB}" type="sibTrans" cxnId="{06D37EA4-6894-4B31-A67A-CD0458B3FA12}">
      <dgm:prSet/>
      <dgm:spPr/>
      <dgm:t>
        <a:bodyPr/>
        <a:lstStyle/>
        <a:p>
          <a:endParaRPr lang="id-ID" sz="2000" b="1"/>
        </a:p>
      </dgm:t>
    </dgm:pt>
    <dgm:pt modelId="{33B02B5D-0F6A-4269-9106-85F4489296D3}">
      <dgm:prSet custT="1"/>
      <dgm:spPr/>
      <dgm:t>
        <a:bodyPr/>
        <a:lstStyle/>
        <a:p>
          <a:r>
            <a:rPr lang="id-ID" sz="2000" b="1" dirty="0" smtClean="0"/>
            <a:t>Terfokus pd </a:t>
          </a:r>
          <a:r>
            <a:rPr lang="id-ID" sz="2000" b="1" dirty="0" smtClean="0">
              <a:solidFill>
                <a:srgbClr val="FF0000"/>
              </a:solidFill>
            </a:rPr>
            <a:t>tindakan yg dilakukan </a:t>
          </a:r>
          <a:r>
            <a:rPr lang="id-ID" sz="2000" b="1" dirty="0" smtClean="0"/>
            <a:t>pemimpin drpd memperhatikan atribut yg melekat pd diri seorang pemimpin.</a:t>
          </a:r>
          <a:endParaRPr lang="id-ID" sz="2000" b="1" dirty="0"/>
        </a:p>
      </dgm:t>
    </dgm:pt>
    <dgm:pt modelId="{5985AAC1-C22F-4A4F-9DCD-404C55C9392B}" type="parTrans" cxnId="{F7F4C297-ED32-4507-A1CF-B425C6B29C2A}">
      <dgm:prSet/>
      <dgm:spPr/>
      <dgm:t>
        <a:bodyPr/>
        <a:lstStyle/>
        <a:p>
          <a:endParaRPr lang="id-ID" sz="2000" b="1"/>
        </a:p>
      </dgm:t>
    </dgm:pt>
    <dgm:pt modelId="{A9C8FFC6-42FA-49E7-9B5F-DA32AC8F22CE}" type="sibTrans" cxnId="{F7F4C297-ED32-4507-A1CF-B425C6B29C2A}">
      <dgm:prSet/>
      <dgm:spPr/>
      <dgm:t>
        <a:bodyPr/>
        <a:lstStyle/>
        <a:p>
          <a:endParaRPr lang="id-ID" sz="2000" b="1"/>
        </a:p>
      </dgm:t>
    </dgm:pt>
    <dgm:pt modelId="{4E95282C-C5C9-410A-9AEF-E5236BA4BAF6}">
      <dgm:prSet custT="1"/>
      <dgm:spPr/>
      <dgm:t>
        <a:bodyPr/>
        <a:lstStyle/>
        <a:p>
          <a:r>
            <a:rPr lang="id-ID" sz="2000" b="1" dirty="0" smtClean="0"/>
            <a:t>Merupakan interaksi antara pemimpin dan bawahan </a:t>
          </a:r>
          <a:r>
            <a:rPr lang="id-ID" sz="2000" b="1" dirty="0" smtClean="0">
              <a:sym typeface="Wingdings" pitchFamily="2" charset="2"/>
            </a:rPr>
            <a:t></a:t>
          </a:r>
          <a:r>
            <a:rPr lang="id-ID" sz="2000" b="1" dirty="0" smtClean="0"/>
            <a:t> bawahan </a:t>
          </a:r>
          <a:r>
            <a:rPr lang="id-ID" sz="2000" b="1" smtClean="0"/>
            <a:t>menganalisis dan </a:t>
          </a:r>
          <a:r>
            <a:rPr lang="id-ID" sz="2000" b="1" dirty="0" smtClean="0"/>
            <a:t>mempersepsikan apakah menerima atau menolak kepemimpinannya.</a:t>
          </a:r>
          <a:endParaRPr lang="id-ID" sz="2000" b="1" dirty="0"/>
        </a:p>
      </dgm:t>
    </dgm:pt>
    <dgm:pt modelId="{1AA31328-194E-42FE-8FA8-022A9FC83C7E}" type="parTrans" cxnId="{0A614095-8EF7-40B8-8A22-48193F10431C}">
      <dgm:prSet/>
      <dgm:spPr/>
      <dgm:t>
        <a:bodyPr/>
        <a:lstStyle/>
        <a:p>
          <a:endParaRPr lang="id-ID" sz="2000" b="1"/>
        </a:p>
      </dgm:t>
    </dgm:pt>
    <dgm:pt modelId="{A56F9D0A-A593-4B6D-8643-F88DC8AB9429}" type="sibTrans" cxnId="{0A614095-8EF7-40B8-8A22-48193F10431C}">
      <dgm:prSet/>
      <dgm:spPr/>
      <dgm:t>
        <a:bodyPr/>
        <a:lstStyle/>
        <a:p>
          <a:endParaRPr lang="id-ID" sz="2000" b="1"/>
        </a:p>
      </dgm:t>
    </dgm:pt>
    <dgm:pt modelId="{65778C41-4C49-4FAE-B08B-9E226F58BAC5}">
      <dgm:prSet custT="1"/>
      <dgm:spPr/>
      <dgm:t>
        <a:bodyPr/>
        <a:lstStyle/>
        <a:p>
          <a:endParaRPr lang="id-ID" sz="2000" b="1"/>
        </a:p>
      </dgm:t>
    </dgm:pt>
    <dgm:pt modelId="{E781B998-12A8-4050-BF29-2FC97CB5A0C8}" type="parTrans" cxnId="{15BE5AD4-1E95-4783-82AA-0077B436A807}">
      <dgm:prSet/>
      <dgm:spPr/>
      <dgm:t>
        <a:bodyPr/>
        <a:lstStyle/>
        <a:p>
          <a:endParaRPr lang="id-ID" sz="2000" b="1"/>
        </a:p>
      </dgm:t>
    </dgm:pt>
    <dgm:pt modelId="{069056B7-4A1A-476C-9091-4D5F36C2C88A}" type="sibTrans" cxnId="{15BE5AD4-1E95-4783-82AA-0077B436A807}">
      <dgm:prSet/>
      <dgm:spPr/>
      <dgm:t>
        <a:bodyPr/>
        <a:lstStyle/>
        <a:p>
          <a:endParaRPr lang="id-ID" sz="2000" b="1"/>
        </a:p>
      </dgm:t>
    </dgm:pt>
    <dgm:pt modelId="{C74931AF-0001-4E5A-95BD-6DD7197FA65A}">
      <dgm:prSet custT="1"/>
      <dgm:spPr/>
      <dgm:t>
        <a:bodyPr/>
        <a:lstStyle/>
        <a:p>
          <a:r>
            <a:rPr lang="id-ID" sz="2000" b="1" dirty="0" smtClean="0">
              <a:latin typeface="Arial Narrow" pitchFamily="34" charset="0"/>
            </a:rPr>
            <a:t>Leader mempertimbangkan: Gaya dan kemampuan pribadi mrk, preferensi bawahan, dan situasi</a:t>
          </a:r>
          <a:endParaRPr lang="id-ID" sz="2000" b="1" dirty="0"/>
        </a:p>
      </dgm:t>
    </dgm:pt>
    <dgm:pt modelId="{D21DDD67-8C49-47DD-A39D-48A81F35815D}" type="parTrans" cxnId="{09302F36-68CA-4E4A-B601-8611F251ECD0}">
      <dgm:prSet/>
      <dgm:spPr/>
      <dgm:t>
        <a:bodyPr/>
        <a:lstStyle/>
        <a:p>
          <a:endParaRPr lang="id-ID" sz="2000" b="1"/>
        </a:p>
      </dgm:t>
    </dgm:pt>
    <dgm:pt modelId="{51CE4BF0-7A09-4CD2-B974-DEFB4A106A71}" type="sibTrans" cxnId="{09302F36-68CA-4E4A-B601-8611F251ECD0}">
      <dgm:prSet/>
      <dgm:spPr/>
      <dgm:t>
        <a:bodyPr/>
        <a:lstStyle/>
        <a:p>
          <a:endParaRPr lang="id-ID" sz="2000" b="1"/>
        </a:p>
      </dgm:t>
    </dgm:pt>
    <dgm:pt modelId="{2403F747-5967-404A-8BBB-CE1E3C910D8B}">
      <dgm:prSet custT="1"/>
      <dgm:spPr/>
      <dgm:t>
        <a:bodyPr/>
        <a:lstStyle/>
        <a:p>
          <a:endParaRPr lang="id-ID" sz="2000" b="1"/>
        </a:p>
      </dgm:t>
    </dgm:pt>
    <dgm:pt modelId="{FD884AFE-A6C2-40C6-932F-30B46BF86B98}" type="parTrans" cxnId="{428E8C9D-5D2A-47C2-A310-DA7397F5AEE1}">
      <dgm:prSet/>
      <dgm:spPr/>
      <dgm:t>
        <a:bodyPr/>
        <a:lstStyle/>
        <a:p>
          <a:endParaRPr lang="id-ID" sz="2000" b="1"/>
        </a:p>
      </dgm:t>
    </dgm:pt>
    <dgm:pt modelId="{D17535DB-DEE3-4473-A406-8446FEBEA928}" type="sibTrans" cxnId="{428E8C9D-5D2A-47C2-A310-DA7397F5AEE1}">
      <dgm:prSet/>
      <dgm:spPr/>
      <dgm:t>
        <a:bodyPr/>
        <a:lstStyle/>
        <a:p>
          <a:endParaRPr lang="id-ID" sz="2000" b="1"/>
        </a:p>
      </dgm:t>
    </dgm:pt>
    <dgm:pt modelId="{7E9814AC-B7A4-423B-B570-EE3886DA24D3}">
      <dgm:prSet custT="1"/>
      <dgm:spPr/>
      <dgm:t>
        <a:bodyPr/>
        <a:lstStyle/>
        <a:p>
          <a:r>
            <a:rPr lang="id-ID" sz="2000" b="1" dirty="0" smtClean="0">
              <a:latin typeface="Arial Narrow" pitchFamily="34" charset="0"/>
            </a:rPr>
            <a:t>Kontinum dr perilaku pemimpin berada pd rentang: memusat pd pemimpin/leader hingga memusat pd bawahan (</a:t>
          </a:r>
          <a:r>
            <a:rPr lang="id-ID" sz="2000" b="1" dirty="0" smtClean="0">
              <a:solidFill>
                <a:srgbClr val="FF0000"/>
              </a:solidFill>
              <a:latin typeface="Arial Narrow" pitchFamily="34" charset="0"/>
            </a:rPr>
            <a:t>authoritarian – democratic)</a:t>
          </a:r>
          <a:endParaRPr lang="id-ID" sz="2000" b="1" dirty="0"/>
        </a:p>
      </dgm:t>
    </dgm:pt>
    <dgm:pt modelId="{CA8B085C-32A5-49AC-AB30-806EB38B8164}" type="parTrans" cxnId="{AE67008E-AB58-467B-B596-1713FC4E9E0D}">
      <dgm:prSet/>
      <dgm:spPr/>
      <dgm:t>
        <a:bodyPr/>
        <a:lstStyle/>
        <a:p>
          <a:endParaRPr lang="id-ID" sz="2000" b="1"/>
        </a:p>
      </dgm:t>
    </dgm:pt>
    <dgm:pt modelId="{96B6D7C5-4A0A-4825-994A-AD401CC89F36}" type="sibTrans" cxnId="{AE67008E-AB58-467B-B596-1713FC4E9E0D}">
      <dgm:prSet/>
      <dgm:spPr/>
      <dgm:t>
        <a:bodyPr/>
        <a:lstStyle/>
        <a:p>
          <a:endParaRPr lang="id-ID" sz="2000" b="1"/>
        </a:p>
      </dgm:t>
    </dgm:pt>
    <dgm:pt modelId="{FE48719A-6325-4C99-9D3C-36B34629AB2E}" type="pres">
      <dgm:prSet presAssocID="{4362BE62-B119-41AF-9D1F-D69F8151C756}" presName="linearFlow" presStyleCnt="0">
        <dgm:presLayoutVars>
          <dgm:dir/>
          <dgm:animLvl val="lvl"/>
          <dgm:resizeHandles val="exact"/>
        </dgm:presLayoutVars>
      </dgm:prSet>
      <dgm:spPr/>
      <dgm:t>
        <a:bodyPr/>
        <a:lstStyle/>
        <a:p>
          <a:endParaRPr lang="id-ID"/>
        </a:p>
      </dgm:t>
    </dgm:pt>
    <dgm:pt modelId="{05A92A5D-FF55-4C3D-A231-C1C694492F85}" type="pres">
      <dgm:prSet presAssocID="{F685F75C-7750-446F-ACF0-4A25993F010C}" presName="composite" presStyleCnt="0"/>
      <dgm:spPr/>
    </dgm:pt>
    <dgm:pt modelId="{2D5F23FA-4086-4184-B189-0FB04DF6414D}" type="pres">
      <dgm:prSet presAssocID="{F685F75C-7750-446F-ACF0-4A25993F010C}" presName="parentText" presStyleLbl="alignNode1" presStyleIdx="0" presStyleCnt="4">
        <dgm:presLayoutVars>
          <dgm:chMax val="1"/>
          <dgm:bulletEnabled val="1"/>
        </dgm:presLayoutVars>
      </dgm:prSet>
      <dgm:spPr/>
      <dgm:t>
        <a:bodyPr/>
        <a:lstStyle/>
        <a:p>
          <a:endParaRPr lang="id-ID"/>
        </a:p>
      </dgm:t>
    </dgm:pt>
    <dgm:pt modelId="{688D6683-0B3E-4B8A-9DD1-3298E1FCF1C4}" type="pres">
      <dgm:prSet presAssocID="{F685F75C-7750-446F-ACF0-4A25993F010C}" presName="descendantText" presStyleLbl="alignAcc1" presStyleIdx="0" presStyleCnt="4">
        <dgm:presLayoutVars>
          <dgm:bulletEnabled val="1"/>
        </dgm:presLayoutVars>
      </dgm:prSet>
      <dgm:spPr/>
      <dgm:t>
        <a:bodyPr/>
        <a:lstStyle/>
        <a:p>
          <a:endParaRPr lang="id-ID"/>
        </a:p>
      </dgm:t>
    </dgm:pt>
    <dgm:pt modelId="{7BD1C5F4-FF9C-447E-8B58-27034CA2DD80}" type="pres">
      <dgm:prSet presAssocID="{4802D156-F029-4A61-BE20-EB2879048D1B}" presName="sp" presStyleCnt="0"/>
      <dgm:spPr/>
    </dgm:pt>
    <dgm:pt modelId="{947DB238-CC41-4B05-9610-F9D9C053FDFE}" type="pres">
      <dgm:prSet presAssocID="{70E08D7D-AD73-4804-9440-B1D918944B85}" presName="composite" presStyleCnt="0"/>
      <dgm:spPr/>
    </dgm:pt>
    <dgm:pt modelId="{FB073847-751D-44EA-B195-CA64D3384C96}" type="pres">
      <dgm:prSet presAssocID="{70E08D7D-AD73-4804-9440-B1D918944B85}" presName="parentText" presStyleLbl="alignNode1" presStyleIdx="1" presStyleCnt="4">
        <dgm:presLayoutVars>
          <dgm:chMax val="1"/>
          <dgm:bulletEnabled val="1"/>
        </dgm:presLayoutVars>
      </dgm:prSet>
      <dgm:spPr/>
      <dgm:t>
        <a:bodyPr/>
        <a:lstStyle/>
        <a:p>
          <a:endParaRPr lang="id-ID"/>
        </a:p>
      </dgm:t>
    </dgm:pt>
    <dgm:pt modelId="{FBB4C425-6C97-4157-B061-B4200B612D8E}" type="pres">
      <dgm:prSet presAssocID="{70E08D7D-AD73-4804-9440-B1D918944B85}" presName="descendantText" presStyleLbl="alignAcc1" presStyleIdx="1" presStyleCnt="4">
        <dgm:presLayoutVars>
          <dgm:bulletEnabled val="1"/>
        </dgm:presLayoutVars>
      </dgm:prSet>
      <dgm:spPr/>
      <dgm:t>
        <a:bodyPr/>
        <a:lstStyle/>
        <a:p>
          <a:endParaRPr lang="id-ID"/>
        </a:p>
      </dgm:t>
    </dgm:pt>
    <dgm:pt modelId="{133E99EE-0498-47D2-A341-9803BAC1618B}" type="pres">
      <dgm:prSet presAssocID="{21214B24-FC6A-4713-99DF-2A77A495D4EB}" presName="sp" presStyleCnt="0"/>
      <dgm:spPr/>
    </dgm:pt>
    <dgm:pt modelId="{34CA6486-3FDE-4B30-92A0-668014DA0DC9}" type="pres">
      <dgm:prSet presAssocID="{65778C41-4C49-4FAE-B08B-9E226F58BAC5}" presName="composite" presStyleCnt="0"/>
      <dgm:spPr/>
    </dgm:pt>
    <dgm:pt modelId="{1875811E-8E2D-44F9-A492-CB3242C7C912}" type="pres">
      <dgm:prSet presAssocID="{65778C41-4C49-4FAE-B08B-9E226F58BAC5}" presName="parentText" presStyleLbl="alignNode1" presStyleIdx="2" presStyleCnt="4">
        <dgm:presLayoutVars>
          <dgm:chMax val="1"/>
          <dgm:bulletEnabled val="1"/>
        </dgm:presLayoutVars>
      </dgm:prSet>
      <dgm:spPr/>
      <dgm:t>
        <a:bodyPr/>
        <a:lstStyle/>
        <a:p>
          <a:endParaRPr lang="id-ID"/>
        </a:p>
      </dgm:t>
    </dgm:pt>
    <dgm:pt modelId="{888D4E95-1EAC-43DC-9DBD-7A48CF50AD74}" type="pres">
      <dgm:prSet presAssocID="{65778C41-4C49-4FAE-B08B-9E226F58BAC5}" presName="descendantText" presStyleLbl="alignAcc1" presStyleIdx="2" presStyleCnt="4">
        <dgm:presLayoutVars>
          <dgm:bulletEnabled val="1"/>
        </dgm:presLayoutVars>
      </dgm:prSet>
      <dgm:spPr/>
      <dgm:t>
        <a:bodyPr/>
        <a:lstStyle/>
        <a:p>
          <a:endParaRPr lang="id-ID"/>
        </a:p>
      </dgm:t>
    </dgm:pt>
    <dgm:pt modelId="{19A6A321-388F-4163-9C9A-320A2E929448}" type="pres">
      <dgm:prSet presAssocID="{069056B7-4A1A-476C-9091-4D5F36C2C88A}" presName="sp" presStyleCnt="0"/>
      <dgm:spPr/>
    </dgm:pt>
    <dgm:pt modelId="{4387CC14-947B-48C7-90C5-8791B98585A6}" type="pres">
      <dgm:prSet presAssocID="{2403F747-5967-404A-8BBB-CE1E3C910D8B}" presName="composite" presStyleCnt="0"/>
      <dgm:spPr/>
    </dgm:pt>
    <dgm:pt modelId="{6C594AD9-BB6F-41AB-B255-0F9CE83A98FC}" type="pres">
      <dgm:prSet presAssocID="{2403F747-5967-404A-8BBB-CE1E3C910D8B}" presName="parentText" presStyleLbl="alignNode1" presStyleIdx="3" presStyleCnt="4">
        <dgm:presLayoutVars>
          <dgm:chMax val="1"/>
          <dgm:bulletEnabled val="1"/>
        </dgm:presLayoutVars>
      </dgm:prSet>
      <dgm:spPr/>
      <dgm:t>
        <a:bodyPr/>
        <a:lstStyle/>
        <a:p>
          <a:endParaRPr lang="id-ID"/>
        </a:p>
      </dgm:t>
    </dgm:pt>
    <dgm:pt modelId="{8388204D-E325-4405-AC9C-7EE4D6B2907D}" type="pres">
      <dgm:prSet presAssocID="{2403F747-5967-404A-8BBB-CE1E3C910D8B}" presName="descendantText" presStyleLbl="alignAcc1" presStyleIdx="3" presStyleCnt="4">
        <dgm:presLayoutVars>
          <dgm:bulletEnabled val="1"/>
        </dgm:presLayoutVars>
      </dgm:prSet>
      <dgm:spPr/>
      <dgm:t>
        <a:bodyPr/>
        <a:lstStyle/>
        <a:p>
          <a:endParaRPr lang="id-ID"/>
        </a:p>
      </dgm:t>
    </dgm:pt>
  </dgm:ptLst>
  <dgm:cxnLst>
    <dgm:cxn modelId="{2BD0E510-B0DF-42F3-AF24-ADC8DB693751}" type="presOf" srcId="{2403F747-5967-404A-8BBB-CE1E3C910D8B}" destId="{6C594AD9-BB6F-41AB-B255-0F9CE83A98FC}" srcOrd="0" destOrd="0" presId="urn:microsoft.com/office/officeart/2005/8/layout/chevron2"/>
    <dgm:cxn modelId="{D54E4FB1-75C1-4999-ABAB-58AA321FBC96}" type="presOf" srcId="{4E95282C-C5C9-410A-9AEF-E5236BA4BAF6}" destId="{FBB4C425-6C97-4157-B061-B4200B612D8E}" srcOrd="0" destOrd="0" presId="urn:microsoft.com/office/officeart/2005/8/layout/chevron2"/>
    <dgm:cxn modelId="{428E8C9D-5D2A-47C2-A310-DA7397F5AEE1}" srcId="{4362BE62-B119-41AF-9D1F-D69F8151C756}" destId="{2403F747-5967-404A-8BBB-CE1E3C910D8B}" srcOrd="3" destOrd="0" parTransId="{FD884AFE-A6C2-40C6-932F-30B46BF86B98}" sibTransId="{D17535DB-DEE3-4473-A406-8446FEBEA928}"/>
    <dgm:cxn modelId="{428C983D-1777-4E14-AED2-213AA31480D1}" type="presOf" srcId="{C74931AF-0001-4E5A-95BD-6DD7197FA65A}" destId="{888D4E95-1EAC-43DC-9DBD-7A48CF50AD74}" srcOrd="0" destOrd="0" presId="urn:microsoft.com/office/officeart/2005/8/layout/chevron2"/>
    <dgm:cxn modelId="{F77E1FD2-195D-43A3-B73F-2D0F11273BDB}" srcId="{4362BE62-B119-41AF-9D1F-D69F8151C756}" destId="{F685F75C-7750-446F-ACF0-4A25993F010C}" srcOrd="0" destOrd="0" parTransId="{D8FAF32E-3679-4FCC-92D4-4C3887CF0E2A}" sibTransId="{4802D156-F029-4A61-BE20-EB2879048D1B}"/>
    <dgm:cxn modelId="{F7F4C297-ED32-4507-A1CF-B425C6B29C2A}" srcId="{F685F75C-7750-446F-ACF0-4A25993F010C}" destId="{33B02B5D-0F6A-4269-9106-85F4489296D3}" srcOrd="0" destOrd="0" parTransId="{5985AAC1-C22F-4A4F-9DCD-404C55C9392B}" sibTransId="{A9C8FFC6-42FA-49E7-9B5F-DA32AC8F22CE}"/>
    <dgm:cxn modelId="{85F538AD-97BA-4583-87BA-77D40C18851F}" type="presOf" srcId="{33B02B5D-0F6A-4269-9106-85F4489296D3}" destId="{688D6683-0B3E-4B8A-9DD1-3298E1FCF1C4}" srcOrd="0" destOrd="0" presId="urn:microsoft.com/office/officeart/2005/8/layout/chevron2"/>
    <dgm:cxn modelId="{06D37EA4-6894-4B31-A67A-CD0458B3FA12}" srcId="{4362BE62-B119-41AF-9D1F-D69F8151C756}" destId="{70E08D7D-AD73-4804-9440-B1D918944B85}" srcOrd="1" destOrd="0" parTransId="{0F51BB89-BD3D-49E1-A3EE-88C34EBD28C6}" sibTransId="{21214B24-FC6A-4713-99DF-2A77A495D4EB}"/>
    <dgm:cxn modelId="{08BBED6F-378A-473A-9ACC-505F959F02CE}" type="presOf" srcId="{4362BE62-B119-41AF-9D1F-D69F8151C756}" destId="{FE48719A-6325-4C99-9D3C-36B34629AB2E}" srcOrd="0" destOrd="0" presId="urn:microsoft.com/office/officeart/2005/8/layout/chevron2"/>
    <dgm:cxn modelId="{15BE5AD4-1E95-4783-82AA-0077B436A807}" srcId="{4362BE62-B119-41AF-9D1F-D69F8151C756}" destId="{65778C41-4C49-4FAE-B08B-9E226F58BAC5}" srcOrd="2" destOrd="0" parTransId="{E781B998-12A8-4050-BF29-2FC97CB5A0C8}" sibTransId="{069056B7-4A1A-476C-9091-4D5F36C2C88A}"/>
    <dgm:cxn modelId="{AE67008E-AB58-467B-B596-1713FC4E9E0D}" srcId="{2403F747-5967-404A-8BBB-CE1E3C910D8B}" destId="{7E9814AC-B7A4-423B-B570-EE3886DA24D3}" srcOrd="0" destOrd="0" parTransId="{CA8B085C-32A5-49AC-AB30-806EB38B8164}" sibTransId="{96B6D7C5-4A0A-4825-994A-AD401CC89F36}"/>
    <dgm:cxn modelId="{B0430A6B-9E58-4A13-85A5-72B7113932F8}" type="presOf" srcId="{65778C41-4C49-4FAE-B08B-9E226F58BAC5}" destId="{1875811E-8E2D-44F9-A492-CB3242C7C912}" srcOrd="0" destOrd="0" presId="urn:microsoft.com/office/officeart/2005/8/layout/chevron2"/>
    <dgm:cxn modelId="{F46CF5E5-6AD4-4A07-AF74-D8E9CE30E9D7}" type="presOf" srcId="{70E08D7D-AD73-4804-9440-B1D918944B85}" destId="{FB073847-751D-44EA-B195-CA64D3384C96}" srcOrd="0" destOrd="0" presId="urn:microsoft.com/office/officeart/2005/8/layout/chevron2"/>
    <dgm:cxn modelId="{0A614095-8EF7-40B8-8A22-48193F10431C}" srcId="{70E08D7D-AD73-4804-9440-B1D918944B85}" destId="{4E95282C-C5C9-410A-9AEF-E5236BA4BAF6}" srcOrd="0" destOrd="0" parTransId="{1AA31328-194E-42FE-8FA8-022A9FC83C7E}" sibTransId="{A56F9D0A-A593-4B6D-8643-F88DC8AB9429}"/>
    <dgm:cxn modelId="{C07F3605-A07C-4FE8-ABA9-212CFC7FE0CD}" type="presOf" srcId="{7E9814AC-B7A4-423B-B570-EE3886DA24D3}" destId="{8388204D-E325-4405-AC9C-7EE4D6B2907D}" srcOrd="0" destOrd="0" presId="urn:microsoft.com/office/officeart/2005/8/layout/chevron2"/>
    <dgm:cxn modelId="{09302F36-68CA-4E4A-B601-8611F251ECD0}" srcId="{65778C41-4C49-4FAE-B08B-9E226F58BAC5}" destId="{C74931AF-0001-4E5A-95BD-6DD7197FA65A}" srcOrd="0" destOrd="0" parTransId="{D21DDD67-8C49-47DD-A39D-48A81F35815D}" sibTransId="{51CE4BF0-7A09-4CD2-B974-DEFB4A106A71}"/>
    <dgm:cxn modelId="{5481E433-B072-4AA3-B01A-2715FF1E1CB9}" type="presOf" srcId="{F685F75C-7750-446F-ACF0-4A25993F010C}" destId="{2D5F23FA-4086-4184-B189-0FB04DF6414D}" srcOrd="0" destOrd="0" presId="urn:microsoft.com/office/officeart/2005/8/layout/chevron2"/>
    <dgm:cxn modelId="{52A7DCE3-298C-4972-B95F-4D709D95C18F}" type="presParOf" srcId="{FE48719A-6325-4C99-9D3C-36B34629AB2E}" destId="{05A92A5D-FF55-4C3D-A231-C1C694492F85}" srcOrd="0" destOrd="0" presId="urn:microsoft.com/office/officeart/2005/8/layout/chevron2"/>
    <dgm:cxn modelId="{525E71F2-72D2-4F26-8AB2-A80EE626E261}" type="presParOf" srcId="{05A92A5D-FF55-4C3D-A231-C1C694492F85}" destId="{2D5F23FA-4086-4184-B189-0FB04DF6414D}" srcOrd="0" destOrd="0" presId="urn:microsoft.com/office/officeart/2005/8/layout/chevron2"/>
    <dgm:cxn modelId="{E3B3EFA5-6498-4149-B5BD-604F7063D147}" type="presParOf" srcId="{05A92A5D-FF55-4C3D-A231-C1C694492F85}" destId="{688D6683-0B3E-4B8A-9DD1-3298E1FCF1C4}" srcOrd="1" destOrd="0" presId="urn:microsoft.com/office/officeart/2005/8/layout/chevron2"/>
    <dgm:cxn modelId="{9C078EBE-EA27-44D8-859D-535551FF0315}" type="presParOf" srcId="{FE48719A-6325-4C99-9D3C-36B34629AB2E}" destId="{7BD1C5F4-FF9C-447E-8B58-27034CA2DD80}" srcOrd="1" destOrd="0" presId="urn:microsoft.com/office/officeart/2005/8/layout/chevron2"/>
    <dgm:cxn modelId="{88587DE2-727E-4779-8C57-0FB357E4F91A}" type="presParOf" srcId="{FE48719A-6325-4C99-9D3C-36B34629AB2E}" destId="{947DB238-CC41-4B05-9610-F9D9C053FDFE}" srcOrd="2" destOrd="0" presId="urn:microsoft.com/office/officeart/2005/8/layout/chevron2"/>
    <dgm:cxn modelId="{A04D74DC-CFEB-45E8-9745-B3234425060C}" type="presParOf" srcId="{947DB238-CC41-4B05-9610-F9D9C053FDFE}" destId="{FB073847-751D-44EA-B195-CA64D3384C96}" srcOrd="0" destOrd="0" presId="urn:microsoft.com/office/officeart/2005/8/layout/chevron2"/>
    <dgm:cxn modelId="{70C17660-B812-4A7C-B4D3-BD83D4649788}" type="presParOf" srcId="{947DB238-CC41-4B05-9610-F9D9C053FDFE}" destId="{FBB4C425-6C97-4157-B061-B4200B612D8E}" srcOrd="1" destOrd="0" presId="urn:microsoft.com/office/officeart/2005/8/layout/chevron2"/>
    <dgm:cxn modelId="{F1A98222-E7CA-4E89-8146-3B2F0C89278C}" type="presParOf" srcId="{FE48719A-6325-4C99-9D3C-36B34629AB2E}" destId="{133E99EE-0498-47D2-A341-9803BAC1618B}" srcOrd="3" destOrd="0" presId="urn:microsoft.com/office/officeart/2005/8/layout/chevron2"/>
    <dgm:cxn modelId="{675449CC-AD5C-4E9F-9C75-D0281F4E408C}" type="presParOf" srcId="{FE48719A-6325-4C99-9D3C-36B34629AB2E}" destId="{34CA6486-3FDE-4B30-92A0-668014DA0DC9}" srcOrd="4" destOrd="0" presId="urn:microsoft.com/office/officeart/2005/8/layout/chevron2"/>
    <dgm:cxn modelId="{910E7911-3707-4A71-9BB8-7226E736C05B}" type="presParOf" srcId="{34CA6486-3FDE-4B30-92A0-668014DA0DC9}" destId="{1875811E-8E2D-44F9-A492-CB3242C7C912}" srcOrd="0" destOrd="0" presId="urn:microsoft.com/office/officeart/2005/8/layout/chevron2"/>
    <dgm:cxn modelId="{D77DB028-52F8-4E87-B43C-C6D3B3622EC9}" type="presParOf" srcId="{34CA6486-3FDE-4B30-92A0-668014DA0DC9}" destId="{888D4E95-1EAC-43DC-9DBD-7A48CF50AD74}" srcOrd="1" destOrd="0" presId="urn:microsoft.com/office/officeart/2005/8/layout/chevron2"/>
    <dgm:cxn modelId="{D2F33077-6935-4C6C-BEEA-A272D11CDC9A}" type="presParOf" srcId="{FE48719A-6325-4C99-9D3C-36B34629AB2E}" destId="{19A6A321-388F-4163-9C9A-320A2E929448}" srcOrd="5" destOrd="0" presId="urn:microsoft.com/office/officeart/2005/8/layout/chevron2"/>
    <dgm:cxn modelId="{6498FEF4-F19C-4F96-8C66-3401FE1861B5}" type="presParOf" srcId="{FE48719A-6325-4C99-9D3C-36B34629AB2E}" destId="{4387CC14-947B-48C7-90C5-8791B98585A6}" srcOrd="6" destOrd="0" presId="urn:microsoft.com/office/officeart/2005/8/layout/chevron2"/>
    <dgm:cxn modelId="{7BA66F03-D1E4-4E76-86A9-DDDA353F042A}" type="presParOf" srcId="{4387CC14-947B-48C7-90C5-8791B98585A6}" destId="{6C594AD9-BB6F-41AB-B255-0F9CE83A98FC}" srcOrd="0" destOrd="0" presId="urn:microsoft.com/office/officeart/2005/8/layout/chevron2"/>
    <dgm:cxn modelId="{B2AF8E3C-B1F5-43D6-A04E-4BF07BC4A307}" type="presParOf" srcId="{4387CC14-947B-48C7-90C5-8791B98585A6}" destId="{8388204D-E325-4405-AC9C-7EE4D6B2907D}"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51EFA2D-E156-4313-AD23-EC29567B5D2D}" type="doc">
      <dgm:prSet loTypeId="urn:microsoft.com/office/officeart/2005/8/layout/hList1" loCatId="list" qsTypeId="urn:microsoft.com/office/officeart/2005/8/quickstyle/simple1" qsCatId="simple" csTypeId="urn:microsoft.com/office/officeart/2005/8/colors/accent3_1" csCatId="accent3" phldr="1"/>
      <dgm:spPr/>
      <dgm:t>
        <a:bodyPr/>
        <a:lstStyle/>
        <a:p>
          <a:endParaRPr lang="id-ID"/>
        </a:p>
      </dgm:t>
    </dgm:pt>
    <dgm:pt modelId="{1A88EAD5-68F1-4608-BD49-43DB5F50C9C8}">
      <dgm:prSet phldrT="[Text]" custT="1"/>
      <dgm:spPr/>
      <dgm:t>
        <a:bodyPr/>
        <a:lstStyle/>
        <a:p>
          <a:r>
            <a:rPr lang="id-ID" sz="2400" b="1" i="1" dirty="0" smtClean="0">
              <a:solidFill>
                <a:schemeClr val="tx1"/>
              </a:solidFill>
              <a:latin typeface="Arial Narrow" pitchFamily="34" charset="0"/>
            </a:rPr>
            <a:t>Supportive leadership</a:t>
          </a:r>
          <a:endParaRPr lang="id-ID" sz="2400" dirty="0">
            <a:solidFill>
              <a:schemeClr val="tx1"/>
            </a:solidFill>
          </a:endParaRPr>
        </a:p>
      </dgm:t>
    </dgm:pt>
    <dgm:pt modelId="{7D0F531C-C1CE-4237-BD29-BD5B65AB3468}" type="parTrans" cxnId="{B297F715-CB9A-4F42-A875-E6EDD5656547}">
      <dgm:prSet/>
      <dgm:spPr/>
      <dgm:t>
        <a:bodyPr/>
        <a:lstStyle/>
        <a:p>
          <a:endParaRPr lang="id-ID" sz="2400">
            <a:solidFill>
              <a:schemeClr val="tx1"/>
            </a:solidFill>
          </a:endParaRPr>
        </a:p>
      </dgm:t>
    </dgm:pt>
    <dgm:pt modelId="{4F589D32-F0BF-443E-BB18-ABFDECE2D64C}" type="sibTrans" cxnId="{B297F715-CB9A-4F42-A875-E6EDD5656547}">
      <dgm:prSet/>
      <dgm:spPr/>
      <dgm:t>
        <a:bodyPr/>
        <a:lstStyle/>
        <a:p>
          <a:endParaRPr lang="id-ID" sz="2400">
            <a:solidFill>
              <a:schemeClr val="tx1"/>
            </a:solidFill>
          </a:endParaRPr>
        </a:p>
      </dgm:t>
    </dgm:pt>
    <dgm:pt modelId="{652627F4-256D-4836-91D2-99B026E6DFD6}">
      <dgm:prSet phldrT="[Text]" custT="1"/>
      <dgm:spPr/>
      <dgm:t>
        <a:bodyPr/>
        <a:lstStyle/>
        <a:p>
          <a:r>
            <a:rPr lang="id-ID" sz="2400" dirty="0" smtClean="0">
              <a:solidFill>
                <a:schemeClr val="tx1"/>
              </a:solidFill>
              <a:latin typeface="Arial Narrow" pitchFamily="34" charset="0"/>
              <a:sym typeface="Wingdings" pitchFamily="2" charset="2"/>
            </a:rPr>
            <a:t>Memberi perhatian kepada keperluan bawahan</a:t>
          </a:r>
          <a:endParaRPr lang="id-ID" sz="2400" dirty="0">
            <a:solidFill>
              <a:schemeClr val="tx1"/>
            </a:solidFill>
          </a:endParaRPr>
        </a:p>
      </dgm:t>
    </dgm:pt>
    <dgm:pt modelId="{E419AF20-4616-4CE9-9F9C-C6CA0D9AED3C}" type="parTrans" cxnId="{9926B11C-AF0A-4C10-91F7-C19FBB5ABBDA}">
      <dgm:prSet/>
      <dgm:spPr/>
      <dgm:t>
        <a:bodyPr/>
        <a:lstStyle/>
        <a:p>
          <a:endParaRPr lang="id-ID" sz="2400">
            <a:solidFill>
              <a:schemeClr val="tx1"/>
            </a:solidFill>
          </a:endParaRPr>
        </a:p>
      </dgm:t>
    </dgm:pt>
    <dgm:pt modelId="{FC859A5F-7C62-4042-BE2E-394E707E6E15}" type="sibTrans" cxnId="{9926B11C-AF0A-4C10-91F7-C19FBB5ABBDA}">
      <dgm:prSet/>
      <dgm:spPr/>
      <dgm:t>
        <a:bodyPr/>
        <a:lstStyle/>
        <a:p>
          <a:endParaRPr lang="id-ID" sz="2400">
            <a:solidFill>
              <a:schemeClr val="tx1"/>
            </a:solidFill>
          </a:endParaRPr>
        </a:p>
      </dgm:t>
    </dgm:pt>
    <dgm:pt modelId="{22EA9E71-828C-4C69-A435-711A1F40BDB6}">
      <dgm:prSet phldrT="[Text]" custT="1"/>
      <dgm:spPr/>
      <dgm:t>
        <a:bodyPr/>
        <a:lstStyle/>
        <a:p>
          <a:r>
            <a:rPr lang="id-ID" sz="2400" b="1" i="1" smtClean="0">
              <a:solidFill>
                <a:schemeClr val="tx1"/>
              </a:solidFill>
              <a:sym typeface="Wingdings" pitchFamily="2" charset="2"/>
            </a:rPr>
            <a:t>Directive leadership</a:t>
          </a:r>
          <a:endParaRPr lang="id-ID" sz="2400">
            <a:solidFill>
              <a:schemeClr val="tx1"/>
            </a:solidFill>
          </a:endParaRPr>
        </a:p>
      </dgm:t>
    </dgm:pt>
    <dgm:pt modelId="{4CB34F4B-4954-4B28-974B-1FAF4606C90C}" type="sibTrans" cxnId="{D0B2CE5F-D3FB-4229-ABEE-70F49F7CFB2E}">
      <dgm:prSet/>
      <dgm:spPr/>
      <dgm:t>
        <a:bodyPr/>
        <a:lstStyle/>
        <a:p>
          <a:endParaRPr lang="id-ID" sz="2400">
            <a:solidFill>
              <a:schemeClr val="tx1"/>
            </a:solidFill>
          </a:endParaRPr>
        </a:p>
      </dgm:t>
    </dgm:pt>
    <dgm:pt modelId="{E1F569B9-69C0-4DA8-B1A6-E9A812A6ADBE}" type="parTrans" cxnId="{D0B2CE5F-D3FB-4229-ABEE-70F49F7CFB2E}">
      <dgm:prSet/>
      <dgm:spPr/>
      <dgm:t>
        <a:bodyPr/>
        <a:lstStyle/>
        <a:p>
          <a:endParaRPr lang="id-ID" sz="2400">
            <a:solidFill>
              <a:schemeClr val="tx1"/>
            </a:solidFill>
          </a:endParaRPr>
        </a:p>
      </dgm:t>
    </dgm:pt>
    <dgm:pt modelId="{BABA4B5A-82CB-46C9-8FBD-7D903FBC20FB}">
      <dgm:prSet phldrT="[Text]" custT="1"/>
      <dgm:spPr/>
      <dgm:t>
        <a:bodyPr/>
        <a:lstStyle/>
        <a:p>
          <a:r>
            <a:rPr lang="id-ID" sz="2400" dirty="0" smtClean="0">
              <a:solidFill>
                <a:schemeClr val="tx1"/>
              </a:solidFill>
              <a:sym typeface="Wingdings" pitchFamily="2" charset="2"/>
            </a:rPr>
            <a:t>Menyampaikan apa yang diharapkan dari bawahan,</a:t>
          </a:r>
          <a:endParaRPr lang="id-ID" sz="2400" dirty="0">
            <a:solidFill>
              <a:schemeClr val="tx1"/>
            </a:solidFill>
          </a:endParaRPr>
        </a:p>
      </dgm:t>
    </dgm:pt>
    <dgm:pt modelId="{5420EB16-4A03-43E9-AAF2-936EEE6D77EE}" type="sibTrans" cxnId="{BFF2A750-4834-40C6-81E2-33D1C3521258}">
      <dgm:prSet/>
      <dgm:spPr/>
      <dgm:t>
        <a:bodyPr/>
        <a:lstStyle/>
        <a:p>
          <a:endParaRPr lang="id-ID" sz="2400">
            <a:solidFill>
              <a:schemeClr val="tx1"/>
            </a:solidFill>
          </a:endParaRPr>
        </a:p>
      </dgm:t>
    </dgm:pt>
    <dgm:pt modelId="{4DF44E84-111B-4B0B-9A67-896D27D563DF}" type="parTrans" cxnId="{BFF2A750-4834-40C6-81E2-33D1C3521258}">
      <dgm:prSet/>
      <dgm:spPr/>
      <dgm:t>
        <a:bodyPr/>
        <a:lstStyle/>
        <a:p>
          <a:endParaRPr lang="id-ID" sz="2400">
            <a:solidFill>
              <a:schemeClr val="tx1"/>
            </a:solidFill>
          </a:endParaRPr>
        </a:p>
      </dgm:t>
    </dgm:pt>
    <dgm:pt modelId="{C93D5916-B68A-40D0-B7AE-83466AB3018E}">
      <dgm:prSet phldrT="[Text]" custT="1"/>
      <dgm:spPr/>
      <dgm:t>
        <a:bodyPr/>
        <a:lstStyle/>
        <a:p>
          <a:r>
            <a:rPr lang="id-ID" sz="2400" dirty="0" smtClean="0">
              <a:solidFill>
                <a:schemeClr val="tx1"/>
              </a:solidFill>
              <a:sym typeface="Wingdings" pitchFamily="2" charset="2"/>
            </a:rPr>
            <a:t>Memberi pedoman yg spesifik</a:t>
          </a:r>
          <a:endParaRPr lang="id-ID" sz="2400" dirty="0">
            <a:solidFill>
              <a:schemeClr val="tx1"/>
            </a:solidFill>
          </a:endParaRPr>
        </a:p>
      </dgm:t>
    </dgm:pt>
    <dgm:pt modelId="{76B2E946-1214-4AEC-8F8C-4C31E9367459}" type="parTrans" cxnId="{6268E757-9044-47BF-A43D-32FF42F98ACC}">
      <dgm:prSet/>
      <dgm:spPr/>
      <dgm:t>
        <a:bodyPr/>
        <a:lstStyle/>
        <a:p>
          <a:endParaRPr lang="id-ID">
            <a:solidFill>
              <a:schemeClr val="tx1"/>
            </a:solidFill>
          </a:endParaRPr>
        </a:p>
      </dgm:t>
    </dgm:pt>
    <dgm:pt modelId="{9BF937E7-1A0F-4692-81CE-D823DF33CF63}" type="sibTrans" cxnId="{6268E757-9044-47BF-A43D-32FF42F98ACC}">
      <dgm:prSet/>
      <dgm:spPr/>
      <dgm:t>
        <a:bodyPr/>
        <a:lstStyle/>
        <a:p>
          <a:endParaRPr lang="id-ID">
            <a:solidFill>
              <a:schemeClr val="tx1"/>
            </a:solidFill>
          </a:endParaRPr>
        </a:p>
      </dgm:t>
    </dgm:pt>
    <dgm:pt modelId="{D72419C4-45F0-408D-AD8F-CE1EB55BD409}">
      <dgm:prSet phldrT="[Text]" custT="1"/>
      <dgm:spPr/>
      <dgm:t>
        <a:bodyPr/>
        <a:lstStyle/>
        <a:p>
          <a:r>
            <a:rPr lang="id-ID" sz="2400" dirty="0" smtClean="0">
              <a:solidFill>
                <a:schemeClr val="tx1"/>
              </a:solidFill>
              <a:sym typeface="Wingdings" pitchFamily="2" charset="2"/>
            </a:rPr>
            <a:t>Menghimbau bawahan untuk mengikuti peraturan-peraturan dan prosedur-prosedur</a:t>
          </a:r>
          <a:endParaRPr lang="id-ID" sz="2400" dirty="0">
            <a:solidFill>
              <a:schemeClr val="tx1"/>
            </a:solidFill>
          </a:endParaRPr>
        </a:p>
      </dgm:t>
    </dgm:pt>
    <dgm:pt modelId="{57DF0A37-D4AD-4790-B1A0-C02988DE2DCF}" type="parTrans" cxnId="{3457339A-E253-4886-9600-E5A7940E9F4A}">
      <dgm:prSet/>
      <dgm:spPr/>
      <dgm:t>
        <a:bodyPr/>
        <a:lstStyle/>
        <a:p>
          <a:endParaRPr lang="id-ID">
            <a:solidFill>
              <a:schemeClr val="tx1"/>
            </a:solidFill>
          </a:endParaRPr>
        </a:p>
      </dgm:t>
    </dgm:pt>
    <dgm:pt modelId="{3B2E259F-5515-43F5-8F86-1FEF994F6B87}" type="sibTrans" cxnId="{3457339A-E253-4886-9600-E5A7940E9F4A}">
      <dgm:prSet/>
      <dgm:spPr/>
      <dgm:t>
        <a:bodyPr/>
        <a:lstStyle/>
        <a:p>
          <a:endParaRPr lang="id-ID">
            <a:solidFill>
              <a:schemeClr val="tx1"/>
            </a:solidFill>
          </a:endParaRPr>
        </a:p>
      </dgm:t>
    </dgm:pt>
    <dgm:pt modelId="{88AE069C-2CE7-4888-8501-FFFF90705981}">
      <dgm:prSet phldrT="[Text]" custT="1"/>
      <dgm:spPr/>
      <dgm:t>
        <a:bodyPr/>
        <a:lstStyle/>
        <a:p>
          <a:r>
            <a:rPr lang="id-ID" sz="2400" dirty="0" smtClean="0">
              <a:solidFill>
                <a:schemeClr val="tx1"/>
              </a:solidFill>
              <a:sym typeface="Wingdings" pitchFamily="2" charset="2"/>
            </a:rPr>
            <a:t>Mengatur waktu, dan mengkoordinasikan pekerjaan.</a:t>
          </a:r>
          <a:endParaRPr lang="id-ID" sz="2400" dirty="0">
            <a:solidFill>
              <a:schemeClr val="tx1"/>
            </a:solidFill>
          </a:endParaRPr>
        </a:p>
      </dgm:t>
    </dgm:pt>
    <dgm:pt modelId="{7275F9DA-0144-4E32-BD82-EB1E0DB3C63D}" type="parTrans" cxnId="{5E62C240-74C5-4F69-A425-8347D67CB7B0}">
      <dgm:prSet/>
      <dgm:spPr/>
      <dgm:t>
        <a:bodyPr/>
        <a:lstStyle/>
        <a:p>
          <a:endParaRPr lang="id-ID">
            <a:solidFill>
              <a:schemeClr val="tx1"/>
            </a:solidFill>
          </a:endParaRPr>
        </a:p>
      </dgm:t>
    </dgm:pt>
    <dgm:pt modelId="{A65DD728-8921-4A26-B74F-29534AA5FBA6}" type="sibTrans" cxnId="{5E62C240-74C5-4F69-A425-8347D67CB7B0}">
      <dgm:prSet/>
      <dgm:spPr/>
      <dgm:t>
        <a:bodyPr/>
        <a:lstStyle/>
        <a:p>
          <a:endParaRPr lang="id-ID">
            <a:solidFill>
              <a:schemeClr val="tx1"/>
            </a:solidFill>
          </a:endParaRPr>
        </a:p>
      </dgm:t>
    </dgm:pt>
    <dgm:pt modelId="{28731B5D-7A6B-4B24-8082-134D679337F8}">
      <dgm:prSet phldrT="[Text]" custT="1"/>
      <dgm:spPr/>
      <dgm:t>
        <a:bodyPr/>
        <a:lstStyle/>
        <a:p>
          <a:r>
            <a:rPr lang="id-ID" sz="2400" dirty="0" smtClean="0">
              <a:solidFill>
                <a:schemeClr val="tx1"/>
              </a:solidFill>
              <a:latin typeface="Arial Narrow" pitchFamily="34" charset="0"/>
              <a:sym typeface="Wingdings" pitchFamily="2" charset="2"/>
            </a:rPr>
            <a:t>Memperlihatkan perhatian terhadap kesejahteraan dan menciptakan suasana yang bersahabat.</a:t>
          </a:r>
          <a:endParaRPr lang="id-ID" sz="2400" dirty="0">
            <a:solidFill>
              <a:schemeClr val="tx1"/>
            </a:solidFill>
          </a:endParaRPr>
        </a:p>
      </dgm:t>
    </dgm:pt>
    <dgm:pt modelId="{72BE6AB6-4AE3-4AA8-A0F2-D80EC98EAA6E}" type="parTrans" cxnId="{736DCE9C-0FC8-4FB6-B552-623893AC6C00}">
      <dgm:prSet/>
      <dgm:spPr/>
      <dgm:t>
        <a:bodyPr/>
        <a:lstStyle/>
        <a:p>
          <a:endParaRPr lang="id-ID">
            <a:solidFill>
              <a:schemeClr val="tx1"/>
            </a:solidFill>
          </a:endParaRPr>
        </a:p>
      </dgm:t>
    </dgm:pt>
    <dgm:pt modelId="{B6412310-D98D-403C-8BE4-2836A901AE55}" type="sibTrans" cxnId="{736DCE9C-0FC8-4FB6-B552-623893AC6C00}">
      <dgm:prSet/>
      <dgm:spPr/>
      <dgm:t>
        <a:bodyPr/>
        <a:lstStyle/>
        <a:p>
          <a:endParaRPr lang="id-ID">
            <a:solidFill>
              <a:schemeClr val="tx1"/>
            </a:solidFill>
          </a:endParaRPr>
        </a:p>
      </dgm:t>
    </dgm:pt>
    <dgm:pt modelId="{FDAF2D8A-D703-44BF-A334-E310275D01E3}" type="pres">
      <dgm:prSet presAssocID="{D51EFA2D-E156-4313-AD23-EC29567B5D2D}" presName="Name0" presStyleCnt="0">
        <dgm:presLayoutVars>
          <dgm:dir/>
          <dgm:animLvl val="lvl"/>
          <dgm:resizeHandles val="exact"/>
        </dgm:presLayoutVars>
      </dgm:prSet>
      <dgm:spPr/>
      <dgm:t>
        <a:bodyPr/>
        <a:lstStyle/>
        <a:p>
          <a:endParaRPr lang="id-ID"/>
        </a:p>
      </dgm:t>
    </dgm:pt>
    <dgm:pt modelId="{21990A32-0ACB-421E-B40C-9BCADF481E99}" type="pres">
      <dgm:prSet presAssocID="{1A88EAD5-68F1-4608-BD49-43DB5F50C9C8}" presName="composite" presStyleCnt="0"/>
      <dgm:spPr/>
    </dgm:pt>
    <dgm:pt modelId="{BE5968D1-2ED9-4F07-A57B-D6DA52A7B20F}" type="pres">
      <dgm:prSet presAssocID="{1A88EAD5-68F1-4608-BD49-43DB5F50C9C8}" presName="parTx" presStyleLbl="alignNode1" presStyleIdx="0" presStyleCnt="2">
        <dgm:presLayoutVars>
          <dgm:chMax val="0"/>
          <dgm:chPref val="0"/>
          <dgm:bulletEnabled val="1"/>
        </dgm:presLayoutVars>
      </dgm:prSet>
      <dgm:spPr/>
      <dgm:t>
        <a:bodyPr/>
        <a:lstStyle/>
        <a:p>
          <a:endParaRPr lang="id-ID"/>
        </a:p>
      </dgm:t>
    </dgm:pt>
    <dgm:pt modelId="{677B4E01-C99F-46D6-BB2B-500549C8C65E}" type="pres">
      <dgm:prSet presAssocID="{1A88EAD5-68F1-4608-BD49-43DB5F50C9C8}" presName="desTx" presStyleLbl="alignAccFollowNode1" presStyleIdx="0" presStyleCnt="2">
        <dgm:presLayoutVars>
          <dgm:bulletEnabled val="1"/>
        </dgm:presLayoutVars>
      </dgm:prSet>
      <dgm:spPr/>
      <dgm:t>
        <a:bodyPr/>
        <a:lstStyle/>
        <a:p>
          <a:endParaRPr lang="id-ID"/>
        </a:p>
      </dgm:t>
    </dgm:pt>
    <dgm:pt modelId="{F1B41104-9431-4CAB-ACF6-B37EE4810D64}" type="pres">
      <dgm:prSet presAssocID="{4F589D32-F0BF-443E-BB18-ABFDECE2D64C}" presName="space" presStyleCnt="0"/>
      <dgm:spPr/>
    </dgm:pt>
    <dgm:pt modelId="{DBFB2E0B-DFD9-41C4-B80F-0EF2C79865BC}" type="pres">
      <dgm:prSet presAssocID="{22EA9E71-828C-4C69-A435-711A1F40BDB6}" presName="composite" presStyleCnt="0"/>
      <dgm:spPr/>
    </dgm:pt>
    <dgm:pt modelId="{2CBA9B37-FBFD-440E-8856-5D48A474A560}" type="pres">
      <dgm:prSet presAssocID="{22EA9E71-828C-4C69-A435-711A1F40BDB6}" presName="parTx" presStyleLbl="alignNode1" presStyleIdx="1" presStyleCnt="2">
        <dgm:presLayoutVars>
          <dgm:chMax val="0"/>
          <dgm:chPref val="0"/>
          <dgm:bulletEnabled val="1"/>
        </dgm:presLayoutVars>
      </dgm:prSet>
      <dgm:spPr/>
      <dgm:t>
        <a:bodyPr/>
        <a:lstStyle/>
        <a:p>
          <a:endParaRPr lang="id-ID"/>
        </a:p>
      </dgm:t>
    </dgm:pt>
    <dgm:pt modelId="{93E6B058-24E6-4133-A8DF-546F8224C4E5}" type="pres">
      <dgm:prSet presAssocID="{22EA9E71-828C-4C69-A435-711A1F40BDB6}" presName="desTx" presStyleLbl="alignAccFollowNode1" presStyleIdx="1" presStyleCnt="2">
        <dgm:presLayoutVars>
          <dgm:bulletEnabled val="1"/>
        </dgm:presLayoutVars>
      </dgm:prSet>
      <dgm:spPr/>
      <dgm:t>
        <a:bodyPr/>
        <a:lstStyle/>
        <a:p>
          <a:endParaRPr lang="id-ID"/>
        </a:p>
      </dgm:t>
    </dgm:pt>
  </dgm:ptLst>
  <dgm:cxnLst>
    <dgm:cxn modelId="{5E62C240-74C5-4F69-A425-8347D67CB7B0}" srcId="{22EA9E71-828C-4C69-A435-711A1F40BDB6}" destId="{88AE069C-2CE7-4888-8501-FFFF90705981}" srcOrd="3" destOrd="0" parTransId="{7275F9DA-0144-4E32-BD82-EB1E0DB3C63D}" sibTransId="{A65DD728-8921-4A26-B74F-29534AA5FBA6}"/>
    <dgm:cxn modelId="{B297F715-CB9A-4F42-A875-E6EDD5656547}" srcId="{D51EFA2D-E156-4313-AD23-EC29567B5D2D}" destId="{1A88EAD5-68F1-4608-BD49-43DB5F50C9C8}" srcOrd="0" destOrd="0" parTransId="{7D0F531C-C1CE-4237-BD29-BD5B65AB3468}" sibTransId="{4F589D32-F0BF-443E-BB18-ABFDECE2D64C}"/>
    <dgm:cxn modelId="{736DCE9C-0FC8-4FB6-B552-623893AC6C00}" srcId="{1A88EAD5-68F1-4608-BD49-43DB5F50C9C8}" destId="{28731B5D-7A6B-4B24-8082-134D679337F8}" srcOrd="1" destOrd="0" parTransId="{72BE6AB6-4AE3-4AA8-A0F2-D80EC98EAA6E}" sibTransId="{B6412310-D98D-403C-8BE4-2836A901AE55}"/>
    <dgm:cxn modelId="{A9DB4019-0C4D-46BB-A2C4-33B40910BD1C}" type="presOf" srcId="{1A88EAD5-68F1-4608-BD49-43DB5F50C9C8}" destId="{BE5968D1-2ED9-4F07-A57B-D6DA52A7B20F}" srcOrd="0" destOrd="0" presId="urn:microsoft.com/office/officeart/2005/8/layout/hList1"/>
    <dgm:cxn modelId="{B6C76D1D-7F00-428D-8DA7-66C476EB6224}" type="presOf" srcId="{652627F4-256D-4836-91D2-99B026E6DFD6}" destId="{677B4E01-C99F-46D6-BB2B-500549C8C65E}" srcOrd="0" destOrd="0" presId="urn:microsoft.com/office/officeart/2005/8/layout/hList1"/>
    <dgm:cxn modelId="{BFF2A750-4834-40C6-81E2-33D1C3521258}" srcId="{22EA9E71-828C-4C69-A435-711A1F40BDB6}" destId="{BABA4B5A-82CB-46C9-8FBD-7D903FBC20FB}" srcOrd="0" destOrd="0" parTransId="{4DF44E84-111B-4B0B-9A67-896D27D563DF}" sibTransId="{5420EB16-4A03-43E9-AAF2-936EEE6D77EE}"/>
    <dgm:cxn modelId="{3457339A-E253-4886-9600-E5A7940E9F4A}" srcId="{22EA9E71-828C-4C69-A435-711A1F40BDB6}" destId="{D72419C4-45F0-408D-AD8F-CE1EB55BD409}" srcOrd="2" destOrd="0" parTransId="{57DF0A37-D4AD-4790-B1A0-C02988DE2DCF}" sibTransId="{3B2E259F-5515-43F5-8F86-1FEF994F6B87}"/>
    <dgm:cxn modelId="{B7658F17-C050-45C8-BE00-C30BC0E3E61D}" type="presOf" srcId="{D72419C4-45F0-408D-AD8F-CE1EB55BD409}" destId="{93E6B058-24E6-4133-A8DF-546F8224C4E5}" srcOrd="0" destOrd="2" presId="urn:microsoft.com/office/officeart/2005/8/layout/hList1"/>
    <dgm:cxn modelId="{F3FF9823-C496-4CF6-A7B6-76B6D1AB319C}" type="presOf" srcId="{22EA9E71-828C-4C69-A435-711A1F40BDB6}" destId="{2CBA9B37-FBFD-440E-8856-5D48A474A560}" srcOrd="0" destOrd="0" presId="urn:microsoft.com/office/officeart/2005/8/layout/hList1"/>
    <dgm:cxn modelId="{6268E757-9044-47BF-A43D-32FF42F98ACC}" srcId="{22EA9E71-828C-4C69-A435-711A1F40BDB6}" destId="{C93D5916-B68A-40D0-B7AE-83466AB3018E}" srcOrd="1" destOrd="0" parTransId="{76B2E946-1214-4AEC-8F8C-4C31E9367459}" sibTransId="{9BF937E7-1A0F-4692-81CE-D823DF33CF63}"/>
    <dgm:cxn modelId="{359E1A7C-94F6-406E-B755-3E4D97892A9C}" type="presOf" srcId="{D51EFA2D-E156-4313-AD23-EC29567B5D2D}" destId="{FDAF2D8A-D703-44BF-A334-E310275D01E3}" srcOrd="0" destOrd="0" presId="urn:microsoft.com/office/officeart/2005/8/layout/hList1"/>
    <dgm:cxn modelId="{A3377EBC-90A5-4616-8019-971AE0775EA7}" type="presOf" srcId="{BABA4B5A-82CB-46C9-8FBD-7D903FBC20FB}" destId="{93E6B058-24E6-4133-A8DF-546F8224C4E5}" srcOrd="0" destOrd="0" presId="urn:microsoft.com/office/officeart/2005/8/layout/hList1"/>
    <dgm:cxn modelId="{E0A3344B-9DAD-43E9-ACC3-9B1A8063040F}" type="presOf" srcId="{88AE069C-2CE7-4888-8501-FFFF90705981}" destId="{93E6B058-24E6-4133-A8DF-546F8224C4E5}" srcOrd="0" destOrd="3" presId="urn:microsoft.com/office/officeart/2005/8/layout/hList1"/>
    <dgm:cxn modelId="{D0B2CE5F-D3FB-4229-ABEE-70F49F7CFB2E}" srcId="{D51EFA2D-E156-4313-AD23-EC29567B5D2D}" destId="{22EA9E71-828C-4C69-A435-711A1F40BDB6}" srcOrd="1" destOrd="0" parTransId="{E1F569B9-69C0-4DA8-B1A6-E9A812A6ADBE}" sibTransId="{4CB34F4B-4954-4B28-974B-1FAF4606C90C}"/>
    <dgm:cxn modelId="{9926B11C-AF0A-4C10-91F7-C19FBB5ABBDA}" srcId="{1A88EAD5-68F1-4608-BD49-43DB5F50C9C8}" destId="{652627F4-256D-4836-91D2-99B026E6DFD6}" srcOrd="0" destOrd="0" parTransId="{E419AF20-4616-4CE9-9F9C-C6CA0D9AED3C}" sibTransId="{FC859A5F-7C62-4042-BE2E-394E707E6E15}"/>
    <dgm:cxn modelId="{E8D48D0C-7D53-4A5D-ADE1-54E63EC3286A}" type="presOf" srcId="{C93D5916-B68A-40D0-B7AE-83466AB3018E}" destId="{93E6B058-24E6-4133-A8DF-546F8224C4E5}" srcOrd="0" destOrd="1" presId="urn:microsoft.com/office/officeart/2005/8/layout/hList1"/>
    <dgm:cxn modelId="{0A0A689B-2F71-4E8A-97DF-97379EA18A18}" type="presOf" srcId="{28731B5D-7A6B-4B24-8082-134D679337F8}" destId="{677B4E01-C99F-46D6-BB2B-500549C8C65E}" srcOrd="0" destOrd="1" presId="urn:microsoft.com/office/officeart/2005/8/layout/hList1"/>
    <dgm:cxn modelId="{F38A5816-41B0-4CD5-A820-A5B26F620379}" type="presParOf" srcId="{FDAF2D8A-D703-44BF-A334-E310275D01E3}" destId="{21990A32-0ACB-421E-B40C-9BCADF481E99}" srcOrd="0" destOrd="0" presId="urn:microsoft.com/office/officeart/2005/8/layout/hList1"/>
    <dgm:cxn modelId="{3D90BA22-7447-4476-8475-6AEB56D16CC0}" type="presParOf" srcId="{21990A32-0ACB-421E-B40C-9BCADF481E99}" destId="{BE5968D1-2ED9-4F07-A57B-D6DA52A7B20F}" srcOrd="0" destOrd="0" presId="urn:microsoft.com/office/officeart/2005/8/layout/hList1"/>
    <dgm:cxn modelId="{CC3AEE5A-CF7A-48AF-98A5-9448DFB9EBF0}" type="presParOf" srcId="{21990A32-0ACB-421E-B40C-9BCADF481E99}" destId="{677B4E01-C99F-46D6-BB2B-500549C8C65E}" srcOrd="1" destOrd="0" presId="urn:microsoft.com/office/officeart/2005/8/layout/hList1"/>
    <dgm:cxn modelId="{9A10FDEE-E9DF-4806-AB6B-A9317161F12F}" type="presParOf" srcId="{FDAF2D8A-D703-44BF-A334-E310275D01E3}" destId="{F1B41104-9431-4CAB-ACF6-B37EE4810D64}" srcOrd="1" destOrd="0" presId="urn:microsoft.com/office/officeart/2005/8/layout/hList1"/>
    <dgm:cxn modelId="{0E27F6BF-5D8A-4A24-99CB-7B69E4FF724F}" type="presParOf" srcId="{FDAF2D8A-D703-44BF-A334-E310275D01E3}" destId="{DBFB2E0B-DFD9-41C4-B80F-0EF2C79865BC}" srcOrd="2" destOrd="0" presId="urn:microsoft.com/office/officeart/2005/8/layout/hList1"/>
    <dgm:cxn modelId="{0A577B34-CE3C-4BE6-974F-A509D5F56703}" type="presParOf" srcId="{DBFB2E0B-DFD9-41C4-B80F-0EF2C79865BC}" destId="{2CBA9B37-FBFD-440E-8856-5D48A474A560}" srcOrd="0" destOrd="0" presId="urn:microsoft.com/office/officeart/2005/8/layout/hList1"/>
    <dgm:cxn modelId="{44349C7A-C2F2-4AAB-AE97-CB0DD9549305}" type="presParOf" srcId="{DBFB2E0B-DFD9-41C4-B80F-0EF2C79865BC}" destId="{93E6B058-24E6-4133-A8DF-546F8224C4E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51EFA2D-E156-4313-AD23-EC29567B5D2D}" type="doc">
      <dgm:prSet loTypeId="urn:microsoft.com/office/officeart/2005/8/layout/hList1" loCatId="list" qsTypeId="urn:microsoft.com/office/officeart/2005/8/quickstyle/simple1" qsCatId="simple" csTypeId="urn:microsoft.com/office/officeart/2005/8/colors/accent3_1" csCatId="accent3" phldr="1"/>
      <dgm:spPr/>
      <dgm:t>
        <a:bodyPr/>
        <a:lstStyle/>
        <a:p>
          <a:endParaRPr lang="id-ID"/>
        </a:p>
      </dgm:t>
    </dgm:pt>
    <dgm:pt modelId="{1A88EAD5-68F1-4608-BD49-43DB5F50C9C8}">
      <dgm:prSet phldrT="[Text]" custT="1"/>
      <dgm:spPr/>
      <dgm:t>
        <a:bodyPr/>
        <a:lstStyle/>
        <a:p>
          <a:r>
            <a:rPr lang="id-ID" sz="2400" b="1" i="1" dirty="0" smtClean="0">
              <a:solidFill>
                <a:schemeClr val="tx1"/>
              </a:solidFill>
              <a:sym typeface="Wingdings" pitchFamily="2" charset="2"/>
            </a:rPr>
            <a:t>Partisipative leadership</a:t>
          </a:r>
          <a:endParaRPr lang="id-ID" sz="2400" dirty="0">
            <a:solidFill>
              <a:schemeClr val="tx1"/>
            </a:solidFill>
          </a:endParaRPr>
        </a:p>
      </dgm:t>
    </dgm:pt>
    <dgm:pt modelId="{7D0F531C-C1CE-4237-BD29-BD5B65AB3468}" type="parTrans" cxnId="{B297F715-CB9A-4F42-A875-E6EDD5656547}">
      <dgm:prSet/>
      <dgm:spPr/>
      <dgm:t>
        <a:bodyPr/>
        <a:lstStyle/>
        <a:p>
          <a:endParaRPr lang="id-ID" sz="2400">
            <a:solidFill>
              <a:schemeClr val="tx1"/>
            </a:solidFill>
          </a:endParaRPr>
        </a:p>
      </dgm:t>
    </dgm:pt>
    <dgm:pt modelId="{4F589D32-F0BF-443E-BB18-ABFDECE2D64C}" type="sibTrans" cxnId="{B297F715-CB9A-4F42-A875-E6EDD5656547}">
      <dgm:prSet/>
      <dgm:spPr/>
      <dgm:t>
        <a:bodyPr/>
        <a:lstStyle/>
        <a:p>
          <a:endParaRPr lang="id-ID" sz="2400">
            <a:solidFill>
              <a:schemeClr val="tx1"/>
            </a:solidFill>
          </a:endParaRPr>
        </a:p>
      </dgm:t>
    </dgm:pt>
    <dgm:pt modelId="{652627F4-256D-4836-91D2-99B026E6DFD6}">
      <dgm:prSet phldrT="[Text]" custT="1"/>
      <dgm:spPr/>
      <dgm:t>
        <a:bodyPr/>
        <a:lstStyle/>
        <a:p>
          <a:r>
            <a:rPr lang="id-ID" sz="2400" dirty="0" smtClean="0">
              <a:solidFill>
                <a:schemeClr val="tx1"/>
              </a:solidFill>
              <a:sym typeface="Wingdings" pitchFamily="2" charset="2"/>
            </a:rPr>
            <a:t>Mengajak bawahan untuk berdiskusi dan mempertimbangkan saran dari bawahan.</a:t>
          </a:r>
          <a:endParaRPr lang="id-ID" sz="2400" dirty="0">
            <a:solidFill>
              <a:schemeClr val="tx1"/>
            </a:solidFill>
          </a:endParaRPr>
        </a:p>
      </dgm:t>
    </dgm:pt>
    <dgm:pt modelId="{E419AF20-4616-4CE9-9F9C-C6CA0D9AED3C}" type="parTrans" cxnId="{9926B11C-AF0A-4C10-91F7-C19FBB5ABBDA}">
      <dgm:prSet/>
      <dgm:spPr/>
      <dgm:t>
        <a:bodyPr/>
        <a:lstStyle/>
        <a:p>
          <a:endParaRPr lang="id-ID" sz="2400">
            <a:solidFill>
              <a:schemeClr val="tx1"/>
            </a:solidFill>
          </a:endParaRPr>
        </a:p>
      </dgm:t>
    </dgm:pt>
    <dgm:pt modelId="{FC859A5F-7C62-4042-BE2E-394E707E6E15}" type="sibTrans" cxnId="{9926B11C-AF0A-4C10-91F7-C19FBB5ABBDA}">
      <dgm:prSet/>
      <dgm:spPr/>
      <dgm:t>
        <a:bodyPr/>
        <a:lstStyle/>
        <a:p>
          <a:endParaRPr lang="id-ID" sz="2400">
            <a:solidFill>
              <a:schemeClr val="tx1"/>
            </a:solidFill>
          </a:endParaRPr>
        </a:p>
      </dgm:t>
    </dgm:pt>
    <dgm:pt modelId="{22EA9E71-828C-4C69-A435-711A1F40BDB6}">
      <dgm:prSet phldrT="[Text]" custT="1"/>
      <dgm:spPr/>
      <dgm:t>
        <a:bodyPr/>
        <a:lstStyle/>
        <a:p>
          <a:r>
            <a:rPr lang="id-ID" sz="2400" b="1" i="1" dirty="0" smtClean="0">
              <a:solidFill>
                <a:schemeClr val="tx1"/>
              </a:solidFill>
              <a:sym typeface="Wingdings" pitchFamily="2" charset="2"/>
            </a:rPr>
            <a:t>Achievement leadership</a:t>
          </a:r>
          <a:endParaRPr lang="id-ID" sz="2400" dirty="0">
            <a:solidFill>
              <a:schemeClr val="tx1"/>
            </a:solidFill>
          </a:endParaRPr>
        </a:p>
      </dgm:t>
    </dgm:pt>
    <dgm:pt modelId="{4CB34F4B-4954-4B28-974B-1FAF4606C90C}" type="sibTrans" cxnId="{D0B2CE5F-D3FB-4229-ABEE-70F49F7CFB2E}">
      <dgm:prSet/>
      <dgm:spPr/>
      <dgm:t>
        <a:bodyPr/>
        <a:lstStyle/>
        <a:p>
          <a:endParaRPr lang="id-ID" sz="2400">
            <a:solidFill>
              <a:schemeClr val="tx1"/>
            </a:solidFill>
          </a:endParaRPr>
        </a:p>
      </dgm:t>
    </dgm:pt>
    <dgm:pt modelId="{E1F569B9-69C0-4DA8-B1A6-E9A812A6ADBE}" type="parTrans" cxnId="{D0B2CE5F-D3FB-4229-ABEE-70F49F7CFB2E}">
      <dgm:prSet/>
      <dgm:spPr/>
      <dgm:t>
        <a:bodyPr/>
        <a:lstStyle/>
        <a:p>
          <a:endParaRPr lang="id-ID" sz="2400">
            <a:solidFill>
              <a:schemeClr val="tx1"/>
            </a:solidFill>
          </a:endParaRPr>
        </a:p>
      </dgm:t>
    </dgm:pt>
    <dgm:pt modelId="{BABA4B5A-82CB-46C9-8FBD-7D903FBC20FB}">
      <dgm:prSet phldrT="[Text]" custT="1"/>
      <dgm:spPr/>
      <dgm:t>
        <a:bodyPr/>
        <a:lstStyle/>
        <a:p>
          <a:r>
            <a:rPr lang="id-ID" sz="2400" dirty="0" smtClean="0">
              <a:solidFill>
                <a:schemeClr val="tx1"/>
              </a:solidFill>
              <a:sym typeface="Wingdings" pitchFamily="2" charset="2"/>
            </a:rPr>
            <a:t>Menetapkan tujuan-tujuan yang menantang</a:t>
          </a:r>
          <a:endParaRPr lang="id-ID" sz="2400" dirty="0">
            <a:solidFill>
              <a:schemeClr val="tx1"/>
            </a:solidFill>
          </a:endParaRPr>
        </a:p>
      </dgm:t>
    </dgm:pt>
    <dgm:pt modelId="{5420EB16-4A03-43E9-AAF2-936EEE6D77EE}" type="sibTrans" cxnId="{BFF2A750-4834-40C6-81E2-33D1C3521258}">
      <dgm:prSet/>
      <dgm:spPr/>
      <dgm:t>
        <a:bodyPr/>
        <a:lstStyle/>
        <a:p>
          <a:endParaRPr lang="id-ID" sz="2400">
            <a:solidFill>
              <a:schemeClr val="tx1"/>
            </a:solidFill>
          </a:endParaRPr>
        </a:p>
      </dgm:t>
    </dgm:pt>
    <dgm:pt modelId="{4DF44E84-111B-4B0B-9A67-896D27D563DF}" type="parTrans" cxnId="{BFF2A750-4834-40C6-81E2-33D1C3521258}">
      <dgm:prSet/>
      <dgm:spPr/>
      <dgm:t>
        <a:bodyPr/>
        <a:lstStyle/>
        <a:p>
          <a:endParaRPr lang="id-ID" sz="2400">
            <a:solidFill>
              <a:schemeClr val="tx1"/>
            </a:solidFill>
          </a:endParaRPr>
        </a:p>
      </dgm:t>
    </dgm:pt>
    <dgm:pt modelId="{00192462-3DB0-4FEA-AE77-E63E2505B57F}">
      <dgm:prSet phldrT="[Text]" custT="1"/>
      <dgm:spPr/>
      <dgm:t>
        <a:bodyPr/>
        <a:lstStyle/>
        <a:p>
          <a:r>
            <a:rPr lang="id-ID" sz="2400" dirty="0" smtClean="0">
              <a:solidFill>
                <a:schemeClr val="tx1"/>
              </a:solidFill>
              <a:sym typeface="Wingdings" pitchFamily="2" charset="2"/>
            </a:rPr>
            <a:t>Mencari perbaikan dlm kinerja</a:t>
          </a:r>
          <a:endParaRPr lang="id-ID" sz="2400" dirty="0">
            <a:solidFill>
              <a:schemeClr val="tx1"/>
            </a:solidFill>
          </a:endParaRPr>
        </a:p>
      </dgm:t>
    </dgm:pt>
    <dgm:pt modelId="{4DE2D9B2-8DE6-4E6C-B3C0-141214AF7755}" type="parTrans" cxnId="{A089CBA6-F38B-4085-881F-41B6E67AE2CE}">
      <dgm:prSet/>
      <dgm:spPr/>
      <dgm:t>
        <a:bodyPr/>
        <a:lstStyle/>
        <a:p>
          <a:endParaRPr lang="id-ID">
            <a:solidFill>
              <a:schemeClr val="tx1"/>
            </a:solidFill>
          </a:endParaRPr>
        </a:p>
      </dgm:t>
    </dgm:pt>
    <dgm:pt modelId="{7F83BAF7-B460-468B-B189-DF59AFC24910}" type="sibTrans" cxnId="{A089CBA6-F38B-4085-881F-41B6E67AE2CE}">
      <dgm:prSet/>
      <dgm:spPr/>
      <dgm:t>
        <a:bodyPr/>
        <a:lstStyle/>
        <a:p>
          <a:endParaRPr lang="id-ID">
            <a:solidFill>
              <a:schemeClr val="tx1"/>
            </a:solidFill>
          </a:endParaRPr>
        </a:p>
      </dgm:t>
    </dgm:pt>
    <dgm:pt modelId="{39BEE2F7-6F0D-423D-8370-D34DEC81E8CE}">
      <dgm:prSet phldrT="[Text]" custT="1"/>
      <dgm:spPr/>
      <dgm:t>
        <a:bodyPr/>
        <a:lstStyle/>
        <a:p>
          <a:r>
            <a:rPr lang="id-ID" sz="2400" dirty="0" smtClean="0">
              <a:solidFill>
                <a:schemeClr val="tx1"/>
              </a:solidFill>
              <a:sym typeface="Wingdings" pitchFamily="2" charset="2"/>
            </a:rPr>
            <a:t>Menekankan kepada keunggulan dlm kinerja</a:t>
          </a:r>
          <a:endParaRPr lang="id-ID" sz="2400" dirty="0">
            <a:solidFill>
              <a:schemeClr val="tx1"/>
            </a:solidFill>
          </a:endParaRPr>
        </a:p>
      </dgm:t>
    </dgm:pt>
    <dgm:pt modelId="{0F7F0023-8419-4D1F-90A0-C9FC72536B2C}" type="parTrans" cxnId="{70A1FFBC-1D1A-49ED-8EAF-582793441315}">
      <dgm:prSet/>
      <dgm:spPr/>
      <dgm:t>
        <a:bodyPr/>
        <a:lstStyle/>
        <a:p>
          <a:endParaRPr lang="id-ID">
            <a:solidFill>
              <a:schemeClr val="tx1"/>
            </a:solidFill>
          </a:endParaRPr>
        </a:p>
      </dgm:t>
    </dgm:pt>
    <dgm:pt modelId="{37A42E11-053E-42E7-9452-2091B0AC42DC}" type="sibTrans" cxnId="{70A1FFBC-1D1A-49ED-8EAF-582793441315}">
      <dgm:prSet/>
      <dgm:spPr/>
      <dgm:t>
        <a:bodyPr/>
        <a:lstStyle/>
        <a:p>
          <a:endParaRPr lang="id-ID">
            <a:solidFill>
              <a:schemeClr val="tx1"/>
            </a:solidFill>
          </a:endParaRPr>
        </a:p>
      </dgm:t>
    </dgm:pt>
    <dgm:pt modelId="{28A27D47-E502-4A4B-A639-B8C3EF841710}">
      <dgm:prSet phldrT="[Text]" custT="1"/>
      <dgm:spPr/>
      <dgm:t>
        <a:bodyPr/>
        <a:lstStyle/>
        <a:p>
          <a:r>
            <a:rPr lang="id-ID" sz="2400" dirty="0" smtClean="0">
              <a:solidFill>
                <a:schemeClr val="tx1"/>
              </a:solidFill>
              <a:sym typeface="Wingdings" pitchFamily="2" charset="2"/>
            </a:rPr>
            <a:t>Memperlihatkan kepercayaan bahwa para bawahan akan mencapai standard yang tinggi.</a:t>
          </a:r>
          <a:endParaRPr lang="id-ID" sz="2400" dirty="0">
            <a:solidFill>
              <a:schemeClr val="tx1"/>
            </a:solidFill>
          </a:endParaRPr>
        </a:p>
      </dgm:t>
    </dgm:pt>
    <dgm:pt modelId="{A4630507-EFF8-418C-8E64-0095BBCE2D71}" type="parTrans" cxnId="{D3B35D46-FBD4-4E1D-834E-FDB2DE27D37B}">
      <dgm:prSet/>
      <dgm:spPr/>
      <dgm:t>
        <a:bodyPr/>
        <a:lstStyle/>
        <a:p>
          <a:endParaRPr lang="id-ID">
            <a:solidFill>
              <a:schemeClr val="tx1"/>
            </a:solidFill>
          </a:endParaRPr>
        </a:p>
      </dgm:t>
    </dgm:pt>
    <dgm:pt modelId="{A72C8008-FDFF-49D8-815A-12DA5ACF9C1F}" type="sibTrans" cxnId="{D3B35D46-FBD4-4E1D-834E-FDB2DE27D37B}">
      <dgm:prSet/>
      <dgm:spPr/>
      <dgm:t>
        <a:bodyPr/>
        <a:lstStyle/>
        <a:p>
          <a:endParaRPr lang="id-ID">
            <a:solidFill>
              <a:schemeClr val="tx1"/>
            </a:solidFill>
          </a:endParaRPr>
        </a:p>
      </dgm:t>
    </dgm:pt>
    <dgm:pt modelId="{FDAF2D8A-D703-44BF-A334-E310275D01E3}" type="pres">
      <dgm:prSet presAssocID="{D51EFA2D-E156-4313-AD23-EC29567B5D2D}" presName="Name0" presStyleCnt="0">
        <dgm:presLayoutVars>
          <dgm:dir/>
          <dgm:animLvl val="lvl"/>
          <dgm:resizeHandles val="exact"/>
        </dgm:presLayoutVars>
      </dgm:prSet>
      <dgm:spPr/>
      <dgm:t>
        <a:bodyPr/>
        <a:lstStyle/>
        <a:p>
          <a:endParaRPr lang="id-ID"/>
        </a:p>
      </dgm:t>
    </dgm:pt>
    <dgm:pt modelId="{21990A32-0ACB-421E-B40C-9BCADF481E99}" type="pres">
      <dgm:prSet presAssocID="{1A88EAD5-68F1-4608-BD49-43DB5F50C9C8}" presName="composite" presStyleCnt="0"/>
      <dgm:spPr/>
    </dgm:pt>
    <dgm:pt modelId="{BE5968D1-2ED9-4F07-A57B-D6DA52A7B20F}" type="pres">
      <dgm:prSet presAssocID="{1A88EAD5-68F1-4608-BD49-43DB5F50C9C8}" presName="parTx" presStyleLbl="alignNode1" presStyleIdx="0" presStyleCnt="2">
        <dgm:presLayoutVars>
          <dgm:chMax val="0"/>
          <dgm:chPref val="0"/>
          <dgm:bulletEnabled val="1"/>
        </dgm:presLayoutVars>
      </dgm:prSet>
      <dgm:spPr/>
      <dgm:t>
        <a:bodyPr/>
        <a:lstStyle/>
        <a:p>
          <a:endParaRPr lang="id-ID"/>
        </a:p>
      </dgm:t>
    </dgm:pt>
    <dgm:pt modelId="{677B4E01-C99F-46D6-BB2B-500549C8C65E}" type="pres">
      <dgm:prSet presAssocID="{1A88EAD5-68F1-4608-BD49-43DB5F50C9C8}" presName="desTx" presStyleLbl="alignAccFollowNode1" presStyleIdx="0" presStyleCnt="2">
        <dgm:presLayoutVars>
          <dgm:bulletEnabled val="1"/>
        </dgm:presLayoutVars>
      </dgm:prSet>
      <dgm:spPr/>
      <dgm:t>
        <a:bodyPr/>
        <a:lstStyle/>
        <a:p>
          <a:endParaRPr lang="id-ID"/>
        </a:p>
      </dgm:t>
    </dgm:pt>
    <dgm:pt modelId="{F1B41104-9431-4CAB-ACF6-B37EE4810D64}" type="pres">
      <dgm:prSet presAssocID="{4F589D32-F0BF-443E-BB18-ABFDECE2D64C}" presName="space" presStyleCnt="0"/>
      <dgm:spPr/>
    </dgm:pt>
    <dgm:pt modelId="{DBFB2E0B-DFD9-41C4-B80F-0EF2C79865BC}" type="pres">
      <dgm:prSet presAssocID="{22EA9E71-828C-4C69-A435-711A1F40BDB6}" presName="composite" presStyleCnt="0"/>
      <dgm:spPr/>
    </dgm:pt>
    <dgm:pt modelId="{2CBA9B37-FBFD-440E-8856-5D48A474A560}" type="pres">
      <dgm:prSet presAssocID="{22EA9E71-828C-4C69-A435-711A1F40BDB6}" presName="parTx" presStyleLbl="alignNode1" presStyleIdx="1" presStyleCnt="2">
        <dgm:presLayoutVars>
          <dgm:chMax val="0"/>
          <dgm:chPref val="0"/>
          <dgm:bulletEnabled val="1"/>
        </dgm:presLayoutVars>
      </dgm:prSet>
      <dgm:spPr/>
      <dgm:t>
        <a:bodyPr/>
        <a:lstStyle/>
        <a:p>
          <a:endParaRPr lang="id-ID"/>
        </a:p>
      </dgm:t>
    </dgm:pt>
    <dgm:pt modelId="{93E6B058-24E6-4133-A8DF-546F8224C4E5}" type="pres">
      <dgm:prSet presAssocID="{22EA9E71-828C-4C69-A435-711A1F40BDB6}" presName="desTx" presStyleLbl="alignAccFollowNode1" presStyleIdx="1" presStyleCnt="2">
        <dgm:presLayoutVars>
          <dgm:bulletEnabled val="1"/>
        </dgm:presLayoutVars>
      </dgm:prSet>
      <dgm:spPr/>
      <dgm:t>
        <a:bodyPr/>
        <a:lstStyle/>
        <a:p>
          <a:endParaRPr lang="id-ID"/>
        </a:p>
      </dgm:t>
    </dgm:pt>
  </dgm:ptLst>
  <dgm:cxnLst>
    <dgm:cxn modelId="{AB3DA525-682F-4089-A046-FD324901622D}" type="presOf" srcId="{28A27D47-E502-4A4B-A639-B8C3EF841710}" destId="{93E6B058-24E6-4133-A8DF-546F8224C4E5}" srcOrd="0" destOrd="3" presId="urn:microsoft.com/office/officeart/2005/8/layout/hList1"/>
    <dgm:cxn modelId="{BFF2A750-4834-40C6-81E2-33D1C3521258}" srcId="{22EA9E71-828C-4C69-A435-711A1F40BDB6}" destId="{BABA4B5A-82CB-46C9-8FBD-7D903FBC20FB}" srcOrd="0" destOrd="0" parTransId="{4DF44E84-111B-4B0B-9A67-896D27D563DF}" sibTransId="{5420EB16-4A03-43E9-AAF2-936EEE6D77EE}"/>
    <dgm:cxn modelId="{4B030A68-6640-4785-B685-A78FFD12E159}" type="presOf" srcId="{D51EFA2D-E156-4313-AD23-EC29567B5D2D}" destId="{FDAF2D8A-D703-44BF-A334-E310275D01E3}" srcOrd="0" destOrd="0" presId="urn:microsoft.com/office/officeart/2005/8/layout/hList1"/>
    <dgm:cxn modelId="{9BE8EC9B-80B1-48E8-AA85-E75E5F6D6414}" type="presOf" srcId="{652627F4-256D-4836-91D2-99B026E6DFD6}" destId="{677B4E01-C99F-46D6-BB2B-500549C8C65E}" srcOrd="0" destOrd="0" presId="urn:microsoft.com/office/officeart/2005/8/layout/hList1"/>
    <dgm:cxn modelId="{A089CBA6-F38B-4085-881F-41B6E67AE2CE}" srcId="{22EA9E71-828C-4C69-A435-711A1F40BDB6}" destId="{00192462-3DB0-4FEA-AE77-E63E2505B57F}" srcOrd="1" destOrd="0" parTransId="{4DE2D9B2-8DE6-4E6C-B3C0-141214AF7755}" sibTransId="{7F83BAF7-B460-468B-B189-DF59AFC24910}"/>
    <dgm:cxn modelId="{D0B2CE5F-D3FB-4229-ABEE-70F49F7CFB2E}" srcId="{D51EFA2D-E156-4313-AD23-EC29567B5D2D}" destId="{22EA9E71-828C-4C69-A435-711A1F40BDB6}" srcOrd="1" destOrd="0" parTransId="{E1F569B9-69C0-4DA8-B1A6-E9A812A6ADBE}" sibTransId="{4CB34F4B-4954-4B28-974B-1FAF4606C90C}"/>
    <dgm:cxn modelId="{9926B11C-AF0A-4C10-91F7-C19FBB5ABBDA}" srcId="{1A88EAD5-68F1-4608-BD49-43DB5F50C9C8}" destId="{652627F4-256D-4836-91D2-99B026E6DFD6}" srcOrd="0" destOrd="0" parTransId="{E419AF20-4616-4CE9-9F9C-C6CA0D9AED3C}" sibTransId="{FC859A5F-7C62-4042-BE2E-394E707E6E15}"/>
    <dgm:cxn modelId="{93D20A7A-419A-4F11-98E5-E74C64D833F1}" type="presOf" srcId="{BABA4B5A-82CB-46C9-8FBD-7D903FBC20FB}" destId="{93E6B058-24E6-4133-A8DF-546F8224C4E5}" srcOrd="0" destOrd="0" presId="urn:microsoft.com/office/officeart/2005/8/layout/hList1"/>
    <dgm:cxn modelId="{70A1FFBC-1D1A-49ED-8EAF-582793441315}" srcId="{22EA9E71-828C-4C69-A435-711A1F40BDB6}" destId="{39BEE2F7-6F0D-423D-8370-D34DEC81E8CE}" srcOrd="2" destOrd="0" parTransId="{0F7F0023-8419-4D1F-90A0-C9FC72536B2C}" sibTransId="{37A42E11-053E-42E7-9452-2091B0AC42DC}"/>
    <dgm:cxn modelId="{ADD40D76-14FD-484E-9475-0F50E1A42FCF}" type="presOf" srcId="{39BEE2F7-6F0D-423D-8370-D34DEC81E8CE}" destId="{93E6B058-24E6-4133-A8DF-546F8224C4E5}" srcOrd="0" destOrd="2" presId="urn:microsoft.com/office/officeart/2005/8/layout/hList1"/>
    <dgm:cxn modelId="{D3B35D46-FBD4-4E1D-834E-FDB2DE27D37B}" srcId="{22EA9E71-828C-4C69-A435-711A1F40BDB6}" destId="{28A27D47-E502-4A4B-A639-B8C3EF841710}" srcOrd="3" destOrd="0" parTransId="{A4630507-EFF8-418C-8E64-0095BBCE2D71}" sibTransId="{A72C8008-FDFF-49D8-815A-12DA5ACF9C1F}"/>
    <dgm:cxn modelId="{EDD4FDD5-D7DF-4F77-B0A0-D3CA5F46B68B}" type="presOf" srcId="{00192462-3DB0-4FEA-AE77-E63E2505B57F}" destId="{93E6B058-24E6-4133-A8DF-546F8224C4E5}" srcOrd="0" destOrd="1" presId="urn:microsoft.com/office/officeart/2005/8/layout/hList1"/>
    <dgm:cxn modelId="{4017A9EC-6959-4854-B306-268BC743C5E4}" type="presOf" srcId="{1A88EAD5-68F1-4608-BD49-43DB5F50C9C8}" destId="{BE5968D1-2ED9-4F07-A57B-D6DA52A7B20F}" srcOrd="0" destOrd="0" presId="urn:microsoft.com/office/officeart/2005/8/layout/hList1"/>
    <dgm:cxn modelId="{B297F715-CB9A-4F42-A875-E6EDD5656547}" srcId="{D51EFA2D-E156-4313-AD23-EC29567B5D2D}" destId="{1A88EAD5-68F1-4608-BD49-43DB5F50C9C8}" srcOrd="0" destOrd="0" parTransId="{7D0F531C-C1CE-4237-BD29-BD5B65AB3468}" sibTransId="{4F589D32-F0BF-443E-BB18-ABFDECE2D64C}"/>
    <dgm:cxn modelId="{1D1754DC-7B15-45AB-9062-ED3CCC8727C3}" type="presOf" srcId="{22EA9E71-828C-4C69-A435-711A1F40BDB6}" destId="{2CBA9B37-FBFD-440E-8856-5D48A474A560}" srcOrd="0" destOrd="0" presId="urn:microsoft.com/office/officeart/2005/8/layout/hList1"/>
    <dgm:cxn modelId="{256F2AED-18DA-4A56-B376-A73FF2C184D0}" type="presParOf" srcId="{FDAF2D8A-D703-44BF-A334-E310275D01E3}" destId="{21990A32-0ACB-421E-B40C-9BCADF481E99}" srcOrd="0" destOrd="0" presId="urn:microsoft.com/office/officeart/2005/8/layout/hList1"/>
    <dgm:cxn modelId="{B15495DC-C55A-465A-8A9B-CFC398AE7565}" type="presParOf" srcId="{21990A32-0ACB-421E-B40C-9BCADF481E99}" destId="{BE5968D1-2ED9-4F07-A57B-D6DA52A7B20F}" srcOrd="0" destOrd="0" presId="urn:microsoft.com/office/officeart/2005/8/layout/hList1"/>
    <dgm:cxn modelId="{0ED84A04-AB54-4F16-BAAC-4ABAE59712CA}" type="presParOf" srcId="{21990A32-0ACB-421E-B40C-9BCADF481E99}" destId="{677B4E01-C99F-46D6-BB2B-500549C8C65E}" srcOrd="1" destOrd="0" presId="urn:microsoft.com/office/officeart/2005/8/layout/hList1"/>
    <dgm:cxn modelId="{6DD0842C-82C2-4A60-82B1-D2DE47AE259C}" type="presParOf" srcId="{FDAF2D8A-D703-44BF-A334-E310275D01E3}" destId="{F1B41104-9431-4CAB-ACF6-B37EE4810D64}" srcOrd="1" destOrd="0" presId="urn:microsoft.com/office/officeart/2005/8/layout/hList1"/>
    <dgm:cxn modelId="{47B44204-AF64-4B9A-837B-E2F7E72FA27F}" type="presParOf" srcId="{FDAF2D8A-D703-44BF-A334-E310275D01E3}" destId="{DBFB2E0B-DFD9-41C4-B80F-0EF2C79865BC}" srcOrd="2" destOrd="0" presId="urn:microsoft.com/office/officeart/2005/8/layout/hList1"/>
    <dgm:cxn modelId="{E7198D7A-6421-4313-AB90-9626D59D8B52}" type="presParOf" srcId="{DBFB2E0B-DFD9-41C4-B80F-0EF2C79865BC}" destId="{2CBA9B37-FBFD-440E-8856-5D48A474A560}" srcOrd="0" destOrd="0" presId="urn:microsoft.com/office/officeart/2005/8/layout/hList1"/>
    <dgm:cxn modelId="{F9C77CD3-7777-4864-8126-E6B2C6CDA236}" type="presParOf" srcId="{DBFB2E0B-DFD9-41C4-B80F-0EF2C79865BC}" destId="{93E6B058-24E6-4133-A8DF-546F8224C4E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99A556-CBB0-45DF-B445-C517838A4370}">
      <dsp:nvSpPr>
        <dsp:cNvPr id="0" name=""/>
        <dsp:cNvSpPr/>
      </dsp:nvSpPr>
      <dsp:spPr>
        <a:xfrm>
          <a:off x="0" y="431626"/>
          <a:ext cx="2557363" cy="1534417"/>
        </a:xfrm>
        <a:prstGeom prst="rect">
          <a:avLst/>
        </a:prstGeom>
        <a:solidFill>
          <a:schemeClr val="lt1">
            <a:hueOff val="0"/>
            <a:satOff val="0"/>
            <a:lumOff val="0"/>
            <a:alphaOff val="0"/>
          </a:schemeClr>
        </a:solidFill>
        <a:ln w="425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id-ID" sz="2400" b="1" kern="1200" dirty="0" smtClean="0"/>
            <a:t>TEORI SIFAT</a:t>
          </a:r>
          <a:endParaRPr lang="id-ID" sz="2400" b="1" kern="1200" dirty="0"/>
        </a:p>
      </dsp:txBody>
      <dsp:txXfrm>
        <a:off x="0" y="431626"/>
        <a:ext cx="2557363" cy="1534417"/>
      </dsp:txXfrm>
    </dsp:sp>
    <dsp:sp modelId="{90A7C774-A090-4143-A715-F601CE06B1ED}">
      <dsp:nvSpPr>
        <dsp:cNvPr id="0" name=""/>
        <dsp:cNvSpPr/>
      </dsp:nvSpPr>
      <dsp:spPr>
        <a:xfrm>
          <a:off x="2813099" y="431626"/>
          <a:ext cx="2557363" cy="1534417"/>
        </a:xfrm>
        <a:prstGeom prst="rect">
          <a:avLst/>
        </a:prstGeom>
        <a:solidFill>
          <a:schemeClr val="lt1">
            <a:hueOff val="0"/>
            <a:satOff val="0"/>
            <a:lumOff val="0"/>
            <a:alphaOff val="0"/>
          </a:schemeClr>
        </a:solidFill>
        <a:ln w="425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id-ID" sz="2400" b="1" kern="1200" dirty="0" smtClean="0"/>
            <a:t>TEORI PERILAKU</a:t>
          </a:r>
          <a:endParaRPr lang="id-ID" sz="2400" b="1" kern="1200" dirty="0"/>
        </a:p>
      </dsp:txBody>
      <dsp:txXfrm>
        <a:off x="2813099" y="431626"/>
        <a:ext cx="2557363" cy="1534417"/>
      </dsp:txXfrm>
    </dsp:sp>
    <dsp:sp modelId="{1AB98110-EAF2-4503-8B1C-028AB032D1E1}">
      <dsp:nvSpPr>
        <dsp:cNvPr id="0" name=""/>
        <dsp:cNvSpPr/>
      </dsp:nvSpPr>
      <dsp:spPr>
        <a:xfrm>
          <a:off x="5626198" y="431626"/>
          <a:ext cx="2557363" cy="1534417"/>
        </a:xfrm>
        <a:prstGeom prst="rect">
          <a:avLst/>
        </a:prstGeom>
        <a:solidFill>
          <a:schemeClr val="lt1">
            <a:hueOff val="0"/>
            <a:satOff val="0"/>
            <a:lumOff val="0"/>
            <a:alphaOff val="0"/>
          </a:schemeClr>
        </a:solidFill>
        <a:ln w="425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id-ID" sz="2400" b="1" kern="1200" dirty="0" smtClean="0"/>
            <a:t>TEORI SITUASIONAL</a:t>
          </a:r>
          <a:endParaRPr lang="id-ID" sz="2400" b="1" kern="1200" dirty="0"/>
        </a:p>
      </dsp:txBody>
      <dsp:txXfrm>
        <a:off x="5626198" y="431626"/>
        <a:ext cx="2557363" cy="1534417"/>
      </dsp:txXfrm>
    </dsp:sp>
    <dsp:sp modelId="{39F805BD-4223-41C3-BDC1-3AC4B14DAD2E}">
      <dsp:nvSpPr>
        <dsp:cNvPr id="0" name=""/>
        <dsp:cNvSpPr/>
      </dsp:nvSpPr>
      <dsp:spPr>
        <a:xfrm>
          <a:off x="1406549" y="2221780"/>
          <a:ext cx="2557363" cy="1534417"/>
        </a:xfrm>
        <a:prstGeom prst="rect">
          <a:avLst/>
        </a:prstGeom>
        <a:solidFill>
          <a:schemeClr val="lt1">
            <a:hueOff val="0"/>
            <a:satOff val="0"/>
            <a:lumOff val="0"/>
            <a:alphaOff val="0"/>
          </a:schemeClr>
        </a:solidFill>
        <a:ln w="425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id-ID" sz="2400" b="1" kern="1200" dirty="0" smtClean="0"/>
            <a:t>TEORI KONTINGENSI</a:t>
          </a:r>
          <a:endParaRPr lang="id-ID" sz="2400" b="1" kern="1200" dirty="0"/>
        </a:p>
      </dsp:txBody>
      <dsp:txXfrm>
        <a:off x="1406549" y="2221780"/>
        <a:ext cx="2557363" cy="1534417"/>
      </dsp:txXfrm>
    </dsp:sp>
    <dsp:sp modelId="{FE383842-2D14-40B7-BD9C-8FB25FC3F4BD}">
      <dsp:nvSpPr>
        <dsp:cNvPr id="0" name=""/>
        <dsp:cNvSpPr/>
      </dsp:nvSpPr>
      <dsp:spPr>
        <a:xfrm>
          <a:off x="4219649" y="2221780"/>
          <a:ext cx="2557363" cy="1534417"/>
        </a:xfrm>
        <a:prstGeom prst="rect">
          <a:avLst/>
        </a:prstGeom>
        <a:solidFill>
          <a:schemeClr val="lt1">
            <a:hueOff val="0"/>
            <a:satOff val="0"/>
            <a:lumOff val="0"/>
            <a:alphaOff val="0"/>
          </a:schemeClr>
        </a:solidFill>
        <a:ln w="425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id-ID" sz="2400" b="1" kern="1200" dirty="0" smtClean="0"/>
            <a:t>TEORI PATH-GOAL</a:t>
          </a:r>
          <a:endParaRPr lang="id-ID" sz="2400" b="1" kern="1200" dirty="0"/>
        </a:p>
      </dsp:txBody>
      <dsp:txXfrm>
        <a:off x="4219649" y="2221780"/>
        <a:ext cx="2557363" cy="15344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149592-D1E4-49EA-AD4E-F6E319FDFA17}">
      <dsp:nvSpPr>
        <dsp:cNvPr id="0" name=""/>
        <dsp:cNvSpPr/>
      </dsp:nvSpPr>
      <dsp:spPr>
        <a:xfrm>
          <a:off x="0" y="354025"/>
          <a:ext cx="8291264" cy="554400"/>
        </a:xfrm>
        <a:prstGeom prst="rect">
          <a:avLst/>
        </a:prstGeom>
        <a:solidFill>
          <a:schemeClr val="dk2">
            <a:alpha val="90000"/>
            <a:tint val="40000"/>
            <a:hueOff val="0"/>
            <a:satOff val="0"/>
            <a:lumOff val="0"/>
            <a:alphaOff val="0"/>
          </a:schemeClr>
        </a:solidFill>
        <a:ln w="425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5DA057D-EE04-41B0-8ABC-3FACE477685E}">
      <dsp:nvSpPr>
        <dsp:cNvPr id="0" name=""/>
        <dsp:cNvSpPr/>
      </dsp:nvSpPr>
      <dsp:spPr>
        <a:xfrm>
          <a:off x="394725" y="29305"/>
          <a:ext cx="7894506" cy="649440"/>
        </a:xfrm>
        <a:prstGeom prst="roundRect">
          <a:avLst/>
        </a:prstGeom>
        <a:solidFill>
          <a:schemeClr val="lt1">
            <a:hueOff val="0"/>
            <a:satOff val="0"/>
            <a:lumOff val="0"/>
            <a:alphaOff val="0"/>
          </a:schemeClr>
        </a:solidFill>
        <a:ln w="425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373" tIns="0" rIns="219373" bIns="0" numCol="1" spcCol="1270" anchor="ctr" anchorCtr="0">
          <a:noAutofit/>
        </a:bodyPr>
        <a:lstStyle/>
        <a:p>
          <a:pPr lvl="0" algn="l" defTabSz="800100">
            <a:lnSpc>
              <a:spcPct val="90000"/>
            </a:lnSpc>
            <a:spcBef>
              <a:spcPct val="0"/>
            </a:spcBef>
            <a:spcAft>
              <a:spcPct val="35000"/>
            </a:spcAft>
          </a:pPr>
          <a:r>
            <a:rPr lang="id-ID" sz="1800" b="1" kern="1200" dirty="0" smtClean="0">
              <a:solidFill>
                <a:srgbClr val="FF0000"/>
              </a:solidFill>
              <a:latin typeface="Arial Narrow" pitchFamily="34" charset="0"/>
            </a:rPr>
            <a:t>Teori pembawaan/</a:t>
          </a:r>
          <a:r>
            <a:rPr lang="id-ID" sz="1800" b="1" i="1" kern="1200" dirty="0" smtClean="0">
              <a:solidFill>
                <a:srgbClr val="FF0000"/>
              </a:solidFill>
              <a:latin typeface="Arial Narrow" pitchFamily="34" charset="0"/>
            </a:rPr>
            <a:t>inherent</a:t>
          </a:r>
          <a:r>
            <a:rPr lang="id-ID" sz="1800" b="1" i="0" kern="1200" dirty="0" smtClean="0">
              <a:solidFill>
                <a:srgbClr val="FF0000"/>
              </a:solidFill>
              <a:latin typeface="Arial Narrow" pitchFamily="34" charset="0"/>
            </a:rPr>
            <a:t> </a:t>
          </a:r>
          <a:r>
            <a:rPr lang="id-ID" sz="1800" b="1" i="0" kern="1200" dirty="0" smtClean="0">
              <a:solidFill>
                <a:schemeClr val="tx2"/>
              </a:solidFill>
              <a:latin typeface="Arial Narrow" pitchFamily="34" charset="0"/>
              <a:sym typeface="Wingdings" pitchFamily="2" charset="2"/>
            </a:rPr>
            <a:t> </a:t>
          </a:r>
          <a:r>
            <a:rPr lang="id-ID" sz="1800" b="1" kern="1200" dirty="0" smtClean="0"/>
            <a:t>Seseorang yang dilahirkan sebagai pemimpin karena memiliki sifat sebagai pemimpin.</a:t>
          </a:r>
          <a:endParaRPr lang="id-ID" sz="1800" b="1" i="1" kern="1200" dirty="0"/>
        </a:p>
      </dsp:txBody>
      <dsp:txXfrm>
        <a:off x="426428" y="61008"/>
        <a:ext cx="7831100" cy="586034"/>
      </dsp:txXfrm>
    </dsp:sp>
    <dsp:sp modelId="{1C018FBB-3231-471D-833B-E9EE733A05E3}">
      <dsp:nvSpPr>
        <dsp:cNvPr id="0" name=""/>
        <dsp:cNvSpPr/>
      </dsp:nvSpPr>
      <dsp:spPr>
        <a:xfrm>
          <a:off x="0" y="1351945"/>
          <a:ext cx="8291264" cy="554400"/>
        </a:xfrm>
        <a:prstGeom prst="rect">
          <a:avLst/>
        </a:prstGeom>
        <a:solidFill>
          <a:schemeClr val="dk2">
            <a:alpha val="90000"/>
            <a:tint val="40000"/>
            <a:hueOff val="0"/>
            <a:satOff val="0"/>
            <a:lumOff val="0"/>
            <a:alphaOff val="0"/>
          </a:schemeClr>
        </a:solidFill>
        <a:ln w="425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4A843C-CFAB-4515-9F9C-31C879F2A7E2}">
      <dsp:nvSpPr>
        <dsp:cNvPr id="0" name=""/>
        <dsp:cNvSpPr/>
      </dsp:nvSpPr>
      <dsp:spPr>
        <a:xfrm>
          <a:off x="399179" y="1027225"/>
          <a:ext cx="7883705" cy="649440"/>
        </a:xfrm>
        <a:prstGeom prst="roundRect">
          <a:avLst/>
        </a:prstGeom>
        <a:solidFill>
          <a:schemeClr val="lt1">
            <a:hueOff val="0"/>
            <a:satOff val="0"/>
            <a:lumOff val="0"/>
            <a:alphaOff val="0"/>
          </a:schemeClr>
        </a:solidFill>
        <a:ln w="425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373" tIns="0" rIns="219373" bIns="0" numCol="1" spcCol="1270" anchor="ctr" anchorCtr="0">
          <a:noAutofit/>
        </a:bodyPr>
        <a:lstStyle/>
        <a:p>
          <a:pPr lvl="0" algn="l" defTabSz="800100">
            <a:lnSpc>
              <a:spcPct val="90000"/>
            </a:lnSpc>
            <a:spcBef>
              <a:spcPct val="0"/>
            </a:spcBef>
            <a:spcAft>
              <a:spcPct val="35000"/>
            </a:spcAft>
          </a:pPr>
          <a:r>
            <a:rPr lang="id-ID" sz="1800" b="1" kern="1200" dirty="0" smtClean="0">
              <a:latin typeface="Arial Narrow" pitchFamily="34" charset="0"/>
            </a:rPr>
            <a:t>Memusatkan pada karakteristik pribadi seorang pemimpin </a:t>
          </a:r>
          <a:r>
            <a:rPr lang="id-ID" sz="1800" b="1" kern="1200" dirty="0" smtClean="0">
              <a:latin typeface="Arial Narrow" pitchFamily="34" charset="0"/>
              <a:sym typeface="Wingdings" pitchFamily="2" charset="2"/>
            </a:rPr>
            <a:t> </a:t>
          </a:r>
          <a:r>
            <a:rPr lang="id-ID" sz="1800" b="1" kern="1200" dirty="0" smtClean="0">
              <a:latin typeface="Arial Narrow" pitchFamily="34" charset="0"/>
            </a:rPr>
            <a:t>pembeda antara </a:t>
          </a:r>
          <a:r>
            <a:rPr lang="id-ID" sz="1800" b="1" i="1" kern="1200" dirty="0" smtClean="0">
              <a:latin typeface="Arial Narrow" pitchFamily="34" charset="0"/>
            </a:rPr>
            <a:t>leader </a:t>
          </a:r>
          <a:r>
            <a:rPr lang="id-ID" sz="1800" b="1" kern="1200" dirty="0" smtClean="0">
              <a:latin typeface="Arial Narrow" pitchFamily="34" charset="0"/>
            </a:rPr>
            <a:t>dan </a:t>
          </a:r>
          <a:r>
            <a:rPr lang="id-ID" sz="1800" b="1" i="1" kern="1200" dirty="0" smtClean="0">
              <a:latin typeface="Arial Narrow" pitchFamily="34" charset="0"/>
            </a:rPr>
            <a:t>non leader</a:t>
          </a:r>
          <a:endParaRPr lang="id-ID" sz="1800" b="1" kern="1200" dirty="0"/>
        </a:p>
      </dsp:txBody>
      <dsp:txXfrm>
        <a:off x="430882" y="1058928"/>
        <a:ext cx="7820299" cy="586034"/>
      </dsp:txXfrm>
    </dsp:sp>
    <dsp:sp modelId="{874D2361-1EA4-4EC9-9218-A0C3C5F97164}">
      <dsp:nvSpPr>
        <dsp:cNvPr id="0" name=""/>
        <dsp:cNvSpPr/>
      </dsp:nvSpPr>
      <dsp:spPr>
        <a:xfrm>
          <a:off x="0" y="2349865"/>
          <a:ext cx="8291264" cy="554400"/>
        </a:xfrm>
        <a:prstGeom prst="rect">
          <a:avLst/>
        </a:prstGeom>
        <a:solidFill>
          <a:schemeClr val="dk2">
            <a:alpha val="90000"/>
            <a:tint val="40000"/>
            <a:hueOff val="0"/>
            <a:satOff val="0"/>
            <a:lumOff val="0"/>
            <a:alphaOff val="0"/>
          </a:schemeClr>
        </a:solidFill>
        <a:ln w="425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3323752-F7FE-4750-8087-3DC82EB94DB7}">
      <dsp:nvSpPr>
        <dsp:cNvPr id="0" name=""/>
        <dsp:cNvSpPr/>
      </dsp:nvSpPr>
      <dsp:spPr>
        <a:xfrm>
          <a:off x="412134" y="2025145"/>
          <a:ext cx="7871786" cy="649440"/>
        </a:xfrm>
        <a:prstGeom prst="roundRect">
          <a:avLst/>
        </a:prstGeom>
        <a:solidFill>
          <a:schemeClr val="lt1">
            <a:hueOff val="0"/>
            <a:satOff val="0"/>
            <a:lumOff val="0"/>
            <a:alphaOff val="0"/>
          </a:schemeClr>
        </a:solidFill>
        <a:ln w="425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373" tIns="0" rIns="219373" bIns="0" numCol="1" spcCol="1270" anchor="ctr" anchorCtr="0">
          <a:noAutofit/>
        </a:bodyPr>
        <a:lstStyle/>
        <a:p>
          <a:pPr lvl="0" algn="l" defTabSz="800100">
            <a:lnSpc>
              <a:spcPct val="90000"/>
            </a:lnSpc>
            <a:spcBef>
              <a:spcPct val="0"/>
            </a:spcBef>
            <a:spcAft>
              <a:spcPct val="35000"/>
            </a:spcAft>
          </a:pPr>
          <a:r>
            <a:rPr lang="id-ID" sz="1800" b="1" kern="1200" dirty="0" smtClean="0">
              <a:latin typeface="Arial Narrow" pitchFamily="34" charset="0"/>
            </a:rPr>
            <a:t>Karakteristik fisik (penampilan), karakteristik kepribadian (ekstrovert), </a:t>
          </a:r>
          <a:r>
            <a:rPr lang="id-ID" sz="1800" b="1" i="1" kern="1200" dirty="0" smtClean="0">
              <a:latin typeface="Arial Narrow" pitchFamily="34" charset="0"/>
            </a:rPr>
            <a:t>skill</a:t>
          </a:r>
          <a:r>
            <a:rPr lang="id-ID" sz="1800" b="1" kern="1200" dirty="0" smtClean="0">
              <a:latin typeface="Arial Narrow" pitchFamily="34" charset="0"/>
            </a:rPr>
            <a:t> dan </a:t>
          </a:r>
          <a:r>
            <a:rPr lang="id-ID" sz="1800" b="1" i="1" kern="1200" dirty="0" smtClean="0">
              <a:latin typeface="Arial Narrow" pitchFamily="34" charset="0"/>
            </a:rPr>
            <a:t>abilities</a:t>
          </a:r>
          <a:r>
            <a:rPr lang="id-ID" sz="1800" b="1" kern="1200" dirty="0" smtClean="0">
              <a:latin typeface="Arial Narrow" pitchFamily="34" charset="0"/>
            </a:rPr>
            <a:t> (intelegensi), dan faktor-faktor sosial (interpersonal skill)</a:t>
          </a:r>
          <a:endParaRPr lang="id-ID" sz="1800" b="1" kern="1200" dirty="0"/>
        </a:p>
      </dsp:txBody>
      <dsp:txXfrm>
        <a:off x="443837" y="2056848"/>
        <a:ext cx="7808380" cy="586034"/>
      </dsp:txXfrm>
    </dsp:sp>
    <dsp:sp modelId="{8B05DD68-0E68-40FB-82EA-8605BC146108}">
      <dsp:nvSpPr>
        <dsp:cNvPr id="0" name=""/>
        <dsp:cNvSpPr/>
      </dsp:nvSpPr>
      <dsp:spPr>
        <a:xfrm>
          <a:off x="0" y="3347785"/>
          <a:ext cx="8291264" cy="554400"/>
        </a:xfrm>
        <a:prstGeom prst="rect">
          <a:avLst/>
        </a:prstGeom>
        <a:solidFill>
          <a:schemeClr val="dk2">
            <a:alpha val="90000"/>
            <a:tint val="40000"/>
            <a:hueOff val="0"/>
            <a:satOff val="0"/>
            <a:lumOff val="0"/>
            <a:alphaOff val="0"/>
          </a:schemeClr>
        </a:solidFill>
        <a:ln w="425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0518184-0AEE-4258-AC82-E6C5DF2FDA0A}">
      <dsp:nvSpPr>
        <dsp:cNvPr id="0" name=""/>
        <dsp:cNvSpPr/>
      </dsp:nvSpPr>
      <dsp:spPr>
        <a:xfrm>
          <a:off x="413348" y="3023065"/>
          <a:ext cx="7874151" cy="649440"/>
        </a:xfrm>
        <a:prstGeom prst="roundRect">
          <a:avLst/>
        </a:prstGeom>
        <a:solidFill>
          <a:schemeClr val="lt1">
            <a:hueOff val="0"/>
            <a:satOff val="0"/>
            <a:lumOff val="0"/>
            <a:alphaOff val="0"/>
          </a:schemeClr>
        </a:solidFill>
        <a:ln w="425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373" tIns="0" rIns="219373" bIns="0" numCol="1" spcCol="1270" anchor="ctr" anchorCtr="0">
          <a:noAutofit/>
        </a:bodyPr>
        <a:lstStyle/>
        <a:p>
          <a:pPr lvl="0" algn="l" defTabSz="800100">
            <a:lnSpc>
              <a:spcPct val="90000"/>
            </a:lnSpc>
            <a:spcBef>
              <a:spcPct val="0"/>
            </a:spcBef>
            <a:spcAft>
              <a:spcPct val="35000"/>
            </a:spcAft>
          </a:pPr>
          <a:r>
            <a:rPr lang="id-ID" sz="1800" b="1" kern="1200" dirty="0" smtClean="0">
              <a:latin typeface="Arial Narrow" pitchFamily="34" charset="0"/>
            </a:rPr>
            <a:t>Ciri sifat pemimpin, al: integritas, drive, self confidence, cerdas, luwes, dsb.</a:t>
          </a:r>
          <a:endParaRPr lang="id-ID" sz="1800" b="1" kern="1200" dirty="0"/>
        </a:p>
      </dsp:txBody>
      <dsp:txXfrm>
        <a:off x="445051" y="3054768"/>
        <a:ext cx="7810745" cy="586034"/>
      </dsp:txXfrm>
    </dsp:sp>
    <dsp:sp modelId="{C217DED2-2625-4BF9-90C5-42752485C5C8}">
      <dsp:nvSpPr>
        <dsp:cNvPr id="0" name=""/>
        <dsp:cNvSpPr/>
      </dsp:nvSpPr>
      <dsp:spPr>
        <a:xfrm>
          <a:off x="0" y="4345705"/>
          <a:ext cx="8291264" cy="554400"/>
        </a:xfrm>
        <a:prstGeom prst="rect">
          <a:avLst/>
        </a:prstGeom>
        <a:solidFill>
          <a:schemeClr val="dk2">
            <a:alpha val="90000"/>
            <a:tint val="40000"/>
            <a:hueOff val="0"/>
            <a:satOff val="0"/>
            <a:lumOff val="0"/>
            <a:alphaOff val="0"/>
          </a:schemeClr>
        </a:solidFill>
        <a:ln w="425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D55D5EA-1611-41D9-88F5-450E48628DFF}">
      <dsp:nvSpPr>
        <dsp:cNvPr id="0" name=""/>
        <dsp:cNvSpPr/>
      </dsp:nvSpPr>
      <dsp:spPr>
        <a:xfrm>
          <a:off x="409300" y="4020985"/>
          <a:ext cx="7879028" cy="649440"/>
        </a:xfrm>
        <a:prstGeom prst="roundRect">
          <a:avLst/>
        </a:prstGeom>
        <a:solidFill>
          <a:schemeClr val="lt1">
            <a:hueOff val="0"/>
            <a:satOff val="0"/>
            <a:lumOff val="0"/>
            <a:alphaOff val="0"/>
          </a:schemeClr>
        </a:solidFill>
        <a:ln w="425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373" tIns="0" rIns="219373" bIns="0" numCol="1" spcCol="1270" anchor="ctr" anchorCtr="0">
          <a:noAutofit/>
        </a:bodyPr>
        <a:lstStyle/>
        <a:p>
          <a:pPr lvl="0" algn="l" defTabSz="800100">
            <a:lnSpc>
              <a:spcPct val="90000"/>
            </a:lnSpc>
            <a:spcBef>
              <a:spcPct val="0"/>
            </a:spcBef>
            <a:spcAft>
              <a:spcPct val="35000"/>
            </a:spcAft>
          </a:pPr>
          <a:r>
            <a:rPr lang="id-ID" sz="1800" b="1" kern="1200" smtClean="0"/>
            <a:t>Sifat-sifat kepemimpinan tidak seluruhnya dilahirkan, tetapi dapat dicapai melalui pendidikan dan pengalaman</a:t>
          </a:r>
          <a:endParaRPr lang="id-ID" sz="1800" b="1" kern="1200" dirty="0"/>
        </a:p>
      </dsp:txBody>
      <dsp:txXfrm>
        <a:off x="441003" y="4052688"/>
        <a:ext cx="7815622" cy="5860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5F23FA-4086-4184-B189-0FB04DF6414D}">
      <dsp:nvSpPr>
        <dsp:cNvPr id="0" name=""/>
        <dsp:cNvSpPr/>
      </dsp:nvSpPr>
      <dsp:spPr>
        <a:xfrm rot="5400000">
          <a:off x="-185785" y="191522"/>
          <a:ext cx="1238567" cy="866997"/>
        </a:xfrm>
        <a:prstGeom prst="chevron">
          <a:avLst/>
        </a:prstGeom>
        <a:solidFill>
          <a:schemeClr val="lt1">
            <a:hueOff val="0"/>
            <a:satOff val="0"/>
            <a:lumOff val="0"/>
            <a:alphaOff val="0"/>
          </a:schemeClr>
        </a:solidFill>
        <a:ln w="425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endParaRPr lang="id-ID" sz="2000" b="1" kern="1200" dirty="0"/>
        </a:p>
      </dsp:txBody>
      <dsp:txXfrm rot="-5400000">
        <a:off x="1" y="439236"/>
        <a:ext cx="866997" cy="371570"/>
      </dsp:txXfrm>
    </dsp:sp>
    <dsp:sp modelId="{688D6683-0B3E-4B8A-9DD1-3298E1FCF1C4}">
      <dsp:nvSpPr>
        <dsp:cNvPr id="0" name=""/>
        <dsp:cNvSpPr/>
      </dsp:nvSpPr>
      <dsp:spPr>
        <a:xfrm rot="5400000">
          <a:off x="4513208" y="-3640474"/>
          <a:ext cx="805068" cy="8097490"/>
        </a:xfrm>
        <a:prstGeom prst="round2SameRect">
          <a:avLst/>
        </a:prstGeom>
        <a:solidFill>
          <a:schemeClr val="dk2">
            <a:alpha val="90000"/>
            <a:tint val="40000"/>
            <a:hueOff val="0"/>
            <a:satOff val="0"/>
            <a:lumOff val="0"/>
            <a:alphaOff val="0"/>
          </a:schemeClr>
        </a:solidFill>
        <a:ln w="425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id-ID" sz="2000" b="1" kern="1200" dirty="0" smtClean="0"/>
            <a:t>Terfokus pd </a:t>
          </a:r>
          <a:r>
            <a:rPr lang="id-ID" sz="2000" b="1" kern="1200" dirty="0" smtClean="0">
              <a:solidFill>
                <a:srgbClr val="FF0000"/>
              </a:solidFill>
            </a:rPr>
            <a:t>tindakan yg dilakukan </a:t>
          </a:r>
          <a:r>
            <a:rPr lang="id-ID" sz="2000" b="1" kern="1200" dirty="0" smtClean="0"/>
            <a:t>pemimpin drpd memperhatikan atribut yg melekat pd diri seorang pemimpin.</a:t>
          </a:r>
          <a:endParaRPr lang="id-ID" sz="2000" b="1" kern="1200" dirty="0"/>
        </a:p>
      </dsp:txBody>
      <dsp:txXfrm rot="-5400000">
        <a:off x="866997" y="45037"/>
        <a:ext cx="8058190" cy="726468"/>
      </dsp:txXfrm>
    </dsp:sp>
    <dsp:sp modelId="{FB073847-751D-44EA-B195-CA64D3384C96}">
      <dsp:nvSpPr>
        <dsp:cNvPr id="0" name=""/>
        <dsp:cNvSpPr/>
      </dsp:nvSpPr>
      <dsp:spPr>
        <a:xfrm rot="5400000">
          <a:off x="-185785" y="1283495"/>
          <a:ext cx="1238567" cy="866997"/>
        </a:xfrm>
        <a:prstGeom prst="chevron">
          <a:avLst/>
        </a:prstGeom>
        <a:solidFill>
          <a:schemeClr val="lt1">
            <a:hueOff val="0"/>
            <a:satOff val="0"/>
            <a:lumOff val="0"/>
            <a:alphaOff val="0"/>
          </a:schemeClr>
        </a:solidFill>
        <a:ln w="425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endParaRPr lang="id-ID" sz="2000" b="1" kern="1200" dirty="0"/>
        </a:p>
      </dsp:txBody>
      <dsp:txXfrm rot="-5400000">
        <a:off x="1" y="1531209"/>
        <a:ext cx="866997" cy="371570"/>
      </dsp:txXfrm>
    </dsp:sp>
    <dsp:sp modelId="{FBB4C425-6C97-4157-B061-B4200B612D8E}">
      <dsp:nvSpPr>
        <dsp:cNvPr id="0" name=""/>
        <dsp:cNvSpPr/>
      </dsp:nvSpPr>
      <dsp:spPr>
        <a:xfrm rot="5400000">
          <a:off x="4513208" y="-2548500"/>
          <a:ext cx="805068" cy="8097490"/>
        </a:xfrm>
        <a:prstGeom prst="round2SameRect">
          <a:avLst/>
        </a:prstGeom>
        <a:solidFill>
          <a:schemeClr val="dk2">
            <a:alpha val="90000"/>
            <a:tint val="40000"/>
            <a:hueOff val="0"/>
            <a:satOff val="0"/>
            <a:lumOff val="0"/>
            <a:alphaOff val="0"/>
          </a:schemeClr>
        </a:solidFill>
        <a:ln w="425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id-ID" sz="2000" b="1" kern="1200" dirty="0" smtClean="0"/>
            <a:t>Merupakan interaksi antara pemimpin dan bawahan </a:t>
          </a:r>
          <a:r>
            <a:rPr lang="id-ID" sz="2000" b="1" kern="1200" dirty="0" smtClean="0">
              <a:sym typeface="Wingdings" pitchFamily="2" charset="2"/>
            </a:rPr>
            <a:t></a:t>
          </a:r>
          <a:r>
            <a:rPr lang="id-ID" sz="2000" b="1" kern="1200" dirty="0" smtClean="0"/>
            <a:t> bawahan </a:t>
          </a:r>
          <a:r>
            <a:rPr lang="id-ID" sz="2000" b="1" kern="1200" smtClean="0"/>
            <a:t>menganalisis dan </a:t>
          </a:r>
          <a:r>
            <a:rPr lang="id-ID" sz="2000" b="1" kern="1200" dirty="0" smtClean="0"/>
            <a:t>mempersepsikan apakah menerima atau menolak kepemimpinannya.</a:t>
          </a:r>
          <a:endParaRPr lang="id-ID" sz="2000" b="1" kern="1200" dirty="0"/>
        </a:p>
      </dsp:txBody>
      <dsp:txXfrm rot="-5400000">
        <a:off x="866997" y="1137011"/>
        <a:ext cx="8058190" cy="726468"/>
      </dsp:txXfrm>
    </dsp:sp>
    <dsp:sp modelId="{1875811E-8E2D-44F9-A492-CB3242C7C912}">
      <dsp:nvSpPr>
        <dsp:cNvPr id="0" name=""/>
        <dsp:cNvSpPr/>
      </dsp:nvSpPr>
      <dsp:spPr>
        <a:xfrm rot="5400000">
          <a:off x="-185785" y="2375469"/>
          <a:ext cx="1238567" cy="866997"/>
        </a:xfrm>
        <a:prstGeom prst="chevron">
          <a:avLst/>
        </a:prstGeom>
        <a:solidFill>
          <a:schemeClr val="lt1">
            <a:hueOff val="0"/>
            <a:satOff val="0"/>
            <a:lumOff val="0"/>
            <a:alphaOff val="0"/>
          </a:schemeClr>
        </a:solidFill>
        <a:ln w="425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endParaRPr lang="id-ID" sz="2000" b="1" kern="1200"/>
        </a:p>
      </dsp:txBody>
      <dsp:txXfrm rot="-5400000">
        <a:off x="1" y="2623183"/>
        <a:ext cx="866997" cy="371570"/>
      </dsp:txXfrm>
    </dsp:sp>
    <dsp:sp modelId="{888D4E95-1EAC-43DC-9DBD-7A48CF50AD74}">
      <dsp:nvSpPr>
        <dsp:cNvPr id="0" name=""/>
        <dsp:cNvSpPr/>
      </dsp:nvSpPr>
      <dsp:spPr>
        <a:xfrm rot="5400000">
          <a:off x="4513208" y="-1456526"/>
          <a:ext cx="805068" cy="8097490"/>
        </a:xfrm>
        <a:prstGeom prst="round2SameRect">
          <a:avLst/>
        </a:prstGeom>
        <a:solidFill>
          <a:schemeClr val="dk2">
            <a:alpha val="90000"/>
            <a:tint val="40000"/>
            <a:hueOff val="0"/>
            <a:satOff val="0"/>
            <a:lumOff val="0"/>
            <a:alphaOff val="0"/>
          </a:schemeClr>
        </a:solidFill>
        <a:ln w="425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id-ID" sz="2000" b="1" kern="1200" dirty="0" smtClean="0">
              <a:latin typeface="Arial Narrow" pitchFamily="34" charset="0"/>
            </a:rPr>
            <a:t>Leader mempertimbangkan: Gaya dan kemampuan pribadi mrk, preferensi bawahan, dan situasi</a:t>
          </a:r>
          <a:endParaRPr lang="id-ID" sz="2000" b="1" kern="1200" dirty="0"/>
        </a:p>
      </dsp:txBody>
      <dsp:txXfrm rot="-5400000">
        <a:off x="866997" y="2228985"/>
        <a:ext cx="8058190" cy="726468"/>
      </dsp:txXfrm>
    </dsp:sp>
    <dsp:sp modelId="{6C594AD9-BB6F-41AB-B255-0F9CE83A98FC}">
      <dsp:nvSpPr>
        <dsp:cNvPr id="0" name=""/>
        <dsp:cNvSpPr/>
      </dsp:nvSpPr>
      <dsp:spPr>
        <a:xfrm rot="5400000">
          <a:off x="-185785" y="3467443"/>
          <a:ext cx="1238567" cy="866997"/>
        </a:xfrm>
        <a:prstGeom prst="chevron">
          <a:avLst/>
        </a:prstGeom>
        <a:solidFill>
          <a:schemeClr val="lt1">
            <a:hueOff val="0"/>
            <a:satOff val="0"/>
            <a:lumOff val="0"/>
            <a:alphaOff val="0"/>
          </a:schemeClr>
        </a:solidFill>
        <a:ln w="425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endParaRPr lang="id-ID" sz="2000" b="1" kern="1200"/>
        </a:p>
      </dsp:txBody>
      <dsp:txXfrm rot="-5400000">
        <a:off x="1" y="3715157"/>
        <a:ext cx="866997" cy="371570"/>
      </dsp:txXfrm>
    </dsp:sp>
    <dsp:sp modelId="{8388204D-E325-4405-AC9C-7EE4D6B2907D}">
      <dsp:nvSpPr>
        <dsp:cNvPr id="0" name=""/>
        <dsp:cNvSpPr/>
      </dsp:nvSpPr>
      <dsp:spPr>
        <a:xfrm rot="5400000">
          <a:off x="4513208" y="-364552"/>
          <a:ext cx="805068" cy="8097490"/>
        </a:xfrm>
        <a:prstGeom prst="round2SameRect">
          <a:avLst/>
        </a:prstGeom>
        <a:solidFill>
          <a:schemeClr val="dk2">
            <a:alpha val="90000"/>
            <a:tint val="40000"/>
            <a:hueOff val="0"/>
            <a:satOff val="0"/>
            <a:lumOff val="0"/>
            <a:alphaOff val="0"/>
          </a:schemeClr>
        </a:solidFill>
        <a:ln w="425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id-ID" sz="2000" b="1" kern="1200" dirty="0" smtClean="0">
              <a:latin typeface="Arial Narrow" pitchFamily="34" charset="0"/>
            </a:rPr>
            <a:t>Kontinum dr perilaku pemimpin berada pd rentang: memusat pd pemimpin/leader hingga memusat pd bawahan (</a:t>
          </a:r>
          <a:r>
            <a:rPr lang="id-ID" sz="2000" b="1" kern="1200" dirty="0" smtClean="0">
              <a:solidFill>
                <a:srgbClr val="FF0000"/>
              </a:solidFill>
              <a:latin typeface="Arial Narrow" pitchFamily="34" charset="0"/>
            </a:rPr>
            <a:t>authoritarian – democratic)</a:t>
          </a:r>
          <a:endParaRPr lang="id-ID" sz="2000" b="1" kern="1200" dirty="0"/>
        </a:p>
      </dsp:txBody>
      <dsp:txXfrm rot="-5400000">
        <a:off x="866997" y="3320959"/>
        <a:ext cx="8058190" cy="7264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5968D1-2ED9-4F07-A57B-D6DA52A7B20F}">
      <dsp:nvSpPr>
        <dsp:cNvPr id="0" name=""/>
        <dsp:cNvSpPr/>
      </dsp:nvSpPr>
      <dsp:spPr>
        <a:xfrm>
          <a:off x="40" y="10560"/>
          <a:ext cx="3845569" cy="835200"/>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id-ID" sz="2400" b="1" i="1" kern="1200" dirty="0" smtClean="0">
              <a:solidFill>
                <a:schemeClr val="tx1"/>
              </a:solidFill>
              <a:latin typeface="Arial Narrow" pitchFamily="34" charset="0"/>
            </a:rPr>
            <a:t>Supportive leadership</a:t>
          </a:r>
          <a:endParaRPr lang="id-ID" sz="2400" kern="1200" dirty="0">
            <a:solidFill>
              <a:schemeClr val="tx1"/>
            </a:solidFill>
          </a:endParaRPr>
        </a:p>
      </dsp:txBody>
      <dsp:txXfrm>
        <a:off x="40" y="10560"/>
        <a:ext cx="3845569" cy="835200"/>
      </dsp:txXfrm>
    </dsp:sp>
    <dsp:sp modelId="{677B4E01-C99F-46D6-BB2B-500549C8C65E}">
      <dsp:nvSpPr>
        <dsp:cNvPr id="0" name=""/>
        <dsp:cNvSpPr/>
      </dsp:nvSpPr>
      <dsp:spPr>
        <a:xfrm>
          <a:off x="40" y="845760"/>
          <a:ext cx="3845569" cy="4184237"/>
        </a:xfrm>
        <a:prstGeom prst="rect">
          <a:avLst/>
        </a:prstGeom>
        <a:solidFill>
          <a:schemeClr val="lt1">
            <a:alpha val="90000"/>
            <a:tint val="40000"/>
            <a:hueOff val="0"/>
            <a:satOff val="0"/>
            <a:lumOff val="0"/>
            <a:alphaOff val="0"/>
          </a:schemeClr>
        </a:solidFill>
        <a:ln w="25400" cap="flat" cmpd="sng" algn="ctr">
          <a:solidFill>
            <a:schemeClr val="accent3">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id-ID" sz="2400" kern="1200" dirty="0" smtClean="0">
              <a:solidFill>
                <a:schemeClr val="tx1"/>
              </a:solidFill>
              <a:latin typeface="Arial Narrow" pitchFamily="34" charset="0"/>
              <a:sym typeface="Wingdings" pitchFamily="2" charset="2"/>
            </a:rPr>
            <a:t>Memberi perhatian kepada keperluan bawahan</a:t>
          </a:r>
          <a:endParaRPr lang="id-ID" sz="2400" kern="1200" dirty="0">
            <a:solidFill>
              <a:schemeClr val="tx1"/>
            </a:solidFill>
          </a:endParaRPr>
        </a:p>
        <a:p>
          <a:pPr marL="228600" lvl="1" indent="-228600" algn="l" defTabSz="1066800">
            <a:lnSpc>
              <a:spcPct val="90000"/>
            </a:lnSpc>
            <a:spcBef>
              <a:spcPct val="0"/>
            </a:spcBef>
            <a:spcAft>
              <a:spcPct val="15000"/>
            </a:spcAft>
            <a:buChar char="••"/>
          </a:pPr>
          <a:r>
            <a:rPr lang="id-ID" sz="2400" kern="1200" dirty="0" smtClean="0">
              <a:solidFill>
                <a:schemeClr val="tx1"/>
              </a:solidFill>
              <a:latin typeface="Arial Narrow" pitchFamily="34" charset="0"/>
              <a:sym typeface="Wingdings" pitchFamily="2" charset="2"/>
            </a:rPr>
            <a:t>Memperlihatkan perhatian terhadap kesejahteraan dan menciptakan suasana yang bersahabat.</a:t>
          </a:r>
          <a:endParaRPr lang="id-ID" sz="2400" kern="1200" dirty="0">
            <a:solidFill>
              <a:schemeClr val="tx1"/>
            </a:solidFill>
          </a:endParaRPr>
        </a:p>
      </dsp:txBody>
      <dsp:txXfrm>
        <a:off x="40" y="845760"/>
        <a:ext cx="3845569" cy="4184237"/>
      </dsp:txXfrm>
    </dsp:sp>
    <dsp:sp modelId="{2CBA9B37-FBFD-440E-8856-5D48A474A560}">
      <dsp:nvSpPr>
        <dsp:cNvPr id="0" name=""/>
        <dsp:cNvSpPr/>
      </dsp:nvSpPr>
      <dsp:spPr>
        <a:xfrm>
          <a:off x="4383989" y="10560"/>
          <a:ext cx="3845569" cy="835200"/>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id-ID" sz="2400" b="1" i="1" kern="1200" smtClean="0">
              <a:solidFill>
                <a:schemeClr val="tx1"/>
              </a:solidFill>
              <a:sym typeface="Wingdings" pitchFamily="2" charset="2"/>
            </a:rPr>
            <a:t>Directive leadership</a:t>
          </a:r>
          <a:endParaRPr lang="id-ID" sz="2400" kern="1200">
            <a:solidFill>
              <a:schemeClr val="tx1"/>
            </a:solidFill>
          </a:endParaRPr>
        </a:p>
      </dsp:txBody>
      <dsp:txXfrm>
        <a:off x="4383989" y="10560"/>
        <a:ext cx="3845569" cy="835200"/>
      </dsp:txXfrm>
    </dsp:sp>
    <dsp:sp modelId="{93E6B058-24E6-4133-A8DF-546F8224C4E5}">
      <dsp:nvSpPr>
        <dsp:cNvPr id="0" name=""/>
        <dsp:cNvSpPr/>
      </dsp:nvSpPr>
      <dsp:spPr>
        <a:xfrm>
          <a:off x="4383989" y="845760"/>
          <a:ext cx="3845569" cy="4184237"/>
        </a:xfrm>
        <a:prstGeom prst="rect">
          <a:avLst/>
        </a:prstGeom>
        <a:solidFill>
          <a:schemeClr val="lt1">
            <a:alpha val="90000"/>
            <a:tint val="40000"/>
            <a:hueOff val="0"/>
            <a:satOff val="0"/>
            <a:lumOff val="0"/>
            <a:alphaOff val="0"/>
          </a:schemeClr>
        </a:solidFill>
        <a:ln w="25400" cap="flat" cmpd="sng" algn="ctr">
          <a:solidFill>
            <a:schemeClr val="accent3">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id-ID" sz="2400" kern="1200" dirty="0" smtClean="0">
              <a:solidFill>
                <a:schemeClr val="tx1"/>
              </a:solidFill>
              <a:sym typeface="Wingdings" pitchFamily="2" charset="2"/>
            </a:rPr>
            <a:t>Menyampaikan apa yang diharapkan dari bawahan,</a:t>
          </a:r>
          <a:endParaRPr lang="id-ID" sz="2400" kern="1200" dirty="0">
            <a:solidFill>
              <a:schemeClr val="tx1"/>
            </a:solidFill>
          </a:endParaRPr>
        </a:p>
        <a:p>
          <a:pPr marL="228600" lvl="1" indent="-228600" algn="l" defTabSz="1066800">
            <a:lnSpc>
              <a:spcPct val="90000"/>
            </a:lnSpc>
            <a:spcBef>
              <a:spcPct val="0"/>
            </a:spcBef>
            <a:spcAft>
              <a:spcPct val="15000"/>
            </a:spcAft>
            <a:buChar char="••"/>
          </a:pPr>
          <a:r>
            <a:rPr lang="id-ID" sz="2400" kern="1200" dirty="0" smtClean="0">
              <a:solidFill>
                <a:schemeClr val="tx1"/>
              </a:solidFill>
              <a:sym typeface="Wingdings" pitchFamily="2" charset="2"/>
            </a:rPr>
            <a:t>Memberi pedoman yg spesifik</a:t>
          </a:r>
          <a:endParaRPr lang="id-ID" sz="2400" kern="1200" dirty="0">
            <a:solidFill>
              <a:schemeClr val="tx1"/>
            </a:solidFill>
          </a:endParaRPr>
        </a:p>
        <a:p>
          <a:pPr marL="228600" lvl="1" indent="-228600" algn="l" defTabSz="1066800">
            <a:lnSpc>
              <a:spcPct val="90000"/>
            </a:lnSpc>
            <a:spcBef>
              <a:spcPct val="0"/>
            </a:spcBef>
            <a:spcAft>
              <a:spcPct val="15000"/>
            </a:spcAft>
            <a:buChar char="••"/>
          </a:pPr>
          <a:r>
            <a:rPr lang="id-ID" sz="2400" kern="1200" dirty="0" smtClean="0">
              <a:solidFill>
                <a:schemeClr val="tx1"/>
              </a:solidFill>
              <a:sym typeface="Wingdings" pitchFamily="2" charset="2"/>
            </a:rPr>
            <a:t>Menghimbau bawahan untuk mengikuti peraturan-peraturan dan prosedur-prosedur</a:t>
          </a:r>
          <a:endParaRPr lang="id-ID" sz="2400" kern="1200" dirty="0">
            <a:solidFill>
              <a:schemeClr val="tx1"/>
            </a:solidFill>
          </a:endParaRPr>
        </a:p>
        <a:p>
          <a:pPr marL="228600" lvl="1" indent="-228600" algn="l" defTabSz="1066800">
            <a:lnSpc>
              <a:spcPct val="90000"/>
            </a:lnSpc>
            <a:spcBef>
              <a:spcPct val="0"/>
            </a:spcBef>
            <a:spcAft>
              <a:spcPct val="15000"/>
            </a:spcAft>
            <a:buChar char="••"/>
          </a:pPr>
          <a:r>
            <a:rPr lang="id-ID" sz="2400" kern="1200" dirty="0" smtClean="0">
              <a:solidFill>
                <a:schemeClr val="tx1"/>
              </a:solidFill>
              <a:sym typeface="Wingdings" pitchFamily="2" charset="2"/>
            </a:rPr>
            <a:t>Mengatur waktu, dan mengkoordinasikan pekerjaan.</a:t>
          </a:r>
          <a:endParaRPr lang="id-ID" sz="2400" kern="1200" dirty="0">
            <a:solidFill>
              <a:schemeClr val="tx1"/>
            </a:solidFill>
          </a:endParaRPr>
        </a:p>
      </dsp:txBody>
      <dsp:txXfrm>
        <a:off x="4383989" y="845760"/>
        <a:ext cx="3845569" cy="418423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5968D1-2ED9-4F07-A57B-D6DA52A7B20F}">
      <dsp:nvSpPr>
        <dsp:cNvPr id="0" name=""/>
        <dsp:cNvSpPr/>
      </dsp:nvSpPr>
      <dsp:spPr>
        <a:xfrm>
          <a:off x="40" y="22779"/>
          <a:ext cx="3845569" cy="1152000"/>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id-ID" sz="2400" b="1" i="1" kern="1200" dirty="0" smtClean="0">
              <a:solidFill>
                <a:schemeClr val="tx1"/>
              </a:solidFill>
              <a:sym typeface="Wingdings" pitchFamily="2" charset="2"/>
            </a:rPr>
            <a:t>Partisipative leadership</a:t>
          </a:r>
          <a:endParaRPr lang="id-ID" sz="2400" kern="1200" dirty="0">
            <a:solidFill>
              <a:schemeClr val="tx1"/>
            </a:solidFill>
          </a:endParaRPr>
        </a:p>
      </dsp:txBody>
      <dsp:txXfrm>
        <a:off x="40" y="22779"/>
        <a:ext cx="3845569" cy="1152000"/>
      </dsp:txXfrm>
    </dsp:sp>
    <dsp:sp modelId="{677B4E01-C99F-46D6-BB2B-500549C8C65E}">
      <dsp:nvSpPr>
        <dsp:cNvPr id="0" name=""/>
        <dsp:cNvSpPr/>
      </dsp:nvSpPr>
      <dsp:spPr>
        <a:xfrm>
          <a:off x="40" y="1174779"/>
          <a:ext cx="3845569" cy="3842999"/>
        </a:xfrm>
        <a:prstGeom prst="rect">
          <a:avLst/>
        </a:prstGeom>
        <a:solidFill>
          <a:schemeClr val="lt1">
            <a:alpha val="90000"/>
            <a:tint val="40000"/>
            <a:hueOff val="0"/>
            <a:satOff val="0"/>
            <a:lumOff val="0"/>
            <a:alphaOff val="0"/>
          </a:schemeClr>
        </a:solidFill>
        <a:ln w="25400" cap="flat" cmpd="sng" algn="ctr">
          <a:solidFill>
            <a:schemeClr val="accent3">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id-ID" sz="2400" kern="1200" dirty="0" smtClean="0">
              <a:solidFill>
                <a:schemeClr val="tx1"/>
              </a:solidFill>
              <a:sym typeface="Wingdings" pitchFamily="2" charset="2"/>
            </a:rPr>
            <a:t>Mengajak bawahan untuk berdiskusi dan mempertimbangkan saran dari bawahan.</a:t>
          </a:r>
          <a:endParaRPr lang="id-ID" sz="2400" kern="1200" dirty="0">
            <a:solidFill>
              <a:schemeClr val="tx1"/>
            </a:solidFill>
          </a:endParaRPr>
        </a:p>
      </dsp:txBody>
      <dsp:txXfrm>
        <a:off x="40" y="1174779"/>
        <a:ext cx="3845569" cy="3842999"/>
      </dsp:txXfrm>
    </dsp:sp>
    <dsp:sp modelId="{2CBA9B37-FBFD-440E-8856-5D48A474A560}">
      <dsp:nvSpPr>
        <dsp:cNvPr id="0" name=""/>
        <dsp:cNvSpPr/>
      </dsp:nvSpPr>
      <dsp:spPr>
        <a:xfrm>
          <a:off x="4383989" y="22779"/>
          <a:ext cx="3845569" cy="1152000"/>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id-ID" sz="2400" b="1" i="1" kern="1200" dirty="0" smtClean="0">
              <a:solidFill>
                <a:schemeClr val="tx1"/>
              </a:solidFill>
              <a:sym typeface="Wingdings" pitchFamily="2" charset="2"/>
            </a:rPr>
            <a:t>Achievement leadership</a:t>
          </a:r>
          <a:endParaRPr lang="id-ID" sz="2400" kern="1200" dirty="0">
            <a:solidFill>
              <a:schemeClr val="tx1"/>
            </a:solidFill>
          </a:endParaRPr>
        </a:p>
      </dsp:txBody>
      <dsp:txXfrm>
        <a:off x="4383989" y="22779"/>
        <a:ext cx="3845569" cy="1152000"/>
      </dsp:txXfrm>
    </dsp:sp>
    <dsp:sp modelId="{93E6B058-24E6-4133-A8DF-546F8224C4E5}">
      <dsp:nvSpPr>
        <dsp:cNvPr id="0" name=""/>
        <dsp:cNvSpPr/>
      </dsp:nvSpPr>
      <dsp:spPr>
        <a:xfrm>
          <a:off x="4383989" y="1174779"/>
          <a:ext cx="3845569" cy="3842999"/>
        </a:xfrm>
        <a:prstGeom prst="rect">
          <a:avLst/>
        </a:prstGeom>
        <a:solidFill>
          <a:schemeClr val="lt1">
            <a:alpha val="90000"/>
            <a:tint val="40000"/>
            <a:hueOff val="0"/>
            <a:satOff val="0"/>
            <a:lumOff val="0"/>
            <a:alphaOff val="0"/>
          </a:schemeClr>
        </a:solidFill>
        <a:ln w="25400" cap="flat" cmpd="sng" algn="ctr">
          <a:solidFill>
            <a:schemeClr val="accent3">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id-ID" sz="2400" kern="1200" dirty="0" smtClean="0">
              <a:solidFill>
                <a:schemeClr val="tx1"/>
              </a:solidFill>
              <a:sym typeface="Wingdings" pitchFamily="2" charset="2"/>
            </a:rPr>
            <a:t>Menetapkan tujuan-tujuan yang menantang</a:t>
          </a:r>
          <a:endParaRPr lang="id-ID" sz="2400" kern="1200" dirty="0">
            <a:solidFill>
              <a:schemeClr val="tx1"/>
            </a:solidFill>
          </a:endParaRPr>
        </a:p>
        <a:p>
          <a:pPr marL="228600" lvl="1" indent="-228600" algn="l" defTabSz="1066800">
            <a:lnSpc>
              <a:spcPct val="90000"/>
            </a:lnSpc>
            <a:spcBef>
              <a:spcPct val="0"/>
            </a:spcBef>
            <a:spcAft>
              <a:spcPct val="15000"/>
            </a:spcAft>
            <a:buChar char="••"/>
          </a:pPr>
          <a:r>
            <a:rPr lang="id-ID" sz="2400" kern="1200" dirty="0" smtClean="0">
              <a:solidFill>
                <a:schemeClr val="tx1"/>
              </a:solidFill>
              <a:sym typeface="Wingdings" pitchFamily="2" charset="2"/>
            </a:rPr>
            <a:t>Mencari perbaikan dlm kinerja</a:t>
          </a:r>
          <a:endParaRPr lang="id-ID" sz="2400" kern="1200" dirty="0">
            <a:solidFill>
              <a:schemeClr val="tx1"/>
            </a:solidFill>
          </a:endParaRPr>
        </a:p>
        <a:p>
          <a:pPr marL="228600" lvl="1" indent="-228600" algn="l" defTabSz="1066800">
            <a:lnSpc>
              <a:spcPct val="90000"/>
            </a:lnSpc>
            <a:spcBef>
              <a:spcPct val="0"/>
            </a:spcBef>
            <a:spcAft>
              <a:spcPct val="15000"/>
            </a:spcAft>
            <a:buChar char="••"/>
          </a:pPr>
          <a:r>
            <a:rPr lang="id-ID" sz="2400" kern="1200" dirty="0" smtClean="0">
              <a:solidFill>
                <a:schemeClr val="tx1"/>
              </a:solidFill>
              <a:sym typeface="Wingdings" pitchFamily="2" charset="2"/>
            </a:rPr>
            <a:t>Menekankan kepada keunggulan dlm kinerja</a:t>
          </a:r>
          <a:endParaRPr lang="id-ID" sz="2400" kern="1200" dirty="0">
            <a:solidFill>
              <a:schemeClr val="tx1"/>
            </a:solidFill>
          </a:endParaRPr>
        </a:p>
        <a:p>
          <a:pPr marL="228600" lvl="1" indent="-228600" algn="l" defTabSz="1066800">
            <a:lnSpc>
              <a:spcPct val="90000"/>
            </a:lnSpc>
            <a:spcBef>
              <a:spcPct val="0"/>
            </a:spcBef>
            <a:spcAft>
              <a:spcPct val="15000"/>
            </a:spcAft>
            <a:buChar char="••"/>
          </a:pPr>
          <a:r>
            <a:rPr lang="id-ID" sz="2400" kern="1200" dirty="0" smtClean="0">
              <a:solidFill>
                <a:schemeClr val="tx1"/>
              </a:solidFill>
              <a:sym typeface="Wingdings" pitchFamily="2" charset="2"/>
            </a:rPr>
            <a:t>Memperlihatkan kepercayaan bahwa para bawahan akan mencapai standard yang tinggi.</a:t>
          </a:r>
          <a:endParaRPr lang="id-ID" sz="2400" kern="1200" dirty="0">
            <a:solidFill>
              <a:schemeClr val="tx1"/>
            </a:solidFill>
          </a:endParaRPr>
        </a:p>
      </dsp:txBody>
      <dsp:txXfrm>
        <a:off x="4383989" y="1174779"/>
        <a:ext cx="3845569" cy="384299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2F7D9E-0A92-4B4F-860F-2411FF03C2C1}" type="datetimeFigureOut">
              <a:rPr lang="id-ID" smtClean="0"/>
              <a:t>29/07/2020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3F6F08-A45A-4834-8631-E45760C98B3B}" type="slidenum">
              <a:rPr lang="id-ID" smtClean="0"/>
              <a:t>‹#›</a:t>
            </a:fld>
            <a:endParaRPr lang="id-ID"/>
          </a:p>
        </p:txBody>
      </p:sp>
    </p:spTree>
    <p:extLst>
      <p:ext uri="{BB962C8B-B14F-4D97-AF65-F5344CB8AC3E}">
        <p14:creationId xmlns:p14="http://schemas.microsoft.com/office/powerpoint/2010/main" val="4156768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p>
            <a:fld id="{05BD024E-4BBD-4840-A775-C2ED50BFB261}" type="datetimeFigureOut">
              <a:rPr lang="id-ID" smtClean="0"/>
              <a:t>29/07/2020</a:t>
            </a:fld>
            <a:endParaRPr lang="id-ID"/>
          </a:p>
        </p:txBody>
      </p:sp>
      <p:sp>
        <p:nvSpPr>
          <p:cNvPr id="8" name="Footer Placeholder 7"/>
          <p:cNvSpPr>
            <a:spLocks noGrp="1"/>
          </p:cNvSpPr>
          <p:nvPr>
            <p:ph type="ftr" sz="quarter" idx="11"/>
          </p:nvPr>
        </p:nvSpPr>
        <p:spPr/>
        <p:txBody>
          <a:bodyPr/>
          <a:lstStyle/>
          <a:p>
            <a:endParaRPr lang="id-ID"/>
          </a:p>
        </p:txBody>
      </p:sp>
      <p:sp>
        <p:nvSpPr>
          <p:cNvPr id="11" name="Slide Number Placeholder 10"/>
          <p:cNvSpPr>
            <a:spLocks noGrp="1"/>
          </p:cNvSpPr>
          <p:nvPr>
            <p:ph type="sldNum" sz="quarter" idx="12"/>
          </p:nvPr>
        </p:nvSpPr>
        <p:spPr/>
        <p:txBody>
          <a:bodyPr/>
          <a:lstStyle/>
          <a:p>
            <a:fld id="{D518C11C-127C-4C99-98E8-914327950140}"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BD024E-4BBD-4840-A775-C2ED50BFB261}" type="datetimeFigureOut">
              <a:rPr lang="id-ID" smtClean="0"/>
              <a:t>29/07/2020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18C11C-127C-4C99-98E8-914327950140}"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BD024E-4BBD-4840-A775-C2ED50BFB261}" type="datetimeFigureOut">
              <a:rPr lang="id-ID" smtClean="0"/>
              <a:t>29/07/2020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18C11C-127C-4C99-98E8-914327950140}" type="slidenum">
              <a:rPr lang="id-ID" smtClean="0"/>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05BD024E-4BBD-4840-A775-C2ED50BFB261}" type="datetimeFigureOut">
              <a:rPr lang="id-ID" smtClean="0"/>
              <a:t>29/07/2020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18C11C-127C-4C99-98E8-914327950140}" type="slidenum">
              <a:rPr lang="id-ID" smtClean="0"/>
              <a:t>‹#›</a:t>
            </a:fld>
            <a:endParaRPr lang="id-ID"/>
          </a:p>
        </p:txBody>
      </p:sp>
    </p:spTree>
    <p:extLst>
      <p:ext uri="{BB962C8B-B14F-4D97-AF65-F5344CB8AC3E}">
        <p14:creationId xmlns:p14="http://schemas.microsoft.com/office/powerpoint/2010/main" val="20814595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5BD024E-4BBD-4840-A775-C2ED50BFB261}" type="datetimeFigureOut">
              <a:rPr lang="id-ID" smtClean="0"/>
              <a:t>29/07/2020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18C11C-127C-4C99-98E8-914327950140}" type="slidenum">
              <a:rPr lang="id-ID" smtClean="0"/>
              <a:t>‹#›</a:t>
            </a:fld>
            <a:endParaRPr lang="id-ID"/>
          </a:p>
        </p:txBody>
      </p:sp>
    </p:spTree>
    <p:extLst>
      <p:ext uri="{BB962C8B-B14F-4D97-AF65-F5344CB8AC3E}">
        <p14:creationId xmlns:p14="http://schemas.microsoft.com/office/powerpoint/2010/main" val="36614630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BD024E-4BBD-4840-A775-C2ED50BFB261}" type="datetimeFigureOut">
              <a:rPr lang="id-ID" smtClean="0"/>
              <a:t>29/07/2020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18C11C-127C-4C99-98E8-914327950140}" type="slidenum">
              <a:rPr lang="id-ID" smtClean="0"/>
              <a:t>‹#›</a:t>
            </a:fld>
            <a:endParaRPr lang="id-ID"/>
          </a:p>
        </p:txBody>
      </p:sp>
    </p:spTree>
    <p:extLst>
      <p:ext uri="{BB962C8B-B14F-4D97-AF65-F5344CB8AC3E}">
        <p14:creationId xmlns:p14="http://schemas.microsoft.com/office/powerpoint/2010/main" val="2413447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05BD024E-4BBD-4840-A775-C2ED50BFB261}" type="datetimeFigureOut">
              <a:rPr lang="id-ID" smtClean="0"/>
              <a:t>29/07/2020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518C11C-127C-4C99-98E8-914327950140}" type="slidenum">
              <a:rPr lang="id-ID" smtClean="0"/>
              <a:t>‹#›</a:t>
            </a:fld>
            <a:endParaRPr lang="id-ID"/>
          </a:p>
        </p:txBody>
      </p:sp>
    </p:spTree>
    <p:extLst>
      <p:ext uri="{BB962C8B-B14F-4D97-AF65-F5344CB8AC3E}">
        <p14:creationId xmlns:p14="http://schemas.microsoft.com/office/powerpoint/2010/main" val="23896965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05BD024E-4BBD-4840-A775-C2ED50BFB261}" type="datetimeFigureOut">
              <a:rPr lang="id-ID" smtClean="0"/>
              <a:t>29/07/2020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D518C11C-127C-4C99-98E8-914327950140}" type="slidenum">
              <a:rPr lang="id-ID" smtClean="0"/>
              <a:t>‹#›</a:t>
            </a:fld>
            <a:endParaRPr lang="id-ID"/>
          </a:p>
        </p:txBody>
      </p:sp>
    </p:spTree>
    <p:extLst>
      <p:ext uri="{BB962C8B-B14F-4D97-AF65-F5344CB8AC3E}">
        <p14:creationId xmlns:p14="http://schemas.microsoft.com/office/powerpoint/2010/main" val="39805182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05BD024E-4BBD-4840-A775-C2ED50BFB261}" type="datetimeFigureOut">
              <a:rPr lang="id-ID" smtClean="0"/>
              <a:t>29/07/2020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D518C11C-127C-4C99-98E8-914327950140}" type="slidenum">
              <a:rPr lang="id-ID" smtClean="0"/>
              <a:t>‹#›</a:t>
            </a:fld>
            <a:endParaRPr lang="id-ID"/>
          </a:p>
        </p:txBody>
      </p:sp>
    </p:spTree>
    <p:extLst>
      <p:ext uri="{BB962C8B-B14F-4D97-AF65-F5344CB8AC3E}">
        <p14:creationId xmlns:p14="http://schemas.microsoft.com/office/powerpoint/2010/main" val="1408979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BD024E-4BBD-4840-A775-C2ED50BFB261}" type="datetimeFigureOut">
              <a:rPr lang="id-ID" smtClean="0"/>
              <a:t>29/07/2020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D518C11C-127C-4C99-98E8-914327950140}" type="slidenum">
              <a:rPr lang="id-ID" smtClean="0"/>
              <a:t>‹#›</a:t>
            </a:fld>
            <a:endParaRPr lang="id-ID"/>
          </a:p>
        </p:txBody>
      </p:sp>
    </p:spTree>
    <p:extLst>
      <p:ext uri="{BB962C8B-B14F-4D97-AF65-F5344CB8AC3E}">
        <p14:creationId xmlns:p14="http://schemas.microsoft.com/office/powerpoint/2010/main" val="30332142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BD024E-4BBD-4840-A775-C2ED50BFB261}" type="datetimeFigureOut">
              <a:rPr lang="id-ID" smtClean="0"/>
              <a:t>29/07/2020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518C11C-127C-4C99-98E8-914327950140}" type="slidenum">
              <a:rPr lang="id-ID" smtClean="0"/>
              <a:t>‹#›</a:t>
            </a:fld>
            <a:endParaRPr lang="id-ID"/>
          </a:p>
        </p:txBody>
      </p:sp>
    </p:spTree>
    <p:extLst>
      <p:ext uri="{BB962C8B-B14F-4D97-AF65-F5344CB8AC3E}">
        <p14:creationId xmlns:p14="http://schemas.microsoft.com/office/powerpoint/2010/main" val="4002804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BD024E-4BBD-4840-A775-C2ED50BFB261}" type="datetimeFigureOut">
              <a:rPr lang="id-ID" smtClean="0"/>
              <a:t>29/07/2020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18C11C-127C-4C99-98E8-914327950140}" type="slidenum">
              <a:rPr lang="id-ID" smtClean="0"/>
              <a:t>‹#›</a:t>
            </a:fld>
            <a:endParaRPr lang="id-ID"/>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BD024E-4BBD-4840-A775-C2ED50BFB261}" type="datetimeFigureOut">
              <a:rPr lang="id-ID" smtClean="0"/>
              <a:t>29/07/2020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518C11C-127C-4C99-98E8-914327950140}" type="slidenum">
              <a:rPr lang="id-ID" smtClean="0"/>
              <a:t>‹#›</a:t>
            </a:fld>
            <a:endParaRPr lang="id-ID"/>
          </a:p>
        </p:txBody>
      </p:sp>
    </p:spTree>
    <p:extLst>
      <p:ext uri="{BB962C8B-B14F-4D97-AF65-F5344CB8AC3E}">
        <p14:creationId xmlns:p14="http://schemas.microsoft.com/office/powerpoint/2010/main" val="39871314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5BD024E-4BBD-4840-A775-C2ED50BFB261}" type="datetimeFigureOut">
              <a:rPr lang="id-ID" smtClean="0"/>
              <a:t>29/07/2020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18C11C-127C-4C99-98E8-914327950140}" type="slidenum">
              <a:rPr lang="id-ID" smtClean="0"/>
              <a:t>‹#›</a:t>
            </a:fld>
            <a:endParaRPr lang="id-ID"/>
          </a:p>
        </p:txBody>
      </p:sp>
    </p:spTree>
    <p:extLst>
      <p:ext uri="{BB962C8B-B14F-4D97-AF65-F5344CB8AC3E}">
        <p14:creationId xmlns:p14="http://schemas.microsoft.com/office/powerpoint/2010/main" val="4866955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5BD024E-4BBD-4840-A775-C2ED50BFB261}" type="datetimeFigureOut">
              <a:rPr lang="id-ID" smtClean="0"/>
              <a:t>29/07/2020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18C11C-127C-4C99-98E8-914327950140}" type="slidenum">
              <a:rPr lang="id-ID" smtClean="0"/>
              <a:t>‹#›</a:t>
            </a:fld>
            <a:endParaRPr lang="id-ID"/>
          </a:p>
        </p:txBody>
      </p:sp>
    </p:spTree>
    <p:extLst>
      <p:ext uri="{BB962C8B-B14F-4D97-AF65-F5344CB8AC3E}">
        <p14:creationId xmlns:p14="http://schemas.microsoft.com/office/powerpoint/2010/main" val="1430625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5BD024E-4BBD-4840-A775-C2ED50BFB261}" type="datetimeFigureOut">
              <a:rPr lang="id-ID" smtClean="0"/>
              <a:t>29/07/2020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518C11C-127C-4C99-98E8-914327950140}"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5BD024E-4BBD-4840-A775-C2ED50BFB261}" type="datetimeFigureOut">
              <a:rPr lang="id-ID" smtClean="0"/>
              <a:t>29/07/2020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518C11C-127C-4C99-98E8-914327950140}"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5BD024E-4BBD-4840-A775-C2ED50BFB261}" type="datetimeFigureOut">
              <a:rPr lang="id-ID" smtClean="0"/>
              <a:t>29/07/2020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D518C11C-127C-4C99-98E8-914327950140}"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5BD024E-4BBD-4840-A775-C2ED50BFB261}" type="datetimeFigureOut">
              <a:rPr lang="id-ID" smtClean="0"/>
              <a:t>29/07/2020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D518C11C-127C-4C99-98E8-914327950140}"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05BD024E-4BBD-4840-A775-C2ED50BFB261}" type="datetimeFigureOut">
              <a:rPr lang="id-ID" smtClean="0"/>
              <a:t>29/07/2020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D518C11C-127C-4C99-98E8-914327950140}"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5BD024E-4BBD-4840-A775-C2ED50BFB261}" type="datetimeFigureOut">
              <a:rPr lang="id-ID" smtClean="0"/>
              <a:t>29/07/2020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518C11C-127C-4C99-98E8-914327950140}"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5BD024E-4BBD-4840-A775-C2ED50BFB261}" type="datetimeFigureOut">
              <a:rPr lang="id-ID" smtClean="0"/>
              <a:t>29/07/2020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518C11C-127C-4C99-98E8-914327950140}" type="slidenum">
              <a:rPr lang="id-ID" smtClean="0"/>
              <a:t>‹#›</a:t>
            </a:fld>
            <a:endParaRPr lang="id-ID"/>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5BD024E-4BBD-4840-A775-C2ED50BFB261}" type="datetimeFigureOut">
              <a:rPr lang="id-ID" smtClean="0"/>
              <a:t>29/07/2020</a:t>
            </a:fld>
            <a:endParaRPr lang="id-ID"/>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id-ID"/>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518C11C-127C-4C99-98E8-914327950140}"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BD024E-4BBD-4840-A775-C2ED50BFB261}" type="datetimeFigureOut">
              <a:rPr lang="id-ID" smtClean="0"/>
              <a:t>29/07/2020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18C11C-127C-4C99-98E8-914327950140}" type="slidenum">
              <a:rPr lang="id-ID" smtClean="0"/>
              <a:t>‹#›</a:t>
            </a:fld>
            <a:endParaRPr lang="id-ID"/>
          </a:p>
        </p:txBody>
      </p:sp>
    </p:spTree>
    <p:extLst>
      <p:ext uri="{BB962C8B-B14F-4D97-AF65-F5344CB8AC3E}">
        <p14:creationId xmlns:p14="http://schemas.microsoft.com/office/powerpoint/2010/main" val="3108529288"/>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Perspective of Effective Leadership Behavior</a:t>
            </a:r>
            <a:endParaRPr lang="id-ID" b="1" dirty="0"/>
          </a:p>
        </p:txBody>
      </p:sp>
      <p:sp>
        <p:nvSpPr>
          <p:cNvPr id="3" name="Subtitle 2"/>
          <p:cNvSpPr>
            <a:spLocks noGrp="1"/>
          </p:cNvSpPr>
          <p:nvPr>
            <p:ph type="subTitle" idx="1"/>
          </p:nvPr>
        </p:nvSpPr>
        <p:spPr>
          <a:xfrm>
            <a:off x="722376" y="3685032"/>
            <a:ext cx="7772400" cy="1184128"/>
          </a:xfrm>
        </p:spPr>
        <p:txBody>
          <a:bodyPr>
            <a:normAutofit/>
          </a:bodyPr>
          <a:lstStyle/>
          <a:p>
            <a:r>
              <a:rPr lang="id-ID" sz="1600" b="1" dirty="0">
                <a:solidFill>
                  <a:schemeClr val="accent1">
                    <a:lumMod val="50000"/>
                  </a:schemeClr>
                </a:solidFill>
              </a:rPr>
              <a:t>Dra. Mustika Tarigan, M.Psi</a:t>
            </a:r>
            <a:br>
              <a:rPr lang="id-ID" sz="1600" b="1" dirty="0">
                <a:solidFill>
                  <a:schemeClr val="accent1">
                    <a:lumMod val="50000"/>
                  </a:schemeClr>
                </a:solidFill>
              </a:rPr>
            </a:br>
            <a:r>
              <a:rPr lang="id-ID" sz="1600" b="1" dirty="0">
                <a:solidFill>
                  <a:schemeClr val="accent1">
                    <a:lumMod val="50000"/>
                  </a:schemeClr>
                </a:solidFill>
              </a:rPr>
              <a:t>Mata Kuliah: Psikologi Kepemimpinan</a:t>
            </a:r>
            <a:br>
              <a:rPr lang="id-ID" sz="1600" b="1" dirty="0">
                <a:solidFill>
                  <a:schemeClr val="accent1">
                    <a:lumMod val="50000"/>
                  </a:schemeClr>
                </a:solidFill>
              </a:rPr>
            </a:br>
            <a:r>
              <a:rPr lang="id-ID" sz="1600" b="1" dirty="0">
                <a:solidFill>
                  <a:schemeClr val="accent1">
                    <a:lumMod val="50000"/>
                  </a:schemeClr>
                </a:solidFill>
              </a:rPr>
              <a:t>Kelas: A2, A3, B1, </a:t>
            </a:r>
            <a:r>
              <a:rPr lang="id-ID" sz="1600" b="1" dirty="0" smtClean="0">
                <a:solidFill>
                  <a:schemeClr val="accent1">
                    <a:lumMod val="50000"/>
                  </a:schemeClr>
                </a:solidFill>
              </a:rPr>
              <a:t>B3</a:t>
            </a:r>
          </a:p>
          <a:p>
            <a:r>
              <a:rPr lang="id-ID" sz="1600" b="1" dirty="0" smtClean="0">
                <a:solidFill>
                  <a:schemeClr val="accent1">
                    <a:lumMod val="50000"/>
                  </a:schemeClr>
                </a:solidFill>
              </a:rPr>
              <a:t>Pertemuan 3</a:t>
            </a:r>
            <a:endParaRPr lang="id-ID" sz="1600" b="1" dirty="0">
              <a:solidFill>
                <a:schemeClr val="tx1"/>
              </a:solidFill>
            </a:endParaRPr>
          </a:p>
        </p:txBody>
      </p:sp>
    </p:spTree>
    <p:extLst>
      <p:ext uri="{BB962C8B-B14F-4D97-AF65-F5344CB8AC3E}">
        <p14:creationId xmlns:p14="http://schemas.microsoft.com/office/powerpoint/2010/main" val="30396150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404664"/>
            <a:ext cx="8229600" cy="778768"/>
          </a:xfrm>
        </p:spPr>
        <p:txBody>
          <a:bodyPr>
            <a:normAutofit/>
          </a:bodyPr>
          <a:lstStyle/>
          <a:p>
            <a:pPr eaLnBrk="1" hangingPunct="1"/>
            <a:r>
              <a:rPr lang="en-US" sz="2000" b="1" dirty="0" err="1" smtClean="0">
                <a:solidFill>
                  <a:schemeClr val="bg1"/>
                </a:solidFill>
                <a:effectLst/>
              </a:rPr>
              <a:t>Perilaku</a:t>
            </a:r>
            <a:r>
              <a:rPr lang="en-US" sz="2000" b="1" dirty="0" smtClean="0">
                <a:solidFill>
                  <a:schemeClr val="bg1"/>
                </a:solidFill>
                <a:effectLst/>
              </a:rPr>
              <a:t> </a:t>
            </a:r>
            <a:r>
              <a:rPr lang="id-ID" sz="2000" b="1" dirty="0" smtClean="0">
                <a:solidFill>
                  <a:schemeClr val="bg1"/>
                </a:solidFill>
                <a:effectLst/>
              </a:rPr>
              <a:t>spesifik </a:t>
            </a:r>
            <a:r>
              <a:rPr lang="en-US" sz="2000" b="1" dirty="0" err="1" smtClean="0">
                <a:solidFill>
                  <a:schemeClr val="bg1"/>
                </a:solidFill>
                <a:effectLst/>
              </a:rPr>
              <a:t>kepemimpinan</a:t>
            </a:r>
            <a:r>
              <a:rPr lang="en-US" sz="2000" b="1" dirty="0" smtClean="0">
                <a:solidFill>
                  <a:schemeClr val="bg1"/>
                </a:solidFill>
                <a:effectLst/>
              </a:rPr>
              <a:t> </a:t>
            </a:r>
            <a:r>
              <a:rPr lang="en-US" sz="2000" b="1" dirty="0" err="1" smtClean="0">
                <a:solidFill>
                  <a:schemeClr val="bg1"/>
                </a:solidFill>
                <a:effectLst/>
              </a:rPr>
              <a:t>akan</a:t>
            </a:r>
            <a:r>
              <a:rPr lang="en-US" sz="2000" b="1" dirty="0" smtClean="0">
                <a:solidFill>
                  <a:schemeClr val="bg1"/>
                </a:solidFill>
                <a:effectLst/>
              </a:rPr>
              <a:t> </a:t>
            </a:r>
            <a:r>
              <a:rPr lang="en-US" sz="2000" b="1" dirty="0" err="1" smtClean="0">
                <a:solidFill>
                  <a:schemeClr val="bg1"/>
                </a:solidFill>
                <a:effectLst/>
              </a:rPr>
              <a:t>melibatkan</a:t>
            </a:r>
            <a:r>
              <a:rPr lang="en-US" sz="2000" b="1" dirty="0" smtClean="0">
                <a:solidFill>
                  <a:schemeClr val="bg1"/>
                </a:solidFill>
                <a:effectLst/>
              </a:rPr>
              <a:t> </a:t>
            </a:r>
            <a:r>
              <a:rPr lang="en-US" sz="2000" b="1" dirty="0" err="1" smtClean="0">
                <a:solidFill>
                  <a:schemeClr val="bg1"/>
                </a:solidFill>
                <a:effectLst/>
              </a:rPr>
              <a:t>campuran</a:t>
            </a:r>
            <a:r>
              <a:rPr lang="en-US" sz="2000" b="1" dirty="0" smtClean="0">
                <a:solidFill>
                  <a:schemeClr val="bg1"/>
                </a:solidFill>
                <a:effectLst/>
              </a:rPr>
              <a:t> </a:t>
            </a:r>
            <a:r>
              <a:rPr lang="en-US" sz="2000" b="1" dirty="0" err="1" smtClean="0">
                <a:solidFill>
                  <a:schemeClr val="bg1"/>
                </a:solidFill>
                <a:effectLst/>
              </a:rPr>
              <a:t>dari</a:t>
            </a:r>
            <a:r>
              <a:rPr lang="en-US" sz="2000" b="1" dirty="0" smtClean="0">
                <a:solidFill>
                  <a:schemeClr val="bg1"/>
                </a:solidFill>
                <a:effectLst/>
              </a:rPr>
              <a:t> </a:t>
            </a:r>
            <a:r>
              <a:rPr lang="en-US" sz="2000" b="1" dirty="0" err="1" smtClean="0">
                <a:solidFill>
                  <a:schemeClr val="bg1"/>
                </a:solidFill>
                <a:effectLst/>
              </a:rPr>
              <a:t>tiga</a:t>
            </a:r>
            <a:r>
              <a:rPr lang="en-US" sz="2000" b="1" dirty="0" smtClean="0">
                <a:solidFill>
                  <a:schemeClr val="bg1"/>
                </a:solidFill>
                <a:effectLst/>
              </a:rPr>
              <a:t> </a:t>
            </a:r>
            <a:r>
              <a:rPr lang="en-US" sz="2000" b="1" dirty="0" err="1" smtClean="0">
                <a:solidFill>
                  <a:schemeClr val="bg1"/>
                </a:solidFill>
                <a:effectLst/>
              </a:rPr>
              <a:t>perhatian</a:t>
            </a:r>
            <a:r>
              <a:rPr lang="en-US" sz="2000" b="1" dirty="0" smtClean="0">
                <a:solidFill>
                  <a:schemeClr val="bg1"/>
                </a:solidFill>
                <a:effectLst/>
              </a:rPr>
              <a:t> </a:t>
            </a:r>
            <a:r>
              <a:rPr lang="en-US" sz="2000" b="1" dirty="0" err="1" smtClean="0">
                <a:solidFill>
                  <a:schemeClr val="bg1"/>
                </a:solidFill>
                <a:effectLst/>
              </a:rPr>
              <a:t>atau</a:t>
            </a:r>
            <a:r>
              <a:rPr lang="en-US" sz="2000" b="1" dirty="0" smtClean="0">
                <a:solidFill>
                  <a:schemeClr val="bg1"/>
                </a:solidFill>
                <a:effectLst/>
              </a:rPr>
              <a:t> </a:t>
            </a:r>
            <a:r>
              <a:rPr lang="en-US" sz="2000" b="1" dirty="0" err="1" smtClean="0">
                <a:solidFill>
                  <a:schemeClr val="bg1"/>
                </a:solidFill>
                <a:effectLst/>
              </a:rPr>
              <a:t>tujuan</a:t>
            </a:r>
            <a:r>
              <a:rPr lang="en-US" sz="2000" b="1" dirty="0" smtClean="0">
                <a:solidFill>
                  <a:schemeClr val="bg1"/>
                </a:solidFill>
                <a:effectLst/>
              </a:rPr>
              <a:t> </a:t>
            </a:r>
            <a:r>
              <a:rPr lang="en-US" sz="2000" b="1" dirty="0" err="1" smtClean="0">
                <a:solidFill>
                  <a:schemeClr val="bg1"/>
                </a:solidFill>
                <a:effectLst/>
              </a:rPr>
              <a:t>berikut</a:t>
            </a:r>
            <a:r>
              <a:rPr lang="en-US" sz="2000" b="1" dirty="0" smtClean="0">
                <a:solidFill>
                  <a:schemeClr val="bg1"/>
                </a:solidFill>
                <a:effectLst/>
              </a:rPr>
              <a:t>:</a:t>
            </a:r>
          </a:p>
        </p:txBody>
      </p:sp>
      <p:sp>
        <p:nvSpPr>
          <p:cNvPr id="3" name="Content Placeholder 2"/>
          <p:cNvSpPr>
            <a:spLocks noGrp="1"/>
          </p:cNvSpPr>
          <p:nvPr>
            <p:ph idx="1"/>
          </p:nvPr>
        </p:nvSpPr>
        <p:spPr>
          <a:xfrm>
            <a:off x="457200" y="1268760"/>
            <a:ext cx="8229600" cy="4953000"/>
          </a:xfrm>
        </p:spPr>
        <p:txBody>
          <a:bodyPr>
            <a:normAutofit/>
          </a:bodyPr>
          <a:lstStyle/>
          <a:p>
            <a:pPr indent="-365125" eaLnBrk="1" fontAlgn="auto" hangingPunct="1">
              <a:spcBef>
                <a:spcPts val="0"/>
              </a:spcBef>
              <a:spcAft>
                <a:spcPts val="1200"/>
              </a:spcAft>
              <a:buClr>
                <a:schemeClr val="accent3"/>
              </a:buClr>
              <a:buFont typeface="Wingdings" pitchFamily="2" charset="2"/>
              <a:buChar char="v"/>
              <a:defRPr/>
            </a:pPr>
            <a:r>
              <a:rPr lang="en-US" sz="2000" b="1" dirty="0" err="1" smtClean="0">
                <a:latin typeface="Arial" pitchFamily="34" charset="0"/>
                <a:cs typeface="Arial" pitchFamily="34" charset="0"/>
              </a:rPr>
              <a:t>Berorientasi</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Tugas</a:t>
            </a:r>
            <a:r>
              <a:rPr lang="en-US" sz="2000" b="1" dirty="0" smtClean="0">
                <a:latin typeface="Arial" pitchFamily="34" charset="0"/>
                <a:cs typeface="Arial" pitchFamily="34" charset="0"/>
              </a:rPr>
              <a:t>.</a:t>
            </a:r>
            <a:r>
              <a:rPr lang="id-ID" sz="2000" b="1" dirty="0" smtClean="0">
                <a:latin typeface="Arial" pitchFamily="34" charset="0"/>
                <a:cs typeface="Arial" pitchFamily="34" charset="0"/>
              </a:rPr>
              <a:t> </a:t>
            </a:r>
            <a:r>
              <a:rPr lang="en-US" sz="1800" dirty="0" err="1" smtClean="0">
                <a:latin typeface="Arial" pitchFamily="34" charset="0"/>
                <a:cs typeface="Arial" pitchFamily="34" charset="0"/>
              </a:rPr>
              <a:t>Jenis</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perilaku</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ini</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terutama</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memperhatikan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penyelesaian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tugas</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menggunakan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personil</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dan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sumber</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daya</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secara</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efisien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dan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menyelenggarakan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operasi</a:t>
            </a:r>
            <a:r>
              <a:rPr lang="en-US" sz="1800" dirty="0" smtClean="0">
                <a:latin typeface="Arial" pitchFamily="34" charset="0"/>
                <a:cs typeface="Arial" pitchFamily="34" charset="0"/>
              </a:rPr>
              <a:t> yang </a:t>
            </a:r>
            <a:r>
              <a:rPr lang="en-US" sz="1800" dirty="0" err="1" smtClean="0">
                <a:latin typeface="Arial" pitchFamily="34" charset="0"/>
                <a:cs typeface="Arial" pitchFamily="34" charset="0"/>
              </a:rPr>
              <a:t>teratur</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dan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dapat</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diandalkan</a:t>
            </a:r>
            <a:r>
              <a:rPr lang="en-US" sz="1800" dirty="0" smtClean="0">
                <a:latin typeface="Arial" pitchFamily="34" charset="0"/>
                <a:cs typeface="Arial" pitchFamily="34" charset="0"/>
              </a:rPr>
              <a:t>.</a:t>
            </a:r>
          </a:p>
          <a:p>
            <a:pPr indent="-365125" eaLnBrk="1" fontAlgn="auto" hangingPunct="1">
              <a:spcBef>
                <a:spcPts val="0"/>
              </a:spcBef>
              <a:spcAft>
                <a:spcPts val="1200"/>
              </a:spcAft>
              <a:buClr>
                <a:schemeClr val="accent3"/>
              </a:buClr>
              <a:buFont typeface="Wingdings" pitchFamily="2" charset="2"/>
              <a:buChar char="v"/>
              <a:defRPr/>
            </a:pPr>
            <a:r>
              <a:rPr lang="en-US" sz="2000" b="1" dirty="0" err="1" smtClean="0">
                <a:latin typeface="Arial" pitchFamily="34" charset="0"/>
                <a:cs typeface="Arial" pitchFamily="34" charset="0"/>
              </a:rPr>
              <a:t>Berorientasi</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Hubungan</a:t>
            </a:r>
            <a:r>
              <a:rPr lang="en-US" sz="2000" dirty="0" smtClean="0">
                <a:latin typeface="Arial" pitchFamily="34" charset="0"/>
                <a:cs typeface="Arial" pitchFamily="34" charset="0"/>
              </a:rPr>
              <a:t>.</a:t>
            </a:r>
            <a:r>
              <a:rPr lang="id-ID" sz="2000" dirty="0" smtClean="0">
                <a:latin typeface="Arial" pitchFamily="34" charset="0"/>
                <a:cs typeface="Arial" pitchFamily="34" charset="0"/>
              </a:rPr>
              <a:t> </a:t>
            </a:r>
            <a:r>
              <a:rPr lang="en-US" sz="1800" dirty="0" err="1" smtClean="0">
                <a:latin typeface="Arial" pitchFamily="34" charset="0"/>
                <a:cs typeface="Arial" pitchFamily="34" charset="0"/>
              </a:rPr>
              <a:t>Jenis</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perilaku</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ini</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terutama</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memperhatikan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perbaikan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hubungan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dan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membantu</a:t>
            </a:r>
            <a:r>
              <a:rPr lang="en-US" sz="1800" dirty="0" smtClean="0">
                <a:latin typeface="Arial" pitchFamily="34" charset="0"/>
                <a:cs typeface="Arial" pitchFamily="34" charset="0"/>
              </a:rPr>
              <a:t> orang, </a:t>
            </a:r>
            <a:r>
              <a:rPr lang="en-US" sz="1800" dirty="0" err="1" smtClean="0">
                <a:latin typeface="Arial" pitchFamily="34" charset="0"/>
                <a:cs typeface="Arial" pitchFamily="34" charset="0"/>
              </a:rPr>
              <a:t>meningkatkan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kooperasi</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dan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kerja</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tim</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meningkatkan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kepuasan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kerja</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bawahan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dan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membangun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identifikasi</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dengan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organisasi</a:t>
            </a:r>
            <a:r>
              <a:rPr lang="en-US" sz="1800" dirty="0" smtClean="0">
                <a:latin typeface="Arial" pitchFamily="34" charset="0"/>
                <a:cs typeface="Arial" pitchFamily="34" charset="0"/>
              </a:rPr>
              <a:t>.</a:t>
            </a:r>
          </a:p>
          <a:p>
            <a:pPr indent="-365125" eaLnBrk="1" fontAlgn="auto" hangingPunct="1">
              <a:spcAft>
                <a:spcPts val="0"/>
              </a:spcAft>
              <a:buClr>
                <a:schemeClr val="accent3"/>
              </a:buClr>
              <a:buFont typeface="Wingdings" pitchFamily="2" charset="2"/>
              <a:buChar char="v"/>
              <a:defRPr/>
            </a:pPr>
            <a:r>
              <a:rPr lang="en-US" sz="2000" b="1" dirty="0" err="1" smtClean="0">
                <a:latin typeface="Arial" pitchFamily="34" charset="0"/>
                <a:cs typeface="Arial" pitchFamily="34" charset="0"/>
              </a:rPr>
              <a:t>Berorientasi</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Perubahan</a:t>
            </a:r>
            <a:r>
              <a:rPr lang="en-US" sz="2000" b="1" dirty="0" smtClean="0">
                <a:latin typeface="Arial" pitchFamily="34" charset="0"/>
                <a:cs typeface="Arial" pitchFamily="34" charset="0"/>
              </a:rPr>
              <a:t>.</a:t>
            </a:r>
            <a:r>
              <a:rPr lang="id-ID" sz="2000" b="1" dirty="0" smtClean="0">
                <a:latin typeface="Arial" pitchFamily="34" charset="0"/>
                <a:cs typeface="Arial" pitchFamily="34" charset="0"/>
              </a:rPr>
              <a:t> </a:t>
            </a:r>
            <a:r>
              <a:rPr lang="en-US" sz="1800" dirty="0" err="1" smtClean="0">
                <a:latin typeface="Arial" pitchFamily="34" charset="0"/>
                <a:cs typeface="Arial" pitchFamily="34" charset="0"/>
              </a:rPr>
              <a:t>Jenis</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perilaku</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ini</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terutama</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memperhatikan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perbaikan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keputusan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strategis</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beradaptasi</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terhadap</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perubahan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lingkungan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meningkatkan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fleksibilitas</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dan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inovasi</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membuat</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perubahan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besar</a:t>
            </a:r>
            <a:r>
              <a:rPr lang="en-US" sz="1800" dirty="0" smtClean="0">
                <a:latin typeface="Arial" pitchFamily="34" charset="0"/>
                <a:cs typeface="Arial" pitchFamily="34" charset="0"/>
              </a:rPr>
              <a:t> di </a:t>
            </a:r>
            <a:r>
              <a:rPr lang="en-US" sz="1800" dirty="0" err="1" smtClean="0">
                <a:latin typeface="Arial" pitchFamily="34" charset="0"/>
                <a:cs typeface="Arial" pitchFamily="34" charset="0"/>
              </a:rPr>
              <a:t>bidang</a:t>
            </a:r>
            <a:r>
              <a:rPr lang="en-US" sz="1800" dirty="0" smtClean="0">
                <a:latin typeface="Arial" pitchFamily="34" charset="0"/>
                <a:cs typeface="Arial" pitchFamily="34" charset="0"/>
              </a:rPr>
              <a:t> proses, </a:t>
            </a:r>
            <a:r>
              <a:rPr lang="en-US" sz="1800" dirty="0" err="1" smtClean="0">
                <a:latin typeface="Arial" pitchFamily="34" charset="0"/>
                <a:cs typeface="Arial" pitchFamily="34" charset="0"/>
              </a:rPr>
              <a:t>produk</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atau</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jasa</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dan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mendapatkan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komitmen</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terhadap</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perubahan</a:t>
            </a:r>
            <a:r>
              <a:rPr lang="en-US" sz="1800" dirty="0" smtClean="0">
                <a:latin typeface="Arial" pitchFamily="34" charset="0"/>
                <a:cs typeface="Arial" pitchFamily="34" charset="0"/>
              </a:rPr>
              <a:t>.</a:t>
            </a:r>
          </a:p>
          <a:p>
            <a:pPr marL="365760" indent="-256032" eaLnBrk="1" fontAlgn="auto" hangingPunct="1">
              <a:spcAft>
                <a:spcPts val="0"/>
              </a:spcAft>
              <a:buClr>
                <a:schemeClr val="accent3"/>
              </a:buClr>
              <a:buFont typeface="Georgia"/>
              <a:buNone/>
              <a:defRPr/>
            </a:pPr>
            <a:endParaRPr lang="en-US" sz="1800" b="1" dirty="0" smtClean="0"/>
          </a:p>
          <a:p>
            <a:pPr marL="365760" indent="-256032" eaLnBrk="1" fontAlgn="auto" hangingPunct="1">
              <a:spcAft>
                <a:spcPts val="0"/>
              </a:spcAft>
              <a:buClr>
                <a:schemeClr val="accent3"/>
              </a:buClr>
              <a:buFont typeface="Georgia"/>
              <a:buNone/>
              <a:defRPr/>
            </a:pPr>
            <a:r>
              <a:rPr lang="en-US" sz="1800" b="1" i="1" dirty="0" err="1" smtClean="0">
                <a:latin typeface="Arial" pitchFamily="34" charset="0"/>
                <a:cs typeface="Arial" pitchFamily="34" charset="0"/>
              </a:rPr>
              <a:t>Ketiga</a:t>
            </a:r>
            <a:r>
              <a:rPr lang="en-US" sz="1800" b="1" i="1" dirty="0" smtClean="0">
                <a:latin typeface="Arial" pitchFamily="34" charset="0"/>
                <a:cs typeface="Arial" pitchFamily="34" charset="0"/>
              </a:rPr>
              <a:t> </a:t>
            </a:r>
            <a:r>
              <a:rPr lang="en-US" sz="1800" b="1" i="1" dirty="0" err="1" smtClean="0">
                <a:latin typeface="Arial" pitchFamily="34" charset="0"/>
                <a:cs typeface="Arial" pitchFamily="34" charset="0"/>
              </a:rPr>
              <a:t>jenis</a:t>
            </a:r>
            <a:r>
              <a:rPr lang="en-US" sz="1800" b="1" i="1" dirty="0" smtClean="0">
                <a:latin typeface="Arial" pitchFamily="34" charset="0"/>
                <a:cs typeface="Arial" pitchFamily="34" charset="0"/>
              </a:rPr>
              <a:t> </a:t>
            </a:r>
            <a:r>
              <a:rPr lang="en-US" sz="1800" b="1" i="1" dirty="0" err="1" smtClean="0">
                <a:latin typeface="Arial" pitchFamily="34" charset="0"/>
                <a:cs typeface="Arial" pitchFamily="34" charset="0"/>
              </a:rPr>
              <a:t>perilaku</a:t>
            </a:r>
            <a:r>
              <a:rPr lang="en-US" sz="1800" b="1" i="1" dirty="0" smtClean="0">
                <a:latin typeface="Arial" pitchFamily="34" charset="0"/>
                <a:cs typeface="Arial" pitchFamily="34" charset="0"/>
              </a:rPr>
              <a:t> </a:t>
            </a:r>
            <a:r>
              <a:rPr lang="en-US" sz="1800" b="1" i="1" dirty="0" err="1" smtClean="0">
                <a:latin typeface="Arial" pitchFamily="34" charset="0"/>
                <a:cs typeface="Arial" pitchFamily="34" charset="0"/>
              </a:rPr>
              <a:t>itu</a:t>
            </a:r>
            <a:r>
              <a:rPr lang="en-US" sz="1800" b="1" i="1" dirty="0" smtClean="0">
                <a:latin typeface="Arial" pitchFamily="34" charset="0"/>
                <a:cs typeface="Arial" pitchFamily="34" charset="0"/>
              </a:rPr>
              <a:t> </a:t>
            </a:r>
            <a:r>
              <a:rPr lang="en-US" sz="1800" b="1" i="1" dirty="0" err="1" smtClean="0">
                <a:latin typeface="Arial" pitchFamily="34" charset="0"/>
                <a:cs typeface="Arial" pitchFamily="34" charset="0"/>
              </a:rPr>
              <a:t>berinteraksi</a:t>
            </a:r>
            <a:r>
              <a:rPr lang="en-US" sz="1800" b="1" i="1" dirty="0" smtClean="0">
                <a:latin typeface="Arial" pitchFamily="34" charset="0"/>
                <a:cs typeface="Arial" pitchFamily="34" charset="0"/>
              </a:rPr>
              <a:t> </a:t>
            </a:r>
            <a:r>
              <a:rPr lang="en-US" sz="1800" b="1" i="1" dirty="0" err="1" smtClean="0">
                <a:latin typeface="Arial" pitchFamily="34" charset="0"/>
                <a:cs typeface="Arial" pitchFamily="34" charset="0"/>
              </a:rPr>
              <a:t>untuk</a:t>
            </a:r>
            <a:r>
              <a:rPr lang="en-US" sz="1800" b="1" i="1" dirty="0" smtClean="0">
                <a:latin typeface="Arial" pitchFamily="34" charset="0"/>
                <a:cs typeface="Arial" pitchFamily="34" charset="0"/>
              </a:rPr>
              <a:t> </a:t>
            </a:r>
            <a:r>
              <a:rPr lang="en-US" sz="1800" b="1" i="1" dirty="0" err="1" smtClean="0">
                <a:latin typeface="Arial" pitchFamily="34" charset="0"/>
                <a:cs typeface="Arial" pitchFamily="34" charset="0"/>
              </a:rPr>
              <a:t>bersama-sama</a:t>
            </a:r>
            <a:r>
              <a:rPr lang="en-US" sz="1800" b="1" i="1" dirty="0" smtClean="0">
                <a:latin typeface="Arial" pitchFamily="34" charset="0"/>
                <a:cs typeface="Arial" pitchFamily="34" charset="0"/>
              </a:rPr>
              <a:t> </a:t>
            </a:r>
            <a:r>
              <a:rPr lang="en-US" sz="1800" b="1" i="1" dirty="0" err="1" smtClean="0">
                <a:latin typeface="Arial" pitchFamily="34" charset="0"/>
                <a:cs typeface="Arial" pitchFamily="34" charset="0"/>
              </a:rPr>
              <a:t>menentukan</a:t>
            </a:r>
            <a:r>
              <a:rPr lang="en-US" sz="1800" b="1" i="1" dirty="0" smtClean="0">
                <a:latin typeface="Arial" pitchFamily="34" charset="0"/>
                <a:cs typeface="Arial" pitchFamily="34" charset="0"/>
              </a:rPr>
              <a:t> </a:t>
            </a:r>
            <a:r>
              <a:rPr lang="en-US" sz="1800" b="1" i="1" dirty="0" err="1" smtClean="0">
                <a:latin typeface="Arial" pitchFamily="34" charset="0"/>
                <a:cs typeface="Arial" pitchFamily="34" charset="0"/>
              </a:rPr>
              <a:t>kinerja</a:t>
            </a:r>
            <a:r>
              <a:rPr lang="en-US" sz="1800" b="1" i="1" dirty="0" smtClean="0">
                <a:latin typeface="Arial" pitchFamily="34" charset="0"/>
                <a:cs typeface="Arial" pitchFamily="34" charset="0"/>
              </a:rPr>
              <a:t> unit </a:t>
            </a:r>
            <a:r>
              <a:rPr lang="en-US" sz="1800" b="1" i="1" dirty="0" err="1" smtClean="0">
                <a:latin typeface="Arial" pitchFamily="34" charset="0"/>
                <a:cs typeface="Arial" pitchFamily="34" charset="0"/>
              </a:rPr>
              <a:t>kerja</a:t>
            </a:r>
            <a:endParaRPr lang="en-US" sz="1800" i="1" dirty="0" smtClean="0">
              <a:latin typeface="Arial" pitchFamily="34" charset="0"/>
              <a:cs typeface="Arial" pitchFamily="34" charset="0"/>
            </a:endParaRPr>
          </a:p>
          <a:p>
            <a:pPr marL="365760" indent="-256032" eaLnBrk="1" fontAlgn="auto" hangingPunct="1">
              <a:spcAft>
                <a:spcPts val="0"/>
              </a:spcAft>
              <a:buClr>
                <a:schemeClr val="accent3"/>
              </a:buClr>
              <a:buFont typeface="Georgia"/>
              <a:buNone/>
              <a:defRPr/>
            </a:pPr>
            <a:endParaRPr lang="en-US" sz="1800" dirty="0">
              <a:latin typeface="Arial" pitchFamily="34" charset="0"/>
              <a:cs typeface="Arial" pitchFamily="34" charset="0"/>
            </a:endParaRPr>
          </a:p>
        </p:txBody>
      </p:sp>
    </p:spTree>
    <p:extLst>
      <p:ext uri="{BB962C8B-B14F-4D97-AF65-F5344CB8AC3E}">
        <p14:creationId xmlns:p14="http://schemas.microsoft.com/office/powerpoint/2010/main" val="46886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715963"/>
          </a:xfrm>
        </p:spPr>
        <p:txBody>
          <a:bodyPr>
            <a:normAutofit fontScale="90000"/>
          </a:bodyPr>
          <a:lstStyle/>
          <a:p>
            <a:pPr algn="r" eaLnBrk="1" fontAlgn="auto" hangingPunct="1">
              <a:spcAft>
                <a:spcPts val="0"/>
              </a:spcAft>
              <a:defRPr/>
            </a:pPr>
            <a:r>
              <a:rPr lang="en-US" sz="3100" dirty="0" smtClean="0">
                <a:latin typeface="Arial" pitchFamily="34" charset="0"/>
                <a:cs typeface="Arial" pitchFamily="34" charset="0"/>
              </a:rPr>
              <a:t/>
            </a:r>
            <a:br>
              <a:rPr lang="en-US" sz="3100" dirty="0" smtClean="0">
                <a:latin typeface="Arial" pitchFamily="34" charset="0"/>
                <a:cs typeface="Arial" pitchFamily="34" charset="0"/>
              </a:rPr>
            </a:br>
            <a:r>
              <a:rPr lang="en-US" sz="2700" b="1" dirty="0" smtClean="0">
                <a:latin typeface="Arial" pitchFamily="34" charset="0"/>
                <a:cs typeface="Arial" pitchFamily="34" charset="0"/>
              </a:rPr>
              <a:t/>
            </a:r>
            <a:br>
              <a:rPr lang="en-US" sz="2700" b="1" dirty="0" smtClean="0">
                <a:latin typeface="Arial" pitchFamily="34" charset="0"/>
                <a:cs typeface="Arial" pitchFamily="34" charset="0"/>
              </a:rPr>
            </a:br>
            <a:r>
              <a:rPr lang="en-US" sz="2700" b="1" dirty="0" smtClean="0">
                <a:latin typeface="Arial" pitchFamily="34" charset="0"/>
                <a:cs typeface="Arial" pitchFamily="34" charset="0"/>
              </a:rPr>
              <a:t/>
            </a:r>
            <a:br>
              <a:rPr lang="en-US" sz="2700" b="1" dirty="0" smtClean="0">
                <a:latin typeface="Arial" pitchFamily="34" charset="0"/>
                <a:cs typeface="Arial" pitchFamily="34" charset="0"/>
              </a:rPr>
            </a:br>
            <a:r>
              <a:rPr lang="en-US" sz="3100" b="1" dirty="0" err="1" smtClean="0">
                <a:latin typeface="Arial" pitchFamily="34" charset="0"/>
                <a:cs typeface="Arial" pitchFamily="34" charset="0"/>
              </a:rPr>
              <a:t>Contoh</a:t>
            </a:r>
            <a:r>
              <a:rPr lang="en-US" sz="3100" b="1" dirty="0" smtClean="0">
                <a:latin typeface="Arial" pitchFamily="34" charset="0"/>
                <a:cs typeface="Arial" pitchFamily="34" charset="0"/>
              </a:rPr>
              <a:t> </a:t>
            </a:r>
            <a:r>
              <a:rPr lang="en-US" sz="3100" b="1" dirty="0" err="1" smtClean="0"/>
              <a:t>Perilaku</a:t>
            </a:r>
            <a:r>
              <a:rPr lang="en-US" sz="3100" b="1" dirty="0" smtClean="0"/>
              <a:t> yang </a:t>
            </a:r>
            <a:r>
              <a:rPr lang="en-US" sz="3100" b="1" dirty="0" err="1" smtClean="0"/>
              <a:t>Berorientasi</a:t>
            </a:r>
            <a:r>
              <a:rPr lang="en-US" sz="3100" b="1" dirty="0" smtClean="0"/>
              <a:t> </a:t>
            </a:r>
            <a:r>
              <a:rPr lang="en-US" sz="3100" b="1" dirty="0" err="1" smtClean="0"/>
              <a:t>Tugas</a:t>
            </a:r>
            <a:endParaRPr lang="en-US" dirty="0"/>
          </a:p>
        </p:txBody>
      </p:sp>
      <p:sp>
        <p:nvSpPr>
          <p:cNvPr id="3" name="Content Placeholder 2"/>
          <p:cNvSpPr>
            <a:spLocks noGrp="1"/>
          </p:cNvSpPr>
          <p:nvPr>
            <p:ph idx="1"/>
          </p:nvPr>
        </p:nvSpPr>
        <p:spPr>
          <a:xfrm>
            <a:off x="434280" y="1190525"/>
            <a:ext cx="8458200" cy="4830763"/>
          </a:xfrm>
        </p:spPr>
        <p:txBody>
          <a:bodyPr>
            <a:normAutofit fontScale="77500" lnSpcReduction="20000"/>
          </a:bodyPr>
          <a:lstStyle/>
          <a:p>
            <a:pPr marL="449263" indent="-449263" eaLnBrk="1" fontAlgn="auto" hangingPunct="1">
              <a:spcAft>
                <a:spcPts val="0"/>
              </a:spcAft>
              <a:buClr>
                <a:schemeClr val="accent3"/>
              </a:buClr>
              <a:buFont typeface="Wingdings" pitchFamily="2" charset="2"/>
              <a:buChar char="v"/>
              <a:defRPr/>
            </a:pPr>
            <a:r>
              <a:rPr lang="en-US" dirty="0" err="1" smtClean="0"/>
              <a:t>Mengatur</a:t>
            </a:r>
            <a:r>
              <a:rPr lang="en-US" dirty="0" smtClean="0"/>
              <a:t> </a:t>
            </a:r>
            <a:r>
              <a:rPr lang="en-US" dirty="0" err="1" smtClean="0"/>
              <a:t>aktivitas</a:t>
            </a:r>
            <a:r>
              <a:rPr lang="en-US" dirty="0" smtClean="0"/>
              <a:t> </a:t>
            </a:r>
            <a:r>
              <a:rPr lang="en-US" dirty="0" err="1" smtClean="0"/>
              <a:t>kerja</a:t>
            </a:r>
            <a:r>
              <a:rPr lang="en-US" dirty="0" smtClean="0"/>
              <a:t> </a:t>
            </a:r>
            <a:r>
              <a:rPr lang="en-US" dirty="0" err="1" smtClean="0"/>
              <a:t>untuk</a:t>
            </a:r>
            <a:r>
              <a:rPr lang="en-US" dirty="0" smtClean="0"/>
              <a:t> </a:t>
            </a:r>
            <a:r>
              <a:rPr lang="en-US" dirty="0" err="1" smtClean="0"/>
              <a:t>meningkatkan</a:t>
            </a:r>
            <a:r>
              <a:rPr lang="en-US" dirty="0" smtClean="0"/>
              <a:t> </a:t>
            </a:r>
            <a:r>
              <a:rPr lang="en-US" dirty="0" err="1" smtClean="0"/>
              <a:t>efisiensi</a:t>
            </a:r>
            <a:r>
              <a:rPr lang="en-US" dirty="0" smtClean="0"/>
              <a:t>.</a:t>
            </a:r>
          </a:p>
          <a:p>
            <a:pPr marL="449263" indent="-449263" eaLnBrk="1" fontAlgn="auto" hangingPunct="1">
              <a:spcAft>
                <a:spcPts val="0"/>
              </a:spcAft>
              <a:buClr>
                <a:schemeClr val="accent3"/>
              </a:buClr>
              <a:buFont typeface="Wingdings" pitchFamily="2" charset="2"/>
              <a:buChar char="v"/>
              <a:defRPr/>
            </a:pPr>
            <a:r>
              <a:rPr lang="en-US" dirty="0" err="1" smtClean="0"/>
              <a:t>Merencanakan</a:t>
            </a:r>
            <a:r>
              <a:rPr lang="en-US" dirty="0" smtClean="0"/>
              <a:t> </a:t>
            </a:r>
            <a:r>
              <a:rPr lang="en-US" dirty="0" err="1" smtClean="0"/>
              <a:t>operasi</a:t>
            </a:r>
            <a:r>
              <a:rPr lang="en-US" dirty="0" smtClean="0"/>
              <a:t> </a:t>
            </a:r>
            <a:r>
              <a:rPr lang="en-US" dirty="0" err="1" smtClean="0"/>
              <a:t>jangka</a:t>
            </a:r>
            <a:r>
              <a:rPr lang="en-US" dirty="0" smtClean="0"/>
              <a:t> </a:t>
            </a:r>
            <a:r>
              <a:rPr lang="en-US" dirty="0" err="1" smtClean="0"/>
              <a:t>pendek</a:t>
            </a:r>
            <a:r>
              <a:rPr lang="en-US" dirty="0" smtClean="0"/>
              <a:t>.</a:t>
            </a:r>
          </a:p>
          <a:p>
            <a:pPr marL="449263" indent="-449263" eaLnBrk="1" fontAlgn="auto" hangingPunct="1">
              <a:spcAft>
                <a:spcPts val="0"/>
              </a:spcAft>
              <a:buClr>
                <a:schemeClr val="accent3"/>
              </a:buClr>
              <a:buFont typeface="Wingdings" pitchFamily="2" charset="2"/>
              <a:buChar char="v"/>
              <a:defRPr/>
            </a:pPr>
            <a:r>
              <a:rPr lang="en-US" dirty="0" err="1" smtClean="0"/>
              <a:t>Menugaskaii</a:t>
            </a:r>
            <a:r>
              <a:rPr lang="en-US" dirty="0" smtClean="0"/>
              <a:t> </a:t>
            </a:r>
            <a:r>
              <a:rPr lang="en-US" dirty="0" err="1" smtClean="0"/>
              <a:t>pekerjaan</a:t>
            </a:r>
            <a:r>
              <a:rPr lang="en-US" dirty="0" smtClean="0"/>
              <a:t> </a:t>
            </a:r>
            <a:r>
              <a:rPr lang="en-US" dirty="0" err="1" smtClean="0"/>
              <a:t>kepada</a:t>
            </a:r>
            <a:r>
              <a:rPr lang="en-US" dirty="0" smtClean="0"/>
              <a:t> </a:t>
            </a:r>
            <a:r>
              <a:rPr lang="en-US" dirty="0" err="1" smtClean="0"/>
              <a:t>kelompok</a:t>
            </a:r>
            <a:r>
              <a:rPr lang="en-US" dirty="0" smtClean="0"/>
              <a:t> </a:t>
            </a:r>
            <a:r>
              <a:rPr lang="en-US" dirty="0" err="1" smtClean="0"/>
              <a:t>atau</a:t>
            </a:r>
            <a:r>
              <a:rPr lang="en-US" dirty="0" smtClean="0"/>
              <a:t> </a:t>
            </a:r>
            <a:r>
              <a:rPr lang="en-US" dirty="0" err="1" smtClean="0"/>
              <a:t>perorangan</a:t>
            </a:r>
            <a:r>
              <a:rPr lang="en-US" dirty="0" smtClean="0"/>
              <a:t>.</a:t>
            </a:r>
          </a:p>
          <a:p>
            <a:pPr marL="449263" indent="-449263" eaLnBrk="1" fontAlgn="auto" hangingPunct="1">
              <a:spcAft>
                <a:spcPts val="0"/>
              </a:spcAft>
              <a:buClr>
                <a:schemeClr val="accent3"/>
              </a:buClr>
              <a:buFont typeface="Wingdings" pitchFamily="2" charset="2"/>
              <a:buChar char="v"/>
              <a:defRPr/>
            </a:pPr>
            <a:r>
              <a:rPr lang="en-US" dirty="0" err="1" smtClean="0"/>
              <a:t>Menjelaskan</a:t>
            </a:r>
            <a:r>
              <a:rPr lang="en-US" dirty="0" smtClean="0"/>
              <a:t> </a:t>
            </a:r>
            <a:r>
              <a:rPr lang="en-US" dirty="0" err="1" smtClean="0"/>
              <a:t>harapan</a:t>
            </a:r>
            <a:r>
              <a:rPr lang="en-US" dirty="0" smtClean="0"/>
              <a:t> </a:t>
            </a:r>
            <a:r>
              <a:rPr lang="en-US" dirty="0" err="1" smtClean="0"/>
              <a:t>peran</a:t>
            </a:r>
            <a:r>
              <a:rPr lang="en-US" dirty="0" smtClean="0"/>
              <a:t> </a:t>
            </a:r>
            <a:r>
              <a:rPr lang="en-US" dirty="0" err="1" smtClean="0"/>
              <a:t>dan</a:t>
            </a:r>
            <a:r>
              <a:rPr lang="en-US" dirty="0" smtClean="0"/>
              <a:t> </a:t>
            </a:r>
            <a:r>
              <a:rPr lang="en-US" dirty="0" err="1" smtClean="0"/>
              <a:t>sasaran</a:t>
            </a:r>
            <a:r>
              <a:rPr lang="en-US" dirty="0" smtClean="0"/>
              <a:t> </a:t>
            </a:r>
            <a:r>
              <a:rPr lang="en-US" dirty="0" err="1" smtClean="0"/>
              <a:t>tugas</a:t>
            </a:r>
            <a:r>
              <a:rPr lang="en-US" dirty="0" smtClean="0"/>
              <a:t>.</a:t>
            </a:r>
          </a:p>
          <a:p>
            <a:pPr marL="449263" indent="-449263" eaLnBrk="1" fontAlgn="auto" hangingPunct="1">
              <a:spcAft>
                <a:spcPts val="0"/>
              </a:spcAft>
              <a:buClr>
                <a:schemeClr val="accent3"/>
              </a:buClr>
              <a:buFont typeface="Wingdings" pitchFamily="2" charset="2"/>
              <a:buChar char="v"/>
              <a:defRPr/>
            </a:pPr>
            <a:r>
              <a:rPr lang="en-US" dirty="0" err="1" smtClean="0"/>
              <a:t>Menjelaskan</a:t>
            </a:r>
            <a:r>
              <a:rPr lang="en-US" dirty="0" smtClean="0"/>
              <a:t> </a:t>
            </a:r>
            <a:r>
              <a:rPr lang="en-US" dirty="0" err="1" smtClean="0"/>
              <a:t>peraturan</a:t>
            </a:r>
            <a:r>
              <a:rPr lang="en-US" dirty="0" smtClean="0"/>
              <a:t>, </a:t>
            </a:r>
            <a:r>
              <a:rPr lang="en-US" dirty="0" err="1" smtClean="0"/>
              <a:t>kebijakan</a:t>
            </a:r>
            <a:r>
              <a:rPr lang="en-US" dirty="0" smtClean="0"/>
              <a:t>, </a:t>
            </a:r>
            <a:r>
              <a:rPr lang="en-US" dirty="0" err="1" smtClean="0"/>
              <a:t>dan</a:t>
            </a:r>
            <a:r>
              <a:rPr lang="en-US" dirty="0" smtClean="0"/>
              <a:t> </a:t>
            </a:r>
            <a:r>
              <a:rPr lang="en-US" dirty="0" err="1" smtClean="0"/>
              <a:t>standar</a:t>
            </a:r>
            <a:r>
              <a:rPr lang="en-US" dirty="0" smtClean="0"/>
              <a:t> </a:t>
            </a:r>
            <a:r>
              <a:rPr lang="en-US" dirty="0" err="1" smtClean="0"/>
              <a:t>prosedur</a:t>
            </a:r>
            <a:r>
              <a:rPr lang="en-US" dirty="0" smtClean="0"/>
              <a:t> </a:t>
            </a:r>
            <a:r>
              <a:rPr lang="en-US" dirty="0" err="1" smtClean="0"/>
              <a:t>operasi</a:t>
            </a:r>
            <a:r>
              <a:rPr lang="en-US" dirty="0" smtClean="0"/>
              <a:t>.</a:t>
            </a:r>
          </a:p>
          <a:p>
            <a:pPr marL="449263" indent="-449263" eaLnBrk="1" fontAlgn="auto" hangingPunct="1">
              <a:spcAft>
                <a:spcPts val="0"/>
              </a:spcAft>
              <a:buClr>
                <a:schemeClr val="accent3"/>
              </a:buClr>
              <a:buFont typeface="Wingdings" pitchFamily="2" charset="2"/>
              <a:buChar char="v"/>
              <a:defRPr/>
            </a:pPr>
            <a:r>
              <a:rPr lang="en-US" dirty="0" err="1" smtClean="0"/>
              <a:t>Mengarahkan</a:t>
            </a:r>
            <a:r>
              <a:rPr lang="en-US" dirty="0" smtClean="0"/>
              <a:t> </a:t>
            </a:r>
            <a:r>
              <a:rPr lang="en-US" dirty="0" err="1" smtClean="0"/>
              <a:t>dan</a:t>
            </a:r>
            <a:r>
              <a:rPr lang="en-US" dirty="0" smtClean="0"/>
              <a:t> </a:t>
            </a:r>
            <a:r>
              <a:rPr lang="en-US" dirty="0" err="1" smtClean="0"/>
              <a:t>mengkoordinasikan</a:t>
            </a:r>
            <a:r>
              <a:rPr lang="en-US" dirty="0" smtClean="0"/>
              <a:t> </a:t>
            </a:r>
            <a:r>
              <a:rPr lang="en-US" dirty="0" err="1" smtClean="0"/>
              <a:t>aktivitas</a:t>
            </a:r>
            <a:r>
              <a:rPr lang="en-US" dirty="0" smtClean="0"/>
              <a:t> unit.</a:t>
            </a:r>
          </a:p>
          <a:p>
            <a:pPr marL="449263" indent="-449263" eaLnBrk="1" fontAlgn="auto" hangingPunct="1">
              <a:spcAft>
                <a:spcPts val="0"/>
              </a:spcAft>
              <a:buClr>
                <a:schemeClr val="accent3"/>
              </a:buClr>
              <a:buFont typeface="Wingdings" pitchFamily="2" charset="2"/>
              <a:buChar char="v"/>
              <a:defRPr/>
            </a:pPr>
            <a:r>
              <a:rPr lang="en-US" dirty="0" err="1" smtClean="0"/>
              <a:t>Mengawasi</a:t>
            </a:r>
            <a:r>
              <a:rPr lang="en-US" dirty="0" smtClean="0"/>
              <a:t> </a:t>
            </a:r>
            <a:r>
              <a:rPr lang="en-US" dirty="0" err="1" smtClean="0"/>
              <a:t>operasi</a:t>
            </a:r>
            <a:r>
              <a:rPr lang="en-US" dirty="0" smtClean="0"/>
              <a:t> </a:t>
            </a:r>
            <a:r>
              <a:rPr lang="en-US" dirty="0" err="1" smtClean="0"/>
              <a:t>dan</a:t>
            </a:r>
            <a:r>
              <a:rPr lang="en-US" dirty="0" smtClean="0"/>
              <a:t> </a:t>
            </a:r>
            <a:r>
              <a:rPr lang="en-US" dirty="0" err="1" smtClean="0"/>
              <a:t>kinerja</a:t>
            </a:r>
            <a:r>
              <a:rPr lang="en-US" dirty="0" smtClean="0"/>
              <a:t>.</a:t>
            </a:r>
          </a:p>
          <a:p>
            <a:pPr marL="449263" indent="-449263" eaLnBrk="1" fontAlgn="auto" hangingPunct="1">
              <a:spcAft>
                <a:spcPts val="0"/>
              </a:spcAft>
              <a:buClr>
                <a:schemeClr val="accent3"/>
              </a:buClr>
              <a:buFont typeface="Wingdings" pitchFamily="2" charset="2"/>
              <a:buChar char="v"/>
              <a:defRPr/>
            </a:pPr>
            <a:r>
              <a:rPr lang="en-US" dirty="0" err="1" smtClean="0"/>
              <a:t>Menyelesaikan</a:t>
            </a:r>
            <a:r>
              <a:rPr lang="en-US" dirty="0" smtClean="0"/>
              <a:t> </a:t>
            </a:r>
            <a:r>
              <a:rPr lang="en-US" dirty="0" err="1" smtClean="0"/>
              <a:t>masalah</a:t>
            </a:r>
            <a:r>
              <a:rPr lang="en-US" dirty="0" smtClean="0"/>
              <a:t> </a:t>
            </a:r>
            <a:r>
              <a:rPr lang="en-US" dirty="0" err="1" smtClean="0"/>
              <a:t>mendesak</a:t>
            </a:r>
            <a:r>
              <a:rPr lang="en-US" dirty="0" smtClean="0"/>
              <a:t> yang </a:t>
            </a:r>
            <a:r>
              <a:rPr lang="en-US" dirty="0" err="1" smtClean="0"/>
              <a:t>akan</a:t>
            </a:r>
            <a:r>
              <a:rPr lang="en-US" dirty="0" smtClean="0"/>
              <a:t> </a:t>
            </a:r>
            <a:r>
              <a:rPr lang="en-US" dirty="0" err="1" smtClean="0"/>
              <a:t>mengganggu</a:t>
            </a:r>
            <a:r>
              <a:rPr lang="en-US" dirty="0" smtClean="0"/>
              <a:t> </a:t>
            </a:r>
            <a:r>
              <a:rPr lang="en-US" dirty="0" err="1" smtClean="0"/>
              <a:t>pekerjaan</a:t>
            </a:r>
            <a:r>
              <a:rPr lang="en-US" dirty="0" smtClean="0"/>
              <a:t>.</a:t>
            </a:r>
          </a:p>
          <a:p>
            <a:pPr marL="449263" indent="-449263" eaLnBrk="1" fontAlgn="auto" hangingPunct="1">
              <a:spcAft>
                <a:spcPts val="0"/>
              </a:spcAft>
              <a:buClr>
                <a:schemeClr val="accent3"/>
              </a:buClr>
              <a:buFont typeface="Wingdings" pitchFamily="2" charset="2"/>
              <a:buChar char="v"/>
              <a:defRPr/>
            </a:pPr>
            <a:r>
              <a:rPr lang="en-US" dirty="0" err="1" smtClean="0"/>
              <a:t>Menekankan</a:t>
            </a:r>
            <a:r>
              <a:rPr lang="en-US" dirty="0" smtClean="0"/>
              <a:t> </a:t>
            </a:r>
            <a:r>
              <a:rPr lang="en-US" dirty="0" err="1" smtClean="0"/>
              <a:t>pentingnya</a:t>
            </a:r>
            <a:r>
              <a:rPr lang="en-US" dirty="0" smtClean="0"/>
              <a:t> </a:t>
            </a:r>
            <a:r>
              <a:rPr lang="en-US" dirty="0" err="1" smtClean="0"/>
              <a:t>efisiensi</a:t>
            </a:r>
            <a:r>
              <a:rPr lang="en-US" dirty="0" smtClean="0"/>
              <a:t>, </a:t>
            </a:r>
            <a:r>
              <a:rPr lang="en-US" dirty="0" err="1" smtClean="0"/>
              <a:t>produktivitas</a:t>
            </a:r>
            <a:r>
              <a:rPr lang="en-US" dirty="0" smtClean="0"/>
              <a:t> </a:t>
            </a:r>
            <a:r>
              <a:rPr lang="en-US" dirty="0" err="1" smtClean="0"/>
              <a:t>dan</a:t>
            </a:r>
            <a:r>
              <a:rPr lang="en-US" dirty="0" smtClean="0"/>
              <a:t> </a:t>
            </a:r>
            <a:r>
              <a:rPr lang="en-US" dirty="0" err="1" smtClean="0"/>
              <a:t>kualitas</a:t>
            </a:r>
            <a:r>
              <a:rPr lang="en-US" dirty="0" smtClean="0"/>
              <a:t>.</a:t>
            </a:r>
          </a:p>
          <a:p>
            <a:pPr marL="449263" indent="-449263" eaLnBrk="1" fontAlgn="auto" hangingPunct="1">
              <a:spcAft>
                <a:spcPts val="0"/>
              </a:spcAft>
              <a:buClr>
                <a:schemeClr val="accent3"/>
              </a:buClr>
              <a:buFont typeface="Wingdings" pitchFamily="2" charset="2"/>
              <a:buChar char="v"/>
              <a:defRPr/>
            </a:pPr>
            <a:r>
              <a:rPr lang="en-US" dirty="0" err="1" smtClean="0"/>
              <a:t>Menetapkan</a:t>
            </a:r>
            <a:r>
              <a:rPr lang="en-US" dirty="0" smtClean="0"/>
              <a:t> </a:t>
            </a:r>
            <a:r>
              <a:rPr lang="en-US" dirty="0" err="1" smtClean="0"/>
              <a:t>standar</a:t>
            </a:r>
            <a:r>
              <a:rPr lang="en-US" dirty="0" smtClean="0"/>
              <a:t> </a:t>
            </a:r>
            <a:r>
              <a:rPr lang="en-US" dirty="0" err="1" smtClean="0"/>
              <a:t>tinggi</a:t>
            </a:r>
            <a:r>
              <a:rPr lang="en-US" dirty="0" smtClean="0"/>
              <a:t> </a:t>
            </a:r>
            <a:r>
              <a:rPr lang="en-US" dirty="0" err="1" smtClean="0"/>
              <a:t>untuk</a:t>
            </a:r>
            <a:r>
              <a:rPr lang="en-US" dirty="0" smtClean="0"/>
              <a:t> </a:t>
            </a:r>
            <a:r>
              <a:rPr lang="en-US" dirty="0" err="1" smtClean="0"/>
              <a:t>kinerja</a:t>
            </a:r>
            <a:r>
              <a:rPr lang="en-US" dirty="0" smtClean="0"/>
              <a:t> unit.</a:t>
            </a:r>
            <a:endParaRPr lang="en-US" dirty="0"/>
          </a:p>
        </p:txBody>
      </p:sp>
    </p:spTree>
    <p:extLst>
      <p:ext uri="{BB962C8B-B14F-4D97-AF65-F5344CB8AC3E}">
        <p14:creationId xmlns:p14="http://schemas.microsoft.com/office/powerpoint/2010/main" val="7233245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404441"/>
            <a:ext cx="8229600" cy="936327"/>
          </a:xfrm>
        </p:spPr>
        <p:txBody>
          <a:bodyPr>
            <a:normAutofit fontScale="90000"/>
          </a:bodyPr>
          <a:lstStyle/>
          <a:p>
            <a:pPr algn="r" eaLnBrk="1" hangingPunct="1"/>
            <a:r>
              <a:rPr lang="en-US" sz="3100" b="1" dirty="0" err="1" smtClean="0"/>
              <a:t>Contoh</a:t>
            </a:r>
            <a:r>
              <a:rPr lang="en-US" sz="3100" b="1" dirty="0" smtClean="0"/>
              <a:t> </a:t>
            </a:r>
            <a:r>
              <a:rPr lang="en-US" sz="3100" b="1" dirty="0" err="1" smtClean="0"/>
              <a:t>Perilaku</a:t>
            </a:r>
            <a:r>
              <a:rPr lang="en-US" sz="3100" b="1" dirty="0" smtClean="0"/>
              <a:t> yang </a:t>
            </a:r>
            <a:r>
              <a:rPr lang="en-US" sz="3100" b="1" dirty="0" err="1" smtClean="0"/>
              <a:t>Berorientasi</a:t>
            </a:r>
            <a:r>
              <a:rPr lang="en-US" sz="3100" b="1" dirty="0" smtClean="0"/>
              <a:t> </a:t>
            </a:r>
            <a:r>
              <a:rPr lang="en-US" sz="3100" b="1" dirty="0" err="1" smtClean="0"/>
              <a:t>Hubungan</a:t>
            </a:r>
            <a:endParaRPr lang="en-US" sz="3200" dirty="0" smtClean="0"/>
          </a:p>
        </p:txBody>
      </p:sp>
      <p:sp>
        <p:nvSpPr>
          <p:cNvPr id="28675" name="Content Placeholder 2"/>
          <p:cNvSpPr>
            <a:spLocks noGrp="1"/>
          </p:cNvSpPr>
          <p:nvPr>
            <p:ph idx="1"/>
          </p:nvPr>
        </p:nvSpPr>
        <p:spPr>
          <a:xfrm>
            <a:off x="107950" y="1412875"/>
            <a:ext cx="8856663" cy="5160963"/>
          </a:xfrm>
        </p:spPr>
        <p:txBody>
          <a:bodyPr>
            <a:normAutofit fontScale="92500" lnSpcReduction="20000"/>
          </a:bodyPr>
          <a:lstStyle/>
          <a:p>
            <a:pPr marL="630238" indent="-365125" eaLnBrk="1" hangingPunct="1">
              <a:buFont typeface="Wingdings" pitchFamily="2" charset="2"/>
              <a:buChar char="v"/>
            </a:pPr>
            <a:r>
              <a:rPr lang="en-US" sz="2400" dirty="0" err="1" smtClean="0"/>
              <a:t>Memberikan</a:t>
            </a:r>
            <a:r>
              <a:rPr lang="en-US" sz="2400" dirty="0" smtClean="0"/>
              <a:t> </a:t>
            </a:r>
            <a:r>
              <a:rPr lang="en-US" sz="2400" dirty="0" err="1" smtClean="0"/>
              <a:t>dukungan</a:t>
            </a:r>
            <a:r>
              <a:rPr lang="en-US" sz="2400" dirty="0" smtClean="0"/>
              <a:t> </a:t>
            </a:r>
            <a:r>
              <a:rPr lang="en-US" sz="2400" dirty="0" err="1" smtClean="0"/>
              <a:t>dan</a:t>
            </a:r>
            <a:r>
              <a:rPr lang="en-US" sz="2400" dirty="0" smtClean="0"/>
              <a:t> </a:t>
            </a:r>
            <a:r>
              <a:rPr lang="en-US" sz="2400" dirty="0" err="1" smtClean="0"/>
              <a:t>dorongan</a:t>
            </a:r>
            <a:r>
              <a:rPr lang="en-US" sz="2400" dirty="0" smtClean="0"/>
              <a:t>.</a:t>
            </a:r>
          </a:p>
          <a:p>
            <a:pPr marL="630238" indent="-365125" eaLnBrk="1" hangingPunct="1">
              <a:buFont typeface="Wingdings" pitchFamily="2" charset="2"/>
              <a:buChar char="v"/>
            </a:pPr>
            <a:r>
              <a:rPr lang="en-US" sz="2400" dirty="0" err="1" smtClean="0"/>
              <a:t>Memperlihatkan</a:t>
            </a:r>
            <a:r>
              <a:rPr lang="en-US" sz="2400" dirty="0" smtClean="0"/>
              <a:t> </a:t>
            </a:r>
            <a:r>
              <a:rPr lang="en-US" sz="2400" dirty="0" err="1" smtClean="0"/>
              <a:t>kepercayaan</a:t>
            </a:r>
            <a:r>
              <a:rPr lang="en-US" sz="2400" dirty="0" smtClean="0"/>
              <a:t> </a:t>
            </a:r>
            <a:r>
              <a:rPr lang="en-US" sz="2400" dirty="0" err="1" smtClean="0"/>
              <a:t>bahwa</a:t>
            </a:r>
            <a:r>
              <a:rPr lang="en-US" sz="2400" dirty="0" smtClean="0"/>
              <a:t> orang </a:t>
            </a:r>
            <a:r>
              <a:rPr lang="en-US" sz="2400" dirty="0" err="1" smtClean="0"/>
              <a:t>dapat</a:t>
            </a:r>
            <a:r>
              <a:rPr lang="en-US" sz="2400" dirty="0" smtClean="0"/>
              <a:t> </a:t>
            </a:r>
            <a:r>
              <a:rPr lang="en-US" sz="2400" dirty="0" err="1" smtClean="0"/>
              <a:t>mencapai</a:t>
            </a:r>
            <a:r>
              <a:rPr lang="en-US" sz="2400" dirty="0" smtClean="0"/>
              <a:t> </a:t>
            </a:r>
            <a:r>
              <a:rPr lang="en-US" sz="2400" dirty="0" err="1" smtClean="0"/>
              <a:t>tujuan</a:t>
            </a:r>
            <a:r>
              <a:rPr lang="en-US" sz="2400" dirty="0" smtClean="0"/>
              <a:t> yang </a:t>
            </a:r>
            <a:r>
              <a:rPr lang="en-US" sz="2400" dirty="0" err="1" smtClean="0"/>
              <a:t>menantang</a:t>
            </a:r>
            <a:r>
              <a:rPr lang="en-US" sz="2400" dirty="0" smtClean="0"/>
              <a:t>.</a:t>
            </a:r>
          </a:p>
          <a:p>
            <a:pPr marL="630238" indent="-365125" eaLnBrk="1" hangingPunct="1">
              <a:buFont typeface="Wingdings" pitchFamily="2" charset="2"/>
              <a:buChar char="v"/>
            </a:pPr>
            <a:r>
              <a:rPr lang="en-US" sz="2400" dirty="0" err="1" smtClean="0"/>
              <a:t>Bersosialisasi</a:t>
            </a:r>
            <a:r>
              <a:rPr lang="en-US" sz="2400" dirty="0" smtClean="0"/>
              <a:t> </a:t>
            </a:r>
            <a:r>
              <a:rPr lang="en-US" sz="2400" dirty="0" err="1" smtClean="0"/>
              <a:t>dengan</a:t>
            </a:r>
            <a:r>
              <a:rPr lang="en-US" sz="2400" dirty="0" smtClean="0"/>
              <a:t> orang </a:t>
            </a:r>
            <a:r>
              <a:rPr lang="en-US" sz="2400" dirty="0" err="1" smtClean="0"/>
              <a:t>untuk</a:t>
            </a:r>
            <a:r>
              <a:rPr lang="en-US" sz="2400" dirty="0" smtClean="0"/>
              <a:t> </a:t>
            </a:r>
            <a:r>
              <a:rPr lang="en-US" sz="2400" dirty="0" err="1" smtClean="0"/>
              <a:t>membangun</a:t>
            </a:r>
            <a:r>
              <a:rPr lang="en-US" sz="2400" dirty="0" smtClean="0"/>
              <a:t> </a:t>
            </a:r>
            <a:r>
              <a:rPr lang="en-US" sz="2400" dirty="0" err="1" smtClean="0"/>
              <a:t>hubungan</a:t>
            </a:r>
            <a:r>
              <a:rPr lang="en-US" sz="2400" dirty="0" smtClean="0"/>
              <a:t>.</a:t>
            </a:r>
          </a:p>
          <a:p>
            <a:pPr marL="630238" indent="-365125" eaLnBrk="1" hangingPunct="1">
              <a:buFont typeface="Wingdings" pitchFamily="2" charset="2"/>
              <a:buChar char="v"/>
            </a:pPr>
            <a:r>
              <a:rPr lang="en-US" sz="2400" dirty="0" err="1" smtClean="0"/>
              <a:t>Mengakui</a:t>
            </a:r>
            <a:r>
              <a:rPr lang="en-US" sz="2400" dirty="0" smtClean="0"/>
              <a:t> </a:t>
            </a:r>
            <a:r>
              <a:rPr lang="en-US" sz="2400" dirty="0" err="1" smtClean="0"/>
              <a:t>kontribusi</a:t>
            </a:r>
            <a:r>
              <a:rPr lang="en-US" sz="2400" dirty="0" smtClean="0"/>
              <a:t> </a:t>
            </a:r>
            <a:r>
              <a:rPr lang="en-US" sz="2400" dirty="0" err="1" smtClean="0"/>
              <a:t>dan</a:t>
            </a:r>
            <a:r>
              <a:rPr lang="en-US" sz="2400" dirty="0" smtClean="0"/>
              <a:t> </a:t>
            </a:r>
            <a:r>
              <a:rPr lang="en-US" sz="2400" dirty="0" err="1" smtClean="0"/>
              <a:t>keberhasilan</a:t>
            </a:r>
            <a:r>
              <a:rPr lang="en-US" sz="2400" dirty="0" smtClean="0"/>
              <a:t>.</a:t>
            </a:r>
          </a:p>
          <a:p>
            <a:pPr marL="630238" indent="-365125" eaLnBrk="1" hangingPunct="1">
              <a:buFont typeface="Wingdings" pitchFamily="2" charset="2"/>
              <a:buChar char="v"/>
            </a:pPr>
            <a:r>
              <a:rPr lang="en-US" sz="2400" dirty="0" err="1" smtClean="0"/>
              <a:t>Memberikan</a:t>
            </a:r>
            <a:r>
              <a:rPr lang="en-US" sz="2400" dirty="0" smtClean="0"/>
              <a:t> </a:t>
            </a:r>
            <a:r>
              <a:rPr lang="en-US" sz="2400" dirty="0" err="1" smtClean="0"/>
              <a:t>latihan</a:t>
            </a:r>
            <a:r>
              <a:rPr lang="en-US" sz="2400" dirty="0" smtClean="0"/>
              <a:t> </a:t>
            </a:r>
            <a:r>
              <a:rPr lang="en-US" sz="2400" dirty="0" err="1" smtClean="0"/>
              <a:t>dan</a:t>
            </a:r>
            <a:r>
              <a:rPr lang="en-US" sz="2400" dirty="0" smtClean="0"/>
              <a:t> </a:t>
            </a:r>
            <a:r>
              <a:rPr lang="en-US" sz="2400" dirty="0" err="1" smtClean="0"/>
              <a:t>bantuan</a:t>
            </a:r>
            <a:r>
              <a:rPr lang="en-US" sz="2400" dirty="0" smtClean="0"/>
              <a:t>.</a:t>
            </a:r>
          </a:p>
          <a:p>
            <a:pPr marL="630238" indent="-365125" eaLnBrk="1" hangingPunct="1">
              <a:buFont typeface="Wingdings" pitchFamily="2" charset="2"/>
              <a:buChar char="v"/>
            </a:pPr>
            <a:r>
              <a:rPr lang="en-US" sz="2400" dirty="0" err="1" smtClean="0"/>
              <a:t>Berkonsultasi</a:t>
            </a:r>
            <a:r>
              <a:rPr lang="en-US" sz="2400" dirty="0" smtClean="0"/>
              <a:t> </a:t>
            </a:r>
            <a:r>
              <a:rPr lang="en-US" sz="2400" dirty="0" err="1" smtClean="0"/>
              <a:t>dengan</a:t>
            </a:r>
            <a:r>
              <a:rPr lang="en-US" sz="2400" dirty="0" smtClean="0"/>
              <a:t> orang </a:t>
            </a:r>
            <a:r>
              <a:rPr lang="en-US" sz="2400" dirty="0" err="1" smtClean="0"/>
              <a:t>atas</a:t>
            </a:r>
            <a:r>
              <a:rPr lang="en-US" sz="2400" dirty="0" smtClean="0"/>
              <a:t> </a:t>
            </a:r>
            <a:r>
              <a:rPr lang="en-US" sz="2400" dirty="0" err="1" smtClean="0"/>
              <a:t>keputusan</a:t>
            </a:r>
            <a:r>
              <a:rPr lang="en-US" sz="2400" dirty="0" smtClean="0"/>
              <a:t> yang </a:t>
            </a:r>
            <a:r>
              <a:rPr lang="en-US" sz="2400" dirty="0" err="1" smtClean="0"/>
              <a:t>mempengaruhi</a:t>
            </a:r>
            <a:r>
              <a:rPr lang="en-US" sz="2400" dirty="0" smtClean="0"/>
              <a:t> </a:t>
            </a:r>
            <a:r>
              <a:rPr lang="en-US" sz="2400" dirty="0" err="1" smtClean="0"/>
              <a:t>mereka</a:t>
            </a:r>
            <a:r>
              <a:rPr lang="en-US" sz="2400" dirty="0" smtClean="0"/>
              <a:t>.</a:t>
            </a:r>
          </a:p>
          <a:p>
            <a:pPr marL="630238" indent="-365125" eaLnBrk="1" hangingPunct="1">
              <a:buFont typeface="Wingdings" pitchFamily="2" charset="2"/>
              <a:buChar char="v"/>
            </a:pPr>
            <a:r>
              <a:rPr lang="en-US" sz="2400" dirty="0" err="1" smtClean="0"/>
              <a:t>Memberikan</a:t>
            </a:r>
            <a:r>
              <a:rPr lang="en-US" sz="2400" dirty="0" smtClean="0"/>
              <a:t> </a:t>
            </a:r>
            <a:r>
              <a:rPr lang="en-US" sz="2400" dirty="0" err="1" smtClean="0"/>
              <a:t>informasi</a:t>
            </a:r>
            <a:r>
              <a:rPr lang="en-US" sz="2400" dirty="0" smtClean="0"/>
              <a:t> </a:t>
            </a:r>
            <a:r>
              <a:rPr lang="en-US" sz="2400" dirty="0" err="1" smtClean="0"/>
              <a:t>kepada</a:t>
            </a:r>
            <a:r>
              <a:rPr lang="en-US" sz="2400" dirty="0" smtClean="0"/>
              <a:t> orang </a:t>
            </a:r>
            <a:r>
              <a:rPr lang="en-US" sz="2400" dirty="0" err="1" smtClean="0"/>
              <a:t>tentang</a:t>
            </a:r>
            <a:r>
              <a:rPr lang="en-US" sz="2400" dirty="0" smtClean="0"/>
              <a:t> </a:t>
            </a:r>
            <a:r>
              <a:rPr lang="en-US" sz="2400" dirty="0" err="1" smtClean="0"/>
              <a:t>tindakan</a:t>
            </a:r>
            <a:r>
              <a:rPr lang="en-US" sz="2400" dirty="0" smtClean="0"/>
              <a:t> yang </a:t>
            </a:r>
            <a:r>
              <a:rPr lang="en-US" sz="2400" dirty="0" err="1" smtClean="0"/>
              <a:t>mempengaruhi</a:t>
            </a:r>
            <a:r>
              <a:rPr lang="en-US" sz="2400" dirty="0" smtClean="0"/>
              <a:t> </a:t>
            </a:r>
            <a:r>
              <a:rPr lang="en-US" sz="2400" dirty="0" err="1" smtClean="0"/>
              <a:t>mereka</a:t>
            </a:r>
            <a:r>
              <a:rPr lang="en-US" sz="2400" dirty="0" smtClean="0"/>
              <a:t>.</a:t>
            </a:r>
          </a:p>
          <a:p>
            <a:pPr marL="630238" indent="-365125" eaLnBrk="1" hangingPunct="1">
              <a:buFont typeface="Wingdings" pitchFamily="2" charset="2"/>
              <a:buChar char="v"/>
            </a:pPr>
            <a:r>
              <a:rPr lang="en-US" sz="2400" dirty="0" err="1" smtClean="0"/>
              <a:t>Membantu</a:t>
            </a:r>
            <a:r>
              <a:rPr lang="en-US" sz="2400" dirty="0" smtClean="0"/>
              <a:t> </a:t>
            </a:r>
            <a:r>
              <a:rPr lang="en-US" sz="2400" dirty="0" err="1" smtClean="0"/>
              <a:t>menyelesaikan</a:t>
            </a:r>
            <a:r>
              <a:rPr lang="en-US" sz="2400" dirty="0" smtClean="0"/>
              <a:t> </a:t>
            </a:r>
            <a:r>
              <a:rPr lang="en-US" sz="2400" dirty="0" err="1" smtClean="0"/>
              <a:t>konflik</a:t>
            </a:r>
            <a:r>
              <a:rPr lang="en-US" sz="2400" dirty="0" smtClean="0"/>
              <a:t>.</a:t>
            </a:r>
          </a:p>
          <a:p>
            <a:pPr marL="630238" indent="-365125" eaLnBrk="1" hangingPunct="1">
              <a:buFont typeface="Wingdings" pitchFamily="2" charset="2"/>
              <a:buChar char="v"/>
            </a:pPr>
            <a:r>
              <a:rPr lang="en-US" sz="2400" dirty="0" err="1" smtClean="0"/>
              <a:t>Menggunakan</a:t>
            </a:r>
            <a:r>
              <a:rPr lang="en-US" sz="2400" dirty="0" smtClean="0"/>
              <a:t> </a:t>
            </a:r>
            <a:r>
              <a:rPr lang="en-US" sz="2400" dirty="0" err="1" smtClean="0"/>
              <a:t>simbol</a:t>
            </a:r>
            <a:r>
              <a:rPr lang="en-US" sz="2400" dirty="0" smtClean="0"/>
              <a:t>, </a:t>
            </a:r>
            <a:r>
              <a:rPr lang="en-US" sz="2400" dirty="0" err="1" smtClean="0"/>
              <a:t>upacara</a:t>
            </a:r>
            <a:r>
              <a:rPr lang="en-US" sz="2400" dirty="0" smtClean="0"/>
              <a:t>, ritual </a:t>
            </a:r>
            <a:r>
              <a:rPr lang="en-US" sz="2400" dirty="0" err="1" smtClean="0"/>
              <a:t>dan</a:t>
            </a:r>
            <a:r>
              <a:rPr lang="en-US" sz="2400" dirty="0" smtClean="0"/>
              <a:t> </a:t>
            </a:r>
            <a:r>
              <a:rPr lang="en-US" sz="2400" dirty="0" err="1" smtClean="0"/>
              <a:t>cerita</a:t>
            </a:r>
            <a:r>
              <a:rPr lang="en-US" sz="2400" dirty="0" smtClean="0"/>
              <a:t> </a:t>
            </a:r>
            <a:r>
              <a:rPr lang="en-US" sz="2400" dirty="0" err="1" smtClean="0"/>
              <a:t>untuk</a:t>
            </a:r>
            <a:r>
              <a:rPr lang="en-US" sz="2400" dirty="0" smtClean="0"/>
              <a:t> </a:t>
            </a:r>
            <a:r>
              <a:rPr lang="en-US" sz="2400" dirty="0" err="1" smtClean="0"/>
              <a:t>membangun</a:t>
            </a:r>
            <a:r>
              <a:rPr lang="en-US" sz="2400" dirty="0" smtClean="0"/>
              <a:t> </a:t>
            </a:r>
            <a:r>
              <a:rPr lang="en-US" sz="2400" dirty="0" err="1" smtClean="0"/>
              <a:t>identitas</a:t>
            </a:r>
            <a:r>
              <a:rPr lang="en-US" sz="2400" dirty="0" smtClean="0"/>
              <a:t> </a:t>
            </a:r>
            <a:r>
              <a:rPr lang="en-US" sz="2400" dirty="0" err="1" smtClean="0"/>
              <a:t>tim.</a:t>
            </a:r>
            <a:endParaRPr lang="en-US" sz="2400" dirty="0" smtClean="0"/>
          </a:p>
          <a:p>
            <a:pPr marL="630238" indent="-365125" eaLnBrk="1" hangingPunct="1">
              <a:buFont typeface="Wingdings" pitchFamily="2" charset="2"/>
              <a:buChar char="v"/>
            </a:pPr>
            <a:r>
              <a:rPr lang="en-US" sz="2400" dirty="0" err="1" smtClean="0"/>
              <a:t>Memberi</a:t>
            </a:r>
            <a:r>
              <a:rPr lang="en-US" sz="2400" dirty="0" smtClean="0"/>
              <a:t> </a:t>
            </a:r>
            <a:r>
              <a:rPr lang="en-US" sz="2400" dirty="0" err="1" smtClean="0"/>
              <a:t>contoh</a:t>
            </a:r>
            <a:r>
              <a:rPr lang="en-US" sz="2400" dirty="0" smtClean="0"/>
              <a:t> </a:t>
            </a:r>
            <a:r>
              <a:rPr lang="en-US" sz="2400" dirty="0" err="1" smtClean="0"/>
              <a:t>dengan</a:t>
            </a:r>
            <a:r>
              <a:rPr lang="en-US" sz="2400" dirty="0" smtClean="0"/>
              <a:t> model </a:t>
            </a:r>
            <a:r>
              <a:rPr lang="en-US" sz="2400" dirty="0" err="1" smtClean="0"/>
              <a:t>perilaku</a:t>
            </a:r>
            <a:r>
              <a:rPr lang="en-US" sz="2400" dirty="0" smtClean="0"/>
              <a:t> yang </a:t>
            </a:r>
            <a:r>
              <a:rPr lang="en-US" sz="2400" dirty="0" err="1" smtClean="0"/>
              <a:t>patut</a:t>
            </a:r>
            <a:r>
              <a:rPr lang="en-US" sz="2400" dirty="0" smtClean="0"/>
              <a:t> </a:t>
            </a:r>
            <a:r>
              <a:rPr lang="en-US" sz="2400" dirty="0" err="1" smtClean="0"/>
              <a:t>dicontoh</a:t>
            </a:r>
            <a:r>
              <a:rPr lang="en-US" sz="2400" dirty="0" smtClean="0"/>
              <a:t>.</a:t>
            </a:r>
          </a:p>
        </p:txBody>
      </p:sp>
    </p:spTree>
    <p:extLst>
      <p:ext uri="{BB962C8B-B14F-4D97-AF65-F5344CB8AC3E}">
        <p14:creationId xmlns:p14="http://schemas.microsoft.com/office/powerpoint/2010/main" val="8091864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701675"/>
            <a:ext cx="8229600" cy="639763"/>
          </a:xfrm>
        </p:spPr>
        <p:txBody>
          <a:bodyPr>
            <a:normAutofit fontScale="90000"/>
          </a:bodyPr>
          <a:lstStyle/>
          <a:p>
            <a:pPr algn="r" eaLnBrk="1" hangingPunct="1"/>
            <a:r>
              <a:rPr lang="en-US" sz="3200" b="1" smtClean="0"/>
              <a:t>Contoh Perilaku yang Berorientasi Perubahan</a:t>
            </a:r>
          </a:p>
        </p:txBody>
      </p:sp>
      <p:sp>
        <p:nvSpPr>
          <p:cNvPr id="29699" name="Content Placeholder 2"/>
          <p:cNvSpPr>
            <a:spLocks noGrp="1"/>
          </p:cNvSpPr>
          <p:nvPr>
            <p:ph idx="1"/>
          </p:nvPr>
        </p:nvSpPr>
        <p:spPr>
          <a:xfrm>
            <a:off x="228600" y="1582738"/>
            <a:ext cx="8686800" cy="4799012"/>
          </a:xfrm>
        </p:spPr>
        <p:txBody>
          <a:bodyPr>
            <a:normAutofit fontScale="92500" lnSpcReduction="10000"/>
          </a:bodyPr>
          <a:lstStyle/>
          <a:p>
            <a:pPr marL="449263" indent="-449263" eaLnBrk="1" hangingPunct="1">
              <a:buFont typeface="Wingdings" pitchFamily="2" charset="2"/>
              <a:buChar char="v"/>
            </a:pPr>
            <a:r>
              <a:rPr lang="en-US" sz="2400" smtClean="0"/>
              <a:t>Menerjemahkan peristiwa untuk menjelaskan kebutuhan mendesak akan perubahan.</a:t>
            </a:r>
          </a:p>
          <a:p>
            <a:pPr marL="449263" indent="-449263" eaLnBrk="1" hangingPunct="1">
              <a:buFont typeface="Wingdings" pitchFamily="2" charset="2"/>
              <a:buChar char="v"/>
            </a:pPr>
            <a:r>
              <a:rPr lang="en-US" sz="2400" smtClean="0"/>
              <a:t>Mempelajari kompetitor dan orang luar untuk mendapatkan ide-ide perbaikan</a:t>
            </a:r>
          </a:p>
          <a:p>
            <a:pPr marL="449263" indent="-449263" eaLnBrk="1" hangingPunct="1">
              <a:buFont typeface="Wingdings" pitchFamily="2" charset="2"/>
              <a:buChar char="v"/>
            </a:pPr>
            <a:r>
              <a:rPr lang="en-US" sz="2400" smtClean="0"/>
              <a:t>Memimpikan kemungkinan baru yarig menarik bagi organisasi.</a:t>
            </a:r>
          </a:p>
          <a:p>
            <a:pPr marL="449263" indent="-449263" eaLnBrk="1" hangingPunct="1">
              <a:buFont typeface="Wingdings" pitchFamily="2" charset="2"/>
              <a:buChar char="v"/>
            </a:pPr>
            <a:r>
              <a:rPr lang="en-US" sz="2400" smtClean="0"/>
              <a:t>Mendorong orang untuk memandang masalah atau kesempatan dalam cara berbeda.</a:t>
            </a:r>
          </a:p>
          <a:p>
            <a:pPr marL="449263" indent="-449263" eaLnBrk="1" hangingPunct="1">
              <a:buFont typeface="Wingdings" pitchFamily="2" charset="2"/>
              <a:buChar char="v"/>
            </a:pPr>
            <a:r>
              <a:rPr lang="en-US" sz="2400" smtClean="0"/>
              <a:t>Mengembangkan strategi baru yang inovatif yang berhtibungan dengan kompetensi penting.</a:t>
            </a:r>
          </a:p>
          <a:p>
            <a:pPr marL="449263" indent="-449263" eaLnBrk="1" hangingPunct="1">
              <a:buFont typeface="Wingdings" pitchFamily="2" charset="2"/>
              <a:buChar char="v"/>
            </a:pPr>
            <a:r>
              <a:rPr lang="en-US" sz="2400" smtClean="0"/>
              <a:t>"Mendorong dan memudahkan inovasi dan kewirausahaan oleh orang lain.</a:t>
            </a:r>
          </a:p>
          <a:p>
            <a:pPr marL="449263" indent="-449263" eaLnBrk="1" hangingPunct="1">
              <a:buFont typeface="Wingdings" pitchFamily="2" charset="2"/>
              <a:buChar char="v"/>
            </a:pPr>
            <a:r>
              <a:rPr lang="en-US" sz="2400" smtClean="0"/>
              <a:t>Mendorong dan memudahkan belajar oleh individu dan tim.</a:t>
            </a:r>
          </a:p>
        </p:txBody>
      </p:sp>
    </p:spTree>
    <p:extLst>
      <p:ext uri="{BB962C8B-B14F-4D97-AF65-F5344CB8AC3E}">
        <p14:creationId xmlns:p14="http://schemas.microsoft.com/office/powerpoint/2010/main" val="10881386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989013"/>
            <a:ext cx="8229600" cy="279400"/>
          </a:xfrm>
        </p:spPr>
        <p:txBody>
          <a:bodyPr>
            <a:normAutofit fontScale="90000"/>
          </a:bodyPr>
          <a:lstStyle/>
          <a:p>
            <a:pPr eaLnBrk="1" hangingPunct="1"/>
            <a:r>
              <a:rPr lang="en-US" sz="2000" b="1" smtClean="0"/>
              <a:t>Cont</a:t>
            </a:r>
            <a:r>
              <a:rPr lang="id-ID" sz="2000" b="1" smtClean="0"/>
              <a:t>inue......</a:t>
            </a:r>
            <a:endParaRPr lang="en-US" sz="2000" b="1" smtClean="0"/>
          </a:p>
        </p:txBody>
      </p:sp>
      <p:sp>
        <p:nvSpPr>
          <p:cNvPr id="30723" name="Content Placeholder 2"/>
          <p:cNvSpPr>
            <a:spLocks noGrp="1"/>
          </p:cNvSpPr>
          <p:nvPr>
            <p:ph idx="1"/>
          </p:nvPr>
        </p:nvSpPr>
        <p:spPr>
          <a:xfrm>
            <a:off x="228600" y="1871663"/>
            <a:ext cx="8686800" cy="4149725"/>
          </a:xfrm>
        </p:spPr>
        <p:txBody>
          <a:bodyPr>
            <a:normAutofit lnSpcReduction="10000"/>
          </a:bodyPr>
          <a:lstStyle/>
          <a:p>
            <a:pPr marL="449263" indent="-449263" eaLnBrk="1" hangingPunct="1">
              <a:buFont typeface="Wingdings" pitchFamily="2" charset="2"/>
              <a:buChar char="v"/>
            </a:pPr>
            <a:r>
              <a:rPr lang="en-US" sz="2400" smtClean="0"/>
              <a:t>Bereksperimen dengan pendekatan baru.</a:t>
            </a:r>
          </a:p>
          <a:p>
            <a:pPr marL="449263" indent="-449263" eaLnBrk="1" hangingPunct="1">
              <a:buFont typeface="Wingdings" pitchFamily="2" charset="2"/>
              <a:buChar char="v"/>
            </a:pPr>
            <a:r>
              <a:rPr lang="en-US" sz="2400" smtClean="0"/>
              <a:t>Membangun koalisi orang-orang penting untuk mendapatkan perse tujuan atas perubahan.</a:t>
            </a:r>
          </a:p>
          <a:p>
            <a:pPr marL="449263" indent="-449263" eaLnBrk="1" hangingPunct="1">
              <a:buFont typeface="Wingdings" pitchFamily="2" charset="2"/>
              <a:buChar char="v"/>
            </a:pPr>
            <a:r>
              <a:rPr lang="en-US" sz="2400" smtClean="0"/>
              <a:t>Membentuk gugus tugas untuk memandu implementasi perubahan.</a:t>
            </a:r>
          </a:p>
          <a:p>
            <a:pPr marL="449263" indent="-449263" eaLnBrk="1" hangingPunct="1">
              <a:buFont typeface="Wingdings" pitchFamily="2" charset="2"/>
              <a:buChar char="v"/>
            </a:pPr>
            <a:r>
              <a:rPr lang="en-US" sz="2400" smtClean="0"/>
              <a:t>Membuat perubahan simbolis yang konsisten dengan visi atau strategi baru.</a:t>
            </a:r>
          </a:p>
          <a:p>
            <a:pPr marL="449263" indent="-449263" eaLnBrk="1" hangingPunct="1">
              <a:buFont typeface="Wingdings" pitchFamily="2" charset="2"/>
              <a:buChar char="v"/>
            </a:pPr>
            <a:r>
              <a:rPr lang="en-US" sz="2400" smtClean="0"/>
              <a:t>Memberikan wewenang kepada orang untuk menerapkan strategi baru.</a:t>
            </a:r>
          </a:p>
          <a:p>
            <a:pPr marL="449263" indent="-449263" eaLnBrk="1" hangingPunct="1">
              <a:buFont typeface="Wingdings" pitchFamily="2" charset="2"/>
              <a:buChar char="v"/>
            </a:pPr>
            <a:r>
              <a:rPr lang="en-US" sz="2400" smtClean="0"/>
              <a:t>Mengumumkan dan merayakan kemajuan dalam dalam menerapkan perubahan</a:t>
            </a:r>
          </a:p>
        </p:txBody>
      </p:sp>
    </p:spTree>
    <p:extLst>
      <p:ext uri="{BB962C8B-B14F-4D97-AF65-F5344CB8AC3E}">
        <p14:creationId xmlns:p14="http://schemas.microsoft.com/office/powerpoint/2010/main" val="37881637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normAutofit fontScale="90000"/>
          </a:bodyPr>
          <a:lstStyle/>
          <a:p>
            <a:pPr eaLnBrk="1" hangingPunct="1"/>
            <a:r>
              <a:rPr lang="en-US" smtClean="0"/>
              <a:t>PERILAKU TUGAS YANG SPESIFIK</a:t>
            </a:r>
          </a:p>
        </p:txBody>
      </p:sp>
      <p:sp>
        <p:nvSpPr>
          <p:cNvPr id="31747" name="Content Placeholder 2"/>
          <p:cNvSpPr>
            <a:spLocks noGrp="1"/>
          </p:cNvSpPr>
          <p:nvPr>
            <p:ph idx="1"/>
          </p:nvPr>
        </p:nvSpPr>
        <p:spPr/>
        <p:txBody>
          <a:bodyPr/>
          <a:lstStyle/>
          <a:p>
            <a:pPr eaLnBrk="1" hangingPunct="1"/>
            <a:r>
              <a:rPr lang="en-US" smtClean="0"/>
              <a:t>Merencanakan Aktivitas Ke</a:t>
            </a:r>
            <a:r>
              <a:rPr lang="id-ID" smtClean="0"/>
              <a:t>r</a:t>
            </a:r>
            <a:r>
              <a:rPr lang="en-US" smtClean="0"/>
              <a:t>ja</a:t>
            </a:r>
          </a:p>
          <a:p>
            <a:pPr eaLnBrk="1" hangingPunct="1"/>
            <a:r>
              <a:rPr lang="en-US" smtClean="0"/>
              <a:t>Melakukan Klarifikasi Peran dan Tujuan</a:t>
            </a:r>
            <a:endParaRPr lang="en-US" b="1" smtClean="0"/>
          </a:p>
          <a:p>
            <a:pPr eaLnBrk="1" hangingPunct="1"/>
            <a:r>
              <a:rPr lang="en-US" smtClean="0"/>
              <a:t>Pemantauan Operasi</a:t>
            </a:r>
            <a:r>
              <a:rPr lang="id-ID" smtClean="0"/>
              <a:t>onal &amp; Kinerja</a:t>
            </a:r>
            <a:endParaRPr lang="en-US" b="1" smtClean="0"/>
          </a:p>
          <a:p>
            <a:pPr eaLnBrk="1" hangingPunct="1"/>
            <a:endParaRPr lang="en-US" b="1" smtClean="0"/>
          </a:p>
        </p:txBody>
      </p:sp>
    </p:spTree>
    <p:extLst>
      <p:ext uri="{BB962C8B-B14F-4D97-AF65-F5344CB8AC3E}">
        <p14:creationId xmlns:p14="http://schemas.microsoft.com/office/powerpoint/2010/main" val="26439301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836613"/>
            <a:ext cx="8229600" cy="725487"/>
          </a:xfrm>
        </p:spPr>
        <p:txBody>
          <a:bodyPr>
            <a:normAutofit fontScale="90000"/>
          </a:bodyPr>
          <a:lstStyle/>
          <a:p>
            <a:pPr algn="r" eaLnBrk="1" hangingPunct="1"/>
            <a:r>
              <a:rPr lang="en-US" sz="3200" b="1" smtClean="0"/>
              <a:t>Pedoman untuk Merencanakan Tindakan</a:t>
            </a:r>
          </a:p>
        </p:txBody>
      </p:sp>
      <p:sp>
        <p:nvSpPr>
          <p:cNvPr id="3" name="Content Placeholder 2"/>
          <p:cNvSpPr>
            <a:spLocks noGrp="1"/>
          </p:cNvSpPr>
          <p:nvPr>
            <p:ph idx="1"/>
          </p:nvPr>
        </p:nvSpPr>
        <p:spPr>
          <a:xfrm>
            <a:off x="457200" y="1839913"/>
            <a:ext cx="8229600" cy="4325937"/>
          </a:xfrm>
        </p:spPr>
        <p:txBody>
          <a:bodyPr>
            <a:normAutofit fontScale="85000" lnSpcReduction="10000"/>
          </a:bodyPr>
          <a:lstStyle/>
          <a:p>
            <a:pPr marL="449263" indent="-449263" eaLnBrk="1" fontAlgn="auto" hangingPunct="1">
              <a:spcAft>
                <a:spcPts val="0"/>
              </a:spcAft>
              <a:buClr>
                <a:schemeClr val="accent3"/>
              </a:buClr>
              <a:buFont typeface="Wingdings" pitchFamily="2" charset="2"/>
              <a:buChar char="v"/>
              <a:defRPr/>
            </a:pPr>
            <a:r>
              <a:rPr lang="en-US" dirty="0" err="1" smtClean="0"/>
              <a:t>Mengidentifikasikan</a:t>
            </a:r>
            <a:r>
              <a:rPr lang="en-US" dirty="0" smtClean="0"/>
              <a:t> </a:t>
            </a:r>
            <a:r>
              <a:rPr lang="en-US" dirty="0" err="1" smtClean="0"/>
              <a:t>langkah</a:t>
            </a:r>
            <a:r>
              <a:rPr lang="en-US" dirty="0" smtClean="0"/>
              <a:t> </a:t>
            </a:r>
            <a:r>
              <a:rPr lang="en-US" dirty="0" err="1" smtClean="0"/>
              <a:t>tindakan</a:t>
            </a:r>
            <a:r>
              <a:rPr lang="en-US" dirty="0" smtClean="0"/>
              <a:t> yang </a:t>
            </a:r>
            <a:r>
              <a:rPr lang="en-US" dirty="0" err="1" smtClean="0"/>
              <a:t>diperlukan</a:t>
            </a:r>
            <a:endParaRPr lang="en-US" dirty="0" smtClean="0"/>
          </a:p>
          <a:p>
            <a:pPr marL="449263" indent="-449263" eaLnBrk="1" fontAlgn="auto" hangingPunct="1">
              <a:spcAft>
                <a:spcPts val="0"/>
              </a:spcAft>
              <a:buClr>
                <a:schemeClr val="accent3"/>
              </a:buClr>
              <a:buFont typeface="Wingdings" pitchFamily="2" charset="2"/>
              <a:buChar char="v"/>
              <a:defRPr/>
            </a:pPr>
            <a:r>
              <a:rPr lang="en-US" dirty="0" err="1" smtClean="0"/>
              <a:t>Mengidentifikasi</a:t>
            </a:r>
            <a:r>
              <a:rPr lang="en-US" dirty="0" smtClean="0"/>
              <a:t> </a:t>
            </a:r>
            <a:r>
              <a:rPr lang="en-US" dirty="0" err="1" smtClean="0"/>
              <a:t>urutan</a:t>
            </a:r>
            <a:r>
              <a:rPr lang="en-US" dirty="0" smtClean="0"/>
              <a:t> optimal </a:t>
            </a:r>
            <a:r>
              <a:rPr lang="en-US" dirty="0" err="1" smtClean="0"/>
              <a:t>atas</a:t>
            </a:r>
            <a:r>
              <a:rPr lang="en-US" dirty="0" smtClean="0"/>
              <a:t> </a:t>
            </a:r>
            <a:r>
              <a:rPr lang="en-US" dirty="0" err="1" smtClean="0"/>
              <a:t>langkah-langkah</a:t>
            </a:r>
            <a:r>
              <a:rPr lang="en-US" dirty="0" smtClean="0"/>
              <a:t> </a:t>
            </a:r>
            <a:r>
              <a:rPr lang="en-US" dirty="0" err="1" smtClean="0"/>
              <a:t>tindakan</a:t>
            </a:r>
            <a:endParaRPr lang="en-US" dirty="0" smtClean="0"/>
          </a:p>
          <a:p>
            <a:pPr marL="449263" indent="-449263" eaLnBrk="1" fontAlgn="auto" hangingPunct="1">
              <a:spcAft>
                <a:spcPts val="0"/>
              </a:spcAft>
              <a:buClr>
                <a:schemeClr val="accent3"/>
              </a:buClr>
              <a:buFont typeface="Wingdings" pitchFamily="2" charset="2"/>
              <a:buChar char="v"/>
              <a:defRPr/>
            </a:pPr>
            <a:r>
              <a:rPr lang="en-US" dirty="0" err="1" smtClean="0"/>
              <a:t>Memperkirakan</a:t>
            </a:r>
            <a:r>
              <a:rPr lang="en-US" dirty="0" smtClean="0"/>
              <a:t> </a:t>
            </a:r>
            <a:r>
              <a:rPr lang="en-US" dirty="0" err="1" smtClean="0"/>
              <a:t>waktu</a:t>
            </a:r>
            <a:r>
              <a:rPr lang="en-US" dirty="0" smtClean="0"/>
              <a:t> yang </a:t>
            </a:r>
            <a:r>
              <a:rPr lang="en-US" dirty="0" err="1" smtClean="0"/>
              <a:t>dibutuhkan</a:t>
            </a:r>
            <a:r>
              <a:rPr lang="en-US" dirty="0" smtClean="0"/>
              <a:t> </a:t>
            </a:r>
            <a:r>
              <a:rPr lang="en-US" dirty="0" err="1" smtClean="0"/>
              <a:t>untuk</a:t>
            </a:r>
            <a:r>
              <a:rPr lang="en-US" dirty="0" smtClean="0"/>
              <a:t> </a:t>
            </a:r>
            <a:r>
              <a:rPr lang="en-US" dirty="0" err="1" smtClean="0"/>
              <a:t>menjalankan</a:t>
            </a:r>
            <a:r>
              <a:rPr lang="en-US" dirty="0" smtClean="0"/>
              <a:t> </a:t>
            </a:r>
            <a:r>
              <a:rPr lang="en-US" dirty="0" err="1" smtClean="0"/>
              <a:t>setiap</a:t>
            </a:r>
            <a:r>
              <a:rPr lang="en-US" dirty="0" smtClean="0"/>
              <a:t> </a:t>
            </a:r>
            <a:r>
              <a:rPr lang="en-US" dirty="0" err="1" smtClean="0"/>
              <a:t>langkah</a:t>
            </a:r>
            <a:r>
              <a:rPr lang="en-US" dirty="0" smtClean="0"/>
              <a:t> </a:t>
            </a:r>
            <a:r>
              <a:rPr lang="en-US" dirty="0" err="1" smtClean="0"/>
              <a:t>tindakan</a:t>
            </a:r>
            <a:endParaRPr lang="en-US" dirty="0" smtClean="0"/>
          </a:p>
          <a:p>
            <a:pPr marL="449263" indent="-449263" eaLnBrk="1" fontAlgn="auto" hangingPunct="1">
              <a:spcAft>
                <a:spcPts val="0"/>
              </a:spcAft>
              <a:buClr>
                <a:schemeClr val="accent3"/>
              </a:buClr>
              <a:buFont typeface="Wingdings" pitchFamily="2" charset="2"/>
              <a:buChar char="v"/>
              <a:defRPr/>
            </a:pPr>
            <a:r>
              <a:rPr lang="en-US" dirty="0" err="1" smtClean="0"/>
              <a:t>Menentukan</a:t>
            </a:r>
            <a:r>
              <a:rPr lang="en-US" dirty="0" smtClean="0"/>
              <a:t> </a:t>
            </a:r>
            <a:r>
              <a:rPr lang="en-US" dirty="0" err="1" smtClean="0"/>
              <a:t>waktu</a:t>
            </a:r>
            <a:r>
              <a:rPr lang="en-US" dirty="0" smtClean="0"/>
              <a:t> </a:t>
            </a:r>
            <a:r>
              <a:rPr lang="en-US" dirty="0" err="1" smtClean="0"/>
              <a:t>merriulai</a:t>
            </a:r>
            <a:r>
              <a:rPr lang="en-US" dirty="0" smtClean="0"/>
              <a:t> </a:t>
            </a:r>
            <a:r>
              <a:rPr lang="en-US" dirty="0" err="1" smtClean="0"/>
              <a:t>dan</a:t>
            </a:r>
            <a:r>
              <a:rPr lang="en-US" dirty="0" smtClean="0"/>
              <a:t> </a:t>
            </a:r>
            <a:r>
              <a:rPr lang="en-US" dirty="0" err="1" smtClean="0"/>
              <a:t>tenggat</a:t>
            </a:r>
            <a:r>
              <a:rPr lang="en-US" dirty="0" smtClean="0"/>
              <a:t> </a:t>
            </a:r>
            <a:r>
              <a:rPr lang="en-US" dirty="0" err="1" smtClean="0"/>
              <a:t>waktu</a:t>
            </a:r>
            <a:r>
              <a:rPr lang="en-US" dirty="0" smtClean="0"/>
              <a:t> </a:t>
            </a:r>
            <a:r>
              <a:rPr lang="en-US" dirty="0" err="1" smtClean="0"/>
              <a:t>untuk</a:t>
            </a:r>
            <a:r>
              <a:rPr lang="en-US" dirty="0" smtClean="0"/>
              <a:t> </a:t>
            </a:r>
            <a:r>
              <a:rPr lang="en-US" dirty="0" err="1" smtClean="0"/>
              <a:t>setiap</a:t>
            </a:r>
            <a:r>
              <a:rPr lang="en-US" dirty="0" smtClean="0"/>
              <a:t> </a:t>
            </a:r>
            <a:r>
              <a:rPr lang="en-US" dirty="0" err="1" smtClean="0"/>
              <a:t>langkah</a:t>
            </a:r>
            <a:r>
              <a:rPr lang="en-US" dirty="0" smtClean="0"/>
              <a:t> </a:t>
            </a:r>
            <a:r>
              <a:rPr lang="en-US" dirty="0" err="1" smtClean="0"/>
              <a:t>tindakan</a:t>
            </a:r>
            <a:endParaRPr lang="en-US" dirty="0" smtClean="0"/>
          </a:p>
          <a:p>
            <a:pPr marL="449263" indent="-449263" eaLnBrk="1" fontAlgn="auto" hangingPunct="1">
              <a:spcAft>
                <a:spcPts val="0"/>
              </a:spcAft>
              <a:buClr>
                <a:schemeClr val="accent3"/>
              </a:buClr>
              <a:buFont typeface="Wingdings" pitchFamily="2" charset="2"/>
              <a:buChar char="v"/>
              <a:defRPr/>
            </a:pPr>
            <a:r>
              <a:rPr lang="en-US" dirty="0" err="1" smtClean="0"/>
              <a:t>Memperkirakan</a:t>
            </a:r>
            <a:r>
              <a:rPr lang="en-US" dirty="0" smtClean="0"/>
              <a:t> </a:t>
            </a:r>
            <a:r>
              <a:rPr lang="en-US" dirty="0" err="1" smtClean="0"/>
              <a:t>biaya</a:t>
            </a:r>
            <a:r>
              <a:rPr lang="en-US" dirty="0" smtClean="0"/>
              <a:t> </a:t>
            </a:r>
            <a:r>
              <a:rPr lang="en-US" dirty="0" err="1" smtClean="0"/>
              <a:t>setiap</a:t>
            </a:r>
            <a:r>
              <a:rPr lang="en-US" dirty="0" smtClean="0"/>
              <a:t> </a:t>
            </a:r>
            <a:r>
              <a:rPr lang="en-US" dirty="0" err="1" smtClean="0"/>
              <a:t>langkah</a:t>
            </a:r>
            <a:r>
              <a:rPr lang="en-US" dirty="0" smtClean="0"/>
              <a:t> </a:t>
            </a:r>
            <a:r>
              <a:rPr lang="en-US" dirty="0" err="1" smtClean="0"/>
              <a:t>tindakan</a:t>
            </a:r>
            <a:endParaRPr lang="en-US" dirty="0" smtClean="0"/>
          </a:p>
          <a:p>
            <a:pPr marL="449263" indent="-449263" eaLnBrk="1" fontAlgn="auto" hangingPunct="1">
              <a:spcAft>
                <a:spcPts val="0"/>
              </a:spcAft>
              <a:buClr>
                <a:schemeClr val="accent3"/>
              </a:buClr>
              <a:buFont typeface="Wingdings" pitchFamily="2" charset="2"/>
              <a:buChar char="v"/>
              <a:defRPr/>
            </a:pPr>
            <a:r>
              <a:rPr lang="en-US" dirty="0" err="1" smtClean="0"/>
              <a:t>Menentukan</a:t>
            </a:r>
            <a:r>
              <a:rPr lang="en-US" dirty="0" smtClean="0"/>
              <a:t> </a:t>
            </a:r>
            <a:r>
              <a:rPr lang="en-US" dirty="0" err="1" smtClean="0"/>
              <a:t>siapa</a:t>
            </a:r>
            <a:r>
              <a:rPr lang="en-US" dirty="0" smtClean="0"/>
              <a:t> yang </a:t>
            </a:r>
            <a:r>
              <a:rPr lang="en-US" dirty="0" err="1" smtClean="0"/>
              <a:t>akan</a:t>
            </a:r>
            <a:r>
              <a:rPr lang="en-US" dirty="0" smtClean="0"/>
              <a:t> </a:t>
            </a:r>
            <a:r>
              <a:rPr lang="en-US" dirty="0" err="1" smtClean="0"/>
              <a:t>bertanggung</a:t>
            </a:r>
            <a:r>
              <a:rPr lang="en-US" dirty="0" smtClean="0"/>
              <a:t> </a:t>
            </a:r>
            <a:r>
              <a:rPr lang="en-US" dirty="0" err="1" smtClean="0"/>
              <a:t>jawab</a:t>
            </a:r>
            <a:r>
              <a:rPr lang="en-US" dirty="0" smtClean="0"/>
              <a:t> </a:t>
            </a:r>
            <a:r>
              <a:rPr lang="en-US" dirty="0" err="1" smtClean="0"/>
              <a:t>untuk</a:t>
            </a:r>
            <a:r>
              <a:rPr lang="en-US" dirty="0" smtClean="0"/>
              <a:t> </a:t>
            </a:r>
            <a:r>
              <a:rPr lang="en-US" dirty="0" err="1" smtClean="0"/>
              <a:t>setiap</a:t>
            </a:r>
            <a:r>
              <a:rPr lang="en-US" dirty="0" smtClean="0"/>
              <a:t> </a:t>
            </a:r>
            <a:r>
              <a:rPr lang="en-US" dirty="0" err="1" smtClean="0"/>
              <a:t>langkah</a:t>
            </a:r>
            <a:r>
              <a:rPr lang="en-US" dirty="0" smtClean="0"/>
              <a:t> </a:t>
            </a:r>
            <a:r>
              <a:rPr lang="en-US" dirty="0" err="1" smtClean="0"/>
              <a:t>tindakan</a:t>
            </a:r>
            <a:endParaRPr lang="en-US" dirty="0" smtClean="0"/>
          </a:p>
          <a:p>
            <a:pPr marL="449263" indent="-449263" eaLnBrk="1" fontAlgn="auto" hangingPunct="1">
              <a:spcAft>
                <a:spcPts val="0"/>
              </a:spcAft>
              <a:buClr>
                <a:schemeClr val="accent3"/>
              </a:buClr>
              <a:buFont typeface="Wingdings" pitchFamily="2" charset="2"/>
              <a:buChar char="v"/>
              <a:defRPr/>
            </a:pPr>
            <a:r>
              <a:rPr lang="en-US" dirty="0" err="1" smtClean="0"/>
              <a:t>Menyusun</a:t>
            </a:r>
            <a:r>
              <a:rPr lang="en-US" dirty="0" smtClean="0"/>
              <a:t> </a:t>
            </a:r>
            <a:r>
              <a:rPr lang="en-US" dirty="0" err="1" smtClean="0"/>
              <a:t>prosedur</a:t>
            </a:r>
            <a:r>
              <a:rPr lang="en-US" dirty="0" smtClean="0"/>
              <a:t> </a:t>
            </a:r>
            <a:r>
              <a:rPr lang="en-US" dirty="0" err="1" smtClean="0"/>
              <a:t>untuk</a:t>
            </a:r>
            <a:r>
              <a:rPr lang="en-US" dirty="0" smtClean="0"/>
              <a:t> </a:t>
            </a:r>
            <a:r>
              <a:rPr lang="en-US" dirty="0" err="1" smtClean="0"/>
              <a:t>memantau</a:t>
            </a:r>
            <a:r>
              <a:rPr lang="en-US" dirty="0" smtClean="0"/>
              <a:t> </a:t>
            </a:r>
            <a:r>
              <a:rPr lang="en-US" dirty="0" err="1" smtClean="0"/>
              <a:t>kemajuan</a:t>
            </a:r>
            <a:r>
              <a:rPr lang="en-US" dirty="0" smtClean="0"/>
              <a:t>.</a:t>
            </a:r>
          </a:p>
        </p:txBody>
      </p:sp>
    </p:spTree>
    <p:extLst>
      <p:ext uri="{BB962C8B-B14F-4D97-AF65-F5344CB8AC3E}">
        <p14:creationId xmlns:p14="http://schemas.microsoft.com/office/powerpoint/2010/main" val="15058872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332656"/>
            <a:ext cx="8229600" cy="576263"/>
          </a:xfrm>
        </p:spPr>
        <p:txBody>
          <a:bodyPr>
            <a:normAutofit/>
          </a:bodyPr>
          <a:lstStyle/>
          <a:p>
            <a:pPr algn="r" eaLnBrk="1" hangingPunct="1"/>
            <a:r>
              <a:rPr lang="en-US" sz="2000" b="1" dirty="0" err="1" smtClean="0">
                <a:solidFill>
                  <a:schemeClr val="bg1"/>
                </a:solidFill>
              </a:rPr>
              <a:t>Pedoman</a:t>
            </a:r>
            <a:r>
              <a:rPr lang="en-US" sz="2000" b="1" dirty="0" smtClean="0">
                <a:solidFill>
                  <a:schemeClr val="bg1"/>
                </a:solidFill>
              </a:rPr>
              <a:t> </a:t>
            </a:r>
            <a:r>
              <a:rPr lang="en-US" sz="2000" b="1" dirty="0" err="1" smtClean="0">
                <a:solidFill>
                  <a:schemeClr val="bg1"/>
                </a:solidFill>
              </a:rPr>
              <a:t>untuk</a:t>
            </a:r>
            <a:r>
              <a:rPr lang="en-US" sz="2000" b="1" dirty="0" smtClean="0">
                <a:solidFill>
                  <a:schemeClr val="bg1"/>
                </a:solidFill>
              </a:rPr>
              <a:t> </a:t>
            </a:r>
            <a:r>
              <a:rPr lang="en-US" sz="2000" b="1" dirty="0" err="1" smtClean="0">
                <a:solidFill>
                  <a:schemeClr val="bg1"/>
                </a:solidFill>
              </a:rPr>
              <a:t>Melakukan</a:t>
            </a:r>
            <a:r>
              <a:rPr lang="en-US" sz="2000" b="1" dirty="0" smtClean="0">
                <a:solidFill>
                  <a:schemeClr val="bg1"/>
                </a:solidFill>
              </a:rPr>
              <a:t> </a:t>
            </a:r>
            <a:r>
              <a:rPr lang="en-US" sz="2000" b="1" dirty="0" err="1" smtClean="0">
                <a:solidFill>
                  <a:schemeClr val="bg1"/>
                </a:solidFill>
              </a:rPr>
              <a:t>Klarifikasi</a:t>
            </a:r>
            <a:r>
              <a:rPr lang="en-US" sz="2000" b="1" dirty="0" smtClean="0">
                <a:solidFill>
                  <a:schemeClr val="bg1"/>
                </a:solidFill>
              </a:rPr>
              <a:t> </a:t>
            </a:r>
            <a:r>
              <a:rPr lang="en-US" sz="2000" b="1" dirty="0" err="1" smtClean="0">
                <a:solidFill>
                  <a:schemeClr val="bg1"/>
                </a:solidFill>
              </a:rPr>
              <a:t>Peran</a:t>
            </a:r>
            <a:r>
              <a:rPr lang="en-US" sz="2000" b="1" dirty="0" smtClean="0">
                <a:solidFill>
                  <a:schemeClr val="bg1"/>
                </a:solidFill>
              </a:rPr>
              <a:t> </a:t>
            </a:r>
            <a:r>
              <a:rPr lang="en-US" sz="2000" b="1" dirty="0" err="1" smtClean="0">
                <a:solidFill>
                  <a:schemeClr val="bg1"/>
                </a:solidFill>
              </a:rPr>
              <a:t>dan</a:t>
            </a:r>
            <a:r>
              <a:rPr lang="en-US" sz="2000" b="1" dirty="0" smtClean="0">
                <a:solidFill>
                  <a:schemeClr val="bg1"/>
                </a:solidFill>
              </a:rPr>
              <a:t> </a:t>
            </a:r>
            <a:r>
              <a:rPr lang="en-US" sz="2000" b="1" dirty="0" err="1" smtClean="0">
                <a:solidFill>
                  <a:schemeClr val="bg1"/>
                </a:solidFill>
              </a:rPr>
              <a:t>Tujuan</a:t>
            </a:r>
            <a:endParaRPr lang="en-US" sz="2000" b="1" dirty="0" smtClean="0">
              <a:solidFill>
                <a:schemeClr val="bg1"/>
              </a:solidFill>
            </a:endParaRPr>
          </a:p>
        </p:txBody>
      </p:sp>
      <p:sp>
        <p:nvSpPr>
          <p:cNvPr id="3" name="Content Placeholder 2"/>
          <p:cNvSpPr>
            <a:spLocks noGrp="1"/>
          </p:cNvSpPr>
          <p:nvPr>
            <p:ph idx="1"/>
          </p:nvPr>
        </p:nvSpPr>
        <p:spPr>
          <a:xfrm>
            <a:off x="457200" y="980728"/>
            <a:ext cx="8229600" cy="5400675"/>
          </a:xfrm>
        </p:spPr>
        <p:txBody>
          <a:bodyPr>
            <a:noAutofit/>
          </a:bodyPr>
          <a:lstStyle/>
          <a:p>
            <a:pPr marL="0" indent="0" eaLnBrk="1" fontAlgn="auto" hangingPunct="1">
              <a:spcAft>
                <a:spcPts val="0"/>
              </a:spcAft>
              <a:buClr>
                <a:schemeClr val="accent3"/>
              </a:buClr>
              <a:buFont typeface="Georgia"/>
              <a:buNone/>
              <a:defRPr/>
            </a:pPr>
            <a:r>
              <a:rPr lang="en-US" sz="1700" b="1" dirty="0" err="1" smtClean="0"/>
              <a:t>Mendefinisikan</a:t>
            </a:r>
            <a:r>
              <a:rPr lang="en-US" sz="1700" b="1" dirty="0" smtClean="0"/>
              <a:t> </a:t>
            </a:r>
            <a:r>
              <a:rPr lang="en-US" sz="1700" b="1" dirty="0" err="1" smtClean="0"/>
              <a:t>tanggung</a:t>
            </a:r>
            <a:r>
              <a:rPr lang="en-US" sz="1700" b="1" dirty="0" smtClean="0"/>
              <a:t> </a:t>
            </a:r>
            <a:r>
              <a:rPr lang="en-US" sz="1700" b="1" dirty="0" err="1" smtClean="0"/>
              <a:t>jawab</a:t>
            </a:r>
            <a:r>
              <a:rPr lang="en-US" sz="1700" b="1" dirty="0" smtClean="0"/>
              <a:t> </a:t>
            </a:r>
            <a:r>
              <a:rPr lang="en-US" sz="1700" b="1" dirty="0" err="1" smtClean="0"/>
              <a:t>pekerjaan</a:t>
            </a:r>
            <a:endParaRPr lang="en-US" sz="1700" b="1" dirty="0" smtClean="0"/>
          </a:p>
          <a:p>
            <a:pPr marL="347663" lvl="1" indent="-342900" eaLnBrk="1" fontAlgn="auto" hangingPunct="1">
              <a:spcAft>
                <a:spcPts val="0"/>
              </a:spcAft>
              <a:buFont typeface="Wingdings" pitchFamily="2" charset="2"/>
              <a:buChar char="à"/>
              <a:defRPr/>
            </a:pPr>
            <a:r>
              <a:rPr lang="en-US" sz="1700" dirty="0" err="1" smtClean="0"/>
              <a:t>Menjelaskan</a:t>
            </a:r>
            <a:r>
              <a:rPr lang="en-US" sz="1700" dirty="0" smtClean="0"/>
              <a:t> </a:t>
            </a:r>
            <a:r>
              <a:rPr lang="en-US" sz="1700" dirty="0" err="1" smtClean="0"/>
              <a:t>tanggung</a:t>
            </a:r>
            <a:r>
              <a:rPr lang="en-US" sz="1700" dirty="0" smtClean="0"/>
              <a:t> </a:t>
            </a:r>
            <a:r>
              <a:rPr lang="en-US" sz="1700" dirty="0" err="1" smtClean="0"/>
              <a:t>jawab</a:t>
            </a:r>
            <a:r>
              <a:rPr lang="en-US" sz="1700" dirty="0" smtClean="0"/>
              <a:t> </a:t>
            </a:r>
            <a:r>
              <a:rPr lang="en-US" sz="1700" dirty="0" err="1" smtClean="0"/>
              <a:t>pekerjaan</a:t>
            </a:r>
            <a:r>
              <a:rPr lang="en-US" sz="1700" dirty="0" smtClean="0"/>
              <a:t> yang </a:t>
            </a:r>
            <a:r>
              <a:rPr lang="en-US" sz="1700" dirty="0" err="1" smtClean="0"/>
              <a:t>penting</a:t>
            </a:r>
            <a:r>
              <a:rPr lang="en-US" sz="1700" dirty="0" smtClean="0"/>
              <a:t>.</a:t>
            </a:r>
            <a:endParaRPr lang="id-ID" sz="1700" dirty="0" smtClean="0"/>
          </a:p>
          <a:p>
            <a:pPr marL="347663" lvl="1" indent="-342900" eaLnBrk="1" fontAlgn="auto" hangingPunct="1">
              <a:spcAft>
                <a:spcPts val="0"/>
              </a:spcAft>
              <a:buFont typeface="Wingdings" pitchFamily="2" charset="2"/>
              <a:buChar char="à"/>
              <a:defRPr/>
            </a:pPr>
            <a:r>
              <a:rPr lang="en-US" sz="1700" dirty="0" err="1" smtClean="0"/>
              <a:t>Menjelaskan</a:t>
            </a:r>
            <a:r>
              <a:rPr lang="en-US" sz="1700" dirty="0" smtClean="0"/>
              <a:t> </a:t>
            </a:r>
            <a:r>
              <a:rPr lang="en-US" sz="1700" dirty="0" err="1" smtClean="0"/>
              <a:t>cakupan</a:t>
            </a:r>
            <a:r>
              <a:rPr lang="en-US" sz="1700" dirty="0" smtClean="0"/>
              <a:t> </a:t>
            </a:r>
            <a:r>
              <a:rPr lang="en-US" sz="1700" dirty="0" err="1" smtClean="0"/>
              <a:t>kewenangan</a:t>
            </a:r>
            <a:r>
              <a:rPr lang="en-US" sz="1700" dirty="0" smtClean="0"/>
              <a:t> orang </a:t>
            </a:r>
            <a:r>
              <a:rPr lang="en-US" sz="1700" dirty="0" err="1" smtClean="0"/>
              <a:t>tersebut</a:t>
            </a:r>
            <a:r>
              <a:rPr lang="en-US" sz="1700" dirty="0" smtClean="0"/>
              <a:t>.</a:t>
            </a:r>
            <a:endParaRPr lang="id-ID" sz="1700" dirty="0" smtClean="0"/>
          </a:p>
          <a:p>
            <a:pPr marL="347663" lvl="1" indent="-342900" eaLnBrk="1" fontAlgn="auto" hangingPunct="1">
              <a:spcAft>
                <a:spcPts val="0"/>
              </a:spcAft>
              <a:buFont typeface="Wingdings" pitchFamily="2" charset="2"/>
              <a:buChar char="à"/>
              <a:defRPr/>
            </a:pPr>
            <a:r>
              <a:rPr lang="en-US" sz="1700" dirty="0" err="1" smtClean="0"/>
              <a:t>Menjelaskan</a:t>
            </a:r>
            <a:r>
              <a:rPr lang="en-US" sz="1700" dirty="0" smtClean="0"/>
              <a:t> </a:t>
            </a:r>
            <a:r>
              <a:rPr lang="en-US" sz="1700" dirty="0" err="1" smtClean="0"/>
              <a:t>kaitan</a:t>
            </a:r>
            <a:r>
              <a:rPr lang="en-US" sz="1700" dirty="0" smtClean="0"/>
              <a:t> </a:t>
            </a:r>
            <a:r>
              <a:rPr lang="en-US" sz="1700" dirty="0" err="1" smtClean="0"/>
              <a:t>pekerjaan</a:t>
            </a:r>
            <a:r>
              <a:rPr lang="en-US" sz="1700" dirty="0" smtClean="0"/>
              <a:t> </a:t>
            </a:r>
            <a:r>
              <a:rPr lang="en-US" sz="1700" dirty="0" err="1" smtClean="0"/>
              <a:t>itu</a:t>
            </a:r>
            <a:r>
              <a:rPr lang="en-US" sz="1700" dirty="0" smtClean="0"/>
              <a:t> </a:t>
            </a:r>
            <a:r>
              <a:rPr lang="en-US" sz="1700" dirty="0" err="1" smtClean="0"/>
              <a:t>dengan</a:t>
            </a:r>
            <a:r>
              <a:rPr lang="en-US" sz="1700" dirty="0" smtClean="0"/>
              <a:t> </a:t>
            </a:r>
            <a:r>
              <a:rPr lang="en-US" sz="1700" dirty="0" err="1" smtClean="0"/>
              <a:t>misi</a:t>
            </a:r>
            <a:r>
              <a:rPr lang="en-US" sz="1700" dirty="0" smtClean="0"/>
              <a:t> unit.</a:t>
            </a:r>
            <a:endParaRPr lang="id-ID" sz="1700" dirty="0" smtClean="0"/>
          </a:p>
          <a:p>
            <a:pPr marL="347663" lvl="1" indent="-342900" eaLnBrk="1" fontAlgn="auto" hangingPunct="1">
              <a:spcBef>
                <a:spcPts val="0"/>
              </a:spcBef>
              <a:spcAft>
                <a:spcPts val="600"/>
              </a:spcAft>
              <a:buFont typeface="Wingdings" pitchFamily="2" charset="2"/>
              <a:buChar char="à"/>
              <a:defRPr/>
            </a:pPr>
            <a:r>
              <a:rPr lang="en-US" sz="1700" dirty="0" err="1" smtClean="0"/>
              <a:t>Menjelaskan</a:t>
            </a:r>
            <a:r>
              <a:rPr lang="en-US" sz="1700" dirty="0" smtClean="0"/>
              <a:t> </a:t>
            </a:r>
            <a:r>
              <a:rPr lang="en-US" sz="1700" dirty="0" err="1" smtClean="0"/>
              <a:t>kebijakan</a:t>
            </a:r>
            <a:r>
              <a:rPr lang="en-US" sz="1700" dirty="0" smtClean="0"/>
              <a:t>, </a:t>
            </a:r>
            <a:r>
              <a:rPr lang="en-US" sz="1700" dirty="0" err="1" smtClean="0"/>
              <a:t>peraturan</a:t>
            </a:r>
            <a:r>
              <a:rPr lang="en-US" sz="1700" dirty="0" smtClean="0"/>
              <a:t>, </a:t>
            </a:r>
            <a:r>
              <a:rPr lang="en-US" sz="1700" dirty="0" err="1" smtClean="0"/>
              <a:t>dan</a:t>
            </a:r>
            <a:r>
              <a:rPr lang="en-US" sz="1700" dirty="0" smtClean="0"/>
              <a:t> </a:t>
            </a:r>
            <a:r>
              <a:rPr lang="en-US" sz="1700" dirty="0" err="1" smtClean="0"/>
              <a:t>persyaratan</a:t>
            </a:r>
            <a:r>
              <a:rPr lang="en-US" sz="1700" dirty="0" smtClean="0"/>
              <a:t> </a:t>
            </a:r>
            <a:r>
              <a:rPr lang="en-US" sz="1700" dirty="0" err="1" smtClean="0"/>
              <a:t>penting</a:t>
            </a:r>
            <a:r>
              <a:rPr lang="en-US" sz="1700" dirty="0" smtClean="0"/>
              <a:t>.</a:t>
            </a:r>
          </a:p>
          <a:p>
            <a:pPr marL="0" indent="0" eaLnBrk="1" fontAlgn="auto" hangingPunct="1">
              <a:spcAft>
                <a:spcPts val="0"/>
              </a:spcAft>
              <a:buClr>
                <a:schemeClr val="accent3"/>
              </a:buClr>
              <a:buFont typeface="Georgia"/>
              <a:buNone/>
              <a:defRPr/>
            </a:pPr>
            <a:r>
              <a:rPr lang="en-US" sz="1700" b="1" dirty="0" err="1" smtClean="0"/>
              <a:t>Memberikan</a:t>
            </a:r>
            <a:r>
              <a:rPr lang="en-US" sz="1700" b="1" dirty="0" smtClean="0"/>
              <a:t> </a:t>
            </a:r>
            <a:r>
              <a:rPr lang="en-US" sz="1700" b="1" dirty="0" err="1" smtClean="0"/>
              <a:t>pekerjaan</a:t>
            </a:r>
            <a:endParaRPr lang="en-US" sz="1700" b="1" dirty="0" smtClean="0"/>
          </a:p>
          <a:p>
            <a:pPr marL="347663" lvl="1" indent="-342900" eaLnBrk="1" fontAlgn="auto" hangingPunct="1">
              <a:spcAft>
                <a:spcPts val="0"/>
              </a:spcAft>
              <a:buFont typeface="Wingdings" pitchFamily="2" charset="2"/>
              <a:buChar char="à"/>
              <a:defRPr/>
            </a:pPr>
            <a:r>
              <a:rPr lang="en-US" sz="1700" dirty="0" err="1" smtClean="0"/>
              <a:t>Menjelaskan</a:t>
            </a:r>
            <a:r>
              <a:rPr lang="en-US" sz="1700" dirty="0" smtClean="0"/>
              <a:t> </a:t>
            </a:r>
            <a:r>
              <a:rPr lang="en-US" sz="1700" dirty="0" err="1" smtClean="0"/>
              <a:t>penugasannya</a:t>
            </a:r>
            <a:r>
              <a:rPr lang="en-US" sz="1700" dirty="0" smtClean="0"/>
              <a:t>.</a:t>
            </a:r>
            <a:endParaRPr lang="id-ID" sz="1700" dirty="0" smtClean="0"/>
          </a:p>
          <a:p>
            <a:pPr marL="347663" lvl="1" indent="-342900" eaLnBrk="1" fontAlgn="auto" hangingPunct="1">
              <a:spcAft>
                <a:spcPts val="0"/>
              </a:spcAft>
              <a:buFont typeface="Wingdings" pitchFamily="2" charset="2"/>
              <a:buChar char="à"/>
              <a:defRPr/>
            </a:pPr>
            <a:r>
              <a:rPr lang="en-US" sz="1700" dirty="0" err="1" smtClean="0"/>
              <a:t>Menjelaskan</a:t>
            </a:r>
            <a:r>
              <a:rPr lang="en-US" sz="1700" dirty="0" smtClean="0"/>
              <a:t> </a:t>
            </a:r>
            <a:r>
              <a:rPr lang="en-US" sz="1700" dirty="0" err="1" smtClean="0"/>
              <a:t>alasan</a:t>
            </a:r>
            <a:r>
              <a:rPr lang="en-US" sz="1700" dirty="0" smtClean="0"/>
              <a:t> </a:t>
            </a:r>
            <a:r>
              <a:rPr lang="en-US" sz="1700" dirty="0" err="1" smtClean="0"/>
              <a:t>penugasan</a:t>
            </a:r>
            <a:r>
              <a:rPr lang="en-US" sz="1700" dirty="0" smtClean="0"/>
              <a:t>.</a:t>
            </a:r>
            <a:endParaRPr lang="id-ID" sz="1700" dirty="0" smtClean="0"/>
          </a:p>
          <a:p>
            <a:pPr marL="347663" lvl="1" indent="-342900" eaLnBrk="1" fontAlgn="auto" hangingPunct="1">
              <a:spcAft>
                <a:spcPts val="0"/>
              </a:spcAft>
              <a:buFont typeface="Wingdings" pitchFamily="2" charset="2"/>
              <a:buChar char="à"/>
              <a:defRPr/>
            </a:pPr>
            <a:r>
              <a:rPr lang="en-US" sz="1700" dirty="0" err="1" smtClean="0"/>
              <a:t>Menjelaskan</a:t>
            </a:r>
            <a:r>
              <a:rPr lang="en-US" sz="1700" dirty="0" smtClean="0"/>
              <a:t> </a:t>
            </a:r>
            <a:r>
              <a:rPr lang="en-US" sz="1700" dirty="0" err="1" smtClean="0"/>
              <a:t>prioritas</a:t>
            </a:r>
            <a:r>
              <a:rPr lang="en-US" sz="1700" dirty="0" smtClean="0"/>
              <a:t> </a:t>
            </a:r>
            <a:r>
              <a:rPr lang="en-US" sz="1700" dirty="0" err="1" smtClean="0"/>
              <a:t>dan</a:t>
            </a:r>
            <a:r>
              <a:rPr lang="en-US" sz="1700" dirty="0" smtClean="0"/>
              <a:t> </a:t>
            </a:r>
            <a:r>
              <a:rPr lang="en-US" sz="1700" dirty="0" err="1" smtClean="0"/>
              <a:t>tenggat</a:t>
            </a:r>
            <a:r>
              <a:rPr lang="en-US" sz="1700" dirty="0" smtClean="0"/>
              <a:t> </a:t>
            </a:r>
            <a:r>
              <a:rPr lang="en-US" sz="1700" dirty="0" err="1" smtClean="0"/>
              <a:t>waktu</a:t>
            </a:r>
            <a:r>
              <a:rPr lang="en-US" sz="1700" dirty="0" smtClean="0"/>
              <a:t>.</a:t>
            </a:r>
            <a:endParaRPr lang="id-ID" sz="1700" dirty="0" smtClean="0"/>
          </a:p>
          <a:p>
            <a:pPr marL="347663" lvl="1" indent="-342900" eaLnBrk="1" fontAlgn="auto" hangingPunct="1">
              <a:spcBef>
                <a:spcPts val="0"/>
              </a:spcBef>
              <a:spcAft>
                <a:spcPts val="600"/>
              </a:spcAft>
              <a:buFont typeface="Wingdings" pitchFamily="2" charset="2"/>
              <a:buChar char="à"/>
              <a:defRPr/>
            </a:pPr>
            <a:r>
              <a:rPr lang="en-US" sz="1700" dirty="0" err="1" smtClean="0"/>
              <a:t>Memeriksa</a:t>
            </a:r>
            <a:r>
              <a:rPr lang="en-US" sz="1700" dirty="0" smtClean="0"/>
              <a:t> </a:t>
            </a:r>
            <a:r>
              <a:rPr lang="en-US" sz="1700" dirty="0" err="1" smtClean="0"/>
              <a:t>pemahamannya</a:t>
            </a:r>
            <a:r>
              <a:rPr lang="en-US" sz="1700" dirty="0" smtClean="0"/>
              <a:t>.</a:t>
            </a:r>
            <a:endParaRPr lang="id-ID" sz="1700" dirty="0" smtClean="0"/>
          </a:p>
          <a:p>
            <a:pPr marL="1588" indent="-1588" eaLnBrk="1" fontAlgn="auto" hangingPunct="1">
              <a:spcAft>
                <a:spcPts val="0"/>
              </a:spcAft>
              <a:buClr>
                <a:schemeClr val="accent3"/>
              </a:buClr>
              <a:buFont typeface="Georgia"/>
              <a:buNone/>
              <a:defRPr/>
            </a:pPr>
            <a:r>
              <a:rPr lang="en-US" sz="1700" b="1" dirty="0" err="1"/>
              <a:t>Menetapkan</a:t>
            </a:r>
            <a:r>
              <a:rPr lang="en-US" sz="1700" b="1" dirty="0"/>
              <a:t> </a:t>
            </a:r>
            <a:r>
              <a:rPr lang="en-US" sz="1700" b="1" dirty="0" err="1"/>
              <a:t>sasaran</a:t>
            </a:r>
            <a:r>
              <a:rPr lang="en-US" sz="1700" b="1" dirty="0"/>
              <a:t> </a:t>
            </a:r>
            <a:r>
              <a:rPr lang="en-US" sz="1700" b="1" dirty="0" err="1"/>
              <a:t>kinerja</a:t>
            </a:r>
            <a:r>
              <a:rPr lang="en-US" sz="1700" b="1" dirty="0"/>
              <a:t>:</a:t>
            </a:r>
          </a:p>
          <a:p>
            <a:pPr marL="290513" lvl="1" indent="-285750" eaLnBrk="1" fontAlgn="auto" hangingPunct="1">
              <a:spcAft>
                <a:spcPts val="0"/>
              </a:spcAft>
              <a:buFont typeface="Wingdings" pitchFamily="2" charset="2"/>
              <a:buChar char="à"/>
              <a:defRPr/>
            </a:pPr>
            <a:r>
              <a:rPr lang="en-US" sz="1700" dirty="0" err="1"/>
              <a:t>Menetapkan</a:t>
            </a:r>
            <a:r>
              <a:rPr lang="en-US" sz="1700" dirty="0"/>
              <a:t> </a:t>
            </a:r>
            <a:r>
              <a:rPr lang="en-US" sz="1700" dirty="0" err="1"/>
              <a:t>sasaran</a:t>
            </a:r>
            <a:r>
              <a:rPr lang="en-US" sz="1700" dirty="0"/>
              <a:t> </a:t>
            </a:r>
            <a:r>
              <a:rPr lang="en-US" sz="1700" dirty="0" err="1"/>
              <a:t>untuk</a:t>
            </a:r>
            <a:r>
              <a:rPr lang="en-US" sz="1700" dirty="0"/>
              <a:t> </a:t>
            </a:r>
            <a:r>
              <a:rPr lang="en-US" sz="1700" dirty="0" err="1"/>
              <a:t>aspek</a:t>
            </a:r>
            <a:r>
              <a:rPr lang="en-US" sz="1700" dirty="0"/>
              <a:t> </a:t>
            </a:r>
            <a:r>
              <a:rPr lang="en-US" sz="1700" dirty="0" err="1"/>
              <a:t>kinerja</a:t>
            </a:r>
            <a:r>
              <a:rPr lang="en-US" sz="1700" dirty="0"/>
              <a:t> yang </a:t>
            </a:r>
            <a:r>
              <a:rPr lang="en-US" sz="1700" dirty="0" err="1"/>
              <a:t>relevan</a:t>
            </a:r>
            <a:r>
              <a:rPr lang="en-US" sz="1700" dirty="0"/>
              <a:t>.</a:t>
            </a:r>
            <a:endParaRPr lang="id-ID" sz="1700" dirty="0"/>
          </a:p>
          <a:p>
            <a:pPr marL="290513" lvl="1" indent="-285750" eaLnBrk="1" fontAlgn="auto" hangingPunct="1">
              <a:spcAft>
                <a:spcPts val="0"/>
              </a:spcAft>
              <a:buFont typeface="Wingdings" pitchFamily="2" charset="2"/>
              <a:buChar char="à"/>
              <a:defRPr/>
            </a:pPr>
            <a:r>
              <a:rPr lang="en-US" sz="1700" dirty="0" err="1"/>
              <a:t>Menetapkan</a:t>
            </a:r>
            <a:r>
              <a:rPr lang="en-US" sz="1700" dirty="0"/>
              <a:t> </a:t>
            </a:r>
            <a:r>
              <a:rPr lang="en-US" sz="1700" dirty="0" err="1"/>
              <a:t>sasaran</a:t>
            </a:r>
            <a:r>
              <a:rPr lang="en-US" sz="1700" dirty="0"/>
              <a:t> yang </a:t>
            </a:r>
            <a:r>
              <a:rPr lang="en-US" sz="1700" dirty="0" err="1"/>
              <a:t>jelas</a:t>
            </a:r>
            <a:r>
              <a:rPr lang="en-US" sz="1700" dirty="0"/>
              <a:t> </a:t>
            </a:r>
            <a:r>
              <a:rPr lang="en-US" sz="1700" dirty="0" err="1"/>
              <a:t>dan</a:t>
            </a:r>
            <a:r>
              <a:rPr lang="en-US" sz="1700" dirty="0"/>
              <a:t> </a:t>
            </a:r>
            <a:r>
              <a:rPr lang="en-US" sz="1700" dirty="0" err="1"/>
              <a:t>khusus</a:t>
            </a:r>
            <a:r>
              <a:rPr lang="en-US" sz="1700" dirty="0"/>
              <a:t>.</a:t>
            </a:r>
            <a:endParaRPr lang="id-ID" sz="1700" dirty="0"/>
          </a:p>
          <a:p>
            <a:pPr marL="290513" lvl="1" indent="-285750" eaLnBrk="1" fontAlgn="auto" hangingPunct="1">
              <a:spcAft>
                <a:spcPts val="0"/>
              </a:spcAft>
              <a:buFont typeface="Wingdings" pitchFamily="2" charset="2"/>
              <a:buChar char="à"/>
              <a:defRPr/>
            </a:pPr>
            <a:r>
              <a:rPr lang="en-US" sz="1700" dirty="0" err="1"/>
              <a:t>Menetapkan</a:t>
            </a:r>
            <a:r>
              <a:rPr lang="en-US" sz="1700" dirty="0"/>
              <a:t> </a:t>
            </a:r>
            <a:r>
              <a:rPr lang="en-US" sz="1700" dirty="0" err="1"/>
              <a:t>sasaran</a:t>
            </a:r>
            <a:r>
              <a:rPr lang="en-US" sz="1700" dirty="0"/>
              <a:t> yang </a:t>
            </a:r>
            <a:r>
              <a:rPr lang="en-US" sz="1700" dirty="0" err="1"/>
              <a:t>menantang</a:t>
            </a:r>
            <a:r>
              <a:rPr lang="en-US" sz="1700" dirty="0"/>
              <a:t> </a:t>
            </a:r>
            <a:r>
              <a:rPr lang="en-US" sz="1700" dirty="0" err="1"/>
              <a:t>tetapi</a:t>
            </a:r>
            <a:r>
              <a:rPr lang="en-US" sz="1700" dirty="0"/>
              <a:t> </a:t>
            </a:r>
            <a:r>
              <a:rPr lang="en-US" sz="1700" dirty="0" err="1"/>
              <a:t>realistis</a:t>
            </a:r>
            <a:r>
              <a:rPr lang="en-US" sz="1700" dirty="0"/>
              <a:t>.</a:t>
            </a:r>
            <a:endParaRPr lang="id-ID" sz="1700" dirty="0"/>
          </a:p>
          <a:p>
            <a:pPr marL="290513" lvl="1" indent="-285750" eaLnBrk="1" fontAlgn="auto" hangingPunct="1">
              <a:spcAft>
                <a:spcPts val="0"/>
              </a:spcAft>
              <a:buFont typeface="Wingdings" pitchFamily="2" charset="2"/>
              <a:buChar char="à"/>
              <a:defRPr/>
            </a:pPr>
            <a:r>
              <a:rPr lang="en-US" sz="1700" dirty="0" err="1"/>
              <a:t>Menetapkan</a:t>
            </a:r>
            <a:r>
              <a:rPr lang="en-US" sz="1700" dirty="0"/>
              <a:t> </a:t>
            </a:r>
            <a:r>
              <a:rPr lang="en-US" sz="1700" dirty="0" err="1"/>
              <a:t>sebuah</a:t>
            </a:r>
            <a:r>
              <a:rPr lang="en-US" sz="1700" dirty="0"/>
              <a:t> </a:t>
            </a:r>
            <a:r>
              <a:rPr lang="en-US" sz="1700" dirty="0" err="1"/>
              <a:t>tanggal</a:t>
            </a:r>
            <a:r>
              <a:rPr lang="en-US" sz="1700" dirty="0"/>
              <a:t> target </a:t>
            </a:r>
            <a:r>
              <a:rPr lang="en-US" sz="1700" dirty="0" err="1"/>
              <a:t>untuk</a:t>
            </a:r>
            <a:r>
              <a:rPr lang="en-US" sz="1700" dirty="0"/>
              <a:t> </a:t>
            </a:r>
            <a:r>
              <a:rPr lang="en-US" sz="1700" dirty="0" err="1"/>
              <a:t>pencapaian</a:t>
            </a:r>
            <a:r>
              <a:rPr lang="en-US" sz="1700" dirty="0"/>
              <a:t> </a:t>
            </a:r>
            <a:r>
              <a:rPr lang="en-US" sz="1700" dirty="0" err="1"/>
              <a:t>setiap</a:t>
            </a:r>
            <a:r>
              <a:rPr lang="en-US" sz="1700" dirty="0"/>
              <a:t> </a:t>
            </a:r>
            <a:r>
              <a:rPr lang="en-US" sz="1700" dirty="0" err="1"/>
              <a:t>sasaran</a:t>
            </a:r>
            <a:r>
              <a:rPr lang="en-US" sz="1700" dirty="0" smtClean="0"/>
              <a:t>.</a:t>
            </a:r>
            <a:endParaRPr lang="en-US" sz="1700" dirty="0"/>
          </a:p>
        </p:txBody>
      </p:sp>
    </p:spTree>
    <p:extLst>
      <p:ext uri="{BB962C8B-B14F-4D97-AF65-F5344CB8AC3E}">
        <p14:creationId xmlns:p14="http://schemas.microsoft.com/office/powerpoint/2010/main" val="13042630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836712"/>
            <a:ext cx="8229600" cy="792162"/>
          </a:xfrm>
        </p:spPr>
        <p:txBody>
          <a:bodyPr>
            <a:normAutofit fontScale="90000"/>
          </a:bodyPr>
          <a:lstStyle/>
          <a:p>
            <a:pPr algn="r" eaLnBrk="1" hangingPunct="1"/>
            <a:r>
              <a:rPr lang="en-US" sz="2800" b="1" dirty="0" err="1" smtClean="0">
                <a:solidFill>
                  <a:schemeClr val="bg1"/>
                </a:solidFill>
                <a:effectLst/>
              </a:rPr>
              <a:t>Pedoman</a:t>
            </a:r>
            <a:r>
              <a:rPr lang="en-US" sz="2800" b="1" dirty="0" smtClean="0">
                <a:solidFill>
                  <a:schemeClr val="bg1"/>
                </a:solidFill>
                <a:effectLst/>
              </a:rPr>
              <a:t> </a:t>
            </a:r>
            <a:r>
              <a:rPr lang="en-US" sz="2800" b="1" dirty="0" err="1" smtClean="0">
                <a:solidFill>
                  <a:schemeClr val="bg1"/>
                </a:solidFill>
                <a:effectLst/>
              </a:rPr>
              <a:t>untuk</a:t>
            </a:r>
            <a:r>
              <a:rPr lang="en-US" sz="2800" b="1" dirty="0" smtClean="0">
                <a:solidFill>
                  <a:schemeClr val="bg1"/>
                </a:solidFill>
                <a:effectLst/>
              </a:rPr>
              <a:t> </a:t>
            </a:r>
            <a:r>
              <a:rPr lang="en-US" sz="2800" b="1" dirty="0" err="1" smtClean="0">
                <a:solidFill>
                  <a:schemeClr val="bg1"/>
                </a:solidFill>
                <a:effectLst/>
              </a:rPr>
              <a:t>Memantau</a:t>
            </a:r>
            <a:r>
              <a:rPr lang="en-US" sz="2800" b="1" dirty="0" smtClean="0">
                <a:solidFill>
                  <a:schemeClr val="bg1"/>
                </a:solidFill>
                <a:effectLst/>
              </a:rPr>
              <a:t> </a:t>
            </a:r>
            <a:r>
              <a:rPr lang="en-US" sz="2800" b="1" dirty="0" err="1" smtClean="0">
                <a:solidFill>
                  <a:schemeClr val="bg1"/>
                </a:solidFill>
                <a:effectLst/>
              </a:rPr>
              <a:t>Operasi</a:t>
            </a:r>
            <a:r>
              <a:rPr lang="id-ID" sz="2800" b="1" dirty="0" smtClean="0">
                <a:solidFill>
                  <a:schemeClr val="bg1"/>
                </a:solidFill>
                <a:effectLst/>
              </a:rPr>
              <a:t>onal &amp; Kinerja</a:t>
            </a:r>
            <a:endParaRPr lang="en-US" sz="2800" b="1" dirty="0" smtClean="0">
              <a:solidFill>
                <a:schemeClr val="bg1"/>
              </a:solidFill>
              <a:effectLst/>
            </a:endParaRPr>
          </a:p>
        </p:txBody>
      </p:sp>
      <p:sp>
        <p:nvSpPr>
          <p:cNvPr id="34819" name="Content Placeholder 2"/>
          <p:cNvSpPr>
            <a:spLocks noGrp="1"/>
          </p:cNvSpPr>
          <p:nvPr>
            <p:ph idx="1"/>
          </p:nvPr>
        </p:nvSpPr>
        <p:spPr>
          <a:xfrm>
            <a:off x="457200" y="1803499"/>
            <a:ext cx="8229600" cy="4073525"/>
          </a:xfrm>
        </p:spPr>
        <p:txBody>
          <a:bodyPr>
            <a:normAutofit fontScale="92500" lnSpcReduction="10000"/>
          </a:bodyPr>
          <a:lstStyle/>
          <a:p>
            <a:pPr eaLnBrk="1" hangingPunct="1"/>
            <a:r>
              <a:rPr lang="en-US" sz="2400" smtClean="0"/>
              <a:t>Mengidentifikasi dan mengukur indikator kinerja penting.</a:t>
            </a:r>
          </a:p>
          <a:p>
            <a:pPr eaLnBrk="1" hangingPunct="1"/>
            <a:r>
              <a:rPr lang="en-US" sz="2400" smtClean="0"/>
              <a:t>Memantau variabel proses kunci dan juga hasilnya.</a:t>
            </a:r>
          </a:p>
          <a:p>
            <a:pPr eaLnBrk="1" hangingPunct="1"/>
            <a:r>
              <a:rPr lang="en-US" sz="2400" smtClean="0"/>
              <a:t>Mengukur kemajuan untuk dibandingkan dengan rencana dan anggaran.</a:t>
            </a:r>
          </a:p>
          <a:p>
            <a:pPr eaLnBrk="1" hangingPunct="1"/>
            <a:r>
              <a:rPr lang="en-US" sz="2400" smtClean="0"/>
              <a:t>Mengembangkan sumber informasi independen tentang kinerja.</a:t>
            </a:r>
          </a:p>
          <a:p>
            <a:pPr eaLnBrk="1" hangingPunct="1"/>
            <a:r>
              <a:rPr lang="en-US" sz="2400" smtClean="0"/>
              <a:t>Mengawasi operasi secara langsung jika mungkin.</a:t>
            </a:r>
          </a:p>
          <a:p>
            <a:pPr eaLnBrk="1" hangingPunct="1"/>
            <a:r>
              <a:rPr lang="en-US" sz="2400" smtClean="0"/>
              <a:t>Menanyakan pertanyaan khusus tentang pekerjaan.</a:t>
            </a:r>
          </a:p>
          <a:p>
            <a:pPr eaLnBrk="1" hangingPunct="1"/>
            <a:r>
              <a:rPr lang="en-US" sz="2400" smtClean="0"/>
              <a:t>Mendorong pelaporan permasalahan dan kesalahan.</a:t>
            </a:r>
          </a:p>
          <a:p>
            <a:pPr eaLnBrk="1" hangingPunct="1"/>
            <a:r>
              <a:rPr lang="en-US" sz="2400" smtClean="0"/>
              <a:t>Mengadakan pertemuan tinjauan kemajuan periodik.</a:t>
            </a:r>
          </a:p>
        </p:txBody>
      </p:sp>
    </p:spTree>
    <p:extLst>
      <p:ext uri="{BB962C8B-B14F-4D97-AF65-F5344CB8AC3E}">
        <p14:creationId xmlns:p14="http://schemas.microsoft.com/office/powerpoint/2010/main" val="26551361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1204913"/>
            <a:ext cx="8229600" cy="639762"/>
          </a:xfrm>
        </p:spPr>
        <p:txBody>
          <a:bodyPr>
            <a:normAutofit fontScale="90000"/>
          </a:bodyPr>
          <a:lstStyle/>
          <a:p>
            <a:pPr eaLnBrk="1" hangingPunct="1"/>
            <a:r>
              <a:rPr lang="en-US" sz="3200" b="1" smtClean="0"/>
              <a:t/>
            </a:r>
            <a:br>
              <a:rPr lang="en-US" sz="3200" b="1" smtClean="0"/>
            </a:br>
            <a:r>
              <a:rPr lang="en-US" sz="3200" b="1" smtClean="0"/>
              <a:t>PERILAKU HUBUNGAN KHUSUS</a:t>
            </a:r>
            <a:br>
              <a:rPr lang="en-US" sz="3200" b="1" smtClean="0"/>
            </a:br>
            <a:endParaRPr lang="en-US" sz="3200" b="1" smtClean="0"/>
          </a:p>
        </p:txBody>
      </p:sp>
      <p:sp>
        <p:nvSpPr>
          <p:cNvPr id="3" name="Content Placeholder 2"/>
          <p:cNvSpPr>
            <a:spLocks noGrp="1"/>
          </p:cNvSpPr>
          <p:nvPr>
            <p:ph idx="1"/>
          </p:nvPr>
        </p:nvSpPr>
        <p:spPr>
          <a:xfrm>
            <a:off x="457200" y="2074863"/>
            <a:ext cx="8229600" cy="3009900"/>
          </a:xfrm>
        </p:spPr>
        <p:txBody>
          <a:bodyPr>
            <a:normAutofit/>
          </a:bodyPr>
          <a:lstStyle/>
          <a:p>
            <a:pPr indent="-365125" eaLnBrk="1" fontAlgn="auto" hangingPunct="1">
              <a:spcAft>
                <a:spcPts val="0"/>
              </a:spcAft>
              <a:buClr>
                <a:schemeClr val="accent3"/>
              </a:buClr>
              <a:buFont typeface="Wingdings" pitchFamily="2" charset="2"/>
              <a:buChar char="ü"/>
              <a:defRPr/>
            </a:pPr>
            <a:r>
              <a:rPr lang="id-ID" dirty="0" smtClean="0"/>
              <a:t>Supporting</a:t>
            </a:r>
            <a:endParaRPr lang="en-US" dirty="0" smtClean="0"/>
          </a:p>
          <a:p>
            <a:pPr indent="-365125" eaLnBrk="1" fontAlgn="auto" hangingPunct="1">
              <a:spcAft>
                <a:spcPts val="0"/>
              </a:spcAft>
              <a:buClr>
                <a:schemeClr val="accent3"/>
              </a:buClr>
              <a:buFont typeface="Wingdings" pitchFamily="2" charset="2"/>
              <a:buChar char="ü"/>
              <a:defRPr/>
            </a:pPr>
            <a:r>
              <a:rPr lang="en-US" dirty="0" err="1" smtClean="0"/>
              <a:t>Mengembangkan</a:t>
            </a:r>
            <a:endParaRPr lang="en-US" b="1" dirty="0" smtClean="0"/>
          </a:p>
          <a:p>
            <a:pPr indent="-365125" eaLnBrk="1" fontAlgn="auto" hangingPunct="1">
              <a:spcAft>
                <a:spcPts val="0"/>
              </a:spcAft>
              <a:buClr>
                <a:schemeClr val="accent3"/>
              </a:buClr>
              <a:buFont typeface="Wingdings" pitchFamily="2" charset="2"/>
              <a:buChar char="ü"/>
              <a:defRPr/>
            </a:pPr>
            <a:r>
              <a:rPr lang="en-US" dirty="0" err="1" smtClean="0"/>
              <a:t>Memberikan</a:t>
            </a:r>
            <a:r>
              <a:rPr lang="en-US" dirty="0" smtClean="0"/>
              <a:t> </a:t>
            </a:r>
            <a:r>
              <a:rPr lang="en-US" dirty="0" err="1" smtClean="0"/>
              <a:t>Pengakuan</a:t>
            </a:r>
            <a:endParaRPr lang="en-US" b="1" dirty="0" smtClean="0"/>
          </a:p>
          <a:p>
            <a:pPr marL="365760" indent="-256032" eaLnBrk="1" fontAlgn="auto" hangingPunct="1">
              <a:spcAft>
                <a:spcPts val="0"/>
              </a:spcAft>
              <a:buClr>
                <a:schemeClr val="accent3"/>
              </a:buClr>
              <a:buFont typeface="Wingdings" pitchFamily="2" charset="2"/>
              <a:buChar char="ü"/>
              <a:defRPr/>
            </a:pPr>
            <a:endParaRPr lang="en-US" b="1" dirty="0"/>
          </a:p>
        </p:txBody>
      </p:sp>
    </p:spTree>
    <p:extLst>
      <p:ext uri="{BB962C8B-B14F-4D97-AF65-F5344CB8AC3E}">
        <p14:creationId xmlns:p14="http://schemas.microsoft.com/office/powerpoint/2010/main" val="17801675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09"/>
          <p:cNvSpPr>
            <a:spLocks noGrp="1" noChangeArrowheads="1"/>
          </p:cNvSpPr>
          <p:nvPr>
            <p:ph type="title"/>
          </p:nvPr>
        </p:nvSpPr>
        <p:spPr>
          <a:xfrm>
            <a:off x="457200" y="207541"/>
            <a:ext cx="8229600" cy="850900"/>
          </a:xfrm>
        </p:spPr>
        <p:txBody>
          <a:bodyPr/>
          <a:lstStyle/>
          <a:p>
            <a:pPr eaLnBrk="1" hangingPunct="1"/>
            <a:r>
              <a:rPr lang="id-ID" altLang="en-US" sz="3600" b="1" dirty="0" smtClean="0">
                <a:sym typeface="Arial Narrow" pitchFamily="34" charset="0"/>
              </a:rPr>
              <a:t>Ohio State Leadership Studies</a:t>
            </a:r>
            <a:endParaRPr lang="en-US" altLang="en-US" sz="3600" b="1" dirty="0" smtClean="0"/>
          </a:p>
        </p:txBody>
      </p:sp>
      <p:sp>
        <p:nvSpPr>
          <p:cNvPr id="2" name="Rectangle 207"/>
          <p:cNvSpPr>
            <a:spLocks noGrp="1" noChangeArrowheads="1"/>
          </p:cNvSpPr>
          <p:nvPr>
            <p:ph idx="1"/>
          </p:nvPr>
        </p:nvSpPr>
        <p:spPr>
          <a:xfrm>
            <a:off x="381000" y="1144166"/>
            <a:ext cx="8407400" cy="5237162"/>
          </a:xfrm>
        </p:spPr>
        <p:txBody>
          <a:bodyPr>
            <a:normAutofit/>
          </a:bodyPr>
          <a:lstStyle/>
          <a:p>
            <a:pPr marL="44450" indent="0" eaLnBrk="1" fontAlgn="auto" hangingPunct="1">
              <a:spcBef>
                <a:spcPts val="0"/>
              </a:spcBef>
              <a:spcAft>
                <a:spcPts val="1200"/>
              </a:spcAft>
              <a:buClr>
                <a:schemeClr val="accent3"/>
              </a:buClr>
              <a:buFont typeface="Georgia"/>
              <a:buNone/>
              <a:defRPr/>
            </a:pPr>
            <a:r>
              <a:rPr lang="id-ID" b="1" dirty="0" smtClean="0">
                <a:solidFill>
                  <a:schemeClr val="accent3"/>
                </a:solidFill>
                <a:cs typeface="Arial" pitchFamily="34" charset="0"/>
              </a:rPr>
              <a:t>Perilaku Pemimpin</a:t>
            </a:r>
            <a:endParaRPr lang="id-ID" altLang="en-US" sz="2600" b="1" dirty="0" smtClean="0">
              <a:solidFill>
                <a:schemeClr val="accent3"/>
              </a:solidFill>
              <a:sym typeface="Arial Narrow" pitchFamily="34" charset="0"/>
            </a:endParaRPr>
          </a:p>
          <a:p>
            <a:pPr marL="44450" indent="0" eaLnBrk="1" fontAlgn="auto" hangingPunct="1">
              <a:spcBef>
                <a:spcPts val="0"/>
              </a:spcBef>
              <a:spcAft>
                <a:spcPts val="1200"/>
              </a:spcAft>
              <a:buClr>
                <a:schemeClr val="accent3"/>
              </a:buClr>
              <a:buFont typeface="Wingdings 2" pitchFamily="18" charset="2"/>
              <a:buNone/>
              <a:defRPr/>
            </a:pPr>
            <a:r>
              <a:rPr lang="id-ID" altLang="en-US" sz="2400" b="1" dirty="0" smtClean="0">
                <a:solidFill>
                  <a:schemeClr val="accent3"/>
                </a:solidFill>
                <a:sym typeface="Arial Narrow" pitchFamily="34" charset="0"/>
              </a:rPr>
              <a:t>Consideration</a:t>
            </a:r>
            <a:endParaRPr lang="en-US" altLang="en-US" sz="2400" dirty="0" smtClean="0">
              <a:solidFill>
                <a:schemeClr val="accent3"/>
              </a:solidFill>
            </a:endParaRPr>
          </a:p>
          <a:p>
            <a:pPr marL="449263" indent="-449263" eaLnBrk="1" fontAlgn="auto" hangingPunct="1">
              <a:spcBef>
                <a:spcPts val="0"/>
              </a:spcBef>
              <a:spcAft>
                <a:spcPts val="1200"/>
              </a:spcAft>
              <a:buClr>
                <a:schemeClr val="accent3"/>
              </a:buClr>
              <a:buFont typeface="Wingdings" pitchFamily="2" charset="2"/>
              <a:buChar char="à"/>
              <a:defRPr/>
            </a:pPr>
            <a:r>
              <a:rPr lang="id-ID" altLang="en-US" sz="2400" dirty="0" smtClean="0">
                <a:sym typeface="Arial Narrow" pitchFamily="34" charset="0"/>
              </a:rPr>
              <a:t>Berfokus pada manusia (bawahan) dan hubungan interpersonal.</a:t>
            </a:r>
          </a:p>
          <a:p>
            <a:pPr marL="449263" indent="-449263" eaLnBrk="1" fontAlgn="auto" hangingPunct="1">
              <a:spcBef>
                <a:spcPts val="0"/>
              </a:spcBef>
              <a:spcAft>
                <a:spcPts val="1200"/>
              </a:spcAft>
              <a:buClr>
                <a:schemeClr val="accent3"/>
              </a:buClr>
              <a:buFont typeface="Wingdings" pitchFamily="2" charset="2"/>
              <a:buChar char="à"/>
              <a:defRPr/>
            </a:pPr>
            <a:r>
              <a:rPr lang="id-ID" altLang="en-US" sz="2400" dirty="0" smtClean="0">
                <a:sym typeface="Arial Narrow" pitchFamily="34" charset="0"/>
              </a:rPr>
              <a:t>Bersikap ramah serta menunjukkan kepedulian terhadap kebutuhan dan perasaan bawahan. Misalnya memberikan bantuan, mendengarkan bawahan yang memiliki masalah, membela bawahan, berkonsultasi (meminta pendapat) dengan bawahan mengenai hal-hal yang penting, bersedia menerima saran dari bawahan, dan menyetarakan bawahan.</a:t>
            </a:r>
            <a:endParaRPr lang="en-US" altLang="en-US" sz="2400" dirty="0" smtClean="0"/>
          </a:p>
        </p:txBody>
      </p:sp>
    </p:spTree>
    <p:extLst>
      <p:ext uri="{BB962C8B-B14F-4D97-AF65-F5344CB8AC3E}">
        <p14:creationId xmlns:p14="http://schemas.microsoft.com/office/powerpoint/2010/main" val="19608202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332656"/>
            <a:ext cx="8229600" cy="639762"/>
          </a:xfrm>
        </p:spPr>
        <p:txBody>
          <a:bodyPr>
            <a:normAutofit fontScale="90000"/>
          </a:bodyPr>
          <a:lstStyle/>
          <a:p>
            <a:pPr eaLnBrk="1" hangingPunct="1"/>
            <a:r>
              <a:rPr lang="en-US" sz="3200" b="1" dirty="0" smtClean="0">
                <a:solidFill>
                  <a:schemeClr val="bg1"/>
                </a:solidFill>
                <a:effectLst/>
              </a:rPr>
              <a:t/>
            </a:r>
            <a:br>
              <a:rPr lang="en-US" sz="3200" b="1" dirty="0" smtClean="0">
                <a:solidFill>
                  <a:schemeClr val="bg1"/>
                </a:solidFill>
                <a:effectLst/>
              </a:rPr>
            </a:br>
            <a:r>
              <a:rPr lang="en-US" sz="3200" b="1" dirty="0" err="1" smtClean="0">
                <a:solidFill>
                  <a:schemeClr val="bg1"/>
                </a:solidFill>
                <a:effectLst/>
              </a:rPr>
              <a:t>Panduan</a:t>
            </a:r>
            <a:r>
              <a:rPr lang="en-US" sz="3200" b="1" dirty="0" smtClean="0">
                <a:solidFill>
                  <a:schemeClr val="bg1"/>
                </a:solidFill>
                <a:effectLst/>
              </a:rPr>
              <a:t> </a:t>
            </a:r>
            <a:r>
              <a:rPr lang="en-US" sz="3200" b="1" dirty="0" err="1" smtClean="0">
                <a:solidFill>
                  <a:schemeClr val="bg1"/>
                </a:solidFill>
                <a:effectLst/>
              </a:rPr>
              <a:t>Memberi</a:t>
            </a:r>
            <a:r>
              <a:rPr lang="en-US" sz="3200" b="1" dirty="0" smtClean="0">
                <a:solidFill>
                  <a:schemeClr val="bg1"/>
                </a:solidFill>
                <a:effectLst/>
              </a:rPr>
              <a:t> </a:t>
            </a:r>
            <a:r>
              <a:rPr lang="en-US" sz="3200" b="1" dirty="0" err="1" smtClean="0">
                <a:solidFill>
                  <a:schemeClr val="bg1"/>
                </a:solidFill>
                <a:effectLst/>
              </a:rPr>
              <a:t>Dukungan</a:t>
            </a:r>
            <a:endParaRPr lang="en-US" sz="3200" b="1" dirty="0" smtClean="0">
              <a:solidFill>
                <a:schemeClr val="bg1"/>
              </a:solidFill>
              <a:effectLst/>
            </a:endParaRPr>
          </a:p>
        </p:txBody>
      </p:sp>
      <p:sp>
        <p:nvSpPr>
          <p:cNvPr id="36867" name="Content Placeholder 2"/>
          <p:cNvSpPr>
            <a:spLocks noGrp="1"/>
          </p:cNvSpPr>
          <p:nvPr>
            <p:ph idx="1"/>
          </p:nvPr>
        </p:nvSpPr>
        <p:spPr>
          <a:xfrm>
            <a:off x="457200" y="1245468"/>
            <a:ext cx="8435975" cy="4983163"/>
          </a:xfrm>
        </p:spPr>
        <p:txBody>
          <a:bodyPr>
            <a:normAutofit fontScale="92500" lnSpcReduction="10000"/>
          </a:bodyPr>
          <a:lstStyle/>
          <a:p>
            <a:pPr marL="365125" indent="-365125" eaLnBrk="1" hangingPunct="1">
              <a:buFont typeface="Wingdings" pitchFamily="2" charset="2"/>
              <a:buChar char="ü"/>
            </a:pPr>
            <a:r>
              <a:rPr lang="en-US" sz="2400" dirty="0" err="1" smtClean="0"/>
              <a:t>Perlihatkan</a:t>
            </a:r>
            <a:r>
              <a:rPr lang="en-US" sz="2400" dirty="0" smtClean="0"/>
              <a:t> </a:t>
            </a:r>
            <a:r>
              <a:rPr lang="en-US" sz="2400" dirty="0" err="1" smtClean="0"/>
              <a:t>penerimaan</a:t>
            </a:r>
            <a:r>
              <a:rPr lang="en-US" sz="2400" dirty="0" smtClean="0"/>
              <a:t> </a:t>
            </a:r>
            <a:r>
              <a:rPr lang="en-US" sz="2400" dirty="0" err="1" smtClean="0"/>
              <a:t>dan</a:t>
            </a:r>
            <a:r>
              <a:rPr lang="en-US" sz="2400" dirty="0" smtClean="0"/>
              <a:t> </a:t>
            </a:r>
            <a:r>
              <a:rPr lang="en-US" sz="2400" dirty="0" err="1" smtClean="0"/>
              <a:t>pandangan</a:t>
            </a:r>
            <a:r>
              <a:rPr lang="en-US" sz="2400" dirty="0" smtClean="0"/>
              <a:t> yang </a:t>
            </a:r>
            <a:r>
              <a:rPr lang="en-US" sz="2400" dirty="0" err="1" smtClean="0"/>
              <a:t>positif</a:t>
            </a:r>
            <a:r>
              <a:rPr lang="en-US" sz="2400" dirty="0" smtClean="0"/>
              <a:t>.</a:t>
            </a:r>
          </a:p>
          <a:p>
            <a:pPr marL="365125" indent="-365125" eaLnBrk="1" hangingPunct="1">
              <a:buFont typeface="Wingdings" pitchFamily="2" charset="2"/>
              <a:buChar char="ü"/>
            </a:pPr>
            <a:r>
              <a:rPr lang="en-US" sz="2400" dirty="0" err="1" smtClean="0"/>
              <a:t>Sopan</a:t>
            </a:r>
            <a:r>
              <a:rPr lang="id-ID" sz="2400" dirty="0" smtClean="0"/>
              <a:t> &amp; </a:t>
            </a:r>
            <a:r>
              <a:rPr lang="en-US" sz="2400" dirty="0" err="1" smtClean="0"/>
              <a:t>penuh</a:t>
            </a:r>
            <a:r>
              <a:rPr lang="en-US" sz="2400" dirty="0" smtClean="0"/>
              <a:t> </a:t>
            </a:r>
            <a:r>
              <a:rPr lang="en-US" sz="2400" dirty="0" err="1" smtClean="0"/>
              <a:t>perhatian</a:t>
            </a:r>
            <a:r>
              <a:rPr lang="en-US" sz="2400" dirty="0" smtClean="0"/>
              <a:t>, </a:t>
            </a:r>
            <a:r>
              <a:rPr lang="en-US" sz="2400" dirty="0" err="1" smtClean="0"/>
              <a:t>tidak</a:t>
            </a:r>
            <a:r>
              <a:rPr lang="en-US" sz="2400" dirty="0" smtClean="0"/>
              <a:t> </a:t>
            </a:r>
            <a:r>
              <a:rPr lang="en-US" sz="2400" dirty="0" err="1" smtClean="0"/>
              <a:t>arogan</a:t>
            </a:r>
            <a:r>
              <a:rPr lang="en-US" sz="2400" dirty="0" smtClean="0"/>
              <a:t> </a:t>
            </a:r>
            <a:r>
              <a:rPr lang="en-US" sz="2400" dirty="0" err="1" smtClean="0"/>
              <a:t>dan</a:t>
            </a:r>
            <a:r>
              <a:rPr lang="en-US" sz="2400" dirty="0" smtClean="0"/>
              <a:t> </a:t>
            </a:r>
            <a:r>
              <a:rPr lang="en-US" sz="2400" dirty="0" err="1" smtClean="0"/>
              <a:t>kasar</a:t>
            </a:r>
            <a:r>
              <a:rPr lang="en-US" sz="2400" dirty="0" smtClean="0"/>
              <a:t>.</a:t>
            </a:r>
          </a:p>
          <a:p>
            <a:pPr marL="365125" indent="-365125" eaLnBrk="1" hangingPunct="1">
              <a:buFont typeface="Wingdings" pitchFamily="2" charset="2"/>
              <a:buChar char="ü"/>
            </a:pPr>
            <a:r>
              <a:rPr lang="en-US" sz="2400" dirty="0" err="1" smtClean="0"/>
              <a:t>Perlakukan</a:t>
            </a:r>
            <a:r>
              <a:rPr lang="en-US" sz="2400" dirty="0" smtClean="0"/>
              <a:t> </a:t>
            </a:r>
            <a:r>
              <a:rPr lang="en-US" sz="2400" dirty="0" err="1" smtClean="0"/>
              <a:t>setiap</a:t>
            </a:r>
            <a:r>
              <a:rPr lang="en-US" sz="2400" dirty="0" smtClean="0"/>
              <a:t> </a:t>
            </a:r>
            <a:r>
              <a:rPr lang="en-US" sz="2400" dirty="0" err="1" smtClean="0"/>
              <a:t>bawahan</a:t>
            </a:r>
            <a:r>
              <a:rPr lang="en-US" sz="2400" dirty="0" smtClean="0"/>
              <a:t> </a:t>
            </a:r>
            <a:r>
              <a:rPr lang="en-US" sz="2400" dirty="0" err="1" smtClean="0"/>
              <a:t>sebagai</a:t>
            </a:r>
            <a:r>
              <a:rPr lang="en-US" sz="2400" dirty="0" smtClean="0"/>
              <a:t> </a:t>
            </a:r>
            <a:r>
              <a:rPr lang="en-US" sz="2400" dirty="0" err="1" smtClean="0"/>
              <a:t>manusia</a:t>
            </a:r>
            <a:r>
              <a:rPr lang="en-US" sz="2400" dirty="0" smtClean="0"/>
              <a:t> </a:t>
            </a:r>
            <a:r>
              <a:rPr lang="en-US" sz="2400" dirty="0" err="1" smtClean="0"/>
              <a:t>atau</a:t>
            </a:r>
            <a:r>
              <a:rPr lang="en-US" sz="2400" dirty="0" smtClean="0"/>
              <a:t> </a:t>
            </a:r>
            <a:r>
              <a:rPr lang="en-US" sz="2400" dirty="0" err="1" smtClean="0"/>
              <a:t>individu</a:t>
            </a:r>
            <a:r>
              <a:rPr lang="en-US" sz="2400" dirty="0" smtClean="0"/>
              <a:t>.</a:t>
            </a:r>
          </a:p>
          <a:p>
            <a:pPr marL="365125" indent="-365125" eaLnBrk="1" hangingPunct="1">
              <a:buFont typeface="Wingdings" pitchFamily="2" charset="2"/>
              <a:buChar char="ü"/>
            </a:pPr>
            <a:r>
              <a:rPr lang="en-US" sz="2400" dirty="0" err="1" smtClean="0"/>
              <a:t>Memperlakukan</a:t>
            </a:r>
            <a:r>
              <a:rPr lang="en-US" sz="2400" dirty="0" smtClean="0"/>
              <a:t> </a:t>
            </a:r>
            <a:r>
              <a:rPr lang="en-US" sz="2400" dirty="0" err="1" smtClean="0"/>
              <a:t>bawahan</a:t>
            </a:r>
            <a:r>
              <a:rPr lang="en-US" sz="2400" dirty="0" smtClean="0"/>
              <a:t> </a:t>
            </a:r>
            <a:r>
              <a:rPr lang="en-US" sz="2400" dirty="0" err="1" smtClean="0"/>
              <a:t>sebagai</a:t>
            </a:r>
            <a:r>
              <a:rPr lang="en-US" sz="2400" dirty="0" smtClean="0"/>
              <a:t> </a:t>
            </a:r>
            <a:r>
              <a:rPr lang="en-US" sz="2400" dirty="0" err="1" smtClean="0"/>
              <a:t>individu</a:t>
            </a:r>
            <a:r>
              <a:rPr lang="en-US" sz="2400" dirty="0" smtClean="0"/>
              <a:t>.</a:t>
            </a:r>
          </a:p>
          <a:p>
            <a:pPr marL="365125" indent="-365125" eaLnBrk="1" hangingPunct="1">
              <a:buFont typeface="Wingdings" pitchFamily="2" charset="2"/>
              <a:buChar char="ü"/>
            </a:pPr>
            <a:r>
              <a:rPr lang="en-US" sz="2400" dirty="0" err="1" smtClean="0"/>
              <a:t>Bersabarlah</a:t>
            </a:r>
            <a:r>
              <a:rPr lang="en-US" sz="2400" dirty="0" smtClean="0"/>
              <a:t> </a:t>
            </a:r>
            <a:r>
              <a:rPr lang="en-US" sz="2400" dirty="0" err="1" smtClean="0"/>
              <a:t>dan</a:t>
            </a:r>
            <a:r>
              <a:rPr lang="en-US" sz="2400" dirty="0" smtClean="0"/>
              <a:t> </a:t>
            </a:r>
            <a:r>
              <a:rPr lang="en-US" sz="2400" dirty="0" err="1" smtClean="0"/>
              <a:t>selalu</a:t>
            </a:r>
            <a:r>
              <a:rPr lang="en-US" sz="2400" dirty="0" smtClean="0"/>
              <a:t> </a:t>
            </a:r>
            <a:r>
              <a:rPr lang="en-US" sz="2400" dirty="0" err="1" smtClean="0"/>
              <a:t>beri</a:t>
            </a:r>
            <a:r>
              <a:rPr lang="en-US" sz="2400" dirty="0" smtClean="0"/>
              <a:t> </a:t>
            </a:r>
            <a:r>
              <a:rPr lang="en-US" sz="2400" dirty="0" err="1" smtClean="0"/>
              <a:t>bantuan</a:t>
            </a:r>
            <a:r>
              <a:rPr lang="en-US" sz="2400" dirty="0" smtClean="0"/>
              <a:t> </a:t>
            </a:r>
            <a:r>
              <a:rPr lang="en-US" sz="2400" dirty="0" err="1" smtClean="0"/>
              <a:t>ketika</a:t>
            </a:r>
            <a:r>
              <a:rPr lang="en-US" sz="2400" dirty="0" smtClean="0"/>
              <a:t> </a:t>
            </a:r>
            <a:r>
              <a:rPr lang="en-US" sz="2400" dirty="0" err="1" smtClean="0"/>
              <a:t>memberi</a:t>
            </a:r>
            <a:r>
              <a:rPr lang="en-US" sz="2400" dirty="0" smtClean="0"/>
              <a:t> </a:t>
            </a:r>
            <a:r>
              <a:rPr lang="en-US" sz="2400" dirty="0" err="1" smtClean="0"/>
              <a:t>instruksi</a:t>
            </a:r>
            <a:r>
              <a:rPr lang="en-US" sz="2400" dirty="0" smtClean="0"/>
              <a:t> </a:t>
            </a:r>
            <a:r>
              <a:rPr lang="en-US" sz="2400" dirty="0" err="1" smtClean="0"/>
              <a:t>atau</a:t>
            </a:r>
            <a:r>
              <a:rPr lang="en-US" sz="2400" dirty="0" smtClean="0"/>
              <a:t> </a:t>
            </a:r>
            <a:r>
              <a:rPr lang="en-US" sz="2400" dirty="0" err="1" smtClean="0"/>
              <a:t>penjelasan</a:t>
            </a:r>
            <a:r>
              <a:rPr lang="en-US" sz="2400" dirty="0" smtClean="0"/>
              <a:t>.</a:t>
            </a:r>
          </a:p>
          <a:p>
            <a:pPr marL="365125" indent="-365125" eaLnBrk="1" hangingPunct="1">
              <a:buFont typeface="Wingdings" pitchFamily="2" charset="2"/>
              <a:buChar char="ü"/>
            </a:pPr>
            <a:r>
              <a:rPr lang="en-US" sz="2400" dirty="0" err="1" smtClean="0"/>
              <a:t>Berikan</a:t>
            </a:r>
            <a:r>
              <a:rPr lang="en-US" sz="2400" dirty="0" smtClean="0"/>
              <a:t> </a:t>
            </a:r>
            <a:r>
              <a:rPr lang="en-US" sz="2400" dirty="0" err="1" smtClean="0"/>
              <a:t>simpati</a:t>
            </a:r>
            <a:r>
              <a:rPr lang="en-US" sz="2400" dirty="0" smtClean="0"/>
              <a:t> </a:t>
            </a:r>
            <a:r>
              <a:rPr lang="en-US" sz="2400" dirty="0" err="1" smtClean="0"/>
              <a:t>dan</a:t>
            </a:r>
            <a:r>
              <a:rPr lang="en-US" sz="2400" dirty="0" smtClean="0"/>
              <a:t> </a:t>
            </a:r>
            <a:r>
              <a:rPr lang="en-US" sz="2400" dirty="0" err="1" smtClean="0"/>
              <a:t>beri</a:t>
            </a:r>
            <a:r>
              <a:rPr lang="en-US" sz="2400" dirty="0" smtClean="0"/>
              <a:t> </a:t>
            </a:r>
            <a:r>
              <a:rPr lang="en-US" sz="2400" dirty="0" err="1" smtClean="0"/>
              <a:t>dukungan</a:t>
            </a:r>
            <a:r>
              <a:rPr lang="en-US" sz="2400" dirty="0" smtClean="0"/>
              <a:t> </a:t>
            </a:r>
            <a:r>
              <a:rPr lang="en-US" sz="2400" dirty="0" err="1" smtClean="0"/>
              <a:t>ketika</a:t>
            </a:r>
            <a:r>
              <a:rPr lang="en-US" sz="2400" dirty="0" smtClean="0"/>
              <a:t> </a:t>
            </a:r>
            <a:r>
              <a:rPr lang="en-US" sz="2400" dirty="0" err="1" smtClean="0"/>
              <a:t>bawahan</a:t>
            </a:r>
            <a:r>
              <a:rPr lang="en-US" sz="2400" dirty="0" smtClean="0"/>
              <a:t> </a:t>
            </a:r>
            <a:r>
              <a:rPr lang="en-US" sz="2400" dirty="0" err="1" smtClean="0"/>
              <a:t>gelisah</a:t>
            </a:r>
            <a:r>
              <a:rPr lang="en-US" sz="2400" dirty="0" smtClean="0"/>
              <a:t> </a:t>
            </a:r>
            <a:r>
              <a:rPr lang="en-US" sz="2400" dirty="0" err="1" smtClean="0"/>
              <a:t>atau</a:t>
            </a:r>
            <a:r>
              <a:rPr lang="en-US" sz="2400" dirty="0" smtClean="0"/>
              <a:t> </a:t>
            </a:r>
            <a:r>
              <a:rPr lang="en-US" sz="2400" dirty="0" err="1" smtClean="0"/>
              <a:t>kesal</a:t>
            </a:r>
            <a:r>
              <a:rPr lang="en-US" sz="2400" dirty="0" smtClean="0"/>
              <a:t>.</a:t>
            </a:r>
          </a:p>
          <a:p>
            <a:pPr marL="365125" indent="-365125" eaLnBrk="1" hangingPunct="1">
              <a:buFont typeface="Wingdings" pitchFamily="2" charset="2"/>
              <a:buChar char="ü"/>
            </a:pPr>
            <a:r>
              <a:rPr lang="en-US" sz="2400" dirty="0" err="1" smtClean="0"/>
              <a:t>Perlihatkan</a:t>
            </a:r>
            <a:r>
              <a:rPr lang="en-US" sz="2400" dirty="0" smtClean="0"/>
              <a:t> rasa </a:t>
            </a:r>
            <a:r>
              <a:rPr lang="en-US" sz="2400" dirty="0" err="1" smtClean="0"/>
              <a:t>percaya</a:t>
            </a:r>
            <a:r>
              <a:rPr lang="en-US" sz="2400" dirty="0" smtClean="0"/>
              <a:t> </a:t>
            </a:r>
            <a:r>
              <a:rPr lang="en-US" sz="2400" dirty="0" err="1" smtClean="0"/>
              <a:t>diri</a:t>
            </a:r>
            <a:r>
              <a:rPr lang="en-US" sz="2400" dirty="0" smtClean="0"/>
              <a:t> </a:t>
            </a:r>
            <a:r>
              <a:rPr lang="en-US" sz="2400" dirty="0" err="1" smtClean="0"/>
              <a:t>kepada</a:t>
            </a:r>
            <a:r>
              <a:rPr lang="en-US" sz="2400" dirty="0" smtClean="0"/>
              <a:t> </a:t>
            </a:r>
            <a:r>
              <a:rPr lang="en-US" sz="2400" dirty="0" err="1" smtClean="0"/>
              <a:t>sesorang</a:t>
            </a:r>
            <a:r>
              <a:rPr lang="en-US" sz="2400" dirty="0" smtClean="0"/>
              <a:t> </a:t>
            </a:r>
            <a:r>
              <a:rPr lang="en-US" sz="2400" dirty="0" err="1" smtClean="0"/>
              <a:t>ketika</a:t>
            </a:r>
            <a:r>
              <a:rPr lang="en-US" sz="2400" dirty="0" smtClean="0"/>
              <a:t> </a:t>
            </a:r>
            <a:r>
              <a:rPr lang="en-US" sz="2400" dirty="0" err="1" smtClean="0"/>
              <a:t>menghadapi</a:t>
            </a:r>
            <a:r>
              <a:rPr lang="en-US" sz="2400" dirty="0" smtClean="0"/>
              <a:t> </a:t>
            </a:r>
            <a:r>
              <a:rPr lang="en-US" sz="2400" dirty="0" err="1" smtClean="0"/>
              <a:t>tugas</a:t>
            </a:r>
            <a:r>
              <a:rPr lang="en-US" sz="2400" dirty="0" smtClean="0"/>
              <a:t> yang </a:t>
            </a:r>
            <a:r>
              <a:rPr lang="en-US" sz="2400" dirty="0" err="1" smtClean="0"/>
              <a:t>sulit</a:t>
            </a:r>
            <a:r>
              <a:rPr lang="en-US" sz="2400" dirty="0" smtClean="0"/>
              <a:t>.</a:t>
            </a:r>
          </a:p>
          <a:p>
            <a:pPr marL="365125" indent="-365125" eaLnBrk="1" hangingPunct="1">
              <a:buFont typeface="Wingdings" pitchFamily="2" charset="2"/>
              <a:buChar char="ü"/>
            </a:pPr>
            <a:r>
              <a:rPr lang="en-US" sz="2400" dirty="0" err="1" smtClean="0"/>
              <a:t>Berikan</a:t>
            </a:r>
            <a:r>
              <a:rPr lang="en-US" sz="2400" dirty="0" smtClean="0"/>
              <a:t> </a:t>
            </a:r>
            <a:r>
              <a:rPr lang="en-US" sz="2400" dirty="0" err="1" smtClean="0"/>
              <a:t>bimbingan</a:t>
            </a:r>
            <a:r>
              <a:rPr lang="en-US" sz="2400" dirty="0" smtClean="0"/>
              <a:t> </a:t>
            </a:r>
            <a:r>
              <a:rPr lang="en-US" sz="2400" dirty="0" err="1" smtClean="0"/>
              <a:t>pekerjaan</a:t>
            </a:r>
            <a:r>
              <a:rPr lang="en-US" sz="2400" dirty="0" smtClean="0"/>
              <a:t> </a:t>
            </a:r>
            <a:r>
              <a:rPr lang="en-US" sz="2400" dirty="0" err="1" smtClean="0"/>
              <a:t>ketika</a:t>
            </a:r>
            <a:r>
              <a:rPr lang="en-US" sz="2400" dirty="0" smtClean="0"/>
              <a:t> </a:t>
            </a:r>
            <a:r>
              <a:rPr lang="en-US" sz="2400" dirty="0" err="1" smtClean="0"/>
              <a:t>dibutuhkan</a:t>
            </a:r>
            <a:r>
              <a:rPr lang="en-US" sz="2400" dirty="0" smtClean="0"/>
              <a:t>.</a:t>
            </a:r>
          </a:p>
          <a:p>
            <a:pPr marL="365125" indent="-365125" eaLnBrk="1" hangingPunct="1">
              <a:buFont typeface="Wingdings" pitchFamily="2" charset="2"/>
              <a:buChar char="ü"/>
            </a:pPr>
            <a:r>
              <a:rPr lang="en-US" sz="2400" dirty="0" err="1" smtClean="0"/>
              <a:t>Selalu</a:t>
            </a:r>
            <a:r>
              <a:rPr lang="en-US" sz="2400" dirty="0" smtClean="0"/>
              <a:t> </a:t>
            </a:r>
            <a:r>
              <a:rPr lang="en-US" sz="2400" dirty="0" err="1" smtClean="0"/>
              <a:t>bersedialah</a:t>
            </a:r>
            <a:r>
              <a:rPr lang="en-US" sz="2400" dirty="0" smtClean="0"/>
              <a:t> </a:t>
            </a:r>
            <a:r>
              <a:rPr lang="en-US" sz="2400" dirty="0" err="1" smtClean="0"/>
              <a:t>membantu</a:t>
            </a:r>
            <a:r>
              <a:rPr lang="en-US" sz="2400" dirty="0" smtClean="0"/>
              <a:t> </a:t>
            </a:r>
            <a:r>
              <a:rPr lang="en-US" sz="2400" dirty="0" err="1" smtClean="0"/>
              <a:t>memecahkan</a:t>
            </a:r>
            <a:r>
              <a:rPr lang="en-US" sz="2400" dirty="0" smtClean="0"/>
              <a:t> </a:t>
            </a:r>
            <a:r>
              <a:rPr lang="en-US" sz="2400" dirty="0" err="1" smtClean="0"/>
              <a:t>persoalan</a:t>
            </a:r>
            <a:r>
              <a:rPr lang="en-US" sz="2400" dirty="0" smtClean="0"/>
              <a:t> </a:t>
            </a:r>
            <a:r>
              <a:rPr lang="en-US" sz="2400" dirty="0" err="1" smtClean="0"/>
              <a:t>pribadi</a:t>
            </a:r>
            <a:r>
              <a:rPr lang="en-US" sz="2400" dirty="0" smtClean="0"/>
              <a:t> </a:t>
            </a:r>
            <a:r>
              <a:rPr lang="en-US" sz="2400" dirty="0" err="1" smtClean="0"/>
              <a:t>bawahan</a:t>
            </a:r>
            <a:r>
              <a:rPr lang="en-US" sz="2400" dirty="0" smtClean="0"/>
              <a:t>.</a:t>
            </a:r>
          </a:p>
        </p:txBody>
      </p:sp>
    </p:spTree>
    <p:extLst>
      <p:ext uri="{BB962C8B-B14F-4D97-AF65-F5344CB8AC3E}">
        <p14:creationId xmlns:p14="http://schemas.microsoft.com/office/powerpoint/2010/main" val="1740273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476672"/>
            <a:ext cx="8229600" cy="639763"/>
          </a:xfrm>
        </p:spPr>
        <p:txBody>
          <a:bodyPr>
            <a:normAutofit fontScale="90000"/>
          </a:bodyPr>
          <a:lstStyle/>
          <a:p>
            <a:pPr algn="r" eaLnBrk="1" hangingPunct="1"/>
            <a:r>
              <a:rPr lang="en-US" sz="3200" b="1" dirty="0" err="1" smtClean="0">
                <a:solidFill>
                  <a:schemeClr val="bg1"/>
                </a:solidFill>
                <a:effectLst/>
              </a:rPr>
              <a:t>Pedoman</a:t>
            </a:r>
            <a:r>
              <a:rPr lang="en-US" sz="3200" b="1" dirty="0" smtClean="0">
                <a:solidFill>
                  <a:schemeClr val="bg1"/>
                </a:solidFill>
                <a:effectLst/>
              </a:rPr>
              <a:t> </a:t>
            </a:r>
            <a:r>
              <a:rPr lang="en-US" sz="3200" b="1" dirty="0" err="1" smtClean="0">
                <a:solidFill>
                  <a:schemeClr val="bg1"/>
                </a:solidFill>
                <a:effectLst/>
              </a:rPr>
              <a:t>untuk</a:t>
            </a:r>
            <a:r>
              <a:rPr lang="en-US" sz="3200" b="1" dirty="0" smtClean="0">
                <a:solidFill>
                  <a:schemeClr val="bg1"/>
                </a:solidFill>
                <a:effectLst/>
              </a:rPr>
              <a:t> </a:t>
            </a:r>
            <a:r>
              <a:rPr lang="en-US" sz="3200" b="1" dirty="0" err="1" smtClean="0">
                <a:solidFill>
                  <a:schemeClr val="bg1"/>
                </a:solidFill>
                <a:effectLst/>
              </a:rPr>
              <a:t>Pelatihan</a:t>
            </a:r>
            <a:r>
              <a:rPr lang="en-US" sz="3200" b="1" dirty="0" smtClean="0">
                <a:solidFill>
                  <a:schemeClr val="bg1"/>
                </a:solidFill>
                <a:effectLst/>
              </a:rPr>
              <a:t>/Coaching</a:t>
            </a:r>
            <a:endParaRPr lang="en-US" sz="3200" dirty="0" smtClean="0">
              <a:solidFill>
                <a:schemeClr val="bg1"/>
              </a:solidFill>
              <a:effectLst/>
            </a:endParaRPr>
          </a:p>
        </p:txBody>
      </p:sp>
      <p:sp>
        <p:nvSpPr>
          <p:cNvPr id="37891" name="Content Placeholder 2"/>
          <p:cNvSpPr>
            <a:spLocks noGrp="1"/>
          </p:cNvSpPr>
          <p:nvPr>
            <p:ph idx="1"/>
          </p:nvPr>
        </p:nvSpPr>
        <p:spPr>
          <a:xfrm>
            <a:off x="250825" y="1325563"/>
            <a:ext cx="8713788" cy="4983162"/>
          </a:xfrm>
        </p:spPr>
        <p:txBody>
          <a:bodyPr>
            <a:normAutofit/>
          </a:bodyPr>
          <a:lstStyle/>
          <a:p>
            <a:pPr marL="342900" indent="-342900" eaLnBrk="1" hangingPunct="1">
              <a:spcBef>
                <a:spcPct val="0"/>
              </a:spcBef>
              <a:buFont typeface="Wingdings" pitchFamily="2" charset="2"/>
              <a:buChar char="ü"/>
            </a:pPr>
            <a:r>
              <a:rPr lang="en-US" sz="2000" dirty="0" err="1" smtClean="0"/>
              <a:t>Bantulah</a:t>
            </a:r>
            <a:r>
              <a:rPr lang="en-US" sz="2000" dirty="0" smtClean="0"/>
              <a:t> orang </a:t>
            </a:r>
            <a:r>
              <a:rPr lang="en-US" sz="2000" dirty="0" err="1" smtClean="0"/>
              <a:t>menganalisa</a:t>
            </a:r>
            <a:r>
              <a:rPr lang="en-US" sz="2000" dirty="0" smtClean="0"/>
              <a:t> </a:t>
            </a:r>
            <a:r>
              <a:rPr lang="en-US" sz="2000" dirty="0" err="1" smtClean="0"/>
              <a:t>kinerjanya</a:t>
            </a:r>
            <a:r>
              <a:rPr lang="en-US" sz="2000" dirty="0" smtClean="0"/>
              <a:t> </a:t>
            </a:r>
            <a:r>
              <a:rPr lang="en-US" sz="2000" dirty="0" err="1" smtClean="0"/>
              <a:t>dengan</a:t>
            </a:r>
            <a:r>
              <a:rPr lang="en-US" sz="2000" dirty="0" smtClean="0"/>
              <a:t> </a:t>
            </a:r>
            <a:r>
              <a:rPr lang="en-US" sz="2000" dirty="0" err="1" smtClean="0"/>
              <a:t>memberikan</a:t>
            </a:r>
            <a:r>
              <a:rPr lang="en-US" sz="2000" dirty="0" smtClean="0"/>
              <a:t> </a:t>
            </a:r>
            <a:r>
              <a:rPr lang="en-US" sz="2000" dirty="0" err="1" smtClean="0"/>
              <a:t>pertanyaan</a:t>
            </a:r>
            <a:r>
              <a:rPr lang="en-US" sz="2000" dirty="0" smtClean="0"/>
              <a:t> </a:t>
            </a:r>
            <a:r>
              <a:rPr lang="en-US" sz="2000" dirty="0" err="1" smtClean="0"/>
              <a:t>atau</a:t>
            </a:r>
            <a:r>
              <a:rPr lang="en-US" sz="2000" dirty="0" smtClean="0"/>
              <a:t> </a:t>
            </a:r>
            <a:r>
              <a:rPr lang="en-US" sz="2000" dirty="0" err="1" smtClean="0"/>
              <a:t>menyarankan</a:t>
            </a:r>
            <a:r>
              <a:rPr lang="en-US" sz="2000" dirty="0" smtClean="0"/>
              <a:t> </a:t>
            </a:r>
            <a:r>
              <a:rPr lang="en-US" sz="2000" dirty="0" err="1" smtClean="0"/>
              <a:t>aspek-aspek</a:t>
            </a:r>
            <a:r>
              <a:rPr lang="en-US" sz="2000" dirty="0" smtClean="0"/>
              <a:t> </a:t>
            </a:r>
            <a:r>
              <a:rPr lang="en-US" sz="2000" dirty="0" err="1" smtClean="0"/>
              <a:t>untuk</a:t>
            </a:r>
            <a:r>
              <a:rPr lang="en-US" sz="2000" dirty="0" smtClean="0"/>
              <a:t> </a:t>
            </a:r>
            <a:r>
              <a:rPr lang="en-US" sz="2000" dirty="0" err="1" smtClean="0"/>
              <a:t>mengujinya</a:t>
            </a:r>
            <a:r>
              <a:rPr lang="en-US" sz="2000" dirty="0" smtClean="0"/>
              <a:t> </a:t>
            </a:r>
            <a:r>
              <a:rPr lang="en-US" sz="2000" dirty="0" err="1" smtClean="0"/>
              <a:t>lebih</a:t>
            </a:r>
            <a:r>
              <a:rPr lang="en-US" sz="2000" dirty="0" smtClean="0"/>
              <a:t> </a:t>
            </a:r>
            <a:r>
              <a:rPr lang="en-US" sz="2000" dirty="0" err="1" smtClean="0"/>
              <a:t>teliti</a:t>
            </a:r>
            <a:r>
              <a:rPr lang="en-US" sz="2000" dirty="0" smtClean="0"/>
              <a:t>.</a:t>
            </a:r>
          </a:p>
          <a:p>
            <a:pPr marL="342900" indent="-342900" eaLnBrk="1" hangingPunct="1">
              <a:spcBef>
                <a:spcPct val="0"/>
              </a:spcBef>
              <a:buFont typeface="Wingdings" pitchFamily="2" charset="2"/>
              <a:buChar char="ü"/>
            </a:pPr>
            <a:r>
              <a:rPr lang="en-US" sz="2000" dirty="0" err="1" smtClean="0"/>
              <a:t>Berikan</a:t>
            </a:r>
            <a:r>
              <a:rPr lang="en-US" sz="2000" dirty="0" smtClean="0"/>
              <a:t> </a:t>
            </a:r>
            <a:r>
              <a:rPr lang="en-US" sz="2000" dirty="0" err="1" smtClean="0"/>
              <a:t>umpan</a:t>
            </a:r>
            <a:r>
              <a:rPr lang="en-US" sz="2000" dirty="0" smtClean="0"/>
              <a:t> </a:t>
            </a:r>
            <a:r>
              <a:rPr lang="en-US" sz="2000" dirty="0" err="1" smtClean="0"/>
              <a:t>balik</a:t>
            </a:r>
            <a:r>
              <a:rPr lang="en-US" sz="2000" dirty="0" smtClean="0"/>
              <a:t> yang </a:t>
            </a:r>
            <a:r>
              <a:rPr lang="en-US" sz="2000" dirty="0" err="1" smtClean="0"/>
              <a:t>konstruktif</a:t>
            </a:r>
            <a:r>
              <a:rPr lang="en-US" sz="2000" dirty="0" smtClean="0"/>
              <a:t> </a:t>
            </a:r>
            <a:r>
              <a:rPr lang="en-US" sz="2000" dirty="0" err="1" smtClean="0"/>
              <a:t>tentang</a:t>
            </a:r>
            <a:r>
              <a:rPr lang="en-US" sz="2000" dirty="0" smtClean="0"/>
              <a:t> </a:t>
            </a:r>
            <a:r>
              <a:rPr lang="en-US" sz="2000" dirty="0" err="1" smtClean="0"/>
              <a:t>perilaku</a:t>
            </a:r>
            <a:r>
              <a:rPr lang="en-US" sz="2000" dirty="0" smtClean="0"/>
              <a:t> </a:t>
            </a:r>
            <a:r>
              <a:rPr lang="en-US" sz="2000" dirty="0" err="1" smtClean="0"/>
              <a:t>efektif</a:t>
            </a:r>
            <a:r>
              <a:rPr lang="en-US" sz="2000" dirty="0" smtClean="0"/>
              <a:t> </a:t>
            </a:r>
            <a:r>
              <a:rPr lang="en-US" sz="2000" dirty="0" err="1" smtClean="0"/>
              <a:t>dan</a:t>
            </a:r>
            <a:r>
              <a:rPr lang="en-US" sz="2000" dirty="0" smtClean="0"/>
              <a:t> </a:t>
            </a:r>
            <a:r>
              <a:rPr lang="en-US" sz="2000" dirty="0" err="1" smtClean="0"/>
              <a:t>tidak</a:t>
            </a:r>
            <a:r>
              <a:rPr lang="en-US" sz="2000" dirty="0" smtClean="0"/>
              <a:t> </a:t>
            </a:r>
            <a:r>
              <a:rPr lang="en-US" sz="2000" dirty="0" err="1" smtClean="0"/>
              <a:t>efektif</a:t>
            </a:r>
            <a:r>
              <a:rPr lang="en-US" sz="2000" dirty="0" smtClean="0"/>
              <a:t> yang </a:t>
            </a:r>
            <a:r>
              <a:rPr lang="en-US" sz="2000" dirty="0" err="1" smtClean="0"/>
              <a:t>diperlihatkan</a:t>
            </a:r>
            <a:r>
              <a:rPr lang="en-US" sz="2000" dirty="0" smtClean="0"/>
              <a:t> </a:t>
            </a:r>
            <a:r>
              <a:rPr lang="en-US" sz="2000" dirty="0" err="1" smtClean="0"/>
              <a:t>oleh</a:t>
            </a:r>
            <a:r>
              <a:rPr lang="en-US" sz="2000" dirty="0" smtClean="0"/>
              <a:t> orang </a:t>
            </a:r>
            <a:r>
              <a:rPr lang="en-US" sz="2000" dirty="0" err="1" smtClean="0"/>
              <a:t>tersebut</a:t>
            </a:r>
            <a:r>
              <a:rPr lang="en-US" sz="2000" dirty="0" smtClean="0"/>
              <a:t>.</a:t>
            </a:r>
          </a:p>
          <a:p>
            <a:pPr marL="342900" indent="-342900" eaLnBrk="1" hangingPunct="1">
              <a:spcBef>
                <a:spcPct val="0"/>
              </a:spcBef>
              <a:buFont typeface="Wingdings" pitchFamily="2" charset="2"/>
              <a:buChar char="ü"/>
            </a:pPr>
            <a:r>
              <a:rPr lang="en-US" sz="2000" dirty="0" err="1" smtClean="0"/>
              <a:t>Sarankan</a:t>
            </a:r>
            <a:r>
              <a:rPr lang="en-US" sz="2000" dirty="0" smtClean="0"/>
              <a:t> </a:t>
            </a:r>
            <a:r>
              <a:rPr lang="en-US" sz="2000" dirty="0" err="1" smtClean="0"/>
              <a:t>hal-hal</a:t>
            </a:r>
            <a:r>
              <a:rPr lang="en-US" sz="2000" dirty="0" smtClean="0"/>
              <a:t> </a:t>
            </a:r>
            <a:r>
              <a:rPr lang="en-US" sz="2000" dirty="0" err="1" smtClean="0"/>
              <a:t>tertentu</a:t>
            </a:r>
            <a:r>
              <a:rPr lang="en-US" sz="2000" dirty="0" smtClean="0"/>
              <a:t> yang </a:t>
            </a:r>
            <a:r>
              <a:rPr lang="en-US" sz="2000" dirty="0" err="1" smtClean="0"/>
              <a:t>dapat</a:t>
            </a:r>
            <a:r>
              <a:rPr lang="en-US" sz="2000" dirty="0" smtClean="0"/>
              <a:t> </a:t>
            </a:r>
            <a:r>
              <a:rPr lang="en-US" sz="2000" dirty="0" err="1" smtClean="0"/>
              <a:t>membantu</a:t>
            </a:r>
            <a:r>
              <a:rPr lang="en-US" sz="2000" dirty="0" smtClean="0"/>
              <a:t> </a:t>
            </a:r>
            <a:r>
              <a:rPr lang="en-US" sz="2000" dirty="0" err="1" smtClean="0"/>
              <a:t>meningkatkain</a:t>
            </a:r>
            <a:r>
              <a:rPr lang="en-US" sz="2000" dirty="0" smtClean="0"/>
              <a:t> </a:t>
            </a:r>
            <a:r>
              <a:rPr lang="en-US" sz="2000" dirty="0" err="1" smtClean="0"/>
              <a:t>kinerja</a:t>
            </a:r>
            <a:r>
              <a:rPr lang="en-US" sz="2000" dirty="0" smtClean="0"/>
              <a:t> orang  </a:t>
            </a:r>
            <a:r>
              <a:rPr lang="en-US" sz="2000" dirty="0" err="1" smtClean="0"/>
              <a:t>tersebut</a:t>
            </a:r>
            <a:endParaRPr lang="en-US" sz="2000" dirty="0" smtClean="0"/>
          </a:p>
          <a:p>
            <a:pPr marL="342900" indent="-342900" eaLnBrk="1" hangingPunct="1">
              <a:spcBef>
                <a:spcPct val="0"/>
              </a:spcBef>
              <a:buFont typeface="Wingdings" pitchFamily="2" charset="2"/>
              <a:buChar char="ü"/>
            </a:pPr>
            <a:r>
              <a:rPr lang="en-US" sz="2000" dirty="0" err="1" smtClean="0"/>
              <a:t>Perlihatkan</a:t>
            </a:r>
            <a:r>
              <a:rPr lang="en-US" sz="2000" dirty="0" smtClean="0"/>
              <a:t> </a:t>
            </a:r>
            <a:r>
              <a:rPr lang="en-US" sz="2000" dirty="0" err="1" smtClean="0"/>
              <a:t>cara</a:t>
            </a:r>
            <a:r>
              <a:rPr lang="en-US" sz="2000" dirty="0" smtClean="0"/>
              <a:t> yang </a:t>
            </a:r>
            <a:r>
              <a:rPr lang="en-US" sz="2000" dirty="0" err="1" smtClean="0"/>
              <a:t>lebih</a:t>
            </a:r>
            <a:r>
              <a:rPr lang="en-US" sz="2000" dirty="0" smtClean="0"/>
              <a:t> </a:t>
            </a:r>
            <a:r>
              <a:rPr lang="en-US" sz="2000" dirty="0" err="1" smtClean="0"/>
              <a:t>baik</a:t>
            </a:r>
            <a:r>
              <a:rPr lang="en-US" sz="2000" dirty="0" smtClean="0"/>
              <a:t> </a:t>
            </a:r>
            <a:r>
              <a:rPr lang="en-US" sz="2000" dirty="0" err="1" smtClean="0"/>
              <a:t>untuk</a:t>
            </a:r>
            <a:r>
              <a:rPr lang="en-US" sz="2000" dirty="0" smtClean="0"/>
              <a:t> </a:t>
            </a:r>
            <a:r>
              <a:rPr lang="en-US" sz="2000" dirty="0" err="1" smtClean="0"/>
              <a:t>melakukan</a:t>
            </a:r>
            <a:r>
              <a:rPr lang="en-US" sz="2000" dirty="0" smtClean="0"/>
              <a:t> </a:t>
            </a:r>
            <a:r>
              <a:rPr lang="en-US" sz="2000" dirty="0" err="1" smtClean="0"/>
              <a:t>tugas</a:t>
            </a:r>
            <a:r>
              <a:rPr lang="en-US" sz="2000" dirty="0" smtClean="0"/>
              <a:t> </a:t>
            </a:r>
            <a:r>
              <a:rPr lang="en-US" sz="2000" dirty="0" err="1" smtClean="0"/>
              <a:t>atau</a:t>
            </a:r>
            <a:r>
              <a:rPr lang="en-US" sz="2000" dirty="0" smtClean="0"/>
              <a:t> </a:t>
            </a:r>
            <a:r>
              <a:rPr lang="en-US" sz="2000" dirty="0" err="1" smtClean="0"/>
              <a:t>prosedur</a:t>
            </a:r>
            <a:r>
              <a:rPr lang="en-US" sz="2000" dirty="0" smtClean="0"/>
              <a:t> yang </a:t>
            </a:r>
            <a:r>
              <a:rPr lang="en-US" sz="2000" dirty="0" err="1" smtClean="0"/>
              <a:t>rumit</a:t>
            </a:r>
            <a:r>
              <a:rPr lang="en-US" sz="2000" dirty="0" smtClean="0"/>
              <a:t>.</a:t>
            </a:r>
          </a:p>
          <a:p>
            <a:pPr marL="342900" indent="-342900" eaLnBrk="1" hangingPunct="1">
              <a:spcBef>
                <a:spcPct val="0"/>
              </a:spcBef>
              <a:buFont typeface="Wingdings" pitchFamily="2" charset="2"/>
              <a:buChar char="ü"/>
            </a:pPr>
            <a:r>
              <a:rPr lang="en-US" sz="2000" dirty="0" err="1" smtClean="0"/>
              <a:t>Nyatakan</a:t>
            </a:r>
            <a:r>
              <a:rPr lang="en-US" sz="2000" dirty="0" smtClean="0"/>
              <a:t> </a:t>
            </a:r>
            <a:r>
              <a:rPr lang="en-US" sz="2000" dirty="0" err="1" smtClean="0"/>
              <a:t>kepercayaan</a:t>
            </a:r>
            <a:r>
              <a:rPr lang="en-US" sz="2000" dirty="0" smtClean="0"/>
              <a:t> </a:t>
            </a:r>
            <a:r>
              <a:rPr lang="en-US" sz="2000" dirty="0" err="1" smtClean="0"/>
              <a:t>bahwa</a:t>
            </a:r>
            <a:r>
              <a:rPr lang="en-US" sz="2000" dirty="0" smtClean="0"/>
              <a:t> orang. </a:t>
            </a:r>
            <a:r>
              <a:rPr lang="en-US" sz="2000" dirty="0" err="1" smtClean="0"/>
              <a:t>tersebut</a:t>
            </a:r>
            <a:r>
              <a:rPr lang="en-US" sz="2000" dirty="0" smtClean="0"/>
              <a:t> </a:t>
            </a:r>
            <a:r>
              <a:rPr lang="en-US" sz="2000" dirty="0" err="1" smtClean="0"/>
              <a:t>dapat</a:t>
            </a:r>
            <a:r>
              <a:rPr lang="en-US" sz="2000" dirty="0" smtClean="0"/>
              <a:t> </a:t>
            </a:r>
            <a:r>
              <a:rPr lang="en-US" sz="2000" dirty="0" err="1" smtClean="0"/>
              <a:t>mempelajari</a:t>
            </a:r>
            <a:r>
              <a:rPr lang="en-US" sz="2000" dirty="0" smtClean="0"/>
              <a:t> </a:t>
            </a:r>
            <a:r>
              <a:rPr lang="en-US" sz="2000" dirty="0" err="1" smtClean="0"/>
              <a:t>tugas</a:t>
            </a:r>
            <a:r>
              <a:rPr lang="en-US" sz="2000" dirty="0" smtClean="0"/>
              <a:t> </a:t>
            </a:r>
            <a:r>
              <a:rPr lang="en-US" sz="2000" dirty="0" err="1" smtClean="0"/>
              <a:t>atau</a:t>
            </a:r>
            <a:r>
              <a:rPr lang="en-US" sz="2000" dirty="0" smtClean="0"/>
              <a:t> </a:t>
            </a:r>
            <a:r>
              <a:rPr lang="en-US" sz="2000" dirty="0" err="1" smtClean="0"/>
              <a:t>prosedur</a:t>
            </a:r>
            <a:r>
              <a:rPr lang="en-US" sz="2000" dirty="0" smtClean="0"/>
              <a:t> yang </a:t>
            </a:r>
            <a:r>
              <a:rPr lang="en-US" sz="2000" dirty="0" err="1" smtClean="0"/>
              <a:t>sulit</a:t>
            </a:r>
            <a:r>
              <a:rPr lang="en-US" sz="2000" dirty="0" smtClean="0"/>
              <a:t>. </a:t>
            </a:r>
          </a:p>
          <a:p>
            <a:pPr marL="342900" indent="-342900" eaLnBrk="1" hangingPunct="1">
              <a:spcBef>
                <a:spcPct val="0"/>
              </a:spcBef>
              <a:buFont typeface="Wingdings" pitchFamily="2" charset="2"/>
              <a:buChar char="ü"/>
            </a:pPr>
            <a:r>
              <a:rPr lang="en-US" sz="2000" dirty="0" err="1" smtClean="0"/>
              <a:t>Perlihatkan</a:t>
            </a:r>
            <a:r>
              <a:rPr lang="en-US" sz="2000" dirty="0" smtClean="0"/>
              <a:t> </a:t>
            </a:r>
            <a:r>
              <a:rPr lang="en-US" sz="2000" dirty="0" err="1" smtClean="0"/>
              <a:t>kepada</a:t>
            </a:r>
            <a:r>
              <a:rPr lang="en-US" sz="2000" dirty="0" smtClean="0"/>
              <a:t> orang </a:t>
            </a:r>
            <a:r>
              <a:rPr lang="en-US" sz="2000" dirty="0" err="1" smtClean="0"/>
              <a:t>tersebut</a:t>
            </a:r>
            <a:r>
              <a:rPr lang="en-US" sz="2000" dirty="0" smtClean="0"/>
              <a:t> </a:t>
            </a:r>
            <a:r>
              <a:rPr lang="en-US" sz="2000" dirty="0" err="1" smtClean="0"/>
              <a:t>tentang</a:t>
            </a:r>
            <a:r>
              <a:rPr lang="en-US" sz="2000" dirty="0" smtClean="0"/>
              <a:t> </a:t>
            </a:r>
            <a:r>
              <a:rPr lang="en-US" sz="2000" dirty="0" err="1" smtClean="0"/>
              <a:t>cara</a:t>
            </a:r>
            <a:r>
              <a:rPr lang="en-US" sz="2000" dirty="0" smtClean="0"/>
              <a:t> </a:t>
            </a:r>
            <a:r>
              <a:rPr lang="en-US" sz="2000" dirty="0" err="1" smtClean="0"/>
              <a:t>memecahkan</a:t>
            </a:r>
            <a:r>
              <a:rPr lang="en-US" sz="2000" dirty="0" smtClean="0"/>
              <a:t> </a:t>
            </a:r>
            <a:r>
              <a:rPr lang="en-US" sz="2000" dirty="0" err="1" smtClean="0"/>
              <a:t>masalah</a:t>
            </a:r>
            <a:r>
              <a:rPr lang="en-US" sz="2000" dirty="0" smtClean="0"/>
              <a:t> </a:t>
            </a:r>
            <a:r>
              <a:rPr lang="en-US" sz="2000" dirty="0" err="1" smtClean="0"/>
              <a:t>bukan</a:t>
            </a:r>
            <a:r>
              <a:rPr lang="en-US" sz="2000" dirty="0" smtClean="0"/>
              <a:t> </a:t>
            </a:r>
            <a:r>
              <a:rPr lang="en-US" sz="2000" dirty="0" err="1" smtClean="0"/>
              <a:t>hanya</a:t>
            </a:r>
            <a:r>
              <a:rPr lang="en-US" sz="2000" dirty="0" smtClean="0"/>
              <a:t> ; </a:t>
            </a:r>
            <a:r>
              <a:rPr lang="en-US" sz="2000" dirty="0" err="1" smtClean="0"/>
              <a:t>memberikan</a:t>
            </a:r>
            <a:r>
              <a:rPr lang="en-US" sz="2000" dirty="0" smtClean="0"/>
              <a:t> </a:t>
            </a:r>
            <a:r>
              <a:rPr lang="en-US" sz="2000" dirty="0" err="1" smtClean="0"/>
              <a:t>jawabarinya</a:t>
            </a:r>
            <a:r>
              <a:rPr lang="en-US" sz="2000" dirty="0" smtClean="0"/>
              <a:t>.</a:t>
            </a:r>
          </a:p>
          <a:p>
            <a:pPr marL="342900" indent="-342900" eaLnBrk="1" hangingPunct="1">
              <a:spcBef>
                <a:spcPct val="0"/>
              </a:spcBef>
              <a:buFont typeface="Wingdings" pitchFamily="2" charset="2"/>
              <a:buChar char="ü"/>
            </a:pPr>
            <a:r>
              <a:rPr lang="en-US" sz="2000" dirty="0" err="1" smtClean="0"/>
              <a:t>Berikan</a:t>
            </a:r>
            <a:r>
              <a:rPr lang="en-US" sz="2000" dirty="0" smtClean="0"/>
              <a:t> </a:t>
            </a:r>
            <a:r>
              <a:rPr lang="en-US" sz="2000" dirty="0" err="1" smtClean="0"/>
              <a:t>kesempatan</a:t>
            </a:r>
            <a:r>
              <a:rPr lang="en-US" sz="2000" dirty="0" smtClean="0"/>
              <a:t> </a:t>
            </a:r>
            <a:r>
              <a:rPr lang="en-US" sz="2000" dirty="0" err="1" smtClean="0"/>
              <a:t>untuk</a:t>
            </a:r>
            <a:r>
              <a:rPr lang="en-US" sz="2000" dirty="0" smtClean="0"/>
              <a:t> </a:t>
            </a:r>
            <a:r>
              <a:rPr lang="en-US" sz="2000" dirty="0" err="1" smtClean="0"/>
              <a:t>mempraktikkan</a:t>
            </a:r>
            <a:r>
              <a:rPr lang="en-US" sz="2000" dirty="0" smtClean="0"/>
              <a:t> </a:t>
            </a:r>
            <a:r>
              <a:rPr lang="en-US" sz="2000" dirty="0" err="1" smtClean="0"/>
              <a:t>prosedur</a:t>
            </a:r>
            <a:r>
              <a:rPr lang="en-US" sz="2000" dirty="0" smtClean="0"/>
              <a:t> yang </a:t>
            </a:r>
            <a:r>
              <a:rPr lang="en-US" sz="2000" dirty="0" err="1" smtClean="0"/>
              <a:t>sulit</a:t>
            </a:r>
            <a:r>
              <a:rPr lang="en-US" sz="2000" dirty="0" smtClean="0"/>
              <a:t> </a:t>
            </a:r>
            <a:r>
              <a:rPr lang="en-US" sz="2000" dirty="0" err="1" smtClean="0"/>
              <a:t>sebelum</a:t>
            </a:r>
            <a:r>
              <a:rPr lang="en-US" sz="2000" dirty="0" smtClean="0"/>
              <a:t> </a:t>
            </a:r>
            <a:r>
              <a:rPr lang="en-US" sz="2000" dirty="0" err="1" smtClean="0"/>
              <a:t>prosedur</a:t>
            </a:r>
            <a:r>
              <a:rPr lang="en-US" sz="2000" dirty="0" smtClean="0"/>
              <a:t> </a:t>
            </a:r>
            <a:r>
              <a:rPr lang="en-US" sz="2000" dirty="0" err="1" smtClean="0"/>
              <a:t>itu</a:t>
            </a:r>
            <a:r>
              <a:rPr lang="en-US" sz="2000" dirty="0" smtClean="0"/>
              <a:t> </a:t>
            </a:r>
            <a:r>
              <a:rPr lang="en-US" sz="2000" dirty="0" err="1" smtClean="0"/>
              <a:t>digunakan</a:t>
            </a:r>
            <a:r>
              <a:rPr lang="en-US" sz="2000" dirty="0" smtClean="0"/>
              <a:t> </a:t>
            </a:r>
            <a:r>
              <a:rPr lang="en-US" sz="2000" dirty="0" err="1" smtClean="0"/>
              <a:t>dalam</a:t>
            </a:r>
            <a:r>
              <a:rPr lang="en-US" sz="2000" dirty="0" smtClean="0"/>
              <a:t> </a:t>
            </a:r>
            <a:r>
              <a:rPr lang="en-US" sz="2000" dirty="0" err="1" smtClean="0"/>
              <a:t>pekerjaan</a:t>
            </a:r>
            <a:r>
              <a:rPr lang="en-US" sz="2000" dirty="0" smtClean="0"/>
              <a:t>.</a:t>
            </a:r>
          </a:p>
        </p:txBody>
      </p:sp>
    </p:spTree>
    <p:extLst>
      <p:ext uri="{BB962C8B-B14F-4D97-AF65-F5344CB8AC3E}">
        <p14:creationId xmlns:p14="http://schemas.microsoft.com/office/powerpoint/2010/main" val="14771359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79388" y="612775"/>
            <a:ext cx="8497068" cy="728663"/>
          </a:xfrm>
        </p:spPr>
        <p:txBody>
          <a:bodyPr>
            <a:normAutofit fontScale="90000"/>
          </a:bodyPr>
          <a:lstStyle/>
          <a:p>
            <a:pPr algn="r" eaLnBrk="1" hangingPunct="1"/>
            <a:r>
              <a:rPr lang="en-US" sz="2400" b="1" dirty="0" err="1" smtClean="0">
                <a:solidFill>
                  <a:schemeClr val="bg1"/>
                </a:solidFill>
                <a:effectLst/>
              </a:rPr>
              <a:t>Pedoman</a:t>
            </a:r>
            <a:r>
              <a:rPr lang="en-US" sz="2400" b="1" dirty="0" smtClean="0">
                <a:solidFill>
                  <a:schemeClr val="bg1"/>
                </a:solidFill>
                <a:effectLst/>
              </a:rPr>
              <a:t> </a:t>
            </a:r>
            <a:r>
              <a:rPr lang="en-US" sz="2400" b="1" dirty="0" err="1" smtClean="0">
                <a:solidFill>
                  <a:schemeClr val="bg1"/>
                </a:solidFill>
                <a:effectLst/>
              </a:rPr>
              <a:t>untuk</a:t>
            </a:r>
            <a:r>
              <a:rPr lang="en-US" sz="2400" b="1" dirty="0" smtClean="0">
                <a:solidFill>
                  <a:schemeClr val="bg1"/>
                </a:solidFill>
                <a:effectLst/>
              </a:rPr>
              <a:t> </a:t>
            </a:r>
            <a:r>
              <a:rPr lang="en-US" sz="2400" b="1" dirty="0" err="1" smtClean="0">
                <a:solidFill>
                  <a:schemeClr val="bg1"/>
                </a:solidFill>
                <a:effectLst/>
              </a:rPr>
              <a:t>Memberikan</a:t>
            </a:r>
            <a:r>
              <a:rPr lang="en-US" sz="2400" b="1" dirty="0" smtClean="0">
                <a:solidFill>
                  <a:schemeClr val="bg1"/>
                </a:solidFill>
                <a:effectLst/>
              </a:rPr>
              <a:t> </a:t>
            </a:r>
            <a:r>
              <a:rPr lang="en-US" sz="2400" b="1" dirty="0" err="1" smtClean="0">
                <a:solidFill>
                  <a:schemeClr val="bg1"/>
                </a:solidFill>
                <a:effectLst/>
              </a:rPr>
              <a:t>Nasehat</a:t>
            </a:r>
            <a:r>
              <a:rPr lang="en-US" sz="2400" b="1" dirty="0" smtClean="0">
                <a:solidFill>
                  <a:schemeClr val="bg1"/>
                </a:solidFill>
                <a:effectLst/>
              </a:rPr>
              <a:t>/Mentoring</a:t>
            </a:r>
          </a:p>
        </p:txBody>
      </p:sp>
      <p:sp>
        <p:nvSpPr>
          <p:cNvPr id="38915" name="Content Placeholder 2"/>
          <p:cNvSpPr>
            <a:spLocks noGrp="1"/>
          </p:cNvSpPr>
          <p:nvPr>
            <p:ph idx="1"/>
          </p:nvPr>
        </p:nvSpPr>
        <p:spPr>
          <a:xfrm>
            <a:off x="457200" y="1773238"/>
            <a:ext cx="8229600" cy="4800600"/>
          </a:xfrm>
        </p:spPr>
        <p:txBody>
          <a:bodyPr>
            <a:normAutofit/>
          </a:bodyPr>
          <a:lstStyle/>
          <a:p>
            <a:pPr marL="365125" indent="-365125" eaLnBrk="1" hangingPunct="1">
              <a:buFont typeface="Wingdings" pitchFamily="2" charset="2"/>
              <a:buChar char="ü"/>
            </a:pPr>
            <a:r>
              <a:rPr lang="en-US" sz="2000" dirty="0" err="1" smtClean="0"/>
              <a:t>Perlihatkan</a:t>
            </a:r>
            <a:r>
              <a:rPr lang="en-US" sz="2000" dirty="0" smtClean="0"/>
              <a:t> </a:t>
            </a:r>
            <a:r>
              <a:rPr lang="en-US" sz="2000" dirty="0" err="1" smtClean="0"/>
              <a:t>perhatian</a:t>
            </a:r>
            <a:r>
              <a:rPr lang="en-US" sz="2000" dirty="0" smtClean="0"/>
              <a:t> </a:t>
            </a:r>
            <a:r>
              <a:rPr lang="en-US" sz="2000" dirty="0" err="1" smtClean="0"/>
              <a:t>atas</a:t>
            </a:r>
            <a:r>
              <a:rPr lang="en-US" sz="2000" dirty="0" smtClean="0"/>
              <a:t> </a:t>
            </a:r>
            <a:r>
              <a:rPr lang="en-US" sz="2000" dirty="0" err="1" smtClean="0"/>
              <a:t>perkembangan</a:t>
            </a:r>
            <a:r>
              <a:rPr lang="en-US" sz="2000" dirty="0" smtClean="0"/>
              <a:t> </a:t>
            </a:r>
            <a:r>
              <a:rPr lang="en-US" sz="2000" dirty="0" err="1" smtClean="0"/>
              <a:t>setiap</a:t>
            </a:r>
            <a:r>
              <a:rPr lang="en-US" sz="2000" dirty="0" smtClean="0"/>
              <a:t> orang.</a:t>
            </a:r>
          </a:p>
          <a:p>
            <a:pPr marL="365125" indent="-365125" eaLnBrk="1" hangingPunct="1">
              <a:buFont typeface="Wingdings" pitchFamily="2" charset="2"/>
              <a:buChar char="ü"/>
            </a:pPr>
            <a:r>
              <a:rPr lang="en-US" sz="2000" dirty="0" err="1" smtClean="0"/>
              <a:t>Bantulah</a:t>
            </a:r>
            <a:r>
              <a:rPr lang="en-US" sz="2000" dirty="0" smtClean="0"/>
              <a:t> orang </a:t>
            </a:r>
            <a:r>
              <a:rPr lang="en-US" sz="2000" dirty="0" err="1" smtClean="0"/>
              <a:t>itu</a:t>
            </a:r>
            <a:r>
              <a:rPr lang="en-US" sz="2000" dirty="0" smtClean="0"/>
              <a:t> </a:t>
            </a:r>
            <a:r>
              <a:rPr lang="en-US" sz="2000" dirty="0" err="1" smtClean="0"/>
              <a:t>mengidentifikasi</a:t>
            </a:r>
            <a:r>
              <a:rPr lang="en-US" sz="2000" dirty="0" smtClean="0"/>
              <a:t> </a:t>
            </a:r>
            <a:r>
              <a:rPr lang="en-US" sz="2000" dirty="0" err="1" smtClean="0"/>
              <a:t>kekurangan</a:t>
            </a:r>
            <a:r>
              <a:rPr lang="en-US" sz="2000" dirty="0" smtClean="0"/>
              <a:t> </a:t>
            </a:r>
            <a:r>
              <a:rPr lang="en-US" sz="2000" dirty="0" err="1" smtClean="0"/>
              <a:t>ketrampilan</a:t>
            </a:r>
            <a:r>
              <a:rPr lang="en-US" sz="2000" dirty="0" smtClean="0"/>
              <a:t>.</a:t>
            </a:r>
          </a:p>
          <a:p>
            <a:pPr marL="365125" indent="-365125" eaLnBrk="1" hangingPunct="1">
              <a:buFont typeface="Wingdings" pitchFamily="2" charset="2"/>
              <a:buChar char="ü"/>
            </a:pPr>
            <a:r>
              <a:rPr lang="en-US" sz="2000" dirty="0" err="1" smtClean="0"/>
              <a:t>Bantulah</a:t>
            </a:r>
            <a:r>
              <a:rPr lang="en-US" sz="2000" dirty="0" smtClean="0"/>
              <a:t> orang </a:t>
            </a:r>
            <a:r>
              <a:rPr lang="en-US" sz="2000" dirty="0" err="1" smtClean="0"/>
              <a:t>itu</a:t>
            </a:r>
            <a:r>
              <a:rPr lang="en-US" sz="2000" dirty="0" smtClean="0"/>
              <a:t> </a:t>
            </a:r>
            <a:r>
              <a:rPr lang="en-US" sz="2000" dirty="0" err="1" smtClean="0"/>
              <a:t>menemukan</a:t>
            </a:r>
            <a:r>
              <a:rPr lang="en-US" sz="2000" dirty="0" smtClean="0"/>
              <a:t> </a:t>
            </a:r>
            <a:r>
              <a:rPr lang="en-US" sz="2000" dirty="0" err="1" smtClean="0"/>
              <a:t>cara-cara</a:t>
            </a:r>
            <a:r>
              <a:rPr lang="en-US" sz="2000" dirty="0" smtClean="0"/>
              <a:t> </a:t>
            </a:r>
            <a:r>
              <a:rPr lang="en-US" sz="2000" dirty="0" err="1" smtClean="0"/>
              <a:t>untuk</a:t>
            </a:r>
            <a:r>
              <a:rPr lang="en-US" sz="2000" dirty="0" smtClean="0"/>
              <a:t> </a:t>
            </a:r>
            <a:r>
              <a:rPr lang="en-US" sz="2000" dirty="0" err="1" smtClean="0"/>
              <a:t>mendapatkan</a:t>
            </a:r>
            <a:r>
              <a:rPr lang="en-US" sz="2000" dirty="0" smtClean="0"/>
              <a:t> </a:t>
            </a:r>
            <a:r>
              <a:rPr lang="en-US" sz="2000" dirty="0" err="1" smtClean="0"/>
              <a:t>ketrampilan</a:t>
            </a:r>
            <a:r>
              <a:rPr lang="en-US" sz="2000" dirty="0" smtClean="0"/>
              <a:t> yang </a:t>
            </a:r>
            <a:r>
              <a:rPr lang="en-US" sz="2000" dirty="0" err="1" smtClean="0"/>
              <a:t>diperlukan</a:t>
            </a:r>
            <a:r>
              <a:rPr lang="en-US" sz="2000" dirty="0" smtClean="0"/>
              <a:t>.</a:t>
            </a:r>
          </a:p>
          <a:p>
            <a:pPr marL="365125" indent="-365125" eaLnBrk="1" hangingPunct="1">
              <a:buFont typeface="Wingdings" pitchFamily="2" charset="2"/>
              <a:buChar char="ü"/>
            </a:pPr>
            <a:r>
              <a:rPr lang="en-US" sz="2000" dirty="0" err="1" smtClean="0"/>
              <a:t>Doronglah</a:t>
            </a:r>
            <a:r>
              <a:rPr lang="en-US" sz="2000" dirty="0" smtClean="0"/>
              <a:t> </a:t>
            </a:r>
            <a:r>
              <a:rPr lang="en-US" sz="2000" dirty="0" err="1" smtClean="0"/>
              <a:t>kehadiran</a:t>
            </a:r>
            <a:r>
              <a:rPr lang="en-US" sz="2000" dirty="0" smtClean="0"/>
              <a:t> </a:t>
            </a:r>
            <a:r>
              <a:rPr lang="en-US" sz="2000" dirty="0" err="1" smtClean="0"/>
              <a:t>pada</a:t>
            </a:r>
            <a:r>
              <a:rPr lang="en-US" sz="2000" dirty="0" smtClean="0"/>
              <a:t> </a:t>
            </a:r>
            <a:r>
              <a:rPr lang="en-US" sz="2000" dirty="0" err="1" smtClean="0"/>
              <a:t>kursus</a:t>
            </a:r>
            <a:r>
              <a:rPr lang="en-US" sz="2000" dirty="0" smtClean="0"/>
              <a:t> </a:t>
            </a:r>
            <a:r>
              <a:rPr lang="en-US" sz="2000" dirty="0" err="1" smtClean="0"/>
              <a:t>pelatihan</a:t>
            </a:r>
            <a:r>
              <a:rPr lang="en-US" sz="2000" dirty="0" smtClean="0"/>
              <a:t> yang </a:t>
            </a:r>
            <a:r>
              <a:rPr lang="en-US" sz="2000" dirty="0" err="1" smtClean="0"/>
              <a:t>relevan</a:t>
            </a:r>
            <a:r>
              <a:rPr lang="en-US" sz="2000" dirty="0" smtClean="0"/>
              <a:t>.</a:t>
            </a:r>
          </a:p>
          <a:p>
            <a:pPr marL="365125" indent="-365125" eaLnBrk="1" hangingPunct="1">
              <a:buFont typeface="Wingdings" pitchFamily="2" charset="2"/>
              <a:buChar char="ü"/>
            </a:pPr>
            <a:r>
              <a:rPr lang="en-US" sz="2000" dirty="0" err="1" smtClean="0"/>
              <a:t>Berikan</a:t>
            </a:r>
            <a:r>
              <a:rPr lang="en-US" sz="2000" dirty="0" smtClean="0"/>
              <a:t> </a:t>
            </a:r>
            <a:r>
              <a:rPr lang="en-US" sz="2000" dirty="0" err="1" smtClean="0"/>
              <a:t>kesempatan</a:t>
            </a:r>
            <a:r>
              <a:rPr lang="en-US" sz="2000" dirty="0" smtClean="0"/>
              <a:t> </a:t>
            </a:r>
            <a:r>
              <a:rPr lang="en-US" sz="2000" dirty="0" err="1" smtClean="0"/>
              <a:t>untuk</a:t>
            </a:r>
            <a:r>
              <a:rPr lang="en-US" sz="2000" dirty="0" smtClean="0"/>
              <a:t> </a:t>
            </a:r>
            <a:r>
              <a:rPr lang="en-US" sz="2000" dirty="0" err="1" smtClean="0"/>
              <a:t>pengembangan</a:t>
            </a:r>
            <a:r>
              <a:rPr lang="en-US" sz="2000" dirty="0" smtClean="0"/>
              <a:t> </a:t>
            </a:r>
            <a:r>
              <a:rPr lang="en-US" sz="2000" dirty="0" err="1" smtClean="0"/>
              <a:t>ketrampilan</a:t>
            </a:r>
            <a:r>
              <a:rPr lang="en-US" sz="2000" dirty="0" smtClean="0"/>
              <a:t> </a:t>
            </a:r>
            <a:r>
              <a:rPr lang="en-US" sz="2000" dirty="0" err="1" smtClean="0"/>
              <a:t>dalam</a:t>
            </a:r>
            <a:r>
              <a:rPr lang="en-US" sz="2000" dirty="0" smtClean="0"/>
              <a:t> </a:t>
            </a:r>
            <a:r>
              <a:rPr lang="en-US" sz="2000" dirty="0" err="1" smtClean="0"/>
              <a:t>pekerjaan</a:t>
            </a:r>
            <a:r>
              <a:rPr lang="en-US" sz="2000" dirty="0" smtClean="0"/>
              <a:t>.</a:t>
            </a:r>
          </a:p>
          <a:p>
            <a:pPr marL="365125" indent="-365125" eaLnBrk="1" hangingPunct="1">
              <a:buFont typeface="Wingdings" pitchFamily="2" charset="2"/>
              <a:buChar char="ü"/>
            </a:pPr>
            <a:r>
              <a:rPr lang="en-US" sz="2000" dirty="0" err="1" smtClean="0"/>
              <a:t>Berikan</a:t>
            </a:r>
            <a:r>
              <a:rPr lang="en-US" sz="2000" dirty="0" smtClean="0"/>
              <a:t> saran </a:t>
            </a:r>
            <a:r>
              <a:rPr lang="en-US" sz="2000" dirty="0" err="1" smtClean="0"/>
              <a:t>karier</a:t>
            </a:r>
            <a:r>
              <a:rPr lang="en-US" sz="2000" dirty="0" smtClean="0"/>
              <a:t> yang </a:t>
            </a:r>
            <a:r>
              <a:rPr lang="en-US" sz="2000" dirty="0" err="1" smtClean="0"/>
              <a:t>membantu</a:t>
            </a:r>
            <a:r>
              <a:rPr lang="en-US" sz="2000" dirty="0" smtClean="0"/>
              <a:t>.</a:t>
            </a:r>
          </a:p>
          <a:p>
            <a:pPr marL="365125" indent="-365125" eaLnBrk="1" hangingPunct="1">
              <a:buFont typeface="Wingdings" pitchFamily="2" charset="2"/>
              <a:buChar char="ü"/>
            </a:pPr>
            <a:r>
              <a:rPr lang="en-US" sz="2000" dirty="0" err="1" smtClean="0"/>
              <a:t>Promosikan</a:t>
            </a:r>
            <a:r>
              <a:rPr lang="en-US" sz="2000" dirty="0" smtClean="0"/>
              <a:t> </a:t>
            </a:r>
            <a:r>
              <a:rPr lang="en-US" sz="2000" dirty="0" err="1" smtClean="0"/>
              <a:t>reputasi</a:t>
            </a:r>
            <a:r>
              <a:rPr lang="en-US" sz="2000" dirty="0" smtClean="0"/>
              <a:t> orang </a:t>
            </a:r>
            <a:r>
              <a:rPr lang="en-US" sz="2000" dirty="0" err="1" smtClean="0"/>
              <a:t>tersebut</a:t>
            </a:r>
            <a:r>
              <a:rPr lang="en-US" sz="2000" dirty="0" smtClean="0"/>
              <a:t>.</a:t>
            </a:r>
          </a:p>
          <a:p>
            <a:pPr marL="365125" indent="-365125" eaLnBrk="1" hangingPunct="1">
              <a:buFont typeface="Wingdings" pitchFamily="2" charset="2"/>
              <a:buChar char="ü"/>
            </a:pPr>
            <a:r>
              <a:rPr lang="en-US" sz="2000" dirty="0" err="1" smtClean="0"/>
              <a:t>Jadilah</a:t>
            </a:r>
            <a:r>
              <a:rPr lang="en-US" sz="2000" dirty="0" smtClean="0"/>
              <a:t> </a:t>
            </a:r>
            <a:r>
              <a:rPr lang="id-ID" sz="2000" dirty="0" smtClean="0"/>
              <a:t>p</a:t>
            </a:r>
            <a:r>
              <a:rPr lang="en-US" sz="2000" dirty="0" err="1" smtClean="0"/>
              <a:t>anutan</a:t>
            </a:r>
            <a:r>
              <a:rPr lang="en-US" sz="2000" dirty="0" smtClean="0"/>
              <a:t>.</a:t>
            </a:r>
          </a:p>
        </p:txBody>
      </p:sp>
    </p:spTree>
    <p:extLst>
      <p:ext uri="{BB962C8B-B14F-4D97-AF65-F5344CB8AC3E}">
        <p14:creationId xmlns:p14="http://schemas.microsoft.com/office/powerpoint/2010/main" val="13790658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404664"/>
            <a:ext cx="8229600" cy="707355"/>
          </a:xfrm>
        </p:spPr>
        <p:txBody>
          <a:bodyPr/>
          <a:lstStyle/>
          <a:p>
            <a:pPr algn="r" eaLnBrk="1" hangingPunct="1"/>
            <a:r>
              <a:rPr lang="en-US" sz="3200" b="1" dirty="0" err="1" smtClean="0">
                <a:solidFill>
                  <a:schemeClr val="bg1"/>
                </a:solidFill>
                <a:effectLst/>
              </a:rPr>
              <a:t>Memberikan</a:t>
            </a:r>
            <a:r>
              <a:rPr lang="en-US" sz="3200" b="1" dirty="0" smtClean="0">
                <a:solidFill>
                  <a:schemeClr val="bg1"/>
                </a:solidFill>
                <a:effectLst/>
              </a:rPr>
              <a:t> </a:t>
            </a:r>
            <a:r>
              <a:rPr lang="en-US" sz="3200" b="1" dirty="0" err="1" smtClean="0">
                <a:solidFill>
                  <a:schemeClr val="bg1"/>
                </a:solidFill>
                <a:effectLst/>
              </a:rPr>
              <a:t>Pengakuan</a:t>
            </a:r>
            <a:endParaRPr lang="en-US" sz="3200" dirty="0" smtClean="0">
              <a:solidFill>
                <a:schemeClr val="bg1"/>
              </a:solidFill>
              <a:effectLst/>
            </a:endParaRPr>
          </a:p>
        </p:txBody>
      </p:sp>
      <p:sp>
        <p:nvSpPr>
          <p:cNvPr id="39939" name="Content Placeholder 2"/>
          <p:cNvSpPr>
            <a:spLocks noGrp="1"/>
          </p:cNvSpPr>
          <p:nvPr>
            <p:ph idx="1"/>
          </p:nvPr>
        </p:nvSpPr>
        <p:spPr>
          <a:xfrm>
            <a:off x="467544" y="1340768"/>
            <a:ext cx="8229600" cy="4945063"/>
          </a:xfrm>
        </p:spPr>
        <p:txBody>
          <a:bodyPr>
            <a:normAutofit/>
          </a:bodyPr>
          <a:lstStyle/>
          <a:p>
            <a:pPr marL="449263" indent="-449263" eaLnBrk="1" hangingPunct="1">
              <a:spcBef>
                <a:spcPct val="0"/>
              </a:spcBef>
              <a:buFont typeface="Wingdings" pitchFamily="2" charset="2"/>
              <a:buChar char="ü"/>
            </a:pPr>
            <a:r>
              <a:rPr lang="en-US" sz="2000" dirty="0" err="1" smtClean="0"/>
              <a:t>Tiga</a:t>
            </a:r>
            <a:r>
              <a:rPr lang="en-US" sz="2000" dirty="0" smtClean="0"/>
              <a:t> </a:t>
            </a:r>
            <a:r>
              <a:rPr lang="en-US" sz="2000" dirty="0" err="1" smtClean="0"/>
              <a:t>bentuk</a:t>
            </a:r>
            <a:r>
              <a:rPr lang="en-US" sz="2000" dirty="0" smtClean="0"/>
              <a:t> </a:t>
            </a:r>
            <a:r>
              <a:rPr lang="en-US" sz="2000" dirty="0" err="1" smtClean="0"/>
              <a:t>utama</a:t>
            </a:r>
            <a:r>
              <a:rPr lang="en-US" sz="2000" dirty="0" smtClean="0"/>
              <a:t> </a:t>
            </a:r>
            <a:r>
              <a:rPr lang="en-US" sz="2000" dirty="0" err="1" smtClean="0"/>
              <a:t>pengakuan</a:t>
            </a:r>
            <a:r>
              <a:rPr lang="en-US" sz="2000" dirty="0" smtClean="0"/>
              <a:t> </a:t>
            </a:r>
            <a:r>
              <a:rPr lang="en-US" sz="2000" dirty="0" err="1" smtClean="0"/>
              <a:t>adalah</a:t>
            </a:r>
            <a:r>
              <a:rPr lang="en-US" sz="2000" dirty="0" smtClean="0"/>
              <a:t> </a:t>
            </a:r>
            <a:r>
              <a:rPr lang="en-US" sz="2000" dirty="0" err="1" smtClean="0"/>
              <a:t>pujian</a:t>
            </a:r>
            <a:r>
              <a:rPr lang="en-US" sz="2000" dirty="0" smtClean="0"/>
              <a:t>, </a:t>
            </a:r>
            <a:r>
              <a:rPr lang="en-US" sz="2000" dirty="0" err="1" smtClean="0"/>
              <a:t>penghargaan</a:t>
            </a:r>
            <a:r>
              <a:rPr lang="en-US" sz="2000" dirty="0" smtClean="0"/>
              <a:t>, </a:t>
            </a:r>
            <a:r>
              <a:rPr lang="en-US" sz="2000" dirty="0" err="1" smtClean="0"/>
              <a:t>dan</a:t>
            </a:r>
            <a:r>
              <a:rPr lang="en-US" sz="2000" dirty="0" smtClean="0"/>
              <a:t> </a:t>
            </a:r>
            <a:r>
              <a:rPr lang="en-US" sz="2000" dirty="0" err="1" smtClean="0"/>
              <a:t>upacara</a:t>
            </a:r>
            <a:r>
              <a:rPr lang="en-US" sz="2000" dirty="0" smtClean="0"/>
              <a:t> </a:t>
            </a:r>
            <a:r>
              <a:rPr lang="en-US" sz="2000" dirty="0" err="1" smtClean="0"/>
              <a:t>pengakuan</a:t>
            </a:r>
            <a:r>
              <a:rPr lang="en-US" sz="2000" dirty="0" smtClean="0"/>
              <a:t>.</a:t>
            </a:r>
          </a:p>
          <a:p>
            <a:pPr marL="449263" indent="-449263" eaLnBrk="1" hangingPunct="1">
              <a:spcBef>
                <a:spcPct val="0"/>
              </a:spcBef>
              <a:buFont typeface="Wingdings" pitchFamily="2" charset="2"/>
              <a:buChar char="ü"/>
            </a:pPr>
            <a:r>
              <a:rPr lang="en-US" sz="2000" dirty="0" err="1" smtClean="0"/>
              <a:t>Pujian</a:t>
            </a:r>
            <a:r>
              <a:rPr lang="en-US" sz="2000" dirty="0" smtClean="0"/>
              <a:t> </a:t>
            </a:r>
            <a:r>
              <a:rPr lang="en-US" sz="2000" dirty="0" err="1" smtClean="0"/>
              <a:t>terdiri</a:t>
            </a:r>
            <a:r>
              <a:rPr lang="en-US" sz="2000" dirty="0" smtClean="0"/>
              <a:t> </a:t>
            </a:r>
            <a:r>
              <a:rPr lang="en-US" sz="2000" dirty="0" err="1" smtClean="0"/>
              <a:t>dari</a:t>
            </a:r>
            <a:r>
              <a:rPr lang="en-US" sz="2000" dirty="0" smtClean="0"/>
              <a:t> </a:t>
            </a:r>
            <a:r>
              <a:rPr lang="en-US" sz="2000" dirty="0" err="1" smtClean="0"/>
              <a:t>komentar</a:t>
            </a:r>
            <a:r>
              <a:rPr lang="en-US" sz="2000" dirty="0" smtClean="0"/>
              <a:t> </a:t>
            </a:r>
            <a:r>
              <a:rPr lang="en-US" sz="2000" dirty="0" err="1" smtClean="0"/>
              <a:t>lisan</a:t>
            </a:r>
            <a:r>
              <a:rPr lang="en-US" sz="2000" dirty="0" smtClean="0"/>
              <a:t>, </a:t>
            </a:r>
            <a:r>
              <a:rPr lang="en-US" sz="2000" dirty="0" err="1" smtClean="0"/>
              <a:t>ekspresi</a:t>
            </a:r>
            <a:r>
              <a:rPr lang="en-US" sz="2000" dirty="0" smtClean="0"/>
              <a:t>, </a:t>
            </a:r>
            <a:r>
              <a:rPr lang="en-US" sz="2000" dirty="0" err="1" smtClean="0"/>
              <a:t>atau</a:t>
            </a:r>
            <a:r>
              <a:rPr lang="en-US" sz="2000" dirty="0" smtClean="0"/>
              <a:t> </a:t>
            </a:r>
            <a:r>
              <a:rPr lang="en-US" sz="2000" dirty="0" err="1" smtClean="0"/>
              <a:t>bahasa</a:t>
            </a:r>
            <a:r>
              <a:rPr lang="en-US" sz="2000" dirty="0" smtClean="0"/>
              <a:t> </a:t>
            </a:r>
            <a:r>
              <a:rPr lang="en-US" sz="2000" dirty="0" err="1" smtClean="0"/>
              <a:t>tubuh</a:t>
            </a:r>
            <a:r>
              <a:rPr lang="en-US" sz="2000" dirty="0" smtClean="0"/>
              <a:t> yang </a:t>
            </a:r>
            <a:r>
              <a:rPr lang="en-US" sz="2000" dirty="0" err="1" smtClean="0"/>
              <a:t>mengakui</a:t>
            </a:r>
            <a:r>
              <a:rPr lang="en-US" sz="2000" dirty="0" smtClean="0"/>
              <a:t> </a:t>
            </a:r>
            <a:r>
              <a:rPr lang="en-US" sz="2000" dirty="0" err="1" smtClean="0"/>
              <a:t>keberhasilan</a:t>
            </a:r>
            <a:r>
              <a:rPr lang="en-US" sz="2000" dirty="0" smtClean="0"/>
              <a:t> </a:t>
            </a:r>
            <a:r>
              <a:rPr lang="en-US" sz="2000" dirty="0" err="1" smtClean="0"/>
              <a:t>dan</a:t>
            </a:r>
            <a:r>
              <a:rPr lang="en-US" sz="2000" dirty="0" smtClean="0"/>
              <a:t> </a:t>
            </a:r>
            <a:r>
              <a:rPr lang="en-US" sz="2000" dirty="0" err="1" smtClean="0"/>
              <a:t>kontribusi</a:t>
            </a:r>
            <a:r>
              <a:rPr lang="en-US" sz="2000" dirty="0" smtClean="0"/>
              <a:t> </a:t>
            </a:r>
            <a:r>
              <a:rPr lang="en-US" sz="2000" dirty="0" err="1" smtClean="0"/>
              <a:t>seseorang</a:t>
            </a:r>
            <a:endParaRPr lang="en-US" sz="2000" dirty="0" smtClean="0"/>
          </a:p>
          <a:p>
            <a:pPr marL="449263" indent="-449263" eaLnBrk="1" hangingPunct="1">
              <a:spcBef>
                <a:spcPct val="0"/>
              </a:spcBef>
              <a:buFont typeface="Wingdings" pitchFamily="2" charset="2"/>
              <a:buChar char="ü"/>
            </a:pPr>
            <a:r>
              <a:rPr lang="en-US" sz="2000" dirty="0" err="1" smtClean="0"/>
              <a:t>Penghargaan</a:t>
            </a:r>
            <a:r>
              <a:rPr lang="en-US" sz="2000" dirty="0" smtClean="0"/>
              <a:t> </a:t>
            </a:r>
            <a:r>
              <a:rPr lang="en-US" sz="2000" dirty="0" err="1" smtClean="0"/>
              <a:t>meliputi</a:t>
            </a:r>
            <a:r>
              <a:rPr lang="en-US" sz="2000" dirty="0" smtClean="0"/>
              <a:t> </a:t>
            </a:r>
            <a:r>
              <a:rPr lang="en-US" sz="2000" dirty="0" err="1" smtClean="0"/>
              <a:t>hal-hal</a:t>
            </a:r>
            <a:r>
              <a:rPr lang="en-US" sz="2000" dirty="0" smtClean="0"/>
              <a:t> </a:t>
            </a:r>
            <a:r>
              <a:rPr lang="en-US" sz="2000" dirty="0" err="1" smtClean="0"/>
              <a:t>seperti</a:t>
            </a:r>
            <a:r>
              <a:rPr lang="en-US" sz="2000" dirty="0" smtClean="0"/>
              <a:t> </a:t>
            </a:r>
            <a:r>
              <a:rPr lang="en-US" sz="2000" dirty="0" err="1" smtClean="0"/>
              <a:t>sertifikat</a:t>
            </a:r>
            <a:r>
              <a:rPr lang="en-US" sz="2000" dirty="0" smtClean="0"/>
              <a:t> </a:t>
            </a:r>
            <a:r>
              <a:rPr lang="en-US" sz="2000" dirty="0" err="1" smtClean="0"/>
              <a:t>keberhasilan</a:t>
            </a:r>
            <a:r>
              <a:rPr lang="en-US" sz="2000" dirty="0" smtClean="0"/>
              <a:t>, </a:t>
            </a:r>
            <a:r>
              <a:rPr lang="en-US" sz="2000" dirty="0" err="1" smtClean="0"/>
              <a:t>surat</a:t>
            </a:r>
            <a:r>
              <a:rPr lang="en-US" sz="2000" dirty="0" smtClean="0"/>
              <a:t> </a:t>
            </a:r>
            <a:r>
              <a:rPr lang="en-US" sz="2000" dirty="0" err="1" smtClean="0"/>
              <a:t>penghargaan</a:t>
            </a:r>
            <a:r>
              <a:rPr lang="en-US" sz="2000" dirty="0" smtClean="0"/>
              <a:t>, </a:t>
            </a:r>
            <a:r>
              <a:rPr lang="en-US" sz="2000" dirty="0" err="1" smtClean="0"/>
              <a:t>plakat</a:t>
            </a:r>
            <a:r>
              <a:rPr lang="en-US" sz="2000" dirty="0" smtClean="0"/>
              <a:t>, </a:t>
            </a:r>
            <a:r>
              <a:rPr lang="en-US" sz="2000" dirty="0" err="1" smtClean="0"/>
              <a:t>tropi</a:t>
            </a:r>
            <a:r>
              <a:rPr lang="en-US" sz="2000" dirty="0" smtClean="0"/>
              <a:t>, </a:t>
            </a:r>
            <a:r>
              <a:rPr lang="en-US" sz="2000" dirty="0" err="1" smtClean="0"/>
              <a:t>medali</a:t>
            </a:r>
            <a:r>
              <a:rPr lang="en-US" sz="2000" dirty="0" smtClean="0"/>
              <a:t> </a:t>
            </a:r>
            <a:r>
              <a:rPr lang="en-US" sz="2000" dirty="0" err="1" smtClean="0"/>
              <a:t>atau</a:t>
            </a:r>
            <a:r>
              <a:rPr lang="en-US" sz="2000" dirty="0" smtClean="0"/>
              <a:t> pita </a:t>
            </a:r>
            <a:r>
              <a:rPr lang="en-US" sz="2000" dirty="0" err="1" smtClean="0"/>
              <a:t>penghargaan</a:t>
            </a:r>
            <a:r>
              <a:rPr lang="en-US" sz="2000" dirty="0" smtClean="0"/>
              <a:t>.</a:t>
            </a:r>
          </a:p>
          <a:p>
            <a:pPr marL="449263" indent="-449263" eaLnBrk="1" hangingPunct="1">
              <a:spcBef>
                <a:spcPct val="0"/>
              </a:spcBef>
              <a:buFont typeface="Wingdings" pitchFamily="2" charset="2"/>
              <a:buChar char="ü"/>
            </a:pPr>
            <a:r>
              <a:rPr lang="en-US" sz="2000" dirty="0" err="1" smtClean="0"/>
              <a:t>Upacara</a:t>
            </a:r>
            <a:r>
              <a:rPr lang="en-US" sz="2000" dirty="0" smtClean="0"/>
              <a:t> </a:t>
            </a:r>
            <a:r>
              <a:rPr lang="en-US" sz="2000" dirty="0" err="1" smtClean="0"/>
              <a:t>pengakuan</a:t>
            </a:r>
            <a:r>
              <a:rPr lang="en-US" sz="2000" dirty="0" smtClean="0"/>
              <a:t> </a:t>
            </a:r>
            <a:r>
              <a:rPr lang="en-US" sz="2000" dirty="0" err="1" smtClean="0"/>
              <a:t>memastikan</a:t>
            </a:r>
            <a:r>
              <a:rPr lang="en-US" sz="2000" dirty="0" smtClean="0"/>
              <a:t> </a:t>
            </a:r>
            <a:r>
              <a:rPr lang="en-US" sz="2000" dirty="0" err="1" smtClean="0"/>
              <a:t>bahwa</a:t>
            </a:r>
            <a:r>
              <a:rPr lang="en-US" sz="2000" dirty="0" smtClean="0"/>
              <a:t> </a:t>
            </a:r>
            <a:r>
              <a:rPr lang="en-US" sz="2000" dirty="0" err="1" smtClean="0"/>
              <a:t>keberhasilan</a:t>
            </a:r>
            <a:r>
              <a:rPr lang="en-US" sz="2000" dirty="0" smtClean="0"/>
              <a:t> </a:t>
            </a:r>
            <a:r>
              <a:rPr lang="en-US" sz="2000" dirty="0" err="1" smtClean="0"/>
              <a:t>seseorang</a:t>
            </a:r>
            <a:r>
              <a:rPr lang="en-US" sz="2000" dirty="0" smtClean="0"/>
              <a:t> </a:t>
            </a:r>
            <a:r>
              <a:rPr lang="en-US" sz="2000" dirty="0" err="1" smtClean="0"/>
              <a:t>diakui</a:t>
            </a:r>
            <a:r>
              <a:rPr lang="en-US" sz="2000" dirty="0" smtClean="0"/>
              <a:t> </a:t>
            </a:r>
            <a:r>
              <a:rPr lang="en-US" sz="2000" dirty="0" err="1" smtClean="0"/>
              <a:t>bukan</a:t>
            </a:r>
            <a:r>
              <a:rPr lang="en-US" sz="2000" dirty="0" smtClean="0"/>
              <a:t> </a:t>
            </a:r>
            <a:r>
              <a:rPr lang="en-US" sz="2000" dirty="0" err="1" smtClean="0"/>
              <a:t>hanya</a:t>
            </a:r>
            <a:r>
              <a:rPr lang="en-US" sz="2000" dirty="0" smtClean="0"/>
              <a:t> </a:t>
            </a:r>
            <a:r>
              <a:rPr lang="en-US" sz="2000" dirty="0" err="1" smtClean="0"/>
              <a:t>oleh</a:t>
            </a:r>
            <a:r>
              <a:rPr lang="en-US" sz="2000" dirty="0" smtClean="0"/>
              <a:t> </a:t>
            </a:r>
            <a:r>
              <a:rPr lang="en-US" sz="2000" dirty="0" err="1" smtClean="0"/>
              <a:t>manajer</a:t>
            </a:r>
            <a:r>
              <a:rPr lang="en-US" sz="2000" dirty="0" smtClean="0"/>
              <a:t> </a:t>
            </a:r>
            <a:r>
              <a:rPr lang="en-US" sz="2000" dirty="0" err="1" smtClean="0"/>
              <a:t>tetapi</a:t>
            </a:r>
            <a:r>
              <a:rPr lang="en-US" sz="2000" dirty="0" smtClean="0"/>
              <a:t> </a:t>
            </a:r>
            <a:r>
              <a:rPr lang="en-US" sz="2000" dirty="0" err="1" smtClean="0"/>
              <a:t>juga</a:t>
            </a:r>
            <a:r>
              <a:rPr lang="en-US" sz="2000" dirty="0" smtClean="0"/>
              <a:t> </a:t>
            </a:r>
            <a:r>
              <a:rPr lang="en-US" sz="2000" dirty="0" err="1" smtClean="0"/>
              <a:t>oleh</a:t>
            </a:r>
            <a:r>
              <a:rPr lang="en-US" sz="2000" dirty="0" smtClean="0"/>
              <a:t> </a:t>
            </a:r>
            <a:r>
              <a:rPr lang="en-US" sz="2000" dirty="0" err="1" smtClean="0"/>
              <a:t>anggota</a:t>
            </a:r>
            <a:r>
              <a:rPr lang="en-US" sz="2000" dirty="0" smtClean="0"/>
              <a:t> lain </a:t>
            </a:r>
            <a:r>
              <a:rPr lang="en-US" sz="2000" dirty="0" err="1" smtClean="0"/>
              <a:t>organisasi</a:t>
            </a:r>
            <a:r>
              <a:rPr lang="en-US" sz="2000" dirty="0" smtClean="0"/>
              <a:t> </a:t>
            </a:r>
            <a:r>
              <a:rPr lang="en-US" sz="2000" dirty="0" err="1" smtClean="0"/>
              <a:t>itu</a:t>
            </a:r>
            <a:r>
              <a:rPr lang="en-US" sz="2000" dirty="0" smtClean="0"/>
              <a:t>. </a:t>
            </a:r>
            <a:r>
              <a:rPr lang="en-US" sz="2000" dirty="0" err="1" smtClean="0"/>
              <a:t>Upacara</a:t>
            </a:r>
            <a:r>
              <a:rPr lang="en-US" sz="2000" dirty="0" smtClean="0"/>
              <a:t> </a:t>
            </a:r>
            <a:r>
              <a:rPr lang="en-US" sz="2000" dirty="0" err="1" smtClean="0"/>
              <a:t>pengakuan</a:t>
            </a:r>
            <a:r>
              <a:rPr lang="en-US" sz="2000" dirty="0" smtClean="0"/>
              <a:t> </a:t>
            </a:r>
            <a:r>
              <a:rPr lang="en-US" sz="2000" dirty="0" err="1" smtClean="0"/>
              <a:t>dapat</a:t>
            </a:r>
            <a:r>
              <a:rPr lang="en-US" sz="2000" dirty="0" smtClean="0"/>
              <a:t> </a:t>
            </a:r>
            <a:r>
              <a:rPr lang="en-US" sz="2000" dirty="0" err="1" smtClean="0"/>
              <a:t>digunakan</a:t>
            </a:r>
            <a:r>
              <a:rPr lang="en-US" sz="2000" dirty="0" smtClean="0"/>
              <a:t> </a:t>
            </a:r>
            <a:r>
              <a:rPr lang="en-US" sz="2000" dirty="0" err="1" smtClean="0"/>
              <a:t>untuk</a:t>
            </a:r>
            <a:r>
              <a:rPr lang="en-US" sz="2000" dirty="0" smtClean="0"/>
              <a:t> </a:t>
            </a:r>
            <a:r>
              <a:rPr lang="en-US" sz="2000" dirty="0" err="1" smtClean="0"/>
              <a:t>merayakan</a:t>
            </a:r>
            <a:r>
              <a:rPr lang="en-US" sz="2000" dirty="0" smtClean="0"/>
              <a:t> </a:t>
            </a:r>
            <a:r>
              <a:rPr lang="en-US" sz="2000" dirty="0" err="1" smtClean="0"/>
              <a:t>keberhasilan</a:t>
            </a:r>
            <a:r>
              <a:rPr lang="en-US" sz="2000" dirty="0" smtClean="0"/>
              <a:t> unit </a:t>
            </a:r>
            <a:r>
              <a:rPr lang="en-US" sz="2000" dirty="0" err="1" smtClean="0"/>
              <a:t>kerja</a:t>
            </a:r>
            <a:r>
              <a:rPr lang="en-US" sz="2000" dirty="0" smtClean="0"/>
              <a:t> </a:t>
            </a:r>
            <a:r>
              <a:rPr lang="en-US" sz="2000" dirty="0" err="1" smtClean="0"/>
              <a:t>atau</a:t>
            </a:r>
            <a:r>
              <a:rPr lang="en-US" sz="2000" dirty="0" smtClean="0"/>
              <a:t> </a:t>
            </a:r>
            <a:r>
              <a:rPr lang="en-US" sz="2000" dirty="0" err="1" smtClean="0"/>
              <a:t>tim</a:t>
            </a:r>
            <a:r>
              <a:rPr lang="en-US" sz="2000" dirty="0" smtClean="0"/>
              <a:t> </a:t>
            </a:r>
            <a:r>
              <a:rPr lang="en-US" sz="2000" dirty="0" err="1" smtClean="0"/>
              <a:t>serta</a:t>
            </a:r>
            <a:r>
              <a:rPr lang="en-US" sz="2000" dirty="0" smtClean="0"/>
              <a:t> </a:t>
            </a:r>
            <a:r>
              <a:rPr lang="en-US" sz="2000" dirty="0" err="1" smtClean="0"/>
              <a:t>keberhasilan</a:t>
            </a:r>
            <a:r>
              <a:rPr lang="en-US" sz="2000" dirty="0" smtClean="0"/>
              <a:t> </a:t>
            </a:r>
            <a:r>
              <a:rPr lang="en-US" sz="2000" dirty="0" err="1" smtClean="0"/>
              <a:t>seseorang</a:t>
            </a:r>
            <a:r>
              <a:rPr lang="en-US" sz="2000" dirty="0" smtClean="0"/>
              <a:t>.</a:t>
            </a:r>
          </a:p>
        </p:txBody>
      </p:sp>
    </p:spTree>
    <p:extLst>
      <p:ext uri="{BB962C8B-B14F-4D97-AF65-F5344CB8AC3E}">
        <p14:creationId xmlns:p14="http://schemas.microsoft.com/office/powerpoint/2010/main" val="6395933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67544" y="476672"/>
            <a:ext cx="8229600" cy="639763"/>
          </a:xfrm>
        </p:spPr>
        <p:txBody>
          <a:bodyPr/>
          <a:lstStyle/>
          <a:p>
            <a:pPr algn="r" eaLnBrk="1" hangingPunct="1"/>
            <a:r>
              <a:rPr lang="en-US" sz="3200" b="1" dirty="0" err="1" smtClean="0">
                <a:solidFill>
                  <a:schemeClr val="bg1"/>
                </a:solidFill>
                <a:effectLst/>
              </a:rPr>
              <a:t>Memberikan</a:t>
            </a:r>
            <a:r>
              <a:rPr lang="en-US" sz="3200" b="1" dirty="0" smtClean="0">
                <a:solidFill>
                  <a:schemeClr val="bg1"/>
                </a:solidFill>
                <a:effectLst/>
              </a:rPr>
              <a:t> </a:t>
            </a:r>
            <a:r>
              <a:rPr lang="en-US" sz="3200" b="1" dirty="0" err="1" smtClean="0">
                <a:solidFill>
                  <a:schemeClr val="bg1"/>
                </a:solidFill>
                <a:effectLst/>
              </a:rPr>
              <a:t>Pengakuan</a:t>
            </a:r>
            <a:endParaRPr lang="en-US" sz="3200" b="1" dirty="0" smtClean="0">
              <a:solidFill>
                <a:schemeClr val="bg1"/>
              </a:solidFill>
              <a:effectLst/>
            </a:endParaRPr>
          </a:p>
        </p:txBody>
      </p:sp>
      <p:sp>
        <p:nvSpPr>
          <p:cNvPr id="40963" name="Content Placeholder 2"/>
          <p:cNvSpPr>
            <a:spLocks noGrp="1"/>
          </p:cNvSpPr>
          <p:nvPr>
            <p:ph idx="1"/>
          </p:nvPr>
        </p:nvSpPr>
        <p:spPr>
          <a:xfrm>
            <a:off x="457200" y="1219200"/>
            <a:ext cx="8578850" cy="5018088"/>
          </a:xfrm>
        </p:spPr>
        <p:txBody>
          <a:bodyPr>
            <a:normAutofit/>
          </a:bodyPr>
          <a:lstStyle/>
          <a:p>
            <a:pPr marL="449263" eaLnBrk="1" hangingPunct="1">
              <a:lnSpc>
                <a:spcPct val="120000"/>
              </a:lnSpc>
              <a:spcBef>
                <a:spcPct val="0"/>
              </a:spcBef>
            </a:pPr>
            <a:r>
              <a:rPr lang="en-US" sz="1600" dirty="0" err="1" smtClean="0"/>
              <a:t>Upacara</a:t>
            </a:r>
            <a:r>
              <a:rPr lang="en-US" sz="1600" dirty="0" smtClean="0"/>
              <a:t> </a:t>
            </a:r>
            <a:r>
              <a:rPr lang="en-US" sz="1600" dirty="0" err="1" smtClean="0"/>
              <a:t>pengakuan</a:t>
            </a:r>
            <a:r>
              <a:rPr lang="en-US" sz="1600" dirty="0" smtClean="0"/>
              <a:t> yang </a:t>
            </a:r>
            <a:r>
              <a:rPr lang="en-US" sz="1600" dirty="0" err="1" smtClean="0"/>
              <a:t>agak</a:t>
            </a:r>
            <a:r>
              <a:rPr lang="en-US" sz="1600" dirty="0" smtClean="0"/>
              <a:t> </a:t>
            </a:r>
            <a:r>
              <a:rPr lang="en-US" sz="1600" dirty="0" err="1" smtClean="0"/>
              <a:t>unik</a:t>
            </a:r>
            <a:r>
              <a:rPr lang="en-US" sz="1600" dirty="0" smtClean="0"/>
              <a:t> </a:t>
            </a:r>
            <a:r>
              <a:rPr lang="en-US" sz="1600" dirty="0" err="1" smtClean="0"/>
              <a:t>digunakan</a:t>
            </a:r>
            <a:r>
              <a:rPr lang="en-US" sz="1600" dirty="0" smtClean="0"/>
              <a:t> </a:t>
            </a:r>
            <a:r>
              <a:rPr lang="en-US" sz="1600" dirty="0" err="1" smtClean="0"/>
              <a:t>oleh</a:t>
            </a:r>
            <a:r>
              <a:rPr lang="en-US" sz="1600" dirty="0" smtClean="0"/>
              <a:t> Milliken and Company (Peters &amp; Austin, 1985).</a:t>
            </a:r>
          </a:p>
          <a:p>
            <a:pPr marL="449263" eaLnBrk="1" hangingPunct="1">
              <a:lnSpc>
                <a:spcPct val="120000"/>
              </a:lnSpc>
              <a:spcBef>
                <a:spcPct val="0"/>
              </a:spcBef>
            </a:pPr>
            <a:r>
              <a:rPr lang="en-US" sz="1600" dirty="0" err="1" smtClean="0"/>
              <a:t>Sekali</a:t>
            </a:r>
            <a:r>
              <a:rPr lang="en-US" sz="1600" dirty="0" smtClean="0"/>
              <a:t> </a:t>
            </a:r>
            <a:r>
              <a:rPr lang="en-US" sz="1600" dirty="0" err="1" smtClean="0"/>
              <a:t>dalam</a:t>
            </a:r>
            <a:r>
              <a:rPr lang="en-US" sz="1600" dirty="0" smtClean="0"/>
              <a:t> </a:t>
            </a:r>
            <a:r>
              <a:rPr lang="en-US" sz="1600" dirty="0" err="1" smtClean="0"/>
              <a:t>setiap</a:t>
            </a:r>
            <a:r>
              <a:rPr lang="en-US" sz="1600" dirty="0" smtClean="0"/>
              <a:t> </a:t>
            </a:r>
            <a:r>
              <a:rPr lang="en-US" sz="1600" dirty="0" err="1" smtClean="0"/>
              <a:t>triwulan</a:t>
            </a:r>
            <a:r>
              <a:rPr lang="en-US" sz="1600" dirty="0" smtClean="0"/>
              <a:t>, "Rally </a:t>
            </a:r>
            <a:r>
              <a:rPr lang="en-US" sz="1600" dirty="0" err="1" smtClean="0"/>
              <a:t>Kebersamaan</a:t>
            </a:r>
            <a:r>
              <a:rPr lang="en-US" sz="1600" dirty="0" smtClean="0"/>
              <a:t> Perusahaan" </a:t>
            </a:r>
            <a:r>
              <a:rPr lang="en-US" sz="1600" dirty="0" err="1" smtClean="0"/>
              <a:t>diadakan</a:t>
            </a:r>
            <a:r>
              <a:rPr lang="en-US" sz="1600" dirty="0" smtClean="0"/>
              <a:t> </a:t>
            </a:r>
            <a:r>
              <a:rPr lang="en-US" sz="1600" dirty="0" err="1" smtClean="0"/>
              <a:t>sehingga</a:t>
            </a:r>
            <a:r>
              <a:rPr lang="en-US" sz="1600" dirty="0" smtClean="0"/>
              <a:t> </a:t>
            </a:r>
            <a:r>
              <a:rPr lang="en-US" sz="1600" dirty="0" err="1" smtClean="0"/>
              <a:t>memungkinkan</a:t>
            </a:r>
            <a:r>
              <a:rPr lang="en-US" sz="1600" dirty="0" smtClean="0"/>
              <a:t> </a:t>
            </a:r>
            <a:r>
              <a:rPr lang="en-US" sz="1600" dirty="0" err="1" smtClean="0"/>
              <a:t>tim-tim</a:t>
            </a:r>
            <a:r>
              <a:rPr lang="en-US" sz="1600" dirty="0" smtClean="0"/>
              <a:t> </a:t>
            </a:r>
            <a:r>
              <a:rPr lang="en-US" sz="1600" dirty="0" err="1" smtClean="0"/>
              <a:t>kerja</a:t>
            </a:r>
            <a:r>
              <a:rPr lang="en-US" sz="1600" dirty="0" smtClean="0"/>
              <a:t> </a:t>
            </a:r>
            <a:r>
              <a:rPr lang="en-US" sz="1600" dirty="0" err="1" smtClean="0"/>
              <a:t>membanggakan</a:t>
            </a:r>
            <a:r>
              <a:rPr lang="en-US" sz="1600" dirty="0" smtClean="0"/>
              <a:t> </a:t>
            </a:r>
            <a:r>
              <a:rPr lang="en-US" sz="1600" dirty="0" err="1" smtClean="0"/>
              <a:t>keberhasilan</a:t>
            </a:r>
            <a:r>
              <a:rPr lang="en-US" sz="1600" dirty="0" smtClean="0"/>
              <a:t> </a:t>
            </a:r>
            <a:r>
              <a:rPr lang="en-US" sz="1600" dirty="0" err="1" smtClean="0"/>
              <a:t>dan</a:t>
            </a:r>
            <a:r>
              <a:rPr lang="en-US" sz="1600" dirty="0" smtClean="0"/>
              <a:t> </a:t>
            </a:r>
            <a:r>
              <a:rPr lang="en-US" sz="1600" dirty="0" err="1" smtClean="0"/>
              <a:t>kontribusi</a:t>
            </a:r>
            <a:r>
              <a:rPr lang="en-US" sz="1600" dirty="0" smtClean="0"/>
              <a:t> </a:t>
            </a:r>
            <a:r>
              <a:rPr lang="en-US" sz="1600" dirty="0" err="1" smtClean="0"/>
              <a:t>mereka</a:t>
            </a:r>
            <a:r>
              <a:rPr lang="en-US" sz="1600" dirty="0" smtClean="0"/>
              <a:t>. </a:t>
            </a:r>
            <a:r>
              <a:rPr lang="en-US" sz="1600" dirty="0" err="1" smtClean="0"/>
              <a:t>Masing-masing</a:t>
            </a:r>
            <a:r>
              <a:rPr lang="en-US" sz="1600" dirty="0" smtClean="0"/>
              <a:t> "</a:t>
            </a:r>
            <a:r>
              <a:rPr lang="en-US" sz="1600" dirty="0" err="1" smtClean="0"/>
              <a:t>sesi</a:t>
            </a:r>
            <a:r>
              <a:rPr lang="en-US" sz="1600" dirty="0" smtClean="0"/>
              <a:t> </a:t>
            </a:r>
            <a:r>
              <a:rPr lang="en-US" sz="1600" dirty="0" err="1" smtClean="0"/>
              <a:t>kebanggaan</a:t>
            </a:r>
            <a:r>
              <a:rPr lang="en-US" sz="1600" dirty="0" smtClean="0"/>
              <a:t> yang </a:t>
            </a:r>
            <a:r>
              <a:rPr lang="en-US" sz="1600" dirty="0" err="1" smtClean="0"/>
              <a:t>luar</a:t>
            </a:r>
            <a:r>
              <a:rPr lang="en-US" sz="1600" dirty="0" smtClean="0"/>
              <a:t> </a:t>
            </a:r>
            <a:r>
              <a:rPr lang="en-US" sz="1600" dirty="0" err="1" smtClean="0"/>
              <a:t>biasa</a:t>
            </a:r>
            <a:r>
              <a:rPr lang="en-US" sz="1600" dirty="0" smtClean="0"/>
              <a:t>" </a:t>
            </a:r>
            <a:r>
              <a:rPr lang="en-US" sz="1600" dirty="0" err="1" smtClean="0"/>
              <a:t>memiliki</a:t>
            </a:r>
            <a:r>
              <a:rPr lang="en-US" sz="1600" dirty="0" smtClean="0"/>
              <a:t> </a:t>
            </a:r>
            <a:r>
              <a:rPr lang="en-US" sz="1600" dirty="0" err="1" smtClean="0"/>
              <a:t>tema</a:t>
            </a:r>
            <a:r>
              <a:rPr lang="en-US" sz="1600" dirty="0" smtClean="0"/>
              <a:t> </a:t>
            </a:r>
            <a:r>
              <a:rPr lang="en-US" sz="1600" dirty="0" err="1" smtClean="0"/>
              <a:t>khusus</a:t>
            </a:r>
            <a:r>
              <a:rPr lang="en-US" sz="1600" dirty="0" smtClean="0"/>
              <a:t> </a:t>
            </a:r>
            <a:r>
              <a:rPr lang="en-US" sz="1600" dirty="0" err="1" smtClean="0"/>
              <a:t>seperti</a:t>
            </a:r>
            <a:r>
              <a:rPr lang="en-US" sz="1600" dirty="0" smtClean="0"/>
              <a:t> </a:t>
            </a:r>
            <a:r>
              <a:rPr lang="en-US" sz="1600" dirty="0" err="1" smtClean="0"/>
              <a:t>produktivitas</a:t>
            </a:r>
            <a:r>
              <a:rPr lang="en-US" sz="1600" dirty="0" smtClean="0"/>
              <a:t> yang </a:t>
            </a:r>
            <a:r>
              <a:rPr lang="en-US" sz="1600" dirty="0" err="1" smtClean="0"/>
              <a:t>meningkat</a:t>
            </a:r>
            <a:r>
              <a:rPr lang="en-US" sz="1600" dirty="0" smtClean="0"/>
              <a:t>, </a:t>
            </a:r>
            <a:r>
              <a:rPr lang="en-US" sz="1600" dirty="0" err="1" smtClean="0"/>
              <a:t>kualitas</a:t>
            </a:r>
            <a:r>
              <a:rPr lang="en-US" sz="1600" dirty="0" smtClean="0"/>
              <a:t> </a:t>
            </a:r>
            <a:r>
              <a:rPr lang="en-US" sz="1600" dirty="0" err="1" smtClean="0"/>
              <a:t>produk</a:t>
            </a:r>
            <a:r>
              <a:rPr lang="en-US" sz="1600" dirty="0" smtClean="0"/>
              <a:t> yang </a:t>
            </a:r>
            <a:r>
              <a:rPr lang="en-US" sz="1600" dirty="0" err="1" smtClean="0"/>
              <a:t>lebih</a:t>
            </a:r>
            <a:r>
              <a:rPr lang="en-US" sz="1600" dirty="0" smtClean="0"/>
              <a:t> </a:t>
            </a:r>
            <a:r>
              <a:rPr lang="en-US" sz="1600" dirty="0" err="1" smtClean="0"/>
              <a:t>baik</a:t>
            </a:r>
            <a:r>
              <a:rPr lang="en-US" sz="1600" dirty="0" smtClean="0"/>
              <a:t>, </a:t>
            </a:r>
            <a:r>
              <a:rPr lang="en-US" sz="1600" dirty="0" err="1" smtClean="0"/>
              <a:t>atau</a:t>
            </a:r>
            <a:r>
              <a:rPr lang="en-US" sz="1600" dirty="0" smtClean="0"/>
              <a:t> </a:t>
            </a:r>
            <a:r>
              <a:rPr lang="en-US" sz="1600" dirty="0" err="1" smtClean="0"/>
              <a:t>biaya</a:t>
            </a:r>
            <a:r>
              <a:rPr lang="en-US" sz="1600" dirty="0" smtClean="0"/>
              <a:t> yang </a:t>
            </a:r>
            <a:r>
              <a:rPr lang="en-US" sz="1600" dirty="0" err="1" smtClean="0"/>
              <a:t>berkurang</a:t>
            </a:r>
            <a:r>
              <a:rPr lang="en-US" sz="1600" dirty="0" smtClean="0"/>
              <a:t>. </a:t>
            </a:r>
            <a:r>
              <a:rPr lang="en-US" sz="1600" dirty="0" err="1" smtClean="0"/>
              <a:t>Kehadiran</a:t>
            </a:r>
            <a:r>
              <a:rPr lang="en-US" sz="1600" dirty="0" smtClean="0"/>
              <a:t> </a:t>
            </a:r>
            <a:r>
              <a:rPr lang="en-US" sz="1600" dirty="0" err="1" smtClean="0"/>
              <a:t>bersifat</a:t>
            </a:r>
            <a:r>
              <a:rPr lang="en-US" sz="1600" dirty="0" smtClean="0"/>
              <a:t> </a:t>
            </a:r>
            <a:r>
              <a:rPr lang="en-US" sz="1600" dirty="0" err="1" smtClean="0"/>
              <a:t>sukarela</a:t>
            </a:r>
            <a:r>
              <a:rPr lang="en-US" sz="1600" dirty="0" smtClean="0"/>
              <a:t>, </a:t>
            </a:r>
            <a:r>
              <a:rPr lang="en-US" sz="1600" dirty="0" err="1" smtClean="0"/>
              <a:t>tetapi</a:t>
            </a:r>
            <a:r>
              <a:rPr lang="en-US" sz="1600" dirty="0" smtClean="0"/>
              <a:t> </a:t>
            </a:r>
            <a:r>
              <a:rPr lang="en-US" sz="1600" dirty="0" err="1" smtClean="0"/>
              <a:t>ratusan</a:t>
            </a:r>
            <a:r>
              <a:rPr lang="en-US" sz="1600" dirty="0" smtClean="0"/>
              <a:t> </a:t>
            </a:r>
            <a:r>
              <a:rPr lang="en-US" sz="1600" dirty="0" err="1" smtClean="0"/>
              <a:t>karyawan</a:t>
            </a:r>
            <a:r>
              <a:rPr lang="en-US" sz="1600" dirty="0" smtClean="0"/>
              <a:t> </a:t>
            </a:r>
            <a:r>
              <a:rPr lang="en-US" sz="1600" dirty="0" err="1" smtClean="0"/>
              <a:t>hadir</a:t>
            </a:r>
            <a:r>
              <a:rPr lang="en-US" sz="1600" dirty="0" smtClean="0"/>
              <a:t> </a:t>
            </a:r>
            <a:r>
              <a:rPr lang="en-US" sz="1600" dirty="0" err="1" smtClean="0"/>
              <a:t>untuk</a:t>
            </a:r>
            <a:r>
              <a:rPr lang="en-US" sz="1600" dirty="0" smtClean="0"/>
              <a:t> </a:t>
            </a:r>
            <a:r>
              <a:rPr lang="en-US" sz="1600" dirty="0" err="1" smtClean="0"/>
              <a:t>mendengarkan</a:t>
            </a:r>
            <a:r>
              <a:rPr lang="en-US" sz="1600" dirty="0" smtClean="0"/>
              <a:t> </a:t>
            </a:r>
            <a:r>
              <a:rPr lang="en-US" sz="1600" dirty="0" err="1" smtClean="0"/>
              <a:t>tim-tim</a:t>
            </a:r>
            <a:r>
              <a:rPr lang="en-US" sz="1600" dirty="0" smtClean="0"/>
              <a:t> </a:t>
            </a:r>
            <a:r>
              <a:rPr lang="en-US" sz="1600" dirty="0" err="1" smtClean="0"/>
              <a:t>melakukan</a:t>
            </a:r>
            <a:r>
              <a:rPr lang="en-US" sz="1600" dirty="0" smtClean="0"/>
              <a:t> </a:t>
            </a:r>
            <a:r>
              <a:rPr lang="en-US" sz="1600" dirty="0" err="1" smtClean="0"/>
              <a:t>presentasi</a:t>
            </a:r>
            <a:r>
              <a:rPr lang="en-US" sz="1600" dirty="0" smtClean="0"/>
              <a:t> lima-</a:t>
            </a:r>
            <a:r>
              <a:rPr lang="en-US" sz="1600" dirty="0" err="1" smtClean="0"/>
              <a:t>menit</a:t>
            </a:r>
            <a:r>
              <a:rPr lang="en-US" sz="1600" dirty="0" smtClean="0"/>
              <a:t> yang </a:t>
            </a:r>
            <a:r>
              <a:rPr lang="en-US" sz="1600" dirty="0" err="1" smtClean="0"/>
              <a:t>menjelaskan</a:t>
            </a:r>
            <a:r>
              <a:rPr lang="en-US" sz="1600" dirty="0" smtClean="0"/>
              <a:t> </a:t>
            </a:r>
            <a:r>
              <a:rPr lang="en-US" sz="1600" dirty="0" err="1" smtClean="0"/>
              <a:t>cara</a:t>
            </a:r>
            <a:r>
              <a:rPr lang="en-US" sz="1600" dirty="0" smtClean="0"/>
              <a:t> </a:t>
            </a:r>
            <a:r>
              <a:rPr lang="en-US" sz="1600" dirty="0" err="1" smtClean="0"/>
              <a:t>mereka</a:t>
            </a:r>
            <a:r>
              <a:rPr lang="en-US" sz="1600" dirty="0" smtClean="0"/>
              <a:t> </a:t>
            </a:r>
            <a:r>
              <a:rPr lang="en-US" sz="1600" dirty="0" err="1" smtClean="0"/>
              <a:t>melakukan</a:t>
            </a:r>
            <a:r>
              <a:rPr lang="en-US" sz="1600" dirty="0" smtClean="0"/>
              <a:t> </a:t>
            </a:r>
            <a:r>
              <a:rPr lang="en-US" sz="1600" dirty="0" err="1" smtClean="0"/>
              <a:t>perbaikan</a:t>
            </a:r>
            <a:r>
              <a:rPr lang="en-US" sz="1600" dirty="0" smtClean="0"/>
              <a:t> yang </a:t>
            </a:r>
            <a:r>
              <a:rPr lang="en-US" sz="1600" dirty="0" err="1" smtClean="0"/>
              <a:t>relevan</a:t>
            </a:r>
            <a:r>
              <a:rPr lang="en-US" sz="1600" dirty="0" smtClean="0"/>
              <a:t> </a:t>
            </a:r>
            <a:r>
              <a:rPr lang="en-US" sz="1600" dirty="0" err="1" smtClean="0"/>
              <a:t>dengan</a:t>
            </a:r>
            <a:r>
              <a:rPr lang="en-US" sz="1600" dirty="0" smtClean="0"/>
              <a:t> </a:t>
            </a:r>
            <a:r>
              <a:rPr lang="en-US" sz="1600" dirty="0" err="1" smtClean="0"/>
              <a:t>temanya</a:t>
            </a:r>
            <a:r>
              <a:rPr lang="en-US" sz="1600" dirty="0" smtClean="0"/>
              <a:t>. </a:t>
            </a:r>
            <a:r>
              <a:rPr lang="en-US" sz="1600" dirty="0" err="1" smtClean="0"/>
              <a:t>Setiap</a:t>
            </a:r>
            <a:r>
              <a:rPr lang="en-US" sz="1600" dirty="0" smtClean="0"/>
              <a:t> </a:t>
            </a:r>
            <a:r>
              <a:rPr lang="en-US" sz="1600" dirty="0" err="1" smtClean="0"/>
              <a:t>partisipan</a:t>
            </a:r>
            <a:r>
              <a:rPr lang="en-US" sz="1600" dirty="0" smtClean="0"/>
              <a:t> </a:t>
            </a:r>
            <a:r>
              <a:rPr lang="en-US" sz="1600" dirty="0" err="1" smtClean="0"/>
              <a:t>menerima</a:t>
            </a:r>
            <a:r>
              <a:rPr lang="en-US" sz="1600" dirty="0" smtClean="0"/>
              <a:t> </a:t>
            </a:r>
            <a:r>
              <a:rPr lang="en-US" sz="1600" dirty="0" err="1" smtClean="0"/>
              <a:t>sertifikat</a:t>
            </a:r>
            <a:r>
              <a:rPr lang="en-US" sz="1600" dirty="0" smtClean="0"/>
              <a:t> yang </a:t>
            </a:r>
            <a:r>
              <a:rPr lang="en-US" sz="1600" dirty="0" err="1" smtClean="0"/>
              <a:t>dibingkai</a:t>
            </a:r>
            <a:r>
              <a:rPr lang="en-US" sz="1600" dirty="0" smtClean="0"/>
              <a:t>, </a:t>
            </a:r>
            <a:r>
              <a:rPr lang="en-US" sz="1600" dirty="0" err="1" smtClean="0"/>
              <a:t>dan</a:t>
            </a:r>
            <a:r>
              <a:rPr lang="en-US" sz="1600" dirty="0" smtClean="0"/>
              <a:t> </a:t>
            </a:r>
            <a:r>
              <a:rPr lang="en-US" sz="1600" dirty="0" err="1" smtClean="0"/>
              <a:t>presentasi</a:t>
            </a:r>
            <a:r>
              <a:rPr lang="en-US" sz="1600" dirty="0" smtClean="0"/>
              <a:t> </a:t>
            </a:r>
            <a:r>
              <a:rPr lang="en-US" sz="1600" dirty="0" err="1" smtClean="0"/>
              <a:t>teibaik</a:t>
            </a:r>
            <a:r>
              <a:rPr lang="en-US" sz="1600" dirty="0" smtClean="0"/>
              <a:t> (yang </a:t>
            </a:r>
            <a:r>
              <a:rPr lang="en-US" sz="1600" dirty="0" err="1" smtClean="0"/>
              <a:t>ditentukan</a:t>
            </a:r>
            <a:r>
              <a:rPr lang="en-US" sz="1600" dirty="0" smtClean="0"/>
              <a:t> </a:t>
            </a:r>
            <a:r>
              <a:rPr lang="en-US" sz="1600" dirty="0" err="1" smtClean="0"/>
              <a:t>oleh</a:t>
            </a:r>
            <a:r>
              <a:rPr lang="en-US" sz="1600" dirty="0" smtClean="0"/>
              <a:t> </a:t>
            </a:r>
            <a:r>
              <a:rPr lang="en-US" sz="1600" dirty="0" err="1" smtClean="0"/>
              <a:t>evaluasi</a:t>
            </a:r>
            <a:r>
              <a:rPr lang="en-US" sz="1600" dirty="0" smtClean="0"/>
              <a:t> </a:t>
            </a:r>
            <a:r>
              <a:rPr lang="en-US" sz="1600" dirty="0" err="1" smtClean="0"/>
              <a:t>rekan</a:t>
            </a:r>
            <a:r>
              <a:rPr lang="en-US" sz="1600" dirty="0" smtClean="0"/>
              <a:t> </a:t>
            </a:r>
            <a:r>
              <a:rPr lang="en-US" sz="1600" dirty="0" err="1" smtClean="0"/>
              <a:t>sejawat</a:t>
            </a:r>
            <a:r>
              <a:rPr lang="en-US" sz="1600" dirty="0" smtClean="0"/>
              <a:t>) </a:t>
            </a:r>
            <a:r>
              <a:rPr lang="en-US" sz="1600" dirty="0" err="1" smtClean="0"/>
              <a:t>mendapatkan</a:t>
            </a:r>
            <a:r>
              <a:rPr lang="en-US" sz="1600" dirty="0" smtClean="0"/>
              <a:t> </a:t>
            </a:r>
            <a:r>
              <a:rPr lang="en-US" sz="1600" dirty="0" err="1" smtClean="0"/>
              <a:t>penghargaan</a:t>
            </a:r>
            <a:r>
              <a:rPr lang="en-US" sz="1600" dirty="0" smtClean="0"/>
              <a:t> </a:t>
            </a:r>
            <a:r>
              <a:rPr lang="en-US" sz="1600" dirty="0" err="1" smtClean="0"/>
              <a:t>khusus</a:t>
            </a:r>
            <a:r>
              <a:rPr lang="en-US" sz="1600" dirty="0" smtClean="0"/>
              <a:t>. </a:t>
            </a:r>
            <a:r>
              <a:rPr lang="en-US" sz="1600" dirty="0" err="1" smtClean="0"/>
              <a:t>Selain</a:t>
            </a:r>
            <a:r>
              <a:rPr lang="en-US" sz="1600" dirty="0" smtClean="0"/>
              <a:t> </a:t>
            </a:r>
            <a:r>
              <a:rPr lang="en-US" sz="1600" dirty="0" err="1" smtClean="0"/>
              <a:t>untuk</a:t>
            </a:r>
            <a:r>
              <a:rPr lang="en-US" sz="1600" dirty="0" smtClean="0"/>
              <a:t> </a:t>
            </a:r>
            <a:r>
              <a:rPr lang="en-US" sz="1600" dirty="0" err="1" smtClean="0"/>
              <a:t>merayakan</a:t>
            </a:r>
            <a:r>
              <a:rPr lang="en-US" sz="1600" dirty="0" smtClean="0"/>
              <a:t> </a:t>
            </a:r>
            <a:r>
              <a:rPr lang="en-US" sz="1600" dirty="0" err="1" smtClean="0"/>
              <a:t>keberhasilan</a:t>
            </a:r>
            <a:r>
              <a:rPr lang="en-US" sz="1600" dirty="0" smtClean="0"/>
              <a:t> </a:t>
            </a:r>
            <a:r>
              <a:rPr lang="en-US" sz="1600" dirty="0" err="1" smtClean="0"/>
              <a:t>dan</a:t>
            </a:r>
            <a:r>
              <a:rPr lang="en-US" sz="1600" dirty="0" smtClean="0"/>
              <a:t> </a:t>
            </a:r>
            <a:r>
              <a:rPr lang="en-US" sz="1600" dirty="0" err="1" smtClean="0"/>
              <a:t>menekankan</a:t>
            </a:r>
            <a:r>
              <a:rPr lang="en-US" sz="1600" dirty="0" smtClean="0"/>
              <a:t> </a:t>
            </a:r>
            <a:r>
              <a:rPr lang="en-US" sz="1600" dirty="0" err="1" smtClean="0"/>
              <a:t>nilai-nilai</a:t>
            </a:r>
            <a:r>
              <a:rPr lang="en-US" sz="1600" dirty="0" smtClean="0"/>
              <a:t> </a:t>
            </a:r>
            <a:r>
              <a:rPr lang="en-US" sz="1600" dirty="0" err="1" smtClean="0"/>
              <a:t>penting</a:t>
            </a:r>
            <a:r>
              <a:rPr lang="en-US" sz="1600" dirty="0" smtClean="0"/>
              <a:t> (yang </a:t>
            </a:r>
            <a:r>
              <a:rPr lang="en-US" sz="1600" dirty="0" err="1" smtClean="0"/>
              <a:t>diwujudkan</a:t>
            </a:r>
            <a:r>
              <a:rPr lang="en-US" sz="1600" dirty="0" smtClean="0"/>
              <a:t> </a:t>
            </a:r>
            <a:r>
              <a:rPr lang="en-US" sz="1600" dirty="0" err="1" smtClean="0"/>
              <a:t>oleh</a:t>
            </a:r>
            <a:r>
              <a:rPr lang="en-US" sz="1600" dirty="0" smtClean="0"/>
              <a:t> </a:t>
            </a:r>
            <a:r>
              <a:rPr lang="en-US" sz="1600" dirty="0" err="1" smtClean="0"/>
              <a:t>temanya</a:t>
            </a:r>
            <a:r>
              <a:rPr lang="en-US" sz="1600" dirty="0" smtClean="0"/>
              <a:t>), </a:t>
            </a:r>
            <a:r>
              <a:rPr lang="en-US" sz="1600" dirty="0" err="1" smtClean="0"/>
              <a:t>upacara</a:t>
            </a:r>
            <a:r>
              <a:rPr lang="en-US" sz="1600" dirty="0" smtClean="0"/>
              <a:t> </a:t>
            </a:r>
            <a:r>
              <a:rPr lang="en-US" sz="1600" dirty="0" err="1" smtClean="0"/>
              <a:t>ini</a:t>
            </a:r>
            <a:r>
              <a:rPr lang="en-US" sz="1600" dirty="0" smtClean="0"/>
              <a:t> </a:t>
            </a:r>
            <a:r>
              <a:rPr lang="en-US" sz="1600" dirty="0" err="1" smtClean="0"/>
              <a:t>meningkatkan</a:t>
            </a:r>
            <a:r>
              <a:rPr lang="en-US" sz="1600" dirty="0" smtClean="0"/>
              <a:t> </a:t>
            </a:r>
            <a:r>
              <a:rPr lang="en-US" sz="1600" dirty="0" err="1" smtClean="0"/>
              <a:t>penyebaran</a:t>
            </a:r>
            <a:r>
              <a:rPr lang="en-US" sz="1600" dirty="0" smtClean="0"/>
              <a:t> ide </a:t>
            </a:r>
            <a:r>
              <a:rPr lang="en-US" sz="1600" dirty="0" err="1" smtClean="0"/>
              <a:t>inovatif</a:t>
            </a:r>
            <a:r>
              <a:rPr lang="en-US" sz="1600" dirty="0" smtClean="0"/>
              <a:t> di </a:t>
            </a:r>
            <a:r>
              <a:rPr lang="en-US" sz="1600" dirty="0" err="1" smtClean="0"/>
              <a:t>dalam</a:t>
            </a:r>
            <a:r>
              <a:rPr lang="en-US" sz="1600" dirty="0" smtClean="0"/>
              <a:t> </a:t>
            </a:r>
            <a:r>
              <a:rPr lang="en-US" sz="1600" dirty="0" err="1" smtClean="0"/>
              <a:t>perusahaan</a:t>
            </a:r>
            <a:r>
              <a:rPr lang="en-US" sz="1600" dirty="0" smtClean="0"/>
              <a:t>.</a:t>
            </a:r>
          </a:p>
        </p:txBody>
      </p:sp>
    </p:spTree>
    <p:extLst>
      <p:ext uri="{BB962C8B-B14F-4D97-AF65-F5344CB8AC3E}">
        <p14:creationId xmlns:p14="http://schemas.microsoft.com/office/powerpoint/2010/main" val="29839287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47284271"/>
              </p:ext>
            </p:extLst>
          </p:nvPr>
        </p:nvGraphicFramePr>
        <p:xfrm>
          <a:off x="503238" y="530225"/>
          <a:ext cx="8183562" cy="4187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51301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lstStyle/>
          <a:p>
            <a:r>
              <a:rPr lang="id-ID" b="1" dirty="0" smtClean="0"/>
              <a:t>TEORI SIFAT</a:t>
            </a:r>
            <a:endParaRPr lang="id-ID"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02265662"/>
              </p:ext>
            </p:extLst>
          </p:nvPr>
        </p:nvGraphicFramePr>
        <p:xfrm>
          <a:off x="457200" y="1196752"/>
          <a:ext cx="8291264" cy="49294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028341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TEORI PERILAKU</a:t>
            </a:r>
            <a:endParaRPr lang="id-ID"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25963913"/>
              </p:ext>
            </p:extLst>
          </p:nvPr>
        </p:nvGraphicFramePr>
        <p:xfrm>
          <a:off x="72008" y="764704"/>
          <a:ext cx="8964488"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490859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b="1" dirty="0" smtClean="0"/>
              <a:t>TEORI SITUASIONAL</a:t>
            </a:r>
            <a:r>
              <a:rPr lang="id-ID" sz="2200" b="1" dirty="0" smtClean="0"/>
              <a:t> (Hersey &amp; Blanchard)</a:t>
            </a:r>
            <a:endParaRPr lang="id-ID" dirty="0"/>
          </a:p>
        </p:txBody>
      </p:sp>
      <p:sp>
        <p:nvSpPr>
          <p:cNvPr id="3" name="Content Placeholder 2"/>
          <p:cNvSpPr>
            <a:spLocks noGrp="1"/>
          </p:cNvSpPr>
          <p:nvPr>
            <p:ph idx="1"/>
          </p:nvPr>
        </p:nvSpPr>
        <p:spPr>
          <a:xfrm>
            <a:off x="395536" y="836712"/>
            <a:ext cx="8363272" cy="4525963"/>
          </a:xfrm>
        </p:spPr>
        <p:txBody>
          <a:bodyPr>
            <a:noAutofit/>
          </a:bodyPr>
          <a:lstStyle/>
          <a:p>
            <a:pPr marL="438150">
              <a:buFont typeface="Wingdings" pitchFamily="2" charset="2"/>
              <a:buChar char="v"/>
            </a:pPr>
            <a:r>
              <a:rPr lang="id-ID" sz="2400" dirty="0">
                <a:latin typeface="Arial Narrow" pitchFamily="34" charset="0"/>
              </a:rPr>
              <a:t>Gaya kepemimpinan tgt pd </a:t>
            </a:r>
            <a:r>
              <a:rPr lang="id-ID" sz="2400" i="1" dirty="0">
                <a:solidFill>
                  <a:srgbClr val="FF0000"/>
                </a:solidFill>
                <a:latin typeface="Arial Narrow" pitchFamily="34" charset="0"/>
              </a:rPr>
              <a:t>kesediaan </a:t>
            </a:r>
            <a:r>
              <a:rPr lang="id-ID" sz="2400" dirty="0">
                <a:latin typeface="Arial Narrow" pitchFamily="34" charset="0"/>
              </a:rPr>
              <a:t>dan </a:t>
            </a:r>
            <a:r>
              <a:rPr lang="id-ID" sz="2400" i="1" dirty="0">
                <a:solidFill>
                  <a:srgbClr val="FF0000"/>
                </a:solidFill>
                <a:latin typeface="Arial Narrow" pitchFamily="34" charset="0"/>
              </a:rPr>
              <a:t>kematangan/kedewasaan</a:t>
            </a:r>
            <a:r>
              <a:rPr lang="id-ID" sz="2400" dirty="0">
                <a:solidFill>
                  <a:srgbClr val="FF0000"/>
                </a:solidFill>
                <a:latin typeface="Arial Narrow" pitchFamily="34" charset="0"/>
              </a:rPr>
              <a:t> </a:t>
            </a:r>
            <a:r>
              <a:rPr lang="id-ID" sz="2400" dirty="0" smtClean="0">
                <a:latin typeface="Arial Narrow" pitchFamily="34" charset="0"/>
              </a:rPr>
              <a:t>bawahan, yakni: </a:t>
            </a:r>
            <a:r>
              <a:rPr lang="id-ID" sz="2400" dirty="0" smtClean="0">
                <a:solidFill>
                  <a:srgbClr val="FF0000"/>
                </a:solidFill>
                <a:latin typeface="Arial Narrow" pitchFamily="34" charset="0"/>
              </a:rPr>
              <a:t>(1)</a:t>
            </a:r>
            <a:r>
              <a:rPr lang="id-ID" sz="2400" dirty="0">
                <a:latin typeface="Arial Narrow" pitchFamily="34" charset="0"/>
              </a:rPr>
              <a:t>, </a:t>
            </a:r>
            <a:r>
              <a:rPr lang="id-ID" sz="2400" dirty="0" smtClean="0">
                <a:latin typeface="Arial Narrow" pitchFamily="34" charset="0"/>
              </a:rPr>
              <a:t>keinginan berprestasi</a:t>
            </a:r>
            <a:r>
              <a:rPr lang="id-ID" sz="2400" dirty="0" smtClean="0"/>
              <a:t>,</a:t>
            </a:r>
            <a:r>
              <a:rPr lang="id-ID" sz="2400" dirty="0" smtClean="0">
                <a:latin typeface="Arial Narrow" pitchFamily="34" charset="0"/>
              </a:rPr>
              <a:t> </a:t>
            </a:r>
            <a:r>
              <a:rPr lang="id-ID" sz="2400" dirty="0" smtClean="0">
                <a:solidFill>
                  <a:srgbClr val="FF0000"/>
                </a:solidFill>
                <a:latin typeface="Arial Narrow" pitchFamily="34" charset="0"/>
              </a:rPr>
              <a:t>(2)</a:t>
            </a:r>
            <a:r>
              <a:rPr lang="id-ID" sz="2400" dirty="0">
                <a:latin typeface="Arial Narrow" pitchFamily="34" charset="0"/>
              </a:rPr>
              <a:t>, </a:t>
            </a:r>
            <a:r>
              <a:rPr lang="id-ID" sz="2400" dirty="0" smtClean="0">
                <a:latin typeface="Arial Narrow" pitchFamily="34" charset="0"/>
              </a:rPr>
              <a:t>kesediaan </a:t>
            </a:r>
            <a:r>
              <a:rPr lang="id-ID" sz="2400" dirty="0">
                <a:latin typeface="Arial Narrow" pitchFamily="34" charset="0"/>
              </a:rPr>
              <a:t>menerima tgg </a:t>
            </a:r>
            <a:r>
              <a:rPr lang="id-ID" sz="2400" dirty="0" smtClean="0">
                <a:latin typeface="Arial Narrow" pitchFamily="34" charset="0"/>
              </a:rPr>
              <a:t>jawab</a:t>
            </a:r>
            <a:r>
              <a:rPr lang="id-ID" sz="2400" dirty="0" smtClean="0"/>
              <a:t>,</a:t>
            </a:r>
            <a:r>
              <a:rPr lang="id-ID" sz="2400" dirty="0" smtClean="0">
                <a:latin typeface="Arial Narrow" pitchFamily="34" charset="0"/>
              </a:rPr>
              <a:t> dan </a:t>
            </a:r>
            <a:r>
              <a:rPr lang="id-ID" sz="2400" dirty="0" smtClean="0">
                <a:solidFill>
                  <a:srgbClr val="FF0000"/>
                </a:solidFill>
                <a:latin typeface="Arial Narrow" pitchFamily="34" charset="0"/>
              </a:rPr>
              <a:t>(3) </a:t>
            </a:r>
            <a:r>
              <a:rPr lang="id-ID" sz="2400" dirty="0" smtClean="0">
                <a:latin typeface="Arial Narrow" pitchFamily="34" charset="0"/>
              </a:rPr>
              <a:t>kemampuan </a:t>
            </a:r>
            <a:r>
              <a:rPr lang="id-ID" sz="2400" dirty="0">
                <a:latin typeface="Arial Narrow" pitchFamily="34" charset="0"/>
              </a:rPr>
              <a:t>serta pengalaman yg berkaitan dgn tugas, tujuan dan pengetahuan bawahan merupakan variabel-variabel penting dlm menentukan gaya kepemimpinan yg </a:t>
            </a:r>
            <a:r>
              <a:rPr lang="id-ID" sz="2400" dirty="0" smtClean="0">
                <a:latin typeface="Arial Narrow" pitchFamily="34" charset="0"/>
              </a:rPr>
              <a:t>efektif.</a:t>
            </a:r>
          </a:p>
          <a:p>
            <a:pPr marL="438150" lvl="1" indent="-342900">
              <a:buFont typeface="Wingdings" pitchFamily="2" charset="2"/>
              <a:buChar char="v"/>
              <a:defRPr/>
            </a:pPr>
            <a:r>
              <a:rPr lang="id-ID" sz="2400" dirty="0" smtClean="0">
                <a:latin typeface="Arial Narrow" pitchFamily="34" charset="0"/>
              </a:rPr>
              <a:t>Kematangan/kedewasaan (</a:t>
            </a:r>
            <a:r>
              <a:rPr lang="id-ID" sz="2400" i="1" dirty="0" smtClean="0">
                <a:latin typeface="Arial Narrow" pitchFamily="34" charset="0"/>
              </a:rPr>
              <a:t>maturity</a:t>
            </a:r>
            <a:r>
              <a:rPr lang="id-ID" sz="2400" dirty="0" smtClean="0">
                <a:latin typeface="Arial Narrow" pitchFamily="34" charset="0"/>
              </a:rPr>
              <a:t>) seseorang atau kelompok tdk berlaku mutlak, artinya dewasa atau tdknya harus dilihat dlm konteks tugas yg berbeda. E.g: seseorang cukup dewasa utk tgs A, namun krg dewasa utk tgs B. Jadi utk melakukan tgs A dan B dibutuhkan gaya kepemimpinan yg berbeda</a:t>
            </a:r>
          </a:p>
          <a:p>
            <a:pPr>
              <a:buFont typeface="Wingdings" pitchFamily="2" charset="2"/>
              <a:buChar char="v"/>
            </a:pPr>
            <a:endParaRPr lang="id-ID" sz="2400" dirty="0">
              <a:latin typeface="Arial Narrow" pitchFamily="34" charset="0"/>
            </a:endParaRPr>
          </a:p>
        </p:txBody>
      </p:sp>
    </p:spTree>
    <p:extLst>
      <p:ext uri="{BB962C8B-B14F-4D97-AF65-F5344CB8AC3E}">
        <p14:creationId xmlns:p14="http://schemas.microsoft.com/office/powerpoint/2010/main" val="41630277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Text Box 47"/>
          <p:cNvSpPr txBox="1">
            <a:spLocks noChangeArrowheads="1"/>
          </p:cNvSpPr>
          <p:nvPr/>
        </p:nvSpPr>
        <p:spPr bwMode="auto">
          <a:xfrm>
            <a:off x="685800" y="5562600"/>
            <a:ext cx="8305800" cy="368300"/>
          </a:xfrm>
          <a:prstGeom prst="rect">
            <a:avLst/>
          </a:prstGeom>
          <a:noFill/>
          <a:ln w="9525">
            <a:noFill/>
            <a:miter lim="800000"/>
            <a:headEnd/>
            <a:tailEnd/>
          </a:ln>
        </p:spPr>
        <p:txBody>
          <a:bodyPr>
            <a:spAutoFit/>
          </a:bodyPr>
          <a:lstStyle/>
          <a:p>
            <a:pPr>
              <a:spcBef>
                <a:spcPct val="50000"/>
              </a:spcBef>
            </a:pPr>
            <a:endParaRPr lang="id-ID"/>
          </a:p>
        </p:txBody>
      </p:sp>
      <p:grpSp>
        <p:nvGrpSpPr>
          <p:cNvPr id="2" name="Group 26"/>
          <p:cNvGrpSpPr/>
          <p:nvPr/>
        </p:nvGrpSpPr>
        <p:grpSpPr>
          <a:xfrm>
            <a:off x="323528" y="1340768"/>
            <a:ext cx="8568952" cy="4717636"/>
            <a:chOff x="203689" y="980728"/>
            <a:chExt cx="7838174" cy="2758418"/>
          </a:xfrm>
        </p:grpSpPr>
        <p:sp>
          <p:nvSpPr>
            <p:cNvPr id="29703" name="Rectangle 9"/>
            <p:cNvSpPr>
              <a:spLocks noChangeArrowheads="1"/>
            </p:cNvSpPr>
            <p:nvPr/>
          </p:nvSpPr>
          <p:spPr bwMode="auto">
            <a:xfrm>
              <a:off x="4961793" y="2189164"/>
              <a:ext cx="2945423" cy="1182687"/>
            </a:xfrm>
            <a:prstGeom prst="rect">
              <a:avLst/>
            </a:prstGeom>
            <a:solidFill>
              <a:srgbClr val="00FF00"/>
            </a:solidFill>
            <a:ln w="9525">
              <a:noFill/>
              <a:miter lim="800000"/>
              <a:headEnd/>
              <a:tailEnd/>
            </a:ln>
          </p:spPr>
          <p:txBody>
            <a:bodyPr/>
            <a:lstStyle/>
            <a:p>
              <a:pPr algn="ctr">
                <a:lnSpc>
                  <a:spcPct val="80000"/>
                </a:lnSpc>
                <a:spcBef>
                  <a:spcPct val="20000"/>
                </a:spcBef>
              </a:pPr>
              <a:endParaRPr lang="id-ID" sz="800" b="1" i="1" dirty="0" smtClean="0"/>
            </a:p>
            <a:p>
              <a:pPr algn="ctr">
                <a:lnSpc>
                  <a:spcPct val="80000"/>
                </a:lnSpc>
                <a:spcBef>
                  <a:spcPct val="20000"/>
                </a:spcBef>
              </a:pPr>
              <a:endParaRPr lang="id-ID" sz="800" b="1" i="1" dirty="0" smtClean="0"/>
            </a:p>
            <a:p>
              <a:pPr algn="ctr">
                <a:lnSpc>
                  <a:spcPct val="80000"/>
                </a:lnSpc>
                <a:spcBef>
                  <a:spcPct val="20000"/>
                </a:spcBef>
              </a:pPr>
              <a:r>
                <a:rPr lang="id-ID" sz="2400" b="1" dirty="0" smtClean="0"/>
                <a:t>High Task</a:t>
              </a:r>
            </a:p>
            <a:p>
              <a:pPr algn="ctr">
                <a:lnSpc>
                  <a:spcPct val="80000"/>
                </a:lnSpc>
                <a:spcBef>
                  <a:spcPct val="20000"/>
                </a:spcBef>
              </a:pPr>
              <a:r>
                <a:rPr lang="id-ID" sz="2400" b="1" dirty="0" smtClean="0"/>
                <a:t>Low Relationship</a:t>
              </a:r>
              <a:endParaRPr lang="en-US" sz="2400" b="1" dirty="0"/>
            </a:p>
            <a:p>
              <a:pPr algn="ctr">
                <a:lnSpc>
                  <a:spcPct val="80000"/>
                </a:lnSpc>
                <a:spcBef>
                  <a:spcPct val="20000"/>
                </a:spcBef>
              </a:pPr>
              <a:r>
                <a:rPr lang="en-US" sz="2400" b="1" dirty="0" smtClean="0"/>
                <a:t>(</a:t>
              </a:r>
              <a:r>
                <a:rPr lang="id-ID" sz="2400" b="1" dirty="0" smtClean="0"/>
                <a:t>Telling/</a:t>
              </a:r>
              <a:r>
                <a:rPr lang="en-US" sz="2400" b="1" dirty="0" err="1" smtClean="0"/>
                <a:t>Instruktif</a:t>
              </a:r>
              <a:r>
                <a:rPr lang="en-US" sz="2400" b="1" dirty="0"/>
                <a:t>)</a:t>
              </a:r>
            </a:p>
          </p:txBody>
        </p:sp>
        <p:sp>
          <p:nvSpPr>
            <p:cNvPr id="29704" name="Rectangle 8"/>
            <p:cNvSpPr>
              <a:spLocks noChangeArrowheads="1"/>
            </p:cNvSpPr>
            <p:nvPr/>
          </p:nvSpPr>
          <p:spPr bwMode="auto">
            <a:xfrm>
              <a:off x="2014904" y="2189164"/>
              <a:ext cx="2946888" cy="1182687"/>
            </a:xfrm>
            <a:prstGeom prst="rect">
              <a:avLst/>
            </a:prstGeom>
            <a:solidFill>
              <a:srgbClr val="00B0F0"/>
            </a:solidFill>
            <a:ln w="9525">
              <a:noFill/>
              <a:miter lim="800000"/>
              <a:headEnd/>
              <a:tailEnd/>
            </a:ln>
          </p:spPr>
          <p:txBody>
            <a:bodyPr/>
            <a:lstStyle/>
            <a:p>
              <a:pPr algn="ctr">
                <a:lnSpc>
                  <a:spcPct val="80000"/>
                </a:lnSpc>
                <a:spcBef>
                  <a:spcPct val="20000"/>
                </a:spcBef>
              </a:pPr>
              <a:endParaRPr lang="id-ID" sz="800" b="1" dirty="0" smtClean="0"/>
            </a:p>
            <a:p>
              <a:pPr algn="ctr">
                <a:lnSpc>
                  <a:spcPct val="80000"/>
                </a:lnSpc>
                <a:spcBef>
                  <a:spcPct val="20000"/>
                </a:spcBef>
              </a:pPr>
              <a:endParaRPr lang="id-ID" sz="800" b="1" dirty="0" smtClean="0"/>
            </a:p>
            <a:p>
              <a:pPr algn="ctr">
                <a:lnSpc>
                  <a:spcPct val="80000"/>
                </a:lnSpc>
                <a:spcBef>
                  <a:spcPct val="20000"/>
                </a:spcBef>
              </a:pPr>
              <a:r>
                <a:rPr lang="id-ID" sz="2400" b="1" dirty="0" smtClean="0"/>
                <a:t>Low Task</a:t>
              </a:r>
            </a:p>
            <a:p>
              <a:pPr algn="ctr">
                <a:lnSpc>
                  <a:spcPct val="80000"/>
                </a:lnSpc>
                <a:spcBef>
                  <a:spcPct val="20000"/>
                </a:spcBef>
              </a:pPr>
              <a:r>
                <a:rPr lang="id-ID" sz="2400" b="1" dirty="0" smtClean="0"/>
                <a:t>Low Relationship</a:t>
              </a:r>
              <a:endParaRPr lang="en-US" sz="2400" b="1" dirty="0"/>
            </a:p>
            <a:p>
              <a:pPr algn="ctr">
                <a:lnSpc>
                  <a:spcPct val="80000"/>
                </a:lnSpc>
                <a:spcBef>
                  <a:spcPct val="20000"/>
                </a:spcBef>
              </a:pPr>
              <a:r>
                <a:rPr lang="en-US" sz="2400" b="1" dirty="0" smtClean="0"/>
                <a:t>(</a:t>
              </a:r>
              <a:r>
                <a:rPr lang="en-US" sz="2400" b="1" dirty="0" err="1" smtClean="0"/>
                <a:t>Delegatif</a:t>
              </a:r>
              <a:r>
                <a:rPr lang="en-US" sz="2400" b="1" dirty="0"/>
                <a:t>)</a:t>
              </a:r>
            </a:p>
          </p:txBody>
        </p:sp>
        <p:sp>
          <p:nvSpPr>
            <p:cNvPr id="29705" name="Rectangle 7"/>
            <p:cNvSpPr>
              <a:spLocks noChangeArrowheads="1"/>
            </p:cNvSpPr>
            <p:nvPr/>
          </p:nvSpPr>
          <p:spPr bwMode="auto">
            <a:xfrm>
              <a:off x="4961793" y="1085851"/>
              <a:ext cx="2945423" cy="1103313"/>
            </a:xfrm>
            <a:prstGeom prst="rect">
              <a:avLst/>
            </a:prstGeom>
            <a:solidFill>
              <a:srgbClr val="FFFF00"/>
            </a:solidFill>
            <a:ln w="9525">
              <a:noFill/>
              <a:miter lim="800000"/>
              <a:headEnd/>
              <a:tailEnd/>
            </a:ln>
          </p:spPr>
          <p:txBody>
            <a:bodyPr/>
            <a:lstStyle/>
            <a:p>
              <a:pPr algn="ctr">
                <a:lnSpc>
                  <a:spcPct val="80000"/>
                </a:lnSpc>
                <a:spcBef>
                  <a:spcPct val="20000"/>
                </a:spcBef>
              </a:pPr>
              <a:endParaRPr lang="id-ID" sz="800" b="1" i="1" dirty="0" smtClean="0"/>
            </a:p>
            <a:p>
              <a:pPr algn="ctr">
                <a:lnSpc>
                  <a:spcPct val="80000"/>
                </a:lnSpc>
                <a:spcBef>
                  <a:spcPct val="20000"/>
                </a:spcBef>
              </a:pPr>
              <a:endParaRPr lang="id-ID" sz="800" b="1" i="1" dirty="0" smtClean="0"/>
            </a:p>
            <a:p>
              <a:pPr algn="ctr">
                <a:lnSpc>
                  <a:spcPct val="80000"/>
                </a:lnSpc>
                <a:spcBef>
                  <a:spcPct val="20000"/>
                </a:spcBef>
              </a:pPr>
              <a:r>
                <a:rPr lang="id-ID" sz="2400" b="1" dirty="0" smtClean="0"/>
                <a:t>High Task</a:t>
              </a:r>
            </a:p>
            <a:p>
              <a:pPr algn="ctr">
                <a:lnSpc>
                  <a:spcPct val="80000"/>
                </a:lnSpc>
                <a:spcBef>
                  <a:spcPct val="20000"/>
                </a:spcBef>
              </a:pPr>
              <a:r>
                <a:rPr lang="id-ID" sz="2400" b="1" dirty="0" smtClean="0"/>
                <a:t>High Relationship</a:t>
              </a:r>
              <a:endParaRPr lang="en-US" sz="2400" b="1" dirty="0"/>
            </a:p>
            <a:p>
              <a:pPr algn="ctr">
                <a:lnSpc>
                  <a:spcPct val="80000"/>
                </a:lnSpc>
                <a:spcBef>
                  <a:spcPct val="20000"/>
                </a:spcBef>
              </a:pPr>
              <a:r>
                <a:rPr lang="en-US" sz="2400" b="1" dirty="0" smtClean="0"/>
                <a:t>(</a:t>
              </a:r>
              <a:r>
                <a:rPr lang="id-ID" sz="2400" b="1" dirty="0" smtClean="0"/>
                <a:t>Selling/Konsultatif</a:t>
              </a:r>
              <a:r>
                <a:rPr lang="en-US" sz="2400" b="1" dirty="0" smtClean="0"/>
                <a:t>)</a:t>
              </a:r>
              <a:endParaRPr lang="en-US" sz="2400" b="1" dirty="0"/>
            </a:p>
          </p:txBody>
        </p:sp>
        <p:sp>
          <p:nvSpPr>
            <p:cNvPr id="29706" name="Rectangle 6"/>
            <p:cNvSpPr>
              <a:spLocks noChangeArrowheads="1"/>
            </p:cNvSpPr>
            <p:nvPr/>
          </p:nvSpPr>
          <p:spPr bwMode="auto">
            <a:xfrm>
              <a:off x="1982098" y="1085850"/>
              <a:ext cx="2979695" cy="1115874"/>
            </a:xfrm>
            <a:prstGeom prst="rect">
              <a:avLst/>
            </a:prstGeom>
            <a:solidFill>
              <a:srgbClr val="FF0000"/>
            </a:solidFill>
            <a:ln w="9525">
              <a:noFill/>
              <a:miter lim="800000"/>
              <a:headEnd/>
              <a:tailEnd/>
            </a:ln>
          </p:spPr>
          <p:txBody>
            <a:bodyPr/>
            <a:lstStyle/>
            <a:p>
              <a:pPr algn="ctr">
                <a:lnSpc>
                  <a:spcPct val="80000"/>
                </a:lnSpc>
              </a:pPr>
              <a:endParaRPr lang="id-ID" sz="2400" b="1" dirty="0" smtClean="0">
                <a:solidFill>
                  <a:schemeClr val="bg1"/>
                </a:solidFill>
              </a:endParaRPr>
            </a:p>
            <a:p>
              <a:pPr algn="ctr">
                <a:lnSpc>
                  <a:spcPct val="80000"/>
                </a:lnSpc>
              </a:pPr>
              <a:r>
                <a:rPr lang="id-ID" sz="2400" b="1" dirty="0" smtClean="0">
                  <a:solidFill>
                    <a:schemeClr val="bg1"/>
                  </a:solidFill>
                </a:rPr>
                <a:t>Low Task </a:t>
              </a:r>
            </a:p>
            <a:p>
              <a:pPr algn="ctr">
                <a:lnSpc>
                  <a:spcPct val="80000"/>
                </a:lnSpc>
              </a:pPr>
              <a:r>
                <a:rPr lang="id-ID" sz="2400" b="1" dirty="0" smtClean="0">
                  <a:solidFill>
                    <a:schemeClr val="bg1"/>
                  </a:solidFill>
                </a:rPr>
                <a:t>High Relationship</a:t>
              </a:r>
              <a:endParaRPr lang="en-US" sz="2400" b="1" dirty="0">
                <a:solidFill>
                  <a:schemeClr val="bg1"/>
                </a:solidFill>
              </a:endParaRPr>
            </a:p>
            <a:p>
              <a:pPr algn="ctr">
                <a:lnSpc>
                  <a:spcPct val="80000"/>
                </a:lnSpc>
              </a:pPr>
              <a:r>
                <a:rPr lang="en-US" sz="2400" b="1" dirty="0" smtClean="0">
                  <a:solidFill>
                    <a:schemeClr val="bg1"/>
                  </a:solidFill>
                </a:rPr>
                <a:t>(</a:t>
              </a:r>
              <a:r>
                <a:rPr lang="en-US" sz="2400" b="1" dirty="0" err="1" smtClean="0">
                  <a:solidFill>
                    <a:schemeClr val="bg1"/>
                  </a:solidFill>
                </a:rPr>
                <a:t>Partisipatif</a:t>
              </a:r>
              <a:r>
                <a:rPr lang="en-US" sz="2400" b="1" dirty="0" smtClean="0">
                  <a:solidFill>
                    <a:schemeClr val="bg1"/>
                  </a:solidFill>
                </a:rPr>
                <a:t> </a:t>
              </a:r>
              <a:r>
                <a:rPr lang="en-US" sz="2400" b="1" dirty="0">
                  <a:solidFill>
                    <a:schemeClr val="bg1"/>
                  </a:solidFill>
                </a:rPr>
                <a:t>)</a:t>
              </a:r>
            </a:p>
          </p:txBody>
        </p:sp>
        <p:sp>
          <p:nvSpPr>
            <p:cNvPr id="29707" name="Line 10"/>
            <p:cNvSpPr>
              <a:spLocks noChangeShapeType="1"/>
            </p:cNvSpPr>
            <p:nvPr/>
          </p:nvSpPr>
          <p:spPr bwMode="auto">
            <a:xfrm>
              <a:off x="2014905" y="1085850"/>
              <a:ext cx="5892311" cy="0"/>
            </a:xfrm>
            <a:prstGeom prst="line">
              <a:avLst/>
            </a:prstGeom>
            <a:noFill/>
            <a:ln w="28575" cap="sq">
              <a:solidFill>
                <a:schemeClr val="tx1"/>
              </a:solidFill>
              <a:round/>
              <a:headEnd/>
              <a:tailEnd/>
            </a:ln>
          </p:spPr>
          <p:txBody>
            <a:bodyPr/>
            <a:lstStyle/>
            <a:p>
              <a:endParaRPr lang="id-ID" b="1"/>
            </a:p>
          </p:txBody>
        </p:sp>
        <p:sp>
          <p:nvSpPr>
            <p:cNvPr id="29708" name="Line 11"/>
            <p:cNvSpPr>
              <a:spLocks noChangeShapeType="1"/>
            </p:cNvSpPr>
            <p:nvPr/>
          </p:nvSpPr>
          <p:spPr bwMode="auto">
            <a:xfrm>
              <a:off x="2014905" y="2189163"/>
              <a:ext cx="5892311" cy="0"/>
            </a:xfrm>
            <a:prstGeom prst="line">
              <a:avLst/>
            </a:prstGeom>
            <a:noFill/>
            <a:ln w="12700">
              <a:solidFill>
                <a:schemeClr val="tx1"/>
              </a:solidFill>
              <a:round/>
              <a:headEnd/>
              <a:tailEnd/>
            </a:ln>
          </p:spPr>
          <p:txBody>
            <a:bodyPr/>
            <a:lstStyle/>
            <a:p>
              <a:endParaRPr lang="id-ID" b="1"/>
            </a:p>
          </p:txBody>
        </p:sp>
        <p:sp>
          <p:nvSpPr>
            <p:cNvPr id="29709" name="Line 12"/>
            <p:cNvSpPr>
              <a:spLocks noChangeShapeType="1"/>
            </p:cNvSpPr>
            <p:nvPr/>
          </p:nvSpPr>
          <p:spPr bwMode="auto">
            <a:xfrm>
              <a:off x="2014905" y="3371850"/>
              <a:ext cx="5892311" cy="0"/>
            </a:xfrm>
            <a:prstGeom prst="line">
              <a:avLst/>
            </a:prstGeom>
            <a:noFill/>
            <a:ln w="28575" cap="sq">
              <a:solidFill>
                <a:schemeClr val="tx1"/>
              </a:solidFill>
              <a:round/>
              <a:headEnd/>
              <a:tailEnd/>
            </a:ln>
          </p:spPr>
          <p:txBody>
            <a:bodyPr/>
            <a:lstStyle/>
            <a:p>
              <a:endParaRPr lang="id-ID" b="1"/>
            </a:p>
          </p:txBody>
        </p:sp>
        <p:sp>
          <p:nvSpPr>
            <p:cNvPr id="29710" name="Line 13"/>
            <p:cNvSpPr>
              <a:spLocks noChangeShapeType="1"/>
            </p:cNvSpPr>
            <p:nvPr/>
          </p:nvSpPr>
          <p:spPr bwMode="auto">
            <a:xfrm>
              <a:off x="2014904" y="1085850"/>
              <a:ext cx="0" cy="2286000"/>
            </a:xfrm>
            <a:prstGeom prst="line">
              <a:avLst/>
            </a:prstGeom>
            <a:noFill/>
            <a:ln w="28575" cap="sq">
              <a:solidFill>
                <a:schemeClr val="tx1"/>
              </a:solidFill>
              <a:round/>
              <a:headEnd/>
              <a:tailEnd/>
            </a:ln>
          </p:spPr>
          <p:txBody>
            <a:bodyPr/>
            <a:lstStyle/>
            <a:p>
              <a:endParaRPr lang="id-ID" b="1"/>
            </a:p>
          </p:txBody>
        </p:sp>
        <p:sp>
          <p:nvSpPr>
            <p:cNvPr id="29711" name="Line 14"/>
            <p:cNvSpPr>
              <a:spLocks noChangeShapeType="1"/>
            </p:cNvSpPr>
            <p:nvPr/>
          </p:nvSpPr>
          <p:spPr bwMode="auto">
            <a:xfrm>
              <a:off x="4961792" y="1085850"/>
              <a:ext cx="0" cy="2286000"/>
            </a:xfrm>
            <a:prstGeom prst="line">
              <a:avLst/>
            </a:prstGeom>
            <a:noFill/>
            <a:ln w="12700">
              <a:solidFill>
                <a:schemeClr val="tx1"/>
              </a:solidFill>
              <a:round/>
              <a:headEnd/>
              <a:tailEnd/>
            </a:ln>
          </p:spPr>
          <p:txBody>
            <a:bodyPr/>
            <a:lstStyle/>
            <a:p>
              <a:endParaRPr lang="id-ID" b="1"/>
            </a:p>
          </p:txBody>
        </p:sp>
        <p:sp>
          <p:nvSpPr>
            <p:cNvPr id="29712" name="Line 15"/>
            <p:cNvSpPr>
              <a:spLocks noChangeShapeType="1"/>
            </p:cNvSpPr>
            <p:nvPr/>
          </p:nvSpPr>
          <p:spPr bwMode="auto">
            <a:xfrm>
              <a:off x="7907215" y="1085850"/>
              <a:ext cx="0" cy="2286000"/>
            </a:xfrm>
            <a:prstGeom prst="line">
              <a:avLst/>
            </a:prstGeom>
            <a:noFill/>
            <a:ln w="28575" cap="sq">
              <a:solidFill>
                <a:schemeClr val="tx1"/>
              </a:solidFill>
              <a:round/>
              <a:headEnd/>
              <a:tailEnd/>
            </a:ln>
          </p:spPr>
          <p:txBody>
            <a:bodyPr/>
            <a:lstStyle/>
            <a:p>
              <a:endParaRPr lang="id-ID" b="1"/>
            </a:p>
          </p:txBody>
        </p:sp>
        <p:sp>
          <p:nvSpPr>
            <p:cNvPr id="29713" name="Line 33"/>
            <p:cNvSpPr>
              <a:spLocks noChangeShapeType="1"/>
            </p:cNvSpPr>
            <p:nvPr/>
          </p:nvSpPr>
          <p:spPr bwMode="auto">
            <a:xfrm>
              <a:off x="1043608" y="2538551"/>
              <a:ext cx="0" cy="558800"/>
            </a:xfrm>
            <a:prstGeom prst="line">
              <a:avLst/>
            </a:prstGeom>
            <a:noFill/>
            <a:ln w="9525">
              <a:solidFill>
                <a:schemeClr val="tx1"/>
              </a:solidFill>
              <a:round/>
              <a:headEnd/>
              <a:tailEnd type="triangle" w="med" len="med"/>
            </a:ln>
          </p:spPr>
          <p:txBody>
            <a:bodyPr/>
            <a:lstStyle/>
            <a:p>
              <a:endParaRPr lang="id-ID" b="1"/>
            </a:p>
          </p:txBody>
        </p:sp>
        <p:sp>
          <p:nvSpPr>
            <p:cNvPr id="29714" name="Text Box 35"/>
            <p:cNvSpPr txBox="1">
              <a:spLocks noChangeArrowheads="1"/>
            </p:cNvSpPr>
            <p:nvPr/>
          </p:nvSpPr>
          <p:spPr bwMode="auto">
            <a:xfrm>
              <a:off x="558602" y="980728"/>
              <a:ext cx="1015511" cy="233946"/>
            </a:xfrm>
            <a:prstGeom prst="rect">
              <a:avLst/>
            </a:prstGeom>
            <a:noFill/>
            <a:ln w="9525">
              <a:noFill/>
              <a:miter lim="800000"/>
              <a:headEnd/>
              <a:tailEnd/>
            </a:ln>
          </p:spPr>
          <p:txBody>
            <a:bodyPr>
              <a:spAutoFit/>
            </a:bodyPr>
            <a:lstStyle/>
            <a:p>
              <a:pPr algn="ctr">
                <a:spcBef>
                  <a:spcPct val="50000"/>
                </a:spcBef>
              </a:pPr>
              <a:r>
                <a:rPr lang="en-US" sz="2000" b="1" dirty="0" err="1"/>
                <a:t>tinggi</a:t>
              </a:r>
              <a:endParaRPr lang="en-US" sz="2000" b="1" dirty="0"/>
            </a:p>
          </p:txBody>
        </p:sp>
        <p:sp>
          <p:nvSpPr>
            <p:cNvPr id="29715" name="Text Box 37"/>
            <p:cNvSpPr txBox="1">
              <a:spLocks noChangeArrowheads="1"/>
            </p:cNvSpPr>
            <p:nvPr/>
          </p:nvSpPr>
          <p:spPr bwMode="auto">
            <a:xfrm>
              <a:off x="203689" y="1885950"/>
              <a:ext cx="1777511" cy="514530"/>
            </a:xfrm>
            <a:prstGeom prst="rect">
              <a:avLst/>
            </a:prstGeom>
            <a:noFill/>
            <a:ln w="9525">
              <a:noFill/>
              <a:miter lim="800000"/>
              <a:headEnd/>
              <a:tailEnd/>
            </a:ln>
          </p:spPr>
          <p:txBody>
            <a:bodyPr>
              <a:spAutoFit/>
            </a:bodyPr>
            <a:lstStyle/>
            <a:p>
              <a:pPr algn="ctr">
                <a:lnSpc>
                  <a:spcPct val="50000"/>
                </a:lnSpc>
                <a:spcBef>
                  <a:spcPct val="50000"/>
                </a:spcBef>
              </a:pPr>
              <a:r>
                <a:rPr lang="en-US" sz="2000" b="1" dirty="0" err="1"/>
                <a:t>Perilaku</a:t>
              </a:r>
              <a:endParaRPr lang="en-US" sz="2000" b="1" dirty="0"/>
            </a:p>
            <a:p>
              <a:pPr algn="ctr">
                <a:lnSpc>
                  <a:spcPct val="50000"/>
                </a:lnSpc>
                <a:spcBef>
                  <a:spcPct val="50000"/>
                </a:spcBef>
              </a:pPr>
              <a:r>
                <a:rPr lang="en-US" sz="2000" b="1" dirty="0" err="1"/>
                <a:t>Mendukung</a:t>
              </a:r>
              <a:endParaRPr lang="en-US" sz="2000" b="1" dirty="0"/>
            </a:p>
            <a:p>
              <a:pPr algn="ctr">
                <a:lnSpc>
                  <a:spcPct val="50000"/>
                </a:lnSpc>
                <a:spcBef>
                  <a:spcPct val="50000"/>
                </a:spcBef>
              </a:pPr>
              <a:r>
                <a:rPr lang="en-US" sz="2000" b="1" dirty="0" smtClean="0"/>
                <a:t>(</a:t>
              </a:r>
              <a:r>
                <a:rPr lang="id-ID" sz="2000" b="1" dirty="0" smtClean="0"/>
                <a:t>relationship</a:t>
              </a:r>
              <a:r>
                <a:rPr lang="en-US" sz="2000" b="1" dirty="0" smtClean="0"/>
                <a:t>)</a:t>
              </a:r>
              <a:endParaRPr lang="en-US" sz="2000" b="1" dirty="0"/>
            </a:p>
          </p:txBody>
        </p:sp>
        <p:sp>
          <p:nvSpPr>
            <p:cNvPr id="29716" name="Text Box 39"/>
            <p:cNvSpPr txBox="1">
              <a:spLocks noChangeArrowheads="1"/>
            </p:cNvSpPr>
            <p:nvPr/>
          </p:nvSpPr>
          <p:spPr bwMode="auto">
            <a:xfrm>
              <a:off x="414586" y="3200400"/>
              <a:ext cx="1219200" cy="233946"/>
            </a:xfrm>
            <a:prstGeom prst="rect">
              <a:avLst/>
            </a:prstGeom>
            <a:noFill/>
            <a:ln w="9525">
              <a:noFill/>
              <a:miter lim="800000"/>
              <a:headEnd/>
              <a:tailEnd/>
            </a:ln>
          </p:spPr>
          <p:txBody>
            <a:bodyPr>
              <a:spAutoFit/>
            </a:bodyPr>
            <a:lstStyle/>
            <a:p>
              <a:pPr algn="ctr">
                <a:spcBef>
                  <a:spcPct val="50000"/>
                </a:spcBef>
              </a:pPr>
              <a:r>
                <a:rPr lang="en-US" sz="2000" b="1" dirty="0" err="1"/>
                <a:t>rendah</a:t>
              </a:r>
              <a:endParaRPr lang="en-US" sz="2000" b="1" dirty="0"/>
            </a:p>
          </p:txBody>
        </p:sp>
        <p:sp>
          <p:nvSpPr>
            <p:cNvPr id="29717" name="Text Box 41"/>
            <p:cNvSpPr txBox="1">
              <a:spLocks noChangeArrowheads="1"/>
            </p:cNvSpPr>
            <p:nvPr/>
          </p:nvSpPr>
          <p:spPr bwMode="auto">
            <a:xfrm>
              <a:off x="1822591" y="3473450"/>
              <a:ext cx="959768" cy="233946"/>
            </a:xfrm>
            <a:prstGeom prst="rect">
              <a:avLst/>
            </a:prstGeom>
            <a:noFill/>
            <a:ln w="9525">
              <a:noFill/>
              <a:miter lim="800000"/>
              <a:headEnd/>
              <a:tailEnd/>
            </a:ln>
          </p:spPr>
          <p:txBody>
            <a:bodyPr wrap="square">
              <a:spAutoFit/>
            </a:bodyPr>
            <a:lstStyle/>
            <a:p>
              <a:pPr>
                <a:spcBef>
                  <a:spcPct val="50000"/>
                </a:spcBef>
              </a:pPr>
              <a:r>
                <a:rPr lang="en-US" sz="2000" b="1" dirty="0" err="1" smtClean="0"/>
                <a:t>Rendah</a:t>
              </a:r>
              <a:r>
                <a:rPr lang="id-ID" sz="2000" b="1" dirty="0" smtClean="0"/>
                <a:t>    </a:t>
              </a:r>
              <a:endParaRPr lang="en-US" sz="2000" b="1" dirty="0"/>
            </a:p>
          </p:txBody>
        </p:sp>
        <p:sp>
          <p:nvSpPr>
            <p:cNvPr id="29718" name="Line 42"/>
            <p:cNvSpPr>
              <a:spLocks noChangeShapeType="1"/>
            </p:cNvSpPr>
            <p:nvPr/>
          </p:nvSpPr>
          <p:spPr bwMode="auto">
            <a:xfrm flipH="1" flipV="1">
              <a:off x="2766951" y="3591134"/>
              <a:ext cx="648072" cy="0"/>
            </a:xfrm>
            <a:prstGeom prst="line">
              <a:avLst/>
            </a:prstGeom>
            <a:noFill/>
            <a:ln w="9525">
              <a:solidFill>
                <a:schemeClr val="tx1"/>
              </a:solidFill>
              <a:round/>
              <a:headEnd/>
              <a:tailEnd type="triangle" w="med" len="med"/>
            </a:ln>
          </p:spPr>
          <p:txBody>
            <a:bodyPr/>
            <a:lstStyle/>
            <a:p>
              <a:endParaRPr lang="id-ID" b="1"/>
            </a:p>
          </p:txBody>
        </p:sp>
        <p:sp>
          <p:nvSpPr>
            <p:cNvPr id="29719" name="Text Box 43"/>
            <p:cNvSpPr txBox="1">
              <a:spLocks noChangeArrowheads="1"/>
            </p:cNvSpPr>
            <p:nvPr/>
          </p:nvSpPr>
          <p:spPr bwMode="auto">
            <a:xfrm>
              <a:off x="3598192" y="3505200"/>
              <a:ext cx="3060464" cy="233946"/>
            </a:xfrm>
            <a:prstGeom prst="rect">
              <a:avLst/>
            </a:prstGeom>
            <a:noFill/>
            <a:ln w="9525">
              <a:noFill/>
              <a:miter lim="800000"/>
              <a:headEnd/>
              <a:tailEnd/>
            </a:ln>
          </p:spPr>
          <p:txBody>
            <a:bodyPr wrap="square">
              <a:spAutoFit/>
            </a:bodyPr>
            <a:lstStyle/>
            <a:p>
              <a:pPr>
                <a:spcBef>
                  <a:spcPct val="50000"/>
                </a:spcBef>
              </a:pPr>
              <a:r>
                <a:rPr lang="en-US" sz="2000" b="1" dirty="0" err="1"/>
                <a:t>Perilaku</a:t>
              </a:r>
              <a:r>
                <a:rPr lang="en-US" sz="2000" b="1" dirty="0"/>
                <a:t> </a:t>
              </a:r>
              <a:r>
                <a:rPr lang="en-US" sz="2000" b="1" dirty="0" err="1"/>
                <a:t>mengarahkan</a:t>
              </a:r>
              <a:r>
                <a:rPr lang="en-US" sz="2000" b="1" dirty="0"/>
                <a:t> </a:t>
              </a:r>
              <a:r>
                <a:rPr lang="en-US" sz="2000" b="1" dirty="0" smtClean="0"/>
                <a:t>(</a:t>
              </a:r>
              <a:r>
                <a:rPr lang="id-ID" sz="2000" b="1" dirty="0" smtClean="0"/>
                <a:t>tugas)</a:t>
              </a:r>
              <a:endParaRPr lang="en-US" sz="2000" b="1" dirty="0"/>
            </a:p>
          </p:txBody>
        </p:sp>
        <p:sp>
          <p:nvSpPr>
            <p:cNvPr id="29720" name="Line 44"/>
            <p:cNvSpPr>
              <a:spLocks noChangeShapeType="1"/>
            </p:cNvSpPr>
            <p:nvPr/>
          </p:nvSpPr>
          <p:spPr bwMode="auto">
            <a:xfrm>
              <a:off x="6569752" y="3613411"/>
              <a:ext cx="576064" cy="0"/>
            </a:xfrm>
            <a:prstGeom prst="line">
              <a:avLst/>
            </a:prstGeom>
            <a:noFill/>
            <a:ln w="9525">
              <a:solidFill>
                <a:schemeClr val="tx1"/>
              </a:solidFill>
              <a:round/>
              <a:headEnd/>
              <a:tailEnd type="triangle" w="med" len="med"/>
            </a:ln>
          </p:spPr>
          <p:txBody>
            <a:bodyPr/>
            <a:lstStyle/>
            <a:p>
              <a:endParaRPr lang="id-ID" b="1"/>
            </a:p>
          </p:txBody>
        </p:sp>
        <p:sp>
          <p:nvSpPr>
            <p:cNvPr id="29721" name="Text Box 45"/>
            <p:cNvSpPr txBox="1">
              <a:spLocks noChangeArrowheads="1"/>
            </p:cNvSpPr>
            <p:nvPr/>
          </p:nvSpPr>
          <p:spPr bwMode="auto">
            <a:xfrm>
              <a:off x="7218933" y="3505200"/>
              <a:ext cx="822930" cy="233946"/>
            </a:xfrm>
            <a:prstGeom prst="rect">
              <a:avLst/>
            </a:prstGeom>
            <a:noFill/>
            <a:ln w="9525">
              <a:noFill/>
              <a:miter lim="800000"/>
              <a:headEnd/>
              <a:tailEnd/>
            </a:ln>
          </p:spPr>
          <p:txBody>
            <a:bodyPr wrap="square">
              <a:spAutoFit/>
            </a:bodyPr>
            <a:lstStyle/>
            <a:p>
              <a:pPr>
                <a:spcBef>
                  <a:spcPct val="50000"/>
                </a:spcBef>
              </a:pPr>
              <a:r>
                <a:rPr lang="en-US" sz="2000" b="1" dirty="0" err="1"/>
                <a:t>tinggi</a:t>
              </a:r>
              <a:endParaRPr lang="en-US" sz="2000" b="1" dirty="0"/>
            </a:p>
          </p:txBody>
        </p:sp>
        <p:sp>
          <p:nvSpPr>
            <p:cNvPr id="29722" name="Line 55"/>
            <p:cNvSpPr>
              <a:spLocks noChangeShapeType="1"/>
            </p:cNvSpPr>
            <p:nvPr/>
          </p:nvSpPr>
          <p:spPr bwMode="auto">
            <a:xfrm flipV="1">
              <a:off x="1043608" y="1314450"/>
              <a:ext cx="0" cy="469900"/>
            </a:xfrm>
            <a:prstGeom prst="line">
              <a:avLst/>
            </a:prstGeom>
            <a:noFill/>
            <a:ln w="9525">
              <a:solidFill>
                <a:schemeClr val="tx1"/>
              </a:solidFill>
              <a:round/>
              <a:headEnd/>
              <a:tailEnd type="triangle" w="med" len="med"/>
            </a:ln>
          </p:spPr>
          <p:txBody>
            <a:bodyPr/>
            <a:lstStyle/>
            <a:p>
              <a:endParaRPr lang="id-ID" b="1"/>
            </a:p>
          </p:txBody>
        </p:sp>
      </p:grpSp>
      <p:sp>
        <p:nvSpPr>
          <p:cNvPr id="5" name="Title 4"/>
          <p:cNvSpPr>
            <a:spLocks noGrp="1"/>
          </p:cNvSpPr>
          <p:nvPr>
            <p:ph type="title"/>
          </p:nvPr>
        </p:nvSpPr>
        <p:spPr>
          <a:xfrm>
            <a:off x="457200" y="-27384"/>
            <a:ext cx="8229600" cy="1143000"/>
          </a:xfrm>
        </p:spPr>
        <p:txBody>
          <a:bodyPr>
            <a:normAutofit/>
          </a:bodyPr>
          <a:lstStyle/>
          <a:p>
            <a:r>
              <a:rPr lang="en-US" sz="3600" b="1" dirty="0">
                <a:latin typeface="Arial Narrow" pitchFamily="34" charset="0"/>
              </a:rPr>
              <a:t>EMPAT </a:t>
            </a:r>
            <a:r>
              <a:rPr lang="id-ID" sz="3600" b="1" dirty="0">
                <a:latin typeface="Arial Narrow" pitchFamily="34" charset="0"/>
              </a:rPr>
              <a:t>GAYA </a:t>
            </a:r>
            <a:r>
              <a:rPr lang="en-US" sz="3600" b="1" dirty="0">
                <a:latin typeface="Arial Narrow" pitchFamily="34" charset="0"/>
              </a:rPr>
              <a:t>KEPEMIMPINAN</a:t>
            </a:r>
            <a:r>
              <a:rPr lang="id-ID" sz="3600" b="1" dirty="0">
                <a:latin typeface="Arial Narrow" pitchFamily="34" charset="0"/>
              </a:rPr>
              <a:t> </a:t>
            </a:r>
            <a:r>
              <a:rPr lang="id-ID" sz="3600" b="1" dirty="0" smtClean="0">
                <a:latin typeface="Arial Narrow" pitchFamily="34" charset="0"/>
              </a:rPr>
              <a:t>SITUASIONAL</a:t>
            </a:r>
            <a:endParaRPr lang="id-ID" sz="3600" dirty="0">
              <a:latin typeface="Arial Narrow" pitchFamily="34" charset="0"/>
            </a:endParaRPr>
          </a:p>
        </p:txBody>
      </p:sp>
    </p:spTree>
    <p:extLst>
      <p:ext uri="{BB962C8B-B14F-4D97-AF65-F5344CB8AC3E}">
        <p14:creationId xmlns:p14="http://schemas.microsoft.com/office/powerpoint/2010/main" val="16724104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11"/>
          <p:cNvSpPr>
            <a:spLocks noGrp="1" noChangeArrowheads="1"/>
          </p:cNvSpPr>
          <p:nvPr>
            <p:ph idx="1"/>
          </p:nvPr>
        </p:nvSpPr>
        <p:spPr>
          <a:xfrm>
            <a:off x="381000" y="1052736"/>
            <a:ext cx="8407400" cy="4406900"/>
          </a:xfrm>
        </p:spPr>
        <p:txBody>
          <a:bodyPr>
            <a:normAutofit lnSpcReduction="10000"/>
          </a:bodyPr>
          <a:lstStyle/>
          <a:p>
            <a:pPr marL="44450" indent="0" eaLnBrk="1" fontAlgn="auto" hangingPunct="1">
              <a:spcBef>
                <a:spcPts val="0"/>
              </a:spcBef>
              <a:spcAft>
                <a:spcPts val="1200"/>
              </a:spcAft>
              <a:buClr>
                <a:schemeClr val="accent3"/>
              </a:buClr>
              <a:buFont typeface="Wingdings 2" pitchFamily="18" charset="2"/>
              <a:buNone/>
              <a:defRPr/>
            </a:pPr>
            <a:r>
              <a:rPr lang="id-ID" altLang="en-US" sz="2400" b="1" dirty="0" smtClean="0">
                <a:solidFill>
                  <a:schemeClr val="accent3"/>
                </a:solidFill>
                <a:sym typeface="Arial Narrow" pitchFamily="34" charset="0"/>
              </a:rPr>
              <a:t>Initiating Structure</a:t>
            </a:r>
            <a:endParaRPr lang="en-US" altLang="en-US" sz="2400" dirty="0" smtClean="0">
              <a:solidFill>
                <a:schemeClr val="accent3"/>
              </a:solidFill>
            </a:endParaRPr>
          </a:p>
          <a:p>
            <a:pPr marL="449263" indent="-449263" eaLnBrk="1" fontAlgn="auto" hangingPunct="1">
              <a:spcBef>
                <a:spcPts val="0"/>
              </a:spcBef>
              <a:spcAft>
                <a:spcPts val="1200"/>
              </a:spcAft>
              <a:buClr>
                <a:schemeClr val="accent3"/>
              </a:buClr>
              <a:buFont typeface="Wingdings" pitchFamily="2" charset="2"/>
              <a:buChar char="à"/>
              <a:defRPr/>
            </a:pPr>
            <a:r>
              <a:rPr lang="id-ID" altLang="en-US" sz="2400" dirty="0" smtClean="0">
                <a:sym typeface="Arial Narrow" pitchFamily="34" charset="0"/>
              </a:rPr>
              <a:t>Berfokus pada penyelesaian tugas.</a:t>
            </a:r>
            <a:endParaRPr lang="id-ID" altLang="en-US" sz="2400" dirty="0">
              <a:sym typeface="Arial Narrow" pitchFamily="34" charset="0"/>
            </a:endParaRPr>
          </a:p>
          <a:p>
            <a:pPr marL="449263" indent="-449263" eaLnBrk="1" fontAlgn="auto" hangingPunct="1">
              <a:spcBef>
                <a:spcPts val="0"/>
              </a:spcBef>
              <a:spcAft>
                <a:spcPts val="1200"/>
              </a:spcAft>
              <a:buClr>
                <a:schemeClr val="accent3"/>
              </a:buClr>
              <a:buFont typeface="Wingdings" pitchFamily="2" charset="2"/>
              <a:buChar char="à"/>
              <a:defRPr/>
            </a:pPr>
            <a:r>
              <a:rPr lang="id-ID" altLang="en-US" sz="2400" dirty="0" smtClean="0">
                <a:sym typeface="Arial Narrow" pitchFamily="34" charset="0"/>
              </a:rPr>
              <a:t>Pemimpin menjelaskan dan menyusun perannya sendiri dan peran bawahan untuk mencapai tujuan tugas. Misalnya menetapkan tugas, mempertahankan standard kinerja, meminta/menghimbau bawahan untuk mengikuti standar prosedur, menekankan pentingnya memenuhi deadline, mengkritik pekerjaan yang buruk, dan mengkoordinasi aktifitas bawahan yang berbeda.</a:t>
            </a:r>
            <a:endParaRPr lang="en-US" altLang="en-US" sz="2400" dirty="0" smtClean="0"/>
          </a:p>
        </p:txBody>
      </p:sp>
    </p:spTree>
    <p:extLst>
      <p:ext uri="{BB962C8B-B14F-4D97-AF65-F5344CB8AC3E}">
        <p14:creationId xmlns:p14="http://schemas.microsoft.com/office/powerpoint/2010/main" val="37732575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98"/>
          <p:cNvGrpSpPr>
            <a:grpSpLocks/>
          </p:cNvGrpSpPr>
          <p:nvPr/>
        </p:nvGrpSpPr>
        <p:grpSpPr bwMode="auto">
          <a:xfrm>
            <a:off x="405912" y="495300"/>
            <a:ext cx="8433288" cy="4514850"/>
            <a:chOff x="1294" y="1787"/>
            <a:chExt cx="10260" cy="9766"/>
          </a:xfrm>
        </p:grpSpPr>
        <p:sp>
          <p:nvSpPr>
            <p:cNvPr id="34822" name="Rectangle 399"/>
            <p:cNvSpPr>
              <a:spLocks noChangeArrowheads="1"/>
            </p:cNvSpPr>
            <p:nvPr/>
          </p:nvSpPr>
          <p:spPr bwMode="auto">
            <a:xfrm>
              <a:off x="1294" y="1787"/>
              <a:ext cx="10260" cy="9766"/>
            </a:xfrm>
            <a:prstGeom prst="rect">
              <a:avLst/>
            </a:prstGeom>
            <a:noFill/>
            <a:ln w="9525">
              <a:solidFill>
                <a:srgbClr val="000000"/>
              </a:solidFill>
              <a:miter lim="800000"/>
              <a:headEnd/>
              <a:tailEnd/>
            </a:ln>
          </p:spPr>
          <p:txBody>
            <a:bodyPr/>
            <a:lstStyle/>
            <a:p>
              <a:endParaRPr lang="id-ID"/>
            </a:p>
          </p:txBody>
        </p:sp>
        <p:sp>
          <p:nvSpPr>
            <p:cNvPr id="34823" name="Line 400"/>
            <p:cNvSpPr>
              <a:spLocks noChangeShapeType="1"/>
            </p:cNvSpPr>
            <p:nvPr/>
          </p:nvSpPr>
          <p:spPr bwMode="auto">
            <a:xfrm>
              <a:off x="6874" y="2567"/>
              <a:ext cx="0" cy="4140"/>
            </a:xfrm>
            <a:prstGeom prst="line">
              <a:avLst/>
            </a:prstGeom>
            <a:noFill/>
            <a:ln w="9525">
              <a:solidFill>
                <a:srgbClr val="000000"/>
              </a:solidFill>
              <a:round/>
              <a:headEnd/>
              <a:tailEnd/>
            </a:ln>
          </p:spPr>
          <p:txBody>
            <a:bodyPr/>
            <a:lstStyle/>
            <a:p>
              <a:endParaRPr lang="id-ID"/>
            </a:p>
          </p:txBody>
        </p:sp>
        <p:sp>
          <p:nvSpPr>
            <p:cNvPr id="34824" name="WordArt 401"/>
            <p:cNvSpPr>
              <a:spLocks noChangeArrowheads="1" noChangeShapeType="1" noTextEdit="1"/>
            </p:cNvSpPr>
            <p:nvPr/>
          </p:nvSpPr>
          <p:spPr bwMode="auto">
            <a:xfrm rot="-5400000">
              <a:off x="347" y="4413"/>
              <a:ext cx="4139" cy="450"/>
            </a:xfrm>
            <a:prstGeom prst="rect">
              <a:avLst/>
            </a:prstGeom>
          </p:spPr>
          <p:txBody>
            <a:bodyPr wrap="none" fromWordArt="1">
              <a:prstTxWarp prst="textPlain">
                <a:avLst>
                  <a:gd name="adj" fmla="val 50000"/>
                </a:avLst>
              </a:prstTxWarp>
            </a:bodyPr>
            <a:lstStyle/>
            <a:p>
              <a:pPr algn="ctr"/>
              <a:r>
                <a:rPr lang="id-ID" sz="900" kern="10">
                  <a:ln w="9525">
                    <a:solidFill>
                      <a:srgbClr val="000000"/>
                    </a:solidFill>
                    <a:round/>
                    <a:headEnd/>
                    <a:tailEnd/>
                  </a:ln>
                  <a:solidFill>
                    <a:srgbClr val="000000"/>
                  </a:solidFill>
                  <a:latin typeface="Arial"/>
                  <a:cs typeface="Arial"/>
                </a:rPr>
                <a:t>PERILAKU MENDUKUNG (HUBUNGAN)</a:t>
              </a:r>
            </a:p>
            <a:p>
              <a:pPr algn="ctr"/>
              <a:r>
                <a:rPr lang="id-ID" sz="900" kern="10">
                  <a:ln w="9525">
                    <a:solidFill>
                      <a:srgbClr val="000000"/>
                    </a:solidFill>
                    <a:round/>
                    <a:headEnd/>
                    <a:tailEnd/>
                  </a:ln>
                  <a:solidFill>
                    <a:srgbClr val="000000"/>
                  </a:solidFill>
                  <a:latin typeface="Arial"/>
                  <a:cs typeface="Arial"/>
                </a:rPr>
                <a:t>rendah                                                  tinggi</a:t>
              </a:r>
            </a:p>
          </p:txBody>
        </p:sp>
        <p:sp>
          <p:nvSpPr>
            <p:cNvPr id="34825" name="WordArt 402"/>
            <p:cNvSpPr>
              <a:spLocks noChangeArrowheads="1" noChangeShapeType="1" noTextEdit="1"/>
            </p:cNvSpPr>
            <p:nvPr/>
          </p:nvSpPr>
          <p:spPr bwMode="auto">
            <a:xfrm>
              <a:off x="3094" y="7053"/>
              <a:ext cx="7560" cy="450"/>
            </a:xfrm>
            <a:prstGeom prst="rect">
              <a:avLst/>
            </a:prstGeom>
          </p:spPr>
          <p:txBody>
            <a:bodyPr wrap="none" fromWordArt="1">
              <a:prstTxWarp prst="textPlain">
                <a:avLst>
                  <a:gd name="adj" fmla="val 50000"/>
                </a:avLst>
              </a:prstTxWarp>
            </a:bodyPr>
            <a:lstStyle/>
            <a:p>
              <a:pPr algn="ctr"/>
              <a:r>
                <a:rPr lang="id-ID" sz="900" kern="10">
                  <a:ln w="9525">
                    <a:solidFill>
                      <a:srgbClr val="000000"/>
                    </a:solidFill>
                    <a:round/>
                    <a:headEnd/>
                    <a:tailEnd/>
                  </a:ln>
                  <a:solidFill>
                    <a:srgbClr val="000000"/>
                  </a:solidFill>
                  <a:latin typeface="Arial"/>
                  <a:cs typeface="Arial"/>
                </a:rPr>
                <a:t>PERILAKU MENGARAHKAN</a:t>
              </a:r>
            </a:p>
            <a:p>
              <a:pPr algn="ctr"/>
              <a:r>
                <a:rPr lang="id-ID" sz="900" kern="10">
                  <a:ln w="9525">
                    <a:solidFill>
                      <a:srgbClr val="000000"/>
                    </a:solidFill>
                    <a:round/>
                    <a:headEnd/>
                    <a:tailEnd/>
                  </a:ln>
                  <a:solidFill>
                    <a:srgbClr val="000000"/>
                  </a:solidFill>
                  <a:latin typeface="Arial"/>
                  <a:cs typeface="Arial"/>
                </a:rPr>
                <a:t>rendah                                             (TUGAS)                                               tinggi</a:t>
              </a:r>
            </a:p>
          </p:txBody>
        </p:sp>
        <p:sp>
          <p:nvSpPr>
            <p:cNvPr id="34826" name="Line 403"/>
            <p:cNvSpPr>
              <a:spLocks noChangeShapeType="1"/>
            </p:cNvSpPr>
            <p:nvPr/>
          </p:nvSpPr>
          <p:spPr bwMode="auto">
            <a:xfrm flipH="1">
              <a:off x="4174" y="7413"/>
              <a:ext cx="1980" cy="0"/>
            </a:xfrm>
            <a:prstGeom prst="line">
              <a:avLst/>
            </a:prstGeom>
            <a:noFill/>
            <a:ln w="9525">
              <a:solidFill>
                <a:srgbClr val="000000"/>
              </a:solidFill>
              <a:round/>
              <a:headEnd/>
              <a:tailEnd type="triangle" w="med" len="med"/>
            </a:ln>
          </p:spPr>
          <p:txBody>
            <a:bodyPr/>
            <a:lstStyle/>
            <a:p>
              <a:endParaRPr lang="id-ID"/>
            </a:p>
          </p:txBody>
        </p:sp>
        <p:sp>
          <p:nvSpPr>
            <p:cNvPr id="34827" name="Line 404"/>
            <p:cNvSpPr>
              <a:spLocks noChangeShapeType="1"/>
            </p:cNvSpPr>
            <p:nvPr/>
          </p:nvSpPr>
          <p:spPr bwMode="auto">
            <a:xfrm>
              <a:off x="7774" y="7413"/>
              <a:ext cx="1980" cy="0"/>
            </a:xfrm>
            <a:prstGeom prst="line">
              <a:avLst/>
            </a:prstGeom>
            <a:noFill/>
            <a:ln w="9525">
              <a:solidFill>
                <a:srgbClr val="000000"/>
              </a:solidFill>
              <a:round/>
              <a:headEnd/>
              <a:tailEnd type="triangle" w="med" len="med"/>
            </a:ln>
          </p:spPr>
          <p:txBody>
            <a:bodyPr/>
            <a:lstStyle/>
            <a:p>
              <a:endParaRPr lang="id-ID"/>
            </a:p>
          </p:txBody>
        </p:sp>
        <p:sp>
          <p:nvSpPr>
            <p:cNvPr id="34828" name="WordArt 405"/>
            <p:cNvSpPr>
              <a:spLocks noChangeArrowheads="1" noChangeShapeType="1" noTextEdit="1"/>
            </p:cNvSpPr>
            <p:nvPr/>
          </p:nvSpPr>
          <p:spPr bwMode="auto">
            <a:xfrm>
              <a:off x="4894" y="2193"/>
              <a:ext cx="3960" cy="180"/>
            </a:xfrm>
            <a:prstGeom prst="rect">
              <a:avLst/>
            </a:prstGeom>
          </p:spPr>
          <p:txBody>
            <a:bodyPr wrap="none" fromWordArt="1">
              <a:prstTxWarp prst="textPlain">
                <a:avLst>
                  <a:gd name="adj" fmla="val 50000"/>
                </a:avLst>
              </a:prstTxWarp>
            </a:bodyPr>
            <a:lstStyle/>
            <a:p>
              <a:pPr algn="ctr"/>
              <a:r>
                <a:rPr lang="id-ID" sz="900" kern="10" dirty="0">
                  <a:ln w="9525">
                    <a:solidFill>
                      <a:srgbClr val="000000"/>
                    </a:solidFill>
                    <a:round/>
                    <a:headEnd/>
                    <a:tailEnd/>
                  </a:ln>
                  <a:solidFill>
                    <a:srgbClr val="FF0000"/>
                  </a:solidFill>
                  <a:latin typeface="Berlin Sans FB" pitchFamily="34" charset="0"/>
                  <a:cs typeface="Arial"/>
                </a:rPr>
                <a:t>GAYA PEMIMPIN YANG EFEKTIF</a:t>
              </a:r>
            </a:p>
          </p:txBody>
        </p:sp>
        <p:sp>
          <p:nvSpPr>
            <p:cNvPr id="34829" name="WordArt 406"/>
            <p:cNvSpPr>
              <a:spLocks noChangeArrowheads="1" noChangeShapeType="1" noTextEdit="1"/>
            </p:cNvSpPr>
            <p:nvPr/>
          </p:nvSpPr>
          <p:spPr bwMode="auto">
            <a:xfrm rot="-5400000">
              <a:off x="9754" y="4533"/>
              <a:ext cx="2700" cy="180"/>
            </a:xfrm>
            <a:prstGeom prst="rect">
              <a:avLst/>
            </a:prstGeom>
          </p:spPr>
          <p:txBody>
            <a:bodyPr wrap="none" fromWordArt="1">
              <a:prstTxWarp prst="textPlain">
                <a:avLst>
                  <a:gd name="adj" fmla="val 50000"/>
                </a:avLst>
              </a:prstTxWarp>
            </a:bodyPr>
            <a:lstStyle/>
            <a:p>
              <a:pPr algn="ctr"/>
              <a:r>
                <a:rPr lang="id-ID" sz="900" kern="10">
                  <a:ln w="9525">
                    <a:solidFill>
                      <a:srgbClr val="000000"/>
                    </a:solidFill>
                    <a:round/>
                    <a:headEnd/>
                    <a:tailEnd/>
                  </a:ln>
                  <a:solidFill>
                    <a:srgbClr val="000000"/>
                  </a:solidFill>
                  <a:latin typeface="Arial"/>
                  <a:cs typeface="Arial"/>
                </a:rPr>
                <a:t>GAYA KEPEMIMPINAN</a:t>
              </a:r>
            </a:p>
          </p:txBody>
        </p:sp>
        <p:sp>
          <p:nvSpPr>
            <p:cNvPr id="34830" name="Rectangle 407"/>
            <p:cNvSpPr>
              <a:spLocks noChangeArrowheads="1"/>
            </p:cNvSpPr>
            <p:nvPr/>
          </p:nvSpPr>
          <p:spPr bwMode="auto">
            <a:xfrm>
              <a:off x="3004" y="8133"/>
              <a:ext cx="7740" cy="2340"/>
            </a:xfrm>
            <a:prstGeom prst="rect">
              <a:avLst/>
            </a:prstGeom>
            <a:noFill/>
            <a:ln w="9525">
              <a:solidFill>
                <a:srgbClr val="000000"/>
              </a:solidFill>
              <a:miter lim="800000"/>
              <a:headEnd/>
              <a:tailEnd/>
            </a:ln>
          </p:spPr>
          <p:txBody>
            <a:bodyPr/>
            <a:lstStyle/>
            <a:p>
              <a:endParaRPr lang="id-ID"/>
            </a:p>
          </p:txBody>
        </p:sp>
        <p:sp>
          <p:nvSpPr>
            <p:cNvPr id="34831" name="Line 408"/>
            <p:cNvSpPr>
              <a:spLocks noChangeShapeType="1"/>
            </p:cNvSpPr>
            <p:nvPr/>
          </p:nvSpPr>
          <p:spPr bwMode="auto">
            <a:xfrm>
              <a:off x="3004" y="9033"/>
              <a:ext cx="7740" cy="0"/>
            </a:xfrm>
            <a:prstGeom prst="line">
              <a:avLst/>
            </a:prstGeom>
            <a:noFill/>
            <a:ln w="9525">
              <a:solidFill>
                <a:srgbClr val="000000"/>
              </a:solidFill>
              <a:round/>
              <a:headEnd/>
              <a:tailEnd/>
            </a:ln>
          </p:spPr>
          <p:txBody>
            <a:bodyPr/>
            <a:lstStyle/>
            <a:p>
              <a:endParaRPr lang="id-ID"/>
            </a:p>
          </p:txBody>
        </p:sp>
        <p:sp>
          <p:nvSpPr>
            <p:cNvPr id="34832" name="Text Box 409"/>
            <p:cNvSpPr txBox="1">
              <a:spLocks noChangeArrowheads="1"/>
            </p:cNvSpPr>
            <p:nvPr/>
          </p:nvSpPr>
          <p:spPr bwMode="auto">
            <a:xfrm>
              <a:off x="3454" y="9573"/>
              <a:ext cx="900" cy="540"/>
            </a:xfrm>
            <a:prstGeom prst="rect">
              <a:avLst/>
            </a:prstGeom>
            <a:solidFill>
              <a:srgbClr val="FFFFFF"/>
            </a:solidFill>
            <a:ln w="9525">
              <a:noFill/>
              <a:miter lim="800000"/>
              <a:headEnd/>
              <a:tailEnd/>
            </a:ln>
          </p:spPr>
          <p:txBody>
            <a:bodyPr/>
            <a:lstStyle/>
            <a:p>
              <a:pPr algn="ctr" defTabSz="1222375"/>
              <a:r>
                <a:rPr lang="en-US" sz="1200" b="1"/>
                <a:t>K4</a:t>
              </a:r>
              <a:endParaRPr lang="en-US" sz="2400" b="1"/>
            </a:p>
          </p:txBody>
        </p:sp>
        <p:sp>
          <p:nvSpPr>
            <p:cNvPr id="34833" name="Text Box 410"/>
            <p:cNvSpPr txBox="1">
              <a:spLocks noChangeArrowheads="1"/>
            </p:cNvSpPr>
            <p:nvPr/>
          </p:nvSpPr>
          <p:spPr bwMode="auto">
            <a:xfrm>
              <a:off x="5434" y="9573"/>
              <a:ext cx="900" cy="540"/>
            </a:xfrm>
            <a:prstGeom prst="rect">
              <a:avLst/>
            </a:prstGeom>
            <a:solidFill>
              <a:srgbClr val="FFFFFF"/>
            </a:solidFill>
            <a:ln w="9525">
              <a:noFill/>
              <a:miter lim="800000"/>
              <a:headEnd/>
              <a:tailEnd/>
            </a:ln>
          </p:spPr>
          <p:txBody>
            <a:bodyPr/>
            <a:lstStyle/>
            <a:p>
              <a:pPr algn="ctr" defTabSz="1222375"/>
              <a:r>
                <a:rPr lang="en-US" sz="1200" b="1"/>
                <a:t>K3</a:t>
              </a:r>
              <a:endParaRPr lang="en-US" sz="2400" b="1"/>
            </a:p>
          </p:txBody>
        </p:sp>
        <p:sp>
          <p:nvSpPr>
            <p:cNvPr id="34834" name="Text Box 411"/>
            <p:cNvSpPr txBox="1">
              <a:spLocks noChangeArrowheads="1"/>
            </p:cNvSpPr>
            <p:nvPr/>
          </p:nvSpPr>
          <p:spPr bwMode="auto">
            <a:xfrm>
              <a:off x="7414" y="9573"/>
              <a:ext cx="900" cy="540"/>
            </a:xfrm>
            <a:prstGeom prst="rect">
              <a:avLst/>
            </a:prstGeom>
            <a:solidFill>
              <a:srgbClr val="FFFFFF"/>
            </a:solidFill>
            <a:ln w="9525">
              <a:noFill/>
              <a:miter lim="800000"/>
              <a:headEnd/>
              <a:tailEnd/>
            </a:ln>
          </p:spPr>
          <p:txBody>
            <a:bodyPr/>
            <a:lstStyle/>
            <a:p>
              <a:pPr algn="ctr" defTabSz="1222375"/>
              <a:r>
                <a:rPr lang="en-US" sz="1200" b="1"/>
                <a:t>K2</a:t>
              </a:r>
            </a:p>
            <a:p>
              <a:pPr defTabSz="1222375"/>
              <a:endParaRPr lang="en-US" sz="2400" b="1"/>
            </a:p>
          </p:txBody>
        </p:sp>
        <p:sp>
          <p:nvSpPr>
            <p:cNvPr id="34835" name="Text Box 412"/>
            <p:cNvSpPr txBox="1">
              <a:spLocks noChangeArrowheads="1"/>
            </p:cNvSpPr>
            <p:nvPr/>
          </p:nvSpPr>
          <p:spPr bwMode="auto">
            <a:xfrm>
              <a:off x="9394" y="9573"/>
              <a:ext cx="900" cy="540"/>
            </a:xfrm>
            <a:prstGeom prst="rect">
              <a:avLst/>
            </a:prstGeom>
            <a:solidFill>
              <a:srgbClr val="FFFFFF"/>
            </a:solidFill>
            <a:ln w="9525">
              <a:noFill/>
              <a:miter lim="800000"/>
              <a:headEnd/>
              <a:tailEnd/>
            </a:ln>
          </p:spPr>
          <p:txBody>
            <a:bodyPr/>
            <a:lstStyle/>
            <a:p>
              <a:pPr algn="ctr" defTabSz="1222375"/>
              <a:r>
                <a:rPr lang="en-US" sz="1200" b="1"/>
                <a:t>K1</a:t>
              </a:r>
              <a:endParaRPr lang="en-US" sz="2400" b="1"/>
            </a:p>
          </p:txBody>
        </p:sp>
        <p:sp>
          <p:nvSpPr>
            <p:cNvPr id="34836" name="WordArt 413"/>
            <p:cNvSpPr>
              <a:spLocks noChangeArrowheads="1" noChangeShapeType="1" noTextEdit="1"/>
            </p:cNvSpPr>
            <p:nvPr/>
          </p:nvSpPr>
          <p:spPr bwMode="auto">
            <a:xfrm>
              <a:off x="3094" y="10653"/>
              <a:ext cx="7560" cy="180"/>
            </a:xfrm>
            <a:prstGeom prst="rect">
              <a:avLst/>
            </a:prstGeom>
          </p:spPr>
          <p:txBody>
            <a:bodyPr wrap="none" fromWordArt="1">
              <a:prstTxWarp prst="textPlain">
                <a:avLst>
                  <a:gd name="adj" fmla="val 50000"/>
                </a:avLst>
              </a:prstTxWarp>
            </a:bodyPr>
            <a:lstStyle/>
            <a:p>
              <a:pPr algn="ctr"/>
              <a:r>
                <a:rPr lang="id-ID" sz="900" kern="10">
                  <a:ln w="9525">
                    <a:solidFill>
                      <a:srgbClr val="000000"/>
                    </a:solidFill>
                    <a:round/>
                    <a:headEnd/>
                    <a:tailEnd/>
                  </a:ln>
                  <a:solidFill>
                    <a:srgbClr val="000000"/>
                  </a:solidFill>
                  <a:latin typeface="Arial"/>
                  <a:cs typeface="Arial"/>
                </a:rPr>
                <a:t>tinggi                           TINGKAT KEDEWASAAN                                     rendah</a:t>
              </a:r>
            </a:p>
          </p:txBody>
        </p:sp>
        <p:sp>
          <p:nvSpPr>
            <p:cNvPr id="34837" name="Line 414"/>
            <p:cNvSpPr>
              <a:spLocks noChangeShapeType="1"/>
            </p:cNvSpPr>
            <p:nvPr/>
          </p:nvSpPr>
          <p:spPr bwMode="auto">
            <a:xfrm flipH="1">
              <a:off x="3664" y="10743"/>
              <a:ext cx="1440" cy="0"/>
            </a:xfrm>
            <a:prstGeom prst="line">
              <a:avLst/>
            </a:prstGeom>
            <a:noFill/>
            <a:ln w="9525">
              <a:solidFill>
                <a:srgbClr val="000000"/>
              </a:solidFill>
              <a:round/>
              <a:headEnd/>
              <a:tailEnd type="triangle" w="med" len="med"/>
            </a:ln>
          </p:spPr>
          <p:txBody>
            <a:bodyPr/>
            <a:lstStyle/>
            <a:p>
              <a:endParaRPr lang="id-ID"/>
            </a:p>
          </p:txBody>
        </p:sp>
        <p:sp>
          <p:nvSpPr>
            <p:cNvPr id="34838" name="Line 415"/>
            <p:cNvSpPr>
              <a:spLocks noChangeShapeType="1"/>
            </p:cNvSpPr>
            <p:nvPr/>
          </p:nvSpPr>
          <p:spPr bwMode="auto">
            <a:xfrm>
              <a:off x="7954" y="10743"/>
              <a:ext cx="1800" cy="0"/>
            </a:xfrm>
            <a:prstGeom prst="line">
              <a:avLst/>
            </a:prstGeom>
            <a:noFill/>
            <a:ln w="9525">
              <a:solidFill>
                <a:srgbClr val="000000"/>
              </a:solidFill>
              <a:round/>
              <a:headEnd/>
              <a:tailEnd type="triangle" w="med" len="med"/>
            </a:ln>
          </p:spPr>
          <p:txBody>
            <a:bodyPr/>
            <a:lstStyle/>
            <a:p>
              <a:endParaRPr lang="id-ID"/>
            </a:p>
          </p:txBody>
        </p:sp>
        <p:sp>
          <p:nvSpPr>
            <p:cNvPr id="34839" name="WordArt 416"/>
            <p:cNvSpPr>
              <a:spLocks noChangeArrowheads="1" noChangeShapeType="1" noTextEdit="1"/>
            </p:cNvSpPr>
            <p:nvPr/>
          </p:nvSpPr>
          <p:spPr bwMode="auto">
            <a:xfrm rot="-5400000">
              <a:off x="1204" y="9123"/>
              <a:ext cx="2340" cy="360"/>
            </a:xfrm>
            <a:prstGeom prst="rect">
              <a:avLst/>
            </a:prstGeom>
          </p:spPr>
          <p:txBody>
            <a:bodyPr wrap="none" fromWordArt="1">
              <a:prstTxWarp prst="textPlain">
                <a:avLst>
                  <a:gd name="adj" fmla="val 50000"/>
                </a:avLst>
              </a:prstTxWarp>
            </a:bodyPr>
            <a:lstStyle/>
            <a:p>
              <a:pPr algn="ctr"/>
              <a:r>
                <a:rPr lang="id-ID" sz="900" kern="10">
                  <a:ln w="9525">
                    <a:solidFill>
                      <a:srgbClr val="000000"/>
                    </a:solidFill>
                    <a:round/>
                    <a:headEnd/>
                    <a:tailEnd/>
                  </a:ln>
                  <a:solidFill>
                    <a:srgbClr val="000000"/>
                  </a:solidFill>
                  <a:latin typeface="Arial"/>
                  <a:cs typeface="Arial"/>
                </a:rPr>
                <a:t>TELAH</a:t>
              </a:r>
            </a:p>
            <a:p>
              <a:pPr algn="ctr"/>
              <a:r>
                <a:rPr lang="id-ID" sz="900" kern="10">
                  <a:ln w="9525">
                    <a:solidFill>
                      <a:srgbClr val="000000"/>
                    </a:solidFill>
                    <a:round/>
                    <a:headEnd/>
                    <a:tailEnd/>
                  </a:ln>
                  <a:solidFill>
                    <a:srgbClr val="000000"/>
                  </a:solidFill>
                  <a:latin typeface="Arial"/>
                  <a:cs typeface="Arial"/>
                </a:rPr>
                <a:t>BERKEMBANG</a:t>
              </a:r>
            </a:p>
          </p:txBody>
        </p:sp>
        <p:sp>
          <p:nvSpPr>
            <p:cNvPr id="34840" name="WordArt 417"/>
            <p:cNvSpPr>
              <a:spLocks noChangeArrowheads="1" noChangeShapeType="1" noTextEdit="1"/>
            </p:cNvSpPr>
            <p:nvPr/>
          </p:nvSpPr>
          <p:spPr bwMode="auto">
            <a:xfrm rot="-5400000">
              <a:off x="9844" y="9123"/>
              <a:ext cx="2340" cy="360"/>
            </a:xfrm>
            <a:prstGeom prst="rect">
              <a:avLst/>
            </a:prstGeom>
          </p:spPr>
          <p:txBody>
            <a:bodyPr wrap="none" fromWordArt="1">
              <a:prstTxWarp prst="textPlain">
                <a:avLst>
                  <a:gd name="adj" fmla="val 50000"/>
                </a:avLst>
              </a:prstTxWarp>
            </a:bodyPr>
            <a:lstStyle/>
            <a:p>
              <a:pPr algn="ctr"/>
              <a:r>
                <a:rPr lang="id-ID" sz="900" kern="10">
                  <a:ln w="9525">
                    <a:solidFill>
                      <a:srgbClr val="000000"/>
                    </a:solidFill>
                    <a:round/>
                    <a:headEnd/>
                    <a:tailEnd/>
                  </a:ln>
                  <a:solidFill>
                    <a:srgbClr val="000000"/>
                  </a:solidFill>
                  <a:latin typeface="Arial"/>
                  <a:cs typeface="Arial"/>
                </a:rPr>
                <a:t>SEDANG</a:t>
              </a:r>
            </a:p>
            <a:p>
              <a:pPr algn="ctr"/>
              <a:r>
                <a:rPr lang="id-ID" sz="900" kern="10">
                  <a:ln w="9525">
                    <a:solidFill>
                      <a:srgbClr val="000000"/>
                    </a:solidFill>
                    <a:round/>
                    <a:headEnd/>
                    <a:tailEnd/>
                  </a:ln>
                  <a:solidFill>
                    <a:srgbClr val="000000"/>
                  </a:solidFill>
                  <a:latin typeface="Arial"/>
                  <a:cs typeface="Arial"/>
                </a:rPr>
                <a:t>BERKEMBANG</a:t>
              </a:r>
            </a:p>
          </p:txBody>
        </p:sp>
        <p:grpSp>
          <p:nvGrpSpPr>
            <p:cNvPr id="3" name="Group 418"/>
            <p:cNvGrpSpPr>
              <a:grpSpLocks/>
            </p:cNvGrpSpPr>
            <p:nvPr/>
          </p:nvGrpSpPr>
          <p:grpSpPr bwMode="auto">
            <a:xfrm>
              <a:off x="3004" y="2553"/>
              <a:ext cx="7755" cy="4140"/>
              <a:chOff x="2989" y="3047"/>
              <a:chExt cx="7755" cy="4140"/>
            </a:xfrm>
          </p:grpSpPr>
          <p:sp>
            <p:nvSpPr>
              <p:cNvPr id="34866" name="Rectangle 419"/>
              <p:cNvSpPr>
                <a:spLocks noChangeArrowheads="1"/>
              </p:cNvSpPr>
              <p:nvPr/>
            </p:nvSpPr>
            <p:spPr bwMode="auto">
              <a:xfrm>
                <a:off x="2989" y="3047"/>
                <a:ext cx="3960" cy="2160"/>
              </a:xfrm>
              <a:prstGeom prst="rect">
                <a:avLst/>
              </a:prstGeom>
              <a:solidFill>
                <a:srgbClr val="99CCFF"/>
              </a:solidFill>
              <a:ln w="9525" algn="ctr">
                <a:solidFill>
                  <a:srgbClr val="000000"/>
                </a:solidFill>
                <a:miter lim="800000"/>
                <a:headEnd/>
                <a:tailEnd/>
              </a:ln>
            </p:spPr>
            <p:txBody>
              <a:bodyPr/>
              <a:lstStyle/>
              <a:p>
                <a:endParaRPr lang="id-ID" b="1"/>
              </a:p>
            </p:txBody>
          </p:sp>
          <p:sp>
            <p:nvSpPr>
              <p:cNvPr id="34867" name="Rectangle 420"/>
              <p:cNvSpPr>
                <a:spLocks noChangeArrowheads="1"/>
              </p:cNvSpPr>
              <p:nvPr/>
            </p:nvSpPr>
            <p:spPr bwMode="auto">
              <a:xfrm>
                <a:off x="6874" y="3047"/>
                <a:ext cx="3870" cy="2160"/>
              </a:xfrm>
              <a:prstGeom prst="rect">
                <a:avLst/>
              </a:prstGeom>
              <a:solidFill>
                <a:srgbClr val="99CC00"/>
              </a:solidFill>
              <a:ln w="9525" algn="ctr">
                <a:solidFill>
                  <a:srgbClr val="000000"/>
                </a:solidFill>
                <a:miter lim="800000"/>
                <a:headEnd/>
                <a:tailEnd/>
              </a:ln>
            </p:spPr>
            <p:txBody>
              <a:bodyPr/>
              <a:lstStyle/>
              <a:p>
                <a:endParaRPr lang="id-ID" b="1"/>
              </a:p>
            </p:txBody>
          </p:sp>
          <p:sp>
            <p:nvSpPr>
              <p:cNvPr id="34868" name="Rectangle 421"/>
              <p:cNvSpPr>
                <a:spLocks noChangeArrowheads="1"/>
              </p:cNvSpPr>
              <p:nvPr/>
            </p:nvSpPr>
            <p:spPr bwMode="auto">
              <a:xfrm>
                <a:off x="2989" y="5207"/>
                <a:ext cx="3960" cy="1980"/>
              </a:xfrm>
              <a:prstGeom prst="rect">
                <a:avLst/>
              </a:prstGeom>
              <a:solidFill>
                <a:srgbClr val="FF99CC"/>
              </a:solidFill>
              <a:ln w="9525" algn="ctr">
                <a:solidFill>
                  <a:srgbClr val="000000"/>
                </a:solidFill>
                <a:miter lim="800000"/>
                <a:headEnd/>
                <a:tailEnd/>
              </a:ln>
            </p:spPr>
            <p:txBody>
              <a:bodyPr/>
              <a:lstStyle/>
              <a:p>
                <a:endParaRPr lang="id-ID"/>
              </a:p>
            </p:txBody>
          </p:sp>
          <p:sp>
            <p:nvSpPr>
              <p:cNvPr id="34869" name="Rectangle 422"/>
              <p:cNvSpPr>
                <a:spLocks noChangeArrowheads="1"/>
              </p:cNvSpPr>
              <p:nvPr/>
            </p:nvSpPr>
            <p:spPr bwMode="auto">
              <a:xfrm>
                <a:off x="6874" y="5207"/>
                <a:ext cx="3870" cy="1980"/>
              </a:xfrm>
              <a:prstGeom prst="rect">
                <a:avLst/>
              </a:prstGeom>
              <a:solidFill>
                <a:srgbClr val="FFFF00"/>
              </a:solidFill>
              <a:ln w="9525" algn="ctr">
                <a:solidFill>
                  <a:srgbClr val="000000"/>
                </a:solidFill>
                <a:miter lim="800000"/>
                <a:headEnd/>
                <a:tailEnd/>
              </a:ln>
            </p:spPr>
            <p:txBody>
              <a:bodyPr/>
              <a:lstStyle/>
              <a:p>
                <a:endParaRPr lang="id-ID"/>
              </a:p>
            </p:txBody>
          </p:sp>
        </p:grpSp>
        <p:sp>
          <p:nvSpPr>
            <p:cNvPr id="34842" name="Text Box 423"/>
            <p:cNvSpPr txBox="1">
              <a:spLocks noChangeArrowheads="1"/>
            </p:cNvSpPr>
            <p:nvPr/>
          </p:nvSpPr>
          <p:spPr bwMode="auto">
            <a:xfrm>
              <a:off x="4894" y="4893"/>
              <a:ext cx="1800" cy="1800"/>
            </a:xfrm>
            <a:prstGeom prst="rect">
              <a:avLst/>
            </a:prstGeom>
            <a:noFill/>
            <a:ln w="9525">
              <a:noFill/>
              <a:miter lim="800000"/>
              <a:headEnd/>
              <a:tailEnd/>
            </a:ln>
          </p:spPr>
          <p:txBody>
            <a:bodyPr/>
            <a:lstStyle/>
            <a:p>
              <a:pPr algn="ctr" defTabSz="1222375"/>
              <a:r>
                <a:rPr lang="en-US" sz="1200" b="1" dirty="0"/>
                <a:t>RENDAH HUBUNGANDAN </a:t>
              </a:r>
            </a:p>
            <a:p>
              <a:pPr algn="ctr" defTabSz="1222375"/>
              <a:r>
                <a:rPr lang="en-US" sz="1200" b="1" dirty="0"/>
                <a:t>RENDAH</a:t>
              </a:r>
            </a:p>
            <a:p>
              <a:pPr algn="ctr" defTabSz="1222375"/>
              <a:r>
                <a:rPr lang="en-US" sz="1200" b="1" dirty="0"/>
                <a:t>TUGAS</a:t>
              </a:r>
              <a:endParaRPr lang="en-US" sz="2400" b="1" dirty="0"/>
            </a:p>
          </p:txBody>
        </p:sp>
        <p:sp>
          <p:nvSpPr>
            <p:cNvPr id="34843" name="Text Box 424"/>
            <p:cNvSpPr txBox="1">
              <a:spLocks noChangeArrowheads="1"/>
            </p:cNvSpPr>
            <p:nvPr/>
          </p:nvSpPr>
          <p:spPr bwMode="auto">
            <a:xfrm>
              <a:off x="6874" y="4893"/>
              <a:ext cx="1800" cy="1800"/>
            </a:xfrm>
            <a:prstGeom prst="rect">
              <a:avLst/>
            </a:prstGeom>
            <a:solidFill>
              <a:srgbClr val="FFFFFF">
                <a:alpha val="0"/>
              </a:srgbClr>
            </a:solidFill>
            <a:ln w="9525">
              <a:noFill/>
              <a:miter lim="800000"/>
              <a:headEnd/>
              <a:tailEnd/>
            </a:ln>
          </p:spPr>
          <p:txBody>
            <a:bodyPr/>
            <a:lstStyle/>
            <a:p>
              <a:pPr algn="ctr" defTabSz="1222375"/>
              <a:r>
                <a:rPr lang="en-US" sz="1200" b="1"/>
                <a:t>TINGGI TUGAS</a:t>
              </a:r>
            </a:p>
            <a:p>
              <a:pPr algn="ctr" defTabSz="1222375"/>
              <a:r>
                <a:rPr lang="en-US" sz="1200" b="1"/>
                <a:t>DAN </a:t>
              </a:r>
            </a:p>
            <a:p>
              <a:pPr algn="ctr" defTabSz="1222375"/>
              <a:r>
                <a:rPr lang="en-US" sz="1200" b="1"/>
                <a:t>RENDAH</a:t>
              </a:r>
            </a:p>
            <a:p>
              <a:pPr algn="ctr" defTabSz="1222375"/>
              <a:r>
                <a:rPr lang="en-US" sz="1200" b="1"/>
                <a:t>HUBUNGAN</a:t>
              </a:r>
              <a:endParaRPr lang="en-US" sz="2400" b="1"/>
            </a:p>
          </p:txBody>
        </p:sp>
        <p:sp>
          <p:nvSpPr>
            <p:cNvPr id="34844" name="WordArt 425"/>
            <p:cNvSpPr>
              <a:spLocks noChangeArrowheads="1" noChangeShapeType="1" noTextEdit="1"/>
            </p:cNvSpPr>
            <p:nvPr/>
          </p:nvSpPr>
          <p:spPr bwMode="auto">
            <a:xfrm rot="-1290661">
              <a:off x="2971" y="4953"/>
              <a:ext cx="1620" cy="1023"/>
            </a:xfrm>
            <a:prstGeom prst="rect">
              <a:avLst/>
            </a:prstGeom>
          </p:spPr>
          <p:txBody>
            <a:bodyPr wrap="none" fromWordArt="1">
              <a:prstTxWarp prst="textSlantUp">
                <a:avLst>
                  <a:gd name="adj" fmla="val 55556"/>
                </a:avLst>
              </a:prstTxWarp>
            </a:bodyPr>
            <a:lstStyle/>
            <a:p>
              <a:pPr algn="ctr"/>
              <a:r>
                <a:rPr lang="id-ID" sz="3600" kern="10">
                  <a:ln w="9525">
                    <a:solidFill>
                      <a:srgbClr val="000000"/>
                    </a:solidFill>
                    <a:round/>
                    <a:headEnd/>
                    <a:tailEnd/>
                  </a:ln>
                  <a:solidFill>
                    <a:srgbClr val="000000"/>
                  </a:solidFill>
                  <a:latin typeface="Arial"/>
                  <a:cs typeface="Arial"/>
                </a:rPr>
                <a:t>DELEGASI</a:t>
              </a:r>
            </a:p>
          </p:txBody>
        </p:sp>
        <p:sp>
          <p:nvSpPr>
            <p:cNvPr id="34845" name="WordArt 426"/>
            <p:cNvSpPr>
              <a:spLocks noChangeArrowheads="1" noChangeShapeType="1" noTextEdit="1"/>
            </p:cNvSpPr>
            <p:nvPr/>
          </p:nvSpPr>
          <p:spPr bwMode="auto">
            <a:xfrm rot="3408254">
              <a:off x="9096" y="4906"/>
              <a:ext cx="1620" cy="1023"/>
            </a:xfrm>
            <a:prstGeom prst="rect">
              <a:avLst/>
            </a:prstGeom>
          </p:spPr>
          <p:txBody>
            <a:bodyPr wrap="none" fromWordArt="1">
              <a:prstTxWarp prst="textSlantUp">
                <a:avLst>
                  <a:gd name="adj" fmla="val 55556"/>
                </a:avLst>
              </a:prstTxWarp>
            </a:bodyPr>
            <a:lstStyle/>
            <a:p>
              <a:pPr algn="ctr"/>
              <a:r>
                <a:rPr lang="id-ID" sz="3600" kern="10">
                  <a:ln w="9525">
                    <a:solidFill>
                      <a:srgbClr val="000000"/>
                    </a:solidFill>
                    <a:round/>
                    <a:headEnd/>
                    <a:tailEnd/>
                  </a:ln>
                  <a:solidFill>
                    <a:srgbClr val="000000"/>
                  </a:solidFill>
                  <a:latin typeface="Arial"/>
                  <a:cs typeface="Arial"/>
                </a:rPr>
                <a:t>INSTRUKSI</a:t>
              </a:r>
            </a:p>
          </p:txBody>
        </p:sp>
        <p:sp>
          <p:nvSpPr>
            <p:cNvPr id="34846" name="Freeform 427"/>
            <p:cNvSpPr>
              <a:spLocks/>
            </p:cNvSpPr>
            <p:nvPr/>
          </p:nvSpPr>
          <p:spPr bwMode="auto">
            <a:xfrm>
              <a:off x="3004" y="3273"/>
              <a:ext cx="7740" cy="2340"/>
            </a:xfrm>
            <a:custGeom>
              <a:avLst/>
              <a:gdLst>
                <a:gd name="T0" fmla="*/ 0 w 7740"/>
                <a:gd name="T1" fmla="*/ 2340 h 2340"/>
                <a:gd name="T2" fmla="*/ 3780 w 7740"/>
                <a:gd name="T3" fmla="*/ 0 h 2340"/>
                <a:gd name="T4" fmla="*/ 7740 w 7740"/>
                <a:gd name="T5" fmla="*/ 2340 h 2340"/>
                <a:gd name="T6" fmla="*/ 0 60000 65536"/>
                <a:gd name="T7" fmla="*/ 0 60000 65536"/>
                <a:gd name="T8" fmla="*/ 0 60000 65536"/>
                <a:gd name="T9" fmla="*/ 0 w 7740"/>
                <a:gd name="T10" fmla="*/ 0 h 2340"/>
                <a:gd name="T11" fmla="*/ 7740 w 7740"/>
                <a:gd name="T12" fmla="*/ 2340 h 2340"/>
              </a:gdLst>
              <a:ahLst/>
              <a:cxnLst>
                <a:cxn ang="T6">
                  <a:pos x="T0" y="T1"/>
                </a:cxn>
                <a:cxn ang="T7">
                  <a:pos x="T2" y="T3"/>
                </a:cxn>
                <a:cxn ang="T8">
                  <a:pos x="T4" y="T5"/>
                </a:cxn>
              </a:cxnLst>
              <a:rect l="T9" t="T10" r="T11" b="T12"/>
              <a:pathLst>
                <a:path w="7740" h="2340">
                  <a:moveTo>
                    <a:pt x="0" y="2340"/>
                  </a:moveTo>
                  <a:cubicBezTo>
                    <a:pt x="1245" y="1170"/>
                    <a:pt x="2490" y="0"/>
                    <a:pt x="3780" y="0"/>
                  </a:cubicBezTo>
                  <a:cubicBezTo>
                    <a:pt x="5070" y="0"/>
                    <a:pt x="6405" y="1170"/>
                    <a:pt x="7740" y="2340"/>
                  </a:cubicBezTo>
                </a:path>
              </a:pathLst>
            </a:custGeom>
            <a:noFill/>
            <a:ln w="9525">
              <a:solidFill>
                <a:srgbClr val="000000"/>
              </a:solidFill>
              <a:round/>
              <a:headEnd/>
              <a:tailEnd/>
            </a:ln>
          </p:spPr>
          <p:txBody>
            <a:bodyPr/>
            <a:lstStyle/>
            <a:p>
              <a:endParaRPr lang="id-ID"/>
            </a:p>
          </p:txBody>
        </p:sp>
        <p:sp>
          <p:nvSpPr>
            <p:cNvPr id="34847" name="Freeform 428"/>
            <p:cNvSpPr>
              <a:spLocks/>
            </p:cNvSpPr>
            <p:nvPr/>
          </p:nvSpPr>
          <p:spPr bwMode="auto">
            <a:xfrm>
              <a:off x="2989" y="4173"/>
              <a:ext cx="7740" cy="2520"/>
            </a:xfrm>
            <a:custGeom>
              <a:avLst/>
              <a:gdLst>
                <a:gd name="T0" fmla="*/ 0 w 7740"/>
                <a:gd name="T1" fmla="*/ 4234 h 2340"/>
                <a:gd name="T2" fmla="*/ 3780 w 7740"/>
                <a:gd name="T3" fmla="*/ 0 h 2340"/>
                <a:gd name="T4" fmla="*/ 7740 w 7740"/>
                <a:gd name="T5" fmla="*/ 4234 h 2340"/>
                <a:gd name="T6" fmla="*/ 0 60000 65536"/>
                <a:gd name="T7" fmla="*/ 0 60000 65536"/>
                <a:gd name="T8" fmla="*/ 0 60000 65536"/>
                <a:gd name="T9" fmla="*/ 0 w 7740"/>
                <a:gd name="T10" fmla="*/ 0 h 2340"/>
                <a:gd name="T11" fmla="*/ 7740 w 7740"/>
                <a:gd name="T12" fmla="*/ 2340 h 2340"/>
              </a:gdLst>
              <a:ahLst/>
              <a:cxnLst>
                <a:cxn ang="T6">
                  <a:pos x="T0" y="T1"/>
                </a:cxn>
                <a:cxn ang="T7">
                  <a:pos x="T2" y="T3"/>
                </a:cxn>
                <a:cxn ang="T8">
                  <a:pos x="T4" y="T5"/>
                </a:cxn>
              </a:cxnLst>
              <a:rect l="T9" t="T10" r="T11" b="T12"/>
              <a:pathLst>
                <a:path w="7740" h="2340">
                  <a:moveTo>
                    <a:pt x="0" y="2340"/>
                  </a:moveTo>
                  <a:cubicBezTo>
                    <a:pt x="1245" y="1170"/>
                    <a:pt x="2490" y="0"/>
                    <a:pt x="3780" y="0"/>
                  </a:cubicBezTo>
                  <a:cubicBezTo>
                    <a:pt x="5070" y="0"/>
                    <a:pt x="6405" y="1170"/>
                    <a:pt x="7740" y="2340"/>
                  </a:cubicBezTo>
                </a:path>
              </a:pathLst>
            </a:custGeom>
            <a:noFill/>
            <a:ln w="9525">
              <a:solidFill>
                <a:srgbClr val="000000"/>
              </a:solidFill>
              <a:round/>
              <a:headEnd/>
              <a:tailEnd/>
            </a:ln>
          </p:spPr>
          <p:txBody>
            <a:bodyPr/>
            <a:lstStyle/>
            <a:p>
              <a:endParaRPr lang="id-ID"/>
            </a:p>
          </p:txBody>
        </p:sp>
        <p:sp>
          <p:nvSpPr>
            <p:cNvPr id="34848" name="WordArt 429"/>
            <p:cNvSpPr>
              <a:spLocks noChangeArrowheads="1" noChangeShapeType="1" noTextEdit="1"/>
            </p:cNvSpPr>
            <p:nvPr/>
          </p:nvSpPr>
          <p:spPr bwMode="auto">
            <a:xfrm rot="-297063">
              <a:off x="5074" y="3453"/>
              <a:ext cx="1620" cy="1023"/>
            </a:xfrm>
            <a:prstGeom prst="rect">
              <a:avLst/>
            </a:prstGeom>
          </p:spPr>
          <p:txBody>
            <a:bodyPr wrap="none" fromWordArt="1">
              <a:prstTxWarp prst="textSlantUp">
                <a:avLst>
                  <a:gd name="adj" fmla="val 55556"/>
                </a:avLst>
              </a:prstTxWarp>
            </a:bodyPr>
            <a:lstStyle/>
            <a:p>
              <a:pPr algn="ctr"/>
              <a:r>
                <a:rPr lang="id-ID" sz="3600" kern="10" dirty="0">
                  <a:ln w="9525">
                    <a:solidFill>
                      <a:srgbClr val="000000"/>
                    </a:solidFill>
                    <a:round/>
                    <a:headEnd/>
                    <a:tailEnd/>
                  </a:ln>
                  <a:solidFill>
                    <a:srgbClr val="000000"/>
                  </a:solidFill>
                  <a:latin typeface="Arial"/>
                  <a:cs typeface="Arial"/>
                </a:rPr>
                <a:t>PARTISIPASI</a:t>
              </a:r>
            </a:p>
          </p:txBody>
        </p:sp>
        <p:sp>
          <p:nvSpPr>
            <p:cNvPr id="34849" name="WordArt 430"/>
            <p:cNvSpPr>
              <a:spLocks noChangeArrowheads="1" noChangeShapeType="1" noTextEdit="1"/>
            </p:cNvSpPr>
            <p:nvPr/>
          </p:nvSpPr>
          <p:spPr bwMode="auto">
            <a:xfrm rot="687201">
              <a:off x="6988" y="3547"/>
              <a:ext cx="1744" cy="849"/>
            </a:xfrm>
            <a:prstGeom prst="rect">
              <a:avLst/>
            </a:prstGeom>
          </p:spPr>
          <p:txBody>
            <a:bodyPr wrap="none" fromWordArt="1">
              <a:prstTxWarp prst="textSlantUp">
                <a:avLst>
                  <a:gd name="adj" fmla="val 55556"/>
                </a:avLst>
              </a:prstTxWarp>
            </a:bodyPr>
            <a:lstStyle/>
            <a:p>
              <a:pPr algn="ctr"/>
              <a:r>
                <a:rPr lang="id-ID" sz="3600" kern="10">
                  <a:ln w="9525">
                    <a:solidFill>
                      <a:srgbClr val="000000"/>
                    </a:solidFill>
                    <a:round/>
                    <a:headEnd/>
                    <a:tailEnd/>
                  </a:ln>
                  <a:solidFill>
                    <a:srgbClr val="000000"/>
                  </a:solidFill>
                  <a:latin typeface="Arial"/>
                  <a:cs typeface="Arial"/>
                </a:rPr>
                <a:t>KONSULTASI</a:t>
              </a:r>
            </a:p>
          </p:txBody>
        </p:sp>
        <p:sp>
          <p:nvSpPr>
            <p:cNvPr id="34850" name="Text Box 431"/>
            <p:cNvSpPr txBox="1">
              <a:spLocks noChangeArrowheads="1"/>
            </p:cNvSpPr>
            <p:nvPr/>
          </p:nvSpPr>
          <p:spPr bwMode="auto">
            <a:xfrm>
              <a:off x="2914" y="4713"/>
              <a:ext cx="900" cy="540"/>
            </a:xfrm>
            <a:prstGeom prst="rect">
              <a:avLst/>
            </a:prstGeom>
            <a:solidFill>
              <a:srgbClr val="FFFFFF">
                <a:alpha val="0"/>
              </a:srgbClr>
            </a:solidFill>
            <a:ln w="9525">
              <a:noFill/>
              <a:miter lim="800000"/>
              <a:headEnd/>
              <a:tailEnd/>
            </a:ln>
          </p:spPr>
          <p:txBody>
            <a:bodyPr/>
            <a:lstStyle/>
            <a:p>
              <a:pPr algn="ctr" defTabSz="1222375"/>
              <a:r>
                <a:rPr lang="en-US" sz="1200" dirty="0"/>
                <a:t>P4</a:t>
              </a:r>
              <a:endParaRPr lang="en-US" sz="2400" dirty="0"/>
            </a:p>
          </p:txBody>
        </p:sp>
        <p:sp>
          <p:nvSpPr>
            <p:cNvPr id="34851" name="Text Box 432"/>
            <p:cNvSpPr txBox="1">
              <a:spLocks noChangeArrowheads="1"/>
            </p:cNvSpPr>
            <p:nvPr/>
          </p:nvSpPr>
          <p:spPr bwMode="auto">
            <a:xfrm>
              <a:off x="9934" y="4713"/>
              <a:ext cx="900" cy="540"/>
            </a:xfrm>
            <a:prstGeom prst="rect">
              <a:avLst/>
            </a:prstGeom>
            <a:solidFill>
              <a:srgbClr val="FFFFFF">
                <a:alpha val="0"/>
              </a:srgbClr>
            </a:solidFill>
            <a:ln w="9525">
              <a:noFill/>
              <a:miter lim="800000"/>
              <a:headEnd/>
              <a:tailEnd/>
            </a:ln>
          </p:spPr>
          <p:txBody>
            <a:bodyPr/>
            <a:lstStyle/>
            <a:p>
              <a:pPr algn="ctr" defTabSz="1222375"/>
              <a:r>
                <a:rPr lang="en-US" sz="1200" b="1" dirty="0"/>
                <a:t>P1</a:t>
              </a:r>
              <a:endParaRPr lang="en-US" sz="2400" b="1" dirty="0"/>
            </a:p>
          </p:txBody>
        </p:sp>
        <p:sp>
          <p:nvSpPr>
            <p:cNvPr id="34852" name="Line 433"/>
            <p:cNvSpPr>
              <a:spLocks noChangeShapeType="1"/>
            </p:cNvSpPr>
            <p:nvPr/>
          </p:nvSpPr>
          <p:spPr bwMode="auto">
            <a:xfrm>
              <a:off x="8854" y="2567"/>
              <a:ext cx="0" cy="4140"/>
            </a:xfrm>
            <a:prstGeom prst="line">
              <a:avLst/>
            </a:prstGeom>
            <a:noFill/>
            <a:ln w="9525">
              <a:solidFill>
                <a:srgbClr val="000000"/>
              </a:solidFill>
              <a:round/>
              <a:headEnd/>
              <a:tailEnd/>
            </a:ln>
          </p:spPr>
          <p:txBody>
            <a:bodyPr/>
            <a:lstStyle/>
            <a:p>
              <a:endParaRPr lang="id-ID"/>
            </a:p>
          </p:txBody>
        </p:sp>
        <p:sp>
          <p:nvSpPr>
            <p:cNvPr id="34853" name="Line 434"/>
            <p:cNvSpPr>
              <a:spLocks noChangeShapeType="1"/>
            </p:cNvSpPr>
            <p:nvPr/>
          </p:nvSpPr>
          <p:spPr bwMode="auto">
            <a:xfrm>
              <a:off x="4894" y="2567"/>
              <a:ext cx="0" cy="4140"/>
            </a:xfrm>
            <a:prstGeom prst="line">
              <a:avLst/>
            </a:prstGeom>
            <a:noFill/>
            <a:ln w="9525">
              <a:solidFill>
                <a:srgbClr val="000000"/>
              </a:solidFill>
              <a:round/>
              <a:headEnd/>
              <a:tailEnd/>
            </a:ln>
          </p:spPr>
          <p:txBody>
            <a:bodyPr/>
            <a:lstStyle/>
            <a:p>
              <a:endParaRPr lang="id-ID"/>
            </a:p>
          </p:txBody>
        </p:sp>
        <p:sp>
          <p:nvSpPr>
            <p:cNvPr id="34854" name="Text Box 435"/>
            <p:cNvSpPr txBox="1">
              <a:spLocks noChangeArrowheads="1"/>
            </p:cNvSpPr>
            <p:nvPr/>
          </p:nvSpPr>
          <p:spPr bwMode="auto">
            <a:xfrm>
              <a:off x="3094" y="2687"/>
              <a:ext cx="1800" cy="1800"/>
            </a:xfrm>
            <a:prstGeom prst="rect">
              <a:avLst/>
            </a:prstGeom>
            <a:solidFill>
              <a:srgbClr val="FFFFFF">
                <a:alpha val="0"/>
              </a:srgbClr>
            </a:solidFill>
            <a:ln w="9525">
              <a:noFill/>
              <a:miter lim="800000"/>
              <a:headEnd/>
              <a:tailEnd/>
            </a:ln>
          </p:spPr>
          <p:txBody>
            <a:bodyPr/>
            <a:lstStyle/>
            <a:p>
              <a:pPr algn="ctr" defTabSz="1222375"/>
              <a:r>
                <a:rPr lang="en-US" sz="1200" b="1" dirty="0"/>
                <a:t>TINGGI HUBUNGAN DAN RENDAH TUGAS</a:t>
              </a:r>
              <a:endParaRPr lang="en-US" sz="2400" b="1" dirty="0"/>
            </a:p>
          </p:txBody>
        </p:sp>
        <p:sp>
          <p:nvSpPr>
            <p:cNvPr id="34855" name="Text Box 436"/>
            <p:cNvSpPr txBox="1">
              <a:spLocks noChangeArrowheads="1"/>
            </p:cNvSpPr>
            <p:nvPr/>
          </p:nvSpPr>
          <p:spPr bwMode="auto">
            <a:xfrm>
              <a:off x="5974" y="2733"/>
              <a:ext cx="900" cy="540"/>
            </a:xfrm>
            <a:prstGeom prst="rect">
              <a:avLst/>
            </a:prstGeom>
            <a:solidFill>
              <a:srgbClr val="FFFFFF">
                <a:alpha val="0"/>
              </a:srgbClr>
            </a:solidFill>
            <a:ln w="9525">
              <a:noFill/>
              <a:miter lim="800000"/>
              <a:headEnd/>
              <a:tailEnd/>
            </a:ln>
          </p:spPr>
          <p:txBody>
            <a:bodyPr/>
            <a:lstStyle/>
            <a:p>
              <a:pPr algn="ctr" defTabSz="1222375"/>
              <a:r>
                <a:rPr lang="en-US" sz="1200" b="1"/>
                <a:t>P3</a:t>
              </a:r>
              <a:endParaRPr lang="en-US" sz="2400" b="1"/>
            </a:p>
          </p:txBody>
        </p:sp>
        <p:sp>
          <p:nvSpPr>
            <p:cNvPr id="34856" name="Text Box 437"/>
            <p:cNvSpPr txBox="1">
              <a:spLocks noChangeArrowheads="1"/>
            </p:cNvSpPr>
            <p:nvPr/>
          </p:nvSpPr>
          <p:spPr bwMode="auto">
            <a:xfrm>
              <a:off x="6874" y="2733"/>
              <a:ext cx="900" cy="540"/>
            </a:xfrm>
            <a:prstGeom prst="rect">
              <a:avLst/>
            </a:prstGeom>
            <a:solidFill>
              <a:srgbClr val="FFFFFF">
                <a:alpha val="0"/>
              </a:srgbClr>
            </a:solidFill>
            <a:ln w="9525">
              <a:noFill/>
              <a:miter lim="800000"/>
              <a:headEnd/>
              <a:tailEnd/>
            </a:ln>
          </p:spPr>
          <p:txBody>
            <a:bodyPr/>
            <a:lstStyle/>
            <a:p>
              <a:pPr algn="ctr" defTabSz="1222375"/>
              <a:r>
                <a:rPr lang="en-US" sz="1200" b="1" dirty="0"/>
                <a:t>P2</a:t>
              </a:r>
              <a:endParaRPr lang="en-US" sz="2400" b="1" dirty="0"/>
            </a:p>
          </p:txBody>
        </p:sp>
        <p:sp>
          <p:nvSpPr>
            <p:cNvPr id="34857" name="Text Box 438"/>
            <p:cNvSpPr txBox="1">
              <a:spLocks noChangeArrowheads="1"/>
            </p:cNvSpPr>
            <p:nvPr/>
          </p:nvSpPr>
          <p:spPr bwMode="auto">
            <a:xfrm>
              <a:off x="8854" y="2733"/>
              <a:ext cx="1800" cy="1800"/>
            </a:xfrm>
            <a:prstGeom prst="rect">
              <a:avLst/>
            </a:prstGeom>
            <a:solidFill>
              <a:srgbClr val="FFFFFF">
                <a:alpha val="0"/>
              </a:srgbClr>
            </a:solidFill>
            <a:ln w="9525">
              <a:noFill/>
              <a:miter lim="800000"/>
              <a:headEnd/>
              <a:tailEnd/>
            </a:ln>
          </p:spPr>
          <p:txBody>
            <a:bodyPr/>
            <a:lstStyle/>
            <a:p>
              <a:pPr algn="ctr" defTabSz="1222375"/>
              <a:r>
                <a:rPr lang="en-US" sz="1200" b="1"/>
                <a:t>TINGGI TUGAS </a:t>
              </a:r>
            </a:p>
            <a:p>
              <a:pPr algn="ctr" defTabSz="1222375"/>
              <a:r>
                <a:rPr lang="en-US" sz="1200" b="1"/>
                <a:t>DAN </a:t>
              </a:r>
            </a:p>
            <a:p>
              <a:pPr algn="ctr" defTabSz="1222375"/>
              <a:r>
                <a:rPr lang="en-US" sz="1200" b="1"/>
                <a:t>TINGGI HUBUNGAN</a:t>
              </a:r>
              <a:endParaRPr lang="en-US" sz="2400" b="1"/>
            </a:p>
          </p:txBody>
        </p:sp>
        <p:sp>
          <p:nvSpPr>
            <p:cNvPr id="34858" name="Rectangle 439"/>
            <p:cNvSpPr>
              <a:spLocks noChangeArrowheads="1"/>
            </p:cNvSpPr>
            <p:nvPr/>
          </p:nvSpPr>
          <p:spPr bwMode="auto">
            <a:xfrm>
              <a:off x="3004" y="8133"/>
              <a:ext cx="7740" cy="900"/>
            </a:xfrm>
            <a:prstGeom prst="rect">
              <a:avLst/>
            </a:prstGeom>
            <a:solidFill>
              <a:srgbClr val="FF99CC"/>
            </a:solidFill>
            <a:ln w="9525" algn="ctr">
              <a:solidFill>
                <a:srgbClr val="000000"/>
              </a:solidFill>
              <a:miter lim="800000"/>
              <a:headEnd/>
              <a:tailEnd/>
            </a:ln>
          </p:spPr>
          <p:txBody>
            <a:bodyPr/>
            <a:lstStyle/>
            <a:p>
              <a:endParaRPr lang="id-ID"/>
            </a:p>
          </p:txBody>
        </p:sp>
        <p:sp>
          <p:nvSpPr>
            <p:cNvPr id="34859" name="Text Box 440"/>
            <p:cNvSpPr txBox="1">
              <a:spLocks noChangeArrowheads="1"/>
            </p:cNvSpPr>
            <p:nvPr/>
          </p:nvSpPr>
          <p:spPr bwMode="auto">
            <a:xfrm>
              <a:off x="3094" y="8313"/>
              <a:ext cx="1620" cy="720"/>
            </a:xfrm>
            <a:prstGeom prst="rect">
              <a:avLst/>
            </a:prstGeom>
            <a:solidFill>
              <a:srgbClr val="FFFF00">
                <a:alpha val="0"/>
              </a:srgbClr>
            </a:solidFill>
            <a:ln w="9525">
              <a:noFill/>
              <a:miter lim="800000"/>
              <a:headEnd/>
              <a:tailEnd/>
            </a:ln>
          </p:spPr>
          <p:txBody>
            <a:bodyPr/>
            <a:lstStyle/>
            <a:p>
              <a:pPr algn="ctr" defTabSz="1222375"/>
              <a:r>
                <a:rPr lang="en-US" sz="1000" b="1"/>
                <a:t>MAMPU </a:t>
              </a:r>
            </a:p>
            <a:p>
              <a:pPr algn="ctr" defTabSz="1222375"/>
              <a:r>
                <a:rPr lang="en-US" sz="1000" b="1"/>
                <a:t>DAN MAU</a:t>
              </a:r>
              <a:endParaRPr lang="en-US" sz="2400" b="1"/>
            </a:p>
          </p:txBody>
        </p:sp>
        <p:sp>
          <p:nvSpPr>
            <p:cNvPr id="34860" name="Text Box 441"/>
            <p:cNvSpPr txBox="1">
              <a:spLocks noChangeArrowheads="1"/>
            </p:cNvSpPr>
            <p:nvPr/>
          </p:nvSpPr>
          <p:spPr bwMode="auto">
            <a:xfrm>
              <a:off x="5074" y="8313"/>
              <a:ext cx="1620" cy="720"/>
            </a:xfrm>
            <a:prstGeom prst="rect">
              <a:avLst/>
            </a:prstGeom>
            <a:solidFill>
              <a:srgbClr val="FFFFFF">
                <a:alpha val="0"/>
              </a:srgbClr>
            </a:solidFill>
            <a:ln w="9525">
              <a:noFill/>
              <a:miter lim="800000"/>
              <a:headEnd/>
              <a:tailEnd/>
            </a:ln>
          </p:spPr>
          <p:txBody>
            <a:bodyPr/>
            <a:lstStyle/>
            <a:p>
              <a:pPr algn="ctr" defTabSz="1222375"/>
              <a:r>
                <a:rPr lang="en-US" sz="1000" b="1"/>
                <a:t>MAMPU TAPI TIDAK  MAU</a:t>
              </a:r>
              <a:endParaRPr lang="en-US" sz="2400" b="1"/>
            </a:p>
          </p:txBody>
        </p:sp>
        <p:sp>
          <p:nvSpPr>
            <p:cNvPr id="34861" name="Text Box 442"/>
            <p:cNvSpPr txBox="1">
              <a:spLocks noChangeArrowheads="1"/>
            </p:cNvSpPr>
            <p:nvPr/>
          </p:nvSpPr>
          <p:spPr bwMode="auto">
            <a:xfrm>
              <a:off x="6934" y="8313"/>
              <a:ext cx="1800" cy="720"/>
            </a:xfrm>
            <a:prstGeom prst="rect">
              <a:avLst/>
            </a:prstGeom>
            <a:solidFill>
              <a:srgbClr val="FFFFFF">
                <a:alpha val="0"/>
              </a:srgbClr>
            </a:solidFill>
            <a:ln w="9525">
              <a:noFill/>
              <a:miter lim="800000"/>
              <a:headEnd/>
              <a:tailEnd/>
            </a:ln>
          </p:spPr>
          <p:txBody>
            <a:bodyPr/>
            <a:lstStyle/>
            <a:p>
              <a:pPr algn="ctr" defTabSz="1222375"/>
              <a:r>
                <a:rPr lang="en-US" sz="1000" b="1"/>
                <a:t>TIDAK MAMPU TAPI MAU</a:t>
              </a:r>
              <a:endParaRPr lang="en-US" sz="2400" b="1"/>
            </a:p>
          </p:txBody>
        </p:sp>
        <p:sp>
          <p:nvSpPr>
            <p:cNvPr id="34862" name="Text Box 443"/>
            <p:cNvSpPr txBox="1">
              <a:spLocks noChangeArrowheads="1"/>
            </p:cNvSpPr>
            <p:nvPr/>
          </p:nvSpPr>
          <p:spPr bwMode="auto">
            <a:xfrm>
              <a:off x="9034" y="8283"/>
              <a:ext cx="1440" cy="720"/>
            </a:xfrm>
            <a:prstGeom prst="rect">
              <a:avLst/>
            </a:prstGeom>
            <a:solidFill>
              <a:srgbClr val="FFFFFF">
                <a:alpha val="0"/>
              </a:srgbClr>
            </a:solidFill>
            <a:ln w="9525">
              <a:noFill/>
              <a:miter lim="800000"/>
              <a:headEnd/>
              <a:tailEnd/>
            </a:ln>
          </p:spPr>
          <p:txBody>
            <a:bodyPr lIns="0" tIns="0" rIns="0" bIns="0"/>
            <a:lstStyle/>
            <a:p>
              <a:pPr algn="ctr" defTabSz="1222375"/>
              <a:r>
                <a:rPr lang="en-US" sz="1000" b="1"/>
                <a:t>TIDAK MAMPU DAN TIDAK MAU</a:t>
              </a:r>
              <a:endParaRPr lang="en-US" sz="2400" b="1"/>
            </a:p>
          </p:txBody>
        </p:sp>
        <p:sp>
          <p:nvSpPr>
            <p:cNvPr id="34863" name="Line 444"/>
            <p:cNvSpPr>
              <a:spLocks noChangeShapeType="1"/>
            </p:cNvSpPr>
            <p:nvPr/>
          </p:nvSpPr>
          <p:spPr bwMode="auto">
            <a:xfrm>
              <a:off x="4894" y="8133"/>
              <a:ext cx="0" cy="2340"/>
            </a:xfrm>
            <a:prstGeom prst="line">
              <a:avLst/>
            </a:prstGeom>
            <a:noFill/>
            <a:ln w="9525">
              <a:solidFill>
                <a:srgbClr val="000000"/>
              </a:solidFill>
              <a:round/>
              <a:headEnd/>
              <a:tailEnd/>
            </a:ln>
          </p:spPr>
          <p:txBody>
            <a:bodyPr/>
            <a:lstStyle/>
            <a:p>
              <a:endParaRPr lang="id-ID"/>
            </a:p>
          </p:txBody>
        </p:sp>
        <p:sp>
          <p:nvSpPr>
            <p:cNvPr id="34864" name="Line 445"/>
            <p:cNvSpPr>
              <a:spLocks noChangeShapeType="1"/>
            </p:cNvSpPr>
            <p:nvPr/>
          </p:nvSpPr>
          <p:spPr bwMode="auto">
            <a:xfrm>
              <a:off x="6874" y="8133"/>
              <a:ext cx="0" cy="2340"/>
            </a:xfrm>
            <a:prstGeom prst="line">
              <a:avLst/>
            </a:prstGeom>
            <a:noFill/>
            <a:ln w="9525">
              <a:solidFill>
                <a:srgbClr val="000000"/>
              </a:solidFill>
              <a:round/>
              <a:headEnd/>
              <a:tailEnd/>
            </a:ln>
          </p:spPr>
          <p:txBody>
            <a:bodyPr/>
            <a:lstStyle/>
            <a:p>
              <a:endParaRPr lang="id-ID"/>
            </a:p>
          </p:txBody>
        </p:sp>
        <p:sp>
          <p:nvSpPr>
            <p:cNvPr id="34865" name="Line 446"/>
            <p:cNvSpPr>
              <a:spLocks noChangeShapeType="1"/>
            </p:cNvSpPr>
            <p:nvPr/>
          </p:nvSpPr>
          <p:spPr bwMode="auto">
            <a:xfrm>
              <a:off x="8854" y="8133"/>
              <a:ext cx="0" cy="2340"/>
            </a:xfrm>
            <a:prstGeom prst="line">
              <a:avLst/>
            </a:prstGeom>
            <a:noFill/>
            <a:ln w="9525">
              <a:solidFill>
                <a:srgbClr val="000000"/>
              </a:solidFill>
              <a:round/>
              <a:headEnd/>
              <a:tailEnd/>
            </a:ln>
          </p:spPr>
          <p:txBody>
            <a:bodyPr/>
            <a:lstStyle/>
            <a:p>
              <a:endParaRPr lang="id-ID"/>
            </a:p>
          </p:txBody>
        </p:sp>
      </p:grpSp>
      <p:sp>
        <p:nvSpPr>
          <p:cNvPr id="34820" name="Text Box 448"/>
          <p:cNvSpPr txBox="1">
            <a:spLocks noChangeArrowheads="1"/>
          </p:cNvSpPr>
          <p:nvPr/>
        </p:nvSpPr>
        <p:spPr bwMode="auto">
          <a:xfrm>
            <a:off x="710712" y="5657850"/>
            <a:ext cx="8128488" cy="369888"/>
          </a:xfrm>
          <a:prstGeom prst="rect">
            <a:avLst/>
          </a:prstGeom>
          <a:noFill/>
          <a:ln w="9525">
            <a:noFill/>
            <a:miter lim="800000"/>
            <a:headEnd/>
            <a:tailEnd/>
          </a:ln>
        </p:spPr>
        <p:txBody>
          <a:bodyPr>
            <a:spAutoFit/>
          </a:bodyPr>
          <a:lstStyle/>
          <a:p>
            <a:pPr>
              <a:spcBef>
                <a:spcPct val="50000"/>
              </a:spcBef>
            </a:pPr>
            <a:endParaRPr lang="id-ID"/>
          </a:p>
        </p:txBody>
      </p:sp>
      <p:sp>
        <p:nvSpPr>
          <p:cNvPr id="34821" name="Text Box 450"/>
          <p:cNvSpPr txBox="1">
            <a:spLocks noChangeArrowheads="1"/>
          </p:cNvSpPr>
          <p:nvPr/>
        </p:nvSpPr>
        <p:spPr bwMode="auto">
          <a:xfrm>
            <a:off x="203689" y="5154614"/>
            <a:ext cx="8736623" cy="1277937"/>
          </a:xfrm>
          <a:prstGeom prst="rect">
            <a:avLst/>
          </a:prstGeom>
          <a:noFill/>
          <a:ln w="9525">
            <a:solidFill>
              <a:srgbClr val="FF0000"/>
            </a:solidFill>
            <a:miter lim="800000"/>
            <a:headEnd/>
            <a:tailEnd/>
          </a:ln>
        </p:spPr>
        <p:txBody>
          <a:bodyPr>
            <a:spAutoFit/>
          </a:bodyPr>
          <a:lstStyle/>
          <a:p>
            <a:pPr algn="just">
              <a:spcBef>
                <a:spcPct val="50000"/>
              </a:spcBef>
            </a:pPr>
            <a:r>
              <a:rPr lang="en-US" sz="1400" b="1" dirty="0"/>
              <a:t>                                                           P-1 / </a:t>
            </a:r>
            <a:r>
              <a:rPr lang="en-US" sz="1400" b="1" dirty="0" err="1"/>
              <a:t>Tipe</a:t>
            </a:r>
            <a:r>
              <a:rPr lang="en-US" sz="1400" b="1" dirty="0"/>
              <a:t> </a:t>
            </a:r>
            <a:r>
              <a:rPr lang="en-US" sz="1400" b="1" dirty="0" err="1"/>
              <a:t>Instruksi</a:t>
            </a:r>
            <a:r>
              <a:rPr lang="en-US" sz="1400" b="1" dirty="0"/>
              <a:t> </a:t>
            </a:r>
            <a:r>
              <a:rPr lang="en-US" sz="1400" b="1" dirty="0" err="1"/>
              <a:t>efektif</a:t>
            </a:r>
            <a:r>
              <a:rPr lang="en-US" sz="1400" b="1" dirty="0"/>
              <a:t> </a:t>
            </a:r>
            <a:r>
              <a:rPr lang="en-US" sz="1400" b="1" dirty="0" err="1"/>
              <a:t>untuk</a:t>
            </a:r>
            <a:r>
              <a:rPr lang="en-US" sz="1400" b="1" dirty="0"/>
              <a:t> </a:t>
            </a:r>
            <a:r>
              <a:rPr lang="en-US" sz="1400" b="1" dirty="0" err="1"/>
              <a:t>bawahan</a:t>
            </a:r>
            <a:r>
              <a:rPr lang="en-US" sz="1400" b="1" dirty="0"/>
              <a:t> </a:t>
            </a:r>
            <a:r>
              <a:rPr lang="en-US" sz="1400" b="1" dirty="0" err="1"/>
              <a:t>tipe</a:t>
            </a:r>
            <a:r>
              <a:rPr lang="en-US" sz="1400" b="1" dirty="0"/>
              <a:t> K-1</a:t>
            </a:r>
          </a:p>
          <a:p>
            <a:pPr algn="just">
              <a:spcBef>
                <a:spcPct val="50000"/>
              </a:spcBef>
            </a:pPr>
            <a:r>
              <a:rPr lang="en-US" sz="1400" b="1" dirty="0"/>
              <a:t>                                                           P-2 / </a:t>
            </a:r>
            <a:r>
              <a:rPr lang="en-US" sz="1400" b="1" dirty="0" err="1"/>
              <a:t>Tipe</a:t>
            </a:r>
            <a:r>
              <a:rPr lang="en-US" sz="1400" b="1" dirty="0"/>
              <a:t> </a:t>
            </a:r>
            <a:r>
              <a:rPr lang="en-US" sz="1400" b="1" dirty="0" err="1"/>
              <a:t>Konsultasi</a:t>
            </a:r>
            <a:r>
              <a:rPr lang="en-US" sz="1400" b="1" dirty="0"/>
              <a:t> </a:t>
            </a:r>
            <a:r>
              <a:rPr lang="en-US" sz="1400" b="1" dirty="0" err="1"/>
              <a:t>efektif</a:t>
            </a:r>
            <a:r>
              <a:rPr lang="en-US" sz="1400" b="1" dirty="0"/>
              <a:t> </a:t>
            </a:r>
            <a:r>
              <a:rPr lang="en-US" sz="1400" b="1" dirty="0" err="1"/>
              <a:t>untuk</a:t>
            </a:r>
            <a:r>
              <a:rPr lang="en-US" sz="1400" b="1" dirty="0"/>
              <a:t> </a:t>
            </a:r>
            <a:r>
              <a:rPr lang="en-US" sz="1400" b="1" dirty="0" err="1"/>
              <a:t>bawahan</a:t>
            </a:r>
            <a:r>
              <a:rPr lang="en-US" sz="1400" b="1" dirty="0"/>
              <a:t> </a:t>
            </a:r>
            <a:r>
              <a:rPr lang="en-US" sz="1400" b="1" dirty="0" err="1"/>
              <a:t>tipe</a:t>
            </a:r>
            <a:r>
              <a:rPr lang="en-US" sz="1400" b="1" dirty="0"/>
              <a:t> K-2</a:t>
            </a:r>
            <a:endParaRPr lang="en-US" sz="1400" b="1" i="1" dirty="0"/>
          </a:p>
          <a:p>
            <a:pPr algn="just">
              <a:spcBef>
                <a:spcPct val="50000"/>
              </a:spcBef>
            </a:pPr>
            <a:r>
              <a:rPr lang="en-US" sz="1400" b="1" dirty="0"/>
              <a:t>                                                           P-3 / </a:t>
            </a:r>
            <a:r>
              <a:rPr lang="en-US" sz="1400" b="1" dirty="0" err="1"/>
              <a:t>Tipe</a:t>
            </a:r>
            <a:r>
              <a:rPr lang="en-US" sz="1400" b="1" dirty="0"/>
              <a:t> </a:t>
            </a:r>
            <a:r>
              <a:rPr lang="en-US" sz="1400" b="1" dirty="0" err="1"/>
              <a:t>Partisipasi</a:t>
            </a:r>
            <a:r>
              <a:rPr lang="en-US" sz="1400" b="1" dirty="0"/>
              <a:t> </a:t>
            </a:r>
            <a:r>
              <a:rPr lang="en-US" sz="1400" b="1" dirty="0" err="1"/>
              <a:t>efektif</a:t>
            </a:r>
            <a:r>
              <a:rPr lang="en-US" sz="1400" b="1" dirty="0"/>
              <a:t> </a:t>
            </a:r>
            <a:r>
              <a:rPr lang="en-US" sz="1400" b="1" dirty="0" err="1"/>
              <a:t>untuk</a:t>
            </a:r>
            <a:r>
              <a:rPr lang="en-US" sz="1400" b="1" dirty="0"/>
              <a:t> </a:t>
            </a:r>
            <a:r>
              <a:rPr lang="en-US" sz="1400" b="1" dirty="0" err="1"/>
              <a:t>bawahan</a:t>
            </a:r>
            <a:r>
              <a:rPr lang="en-US" sz="1400" b="1" dirty="0"/>
              <a:t> </a:t>
            </a:r>
            <a:r>
              <a:rPr lang="en-US" sz="1400" b="1" dirty="0" err="1"/>
              <a:t>tipe</a:t>
            </a:r>
            <a:r>
              <a:rPr lang="en-US" sz="1400" b="1" dirty="0"/>
              <a:t> K-3</a:t>
            </a:r>
          </a:p>
          <a:p>
            <a:pPr algn="just">
              <a:spcBef>
                <a:spcPct val="50000"/>
              </a:spcBef>
            </a:pPr>
            <a:r>
              <a:rPr lang="en-US" sz="1400" b="1" dirty="0"/>
              <a:t>                                                           P-4 / </a:t>
            </a:r>
            <a:r>
              <a:rPr lang="en-US" sz="1400" b="1" dirty="0" err="1"/>
              <a:t>Tipe</a:t>
            </a:r>
            <a:r>
              <a:rPr lang="en-US" sz="1400" b="1" dirty="0"/>
              <a:t> </a:t>
            </a:r>
            <a:r>
              <a:rPr lang="en-US" sz="1400" b="1" dirty="0" err="1"/>
              <a:t>Delegasi</a:t>
            </a:r>
            <a:r>
              <a:rPr lang="en-US" sz="1400" b="1" dirty="0"/>
              <a:t> </a:t>
            </a:r>
            <a:r>
              <a:rPr lang="en-US" sz="1400" b="1" dirty="0" err="1"/>
              <a:t>efektif</a:t>
            </a:r>
            <a:r>
              <a:rPr lang="en-US" sz="1400" b="1" dirty="0"/>
              <a:t> </a:t>
            </a:r>
            <a:r>
              <a:rPr lang="en-US" sz="1400" b="1" dirty="0" err="1"/>
              <a:t>untuk</a:t>
            </a:r>
            <a:r>
              <a:rPr lang="en-US" sz="1400" b="1" dirty="0"/>
              <a:t> </a:t>
            </a:r>
            <a:r>
              <a:rPr lang="en-US" sz="1400" b="1" dirty="0" err="1"/>
              <a:t>bawahan</a:t>
            </a:r>
            <a:r>
              <a:rPr lang="en-US" sz="1400" b="1" dirty="0"/>
              <a:t> </a:t>
            </a:r>
            <a:r>
              <a:rPr lang="en-US" sz="1400" b="1" dirty="0" err="1"/>
              <a:t>tipe</a:t>
            </a:r>
            <a:r>
              <a:rPr lang="en-US" sz="1400" b="1" dirty="0"/>
              <a:t> K-4</a:t>
            </a:r>
          </a:p>
        </p:txBody>
      </p:sp>
    </p:spTree>
    <p:extLst>
      <p:ext uri="{BB962C8B-B14F-4D97-AF65-F5344CB8AC3E}">
        <p14:creationId xmlns:p14="http://schemas.microsoft.com/office/powerpoint/2010/main" val="388909576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b="1" dirty="0" smtClean="0"/>
              <a:t>TEORI KONTINGENSI</a:t>
            </a:r>
            <a:r>
              <a:rPr lang="id-ID" sz="2200" b="1" dirty="0" smtClean="0"/>
              <a:t> (Fielder)</a:t>
            </a:r>
            <a:endParaRPr lang="id-ID" dirty="0"/>
          </a:p>
        </p:txBody>
      </p:sp>
      <p:sp>
        <p:nvSpPr>
          <p:cNvPr id="3" name="Content Placeholder 2"/>
          <p:cNvSpPr>
            <a:spLocks noGrp="1"/>
          </p:cNvSpPr>
          <p:nvPr>
            <p:ph idx="1"/>
          </p:nvPr>
        </p:nvSpPr>
        <p:spPr>
          <a:xfrm>
            <a:off x="457200" y="692696"/>
            <a:ext cx="8229600" cy="4713387"/>
          </a:xfrm>
        </p:spPr>
        <p:txBody>
          <a:bodyPr>
            <a:noAutofit/>
          </a:bodyPr>
          <a:lstStyle/>
          <a:p>
            <a:pPr>
              <a:buFont typeface="Wingdings" pitchFamily="2" charset="2"/>
              <a:buChar char="v"/>
            </a:pPr>
            <a:r>
              <a:rPr lang="id-ID" sz="2400" dirty="0" smtClean="0"/>
              <a:t>Sulit bagi pemimpin untuk mengubah gaya kepemimpinan yg telah membuat ia berhasil.</a:t>
            </a:r>
          </a:p>
          <a:p>
            <a:pPr>
              <a:buFont typeface="Wingdings" pitchFamily="2" charset="2"/>
              <a:buChar char="v"/>
            </a:pPr>
            <a:r>
              <a:rPr lang="id-ID" sz="2400" dirty="0"/>
              <a:t>Prestasi </a:t>
            </a:r>
            <a:r>
              <a:rPr lang="id-ID" sz="2400" dirty="0" smtClean="0"/>
              <a:t>dipengaruhi </a:t>
            </a:r>
            <a:r>
              <a:rPr lang="id-ID" sz="2400" dirty="0"/>
              <a:t>oleh sistem motivasi pemimpin dan sejauh mana ia dpt mengendalikan /mempengaruhi situasi </a:t>
            </a:r>
            <a:r>
              <a:rPr lang="id-ID" sz="2400" dirty="0" smtClean="0"/>
              <a:t>tertentu.</a:t>
            </a:r>
          </a:p>
          <a:p>
            <a:pPr>
              <a:buFont typeface="Wingdings" pitchFamily="2" charset="2"/>
              <a:buChar char="v"/>
            </a:pPr>
            <a:r>
              <a:rPr lang="id-ID" sz="2400" dirty="0" smtClean="0"/>
              <a:t>Gaya </a:t>
            </a:r>
            <a:r>
              <a:rPr lang="id-ID" sz="2400" dirty="0"/>
              <a:t>kepemimpinan </a:t>
            </a:r>
            <a:endParaRPr lang="id-ID" sz="2400" dirty="0" smtClean="0"/>
          </a:p>
          <a:p>
            <a:pPr marL="725488">
              <a:buFont typeface="Wingdings" pitchFamily="2" charset="2"/>
              <a:buChar char="ü"/>
            </a:pPr>
            <a:r>
              <a:rPr lang="id-ID" sz="2400" dirty="0" smtClean="0">
                <a:solidFill>
                  <a:srgbClr val="FF0000"/>
                </a:solidFill>
              </a:rPr>
              <a:t>Task – oriented</a:t>
            </a:r>
          </a:p>
          <a:p>
            <a:pPr marL="725488">
              <a:buFont typeface="Wingdings" pitchFamily="2" charset="2"/>
              <a:buChar char="ü"/>
            </a:pPr>
            <a:r>
              <a:rPr lang="id-ID" sz="2400" dirty="0" smtClean="0">
                <a:solidFill>
                  <a:srgbClr val="FF0000"/>
                </a:solidFill>
              </a:rPr>
              <a:t>Relationship-oriented</a:t>
            </a:r>
          </a:p>
          <a:p>
            <a:pPr marL="349250" lvl="1" indent="-342900">
              <a:buFont typeface="Wingdings" pitchFamily="2" charset="2"/>
              <a:buChar char="v"/>
              <a:defRPr/>
            </a:pPr>
            <a:r>
              <a:rPr lang="id-ID" sz="2400" dirty="0">
                <a:latin typeface="Arial Narrow" pitchFamily="34" charset="0"/>
              </a:rPr>
              <a:t>Gaya kepemimpinan dipengaruhi oleh </a:t>
            </a:r>
            <a:r>
              <a:rPr lang="id-ID" sz="2400" dirty="0">
                <a:solidFill>
                  <a:srgbClr val="FF0000"/>
                </a:solidFill>
                <a:latin typeface="Arial Narrow" pitchFamily="34" charset="0"/>
              </a:rPr>
              <a:t>3 faktor situasional</a:t>
            </a:r>
            <a:r>
              <a:rPr lang="id-ID" sz="2400" dirty="0">
                <a:latin typeface="Arial Narrow" pitchFamily="34" charset="0"/>
              </a:rPr>
              <a:t>:</a:t>
            </a:r>
          </a:p>
          <a:p>
            <a:pPr marL="890587" lvl="2" indent="-457200">
              <a:buClr>
                <a:srgbClr val="FF0000"/>
              </a:buClr>
              <a:buFont typeface="Wingdings" pitchFamily="2" charset="2"/>
              <a:buChar char="ü"/>
            </a:pPr>
            <a:r>
              <a:rPr lang="id-ID" dirty="0">
                <a:solidFill>
                  <a:srgbClr val="FF0000"/>
                </a:solidFill>
                <a:latin typeface="Arial Narrow" pitchFamily="34" charset="0"/>
              </a:rPr>
              <a:t>Hubungan</a:t>
            </a:r>
            <a:r>
              <a:rPr lang="id-ID" dirty="0">
                <a:latin typeface="Arial Narrow" pitchFamily="34" charset="0"/>
              </a:rPr>
              <a:t> </a:t>
            </a:r>
            <a:r>
              <a:rPr lang="id-ID" dirty="0" smtClean="0">
                <a:latin typeface="Arial Narrow" pitchFamily="34" charset="0"/>
              </a:rPr>
              <a:t>antara </a:t>
            </a:r>
            <a:r>
              <a:rPr lang="id-ID" dirty="0">
                <a:latin typeface="Arial Narrow" pitchFamily="34" charset="0"/>
              </a:rPr>
              <a:t>pemimpin &amp; </a:t>
            </a:r>
            <a:r>
              <a:rPr lang="id-ID" dirty="0" smtClean="0">
                <a:latin typeface="Arial Narrow" pitchFamily="34" charset="0"/>
              </a:rPr>
              <a:t>bawahan </a:t>
            </a:r>
            <a:r>
              <a:rPr lang="id-ID" dirty="0">
                <a:latin typeface="Arial Narrow" pitchFamily="34" charset="0"/>
              </a:rPr>
              <a:t>(</a:t>
            </a:r>
            <a:r>
              <a:rPr lang="id-ID" i="1" dirty="0">
                <a:latin typeface="Arial Narrow" pitchFamily="34" charset="0"/>
              </a:rPr>
              <a:t>leader &amp; follower</a:t>
            </a:r>
            <a:r>
              <a:rPr lang="id-ID" dirty="0">
                <a:latin typeface="Arial Narrow" pitchFamily="34" charset="0"/>
              </a:rPr>
              <a:t>)</a:t>
            </a:r>
          </a:p>
          <a:p>
            <a:pPr marL="890587" lvl="2" indent="-457200">
              <a:buClr>
                <a:srgbClr val="FF0000"/>
              </a:buClr>
              <a:buFont typeface="Wingdings" pitchFamily="2" charset="2"/>
              <a:buChar char="ü"/>
            </a:pPr>
            <a:r>
              <a:rPr lang="id-ID" dirty="0">
                <a:solidFill>
                  <a:srgbClr val="FF0000"/>
                </a:solidFill>
                <a:latin typeface="Arial Narrow" pitchFamily="34" charset="0"/>
              </a:rPr>
              <a:t>Struktur tugas</a:t>
            </a:r>
            <a:r>
              <a:rPr lang="id-ID" dirty="0">
                <a:latin typeface="Arial Narrow" pitchFamily="34" charset="0"/>
              </a:rPr>
              <a:t> (tgs smakin terstruktur, </a:t>
            </a:r>
            <a:r>
              <a:rPr lang="id-ID" dirty="0" smtClean="0">
                <a:latin typeface="Arial Narrow" pitchFamily="34" charset="0"/>
              </a:rPr>
              <a:t>semakin </a:t>
            </a:r>
            <a:r>
              <a:rPr lang="id-ID" dirty="0">
                <a:latin typeface="Arial Narrow" pitchFamily="34" charset="0"/>
              </a:rPr>
              <a:t>baik)</a:t>
            </a:r>
          </a:p>
          <a:p>
            <a:pPr marL="890587" lvl="2" indent="-457200">
              <a:buClr>
                <a:srgbClr val="FF0000"/>
              </a:buClr>
              <a:buFont typeface="Wingdings" pitchFamily="2" charset="2"/>
              <a:buChar char="ü"/>
            </a:pPr>
            <a:r>
              <a:rPr lang="id-ID" dirty="0">
                <a:solidFill>
                  <a:srgbClr val="FF0000"/>
                </a:solidFill>
                <a:latin typeface="Arial Narrow" pitchFamily="34" charset="0"/>
              </a:rPr>
              <a:t>Posisi </a:t>
            </a:r>
            <a:r>
              <a:rPr lang="id-ID" dirty="0">
                <a:latin typeface="Arial Narrow" pitchFamily="34" charset="0"/>
              </a:rPr>
              <a:t>kekuasaan (sebesar apa kewenangan pemimpin</a:t>
            </a:r>
            <a:r>
              <a:rPr lang="id-ID" dirty="0" smtClean="0">
                <a:latin typeface="Arial Narrow" pitchFamily="34" charset="0"/>
              </a:rPr>
              <a:t>)</a:t>
            </a:r>
            <a:endParaRPr lang="id-ID" dirty="0">
              <a:latin typeface="Arial Narrow" pitchFamily="34" charset="0"/>
            </a:endParaRPr>
          </a:p>
        </p:txBody>
      </p:sp>
    </p:spTree>
    <p:extLst>
      <p:ext uri="{BB962C8B-B14F-4D97-AF65-F5344CB8AC3E}">
        <p14:creationId xmlns:p14="http://schemas.microsoft.com/office/powerpoint/2010/main" val="263198998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b="1" dirty="0" smtClean="0"/>
              <a:t>TEORI </a:t>
            </a:r>
            <a:r>
              <a:rPr lang="id-ID" b="1" i="1" dirty="0" smtClean="0"/>
              <a:t>PATH-GOAL</a:t>
            </a:r>
            <a:r>
              <a:rPr lang="id-ID" sz="2000" dirty="0" smtClean="0"/>
              <a:t> </a:t>
            </a:r>
            <a:r>
              <a:rPr lang="id-ID" sz="2200" b="1" dirty="0" smtClean="0"/>
              <a:t>(Evans, 1970; House, 1971; Fulk &amp; Windler, 1982)</a:t>
            </a:r>
            <a:endParaRPr lang="id-ID" sz="2200" b="1" i="1" dirty="0"/>
          </a:p>
        </p:txBody>
      </p:sp>
      <p:sp>
        <p:nvSpPr>
          <p:cNvPr id="3" name="Content Placeholder 2"/>
          <p:cNvSpPr>
            <a:spLocks noGrp="1"/>
          </p:cNvSpPr>
          <p:nvPr>
            <p:ph idx="1"/>
          </p:nvPr>
        </p:nvSpPr>
        <p:spPr/>
        <p:txBody>
          <a:bodyPr>
            <a:noAutofit/>
          </a:bodyPr>
          <a:lstStyle/>
          <a:p>
            <a:pPr>
              <a:buFont typeface="Wingdings" pitchFamily="2" charset="2"/>
              <a:buChar char="v"/>
            </a:pPr>
            <a:r>
              <a:rPr lang="id-ID" sz="2800" dirty="0" smtClean="0">
                <a:latin typeface="Arial Narrow" pitchFamily="34" charset="0"/>
              </a:rPr>
              <a:t>Efektifitas pemimpin berdasarkan pada kemampuan dalam memberikan kepuasan dan motivasi dg </a:t>
            </a:r>
            <a:r>
              <a:rPr lang="id-ID" sz="2800" dirty="0">
                <a:latin typeface="Arial Narrow" pitchFamily="34" charset="0"/>
              </a:rPr>
              <a:t>penerapan </a:t>
            </a:r>
            <a:r>
              <a:rPr lang="id-ID" sz="2800" i="1" dirty="0">
                <a:solidFill>
                  <a:srgbClr val="FF0000"/>
                </a:solidFill>
                <a:latin typeface="Arial Narrow" pitchFamily="34" charset="0"/>
              </a:rPr>
              <a:t>reward</a:t>
            </a:r>
            <a:r>
              <a:rPr lang="id-ID" sz="2800" i="1" dirty="0">
                <a:latin typeface="Arial Narrow" pitchFamily="34" charset="0"/>
              </a:rPr>
              <a:t> and </a:t>
            </a:r>
            <a:r>
              <a:rPr lang="id-ID" sz="2800" i="1" dirty="0" smtClean="0">
                <a:solidFill>
                  <a:srgbClr val="FF0000"/>
                </a:solidFill>
                <a:latin typeface="Arial Narrow" pitchFamily="34" charset="0"/>
              </a:rPr>
              <a:t>punishment</a:t>
            </a:r>
            <a:r>
              <a:rPr lang="id-ID" sz="2800" dirty="0">
                <a:latin typeface="Arial Narrow" pitchFamily="34" charset="0"/>
              </a:rPr>
              <a:t> </a:t>
            </a:r>
            <a:r>
              <a:rPr lang="id-ID" sz="2800" dirty="0" smtClean="0">
                <a:latin typeface="Arial Narrow" pitchFamily="34" charset="0"/>
                <a:sym typeface="Wingdings" pitchFamily="2" charset="2"/>
              </a:rPr>
              <a:t> </a:t>
            </a:r>
            <a:r>
              <a:rPr lang="id-ID" sz="2800" dirty="0" smtClean="0">
                <a:latin typeface="Arial Narrow" pitchFamily="34" charset="0"/>
              </a:rPr>
              <a:t>Tl pemimpin efektif sejauhmana bawahan mempersepsikan tl tersebut sbg suatu sumber kepuasan lgsg atau sbg sarana bagi kepuasan di masa mendatang.</a:t>
            </a:r>
          </a:p>
          <a:p>
            <a:pPr>
              <a:buFont typeface="Wingdings" pitchFamily="2" charset="2"/>
              <a:buChar char="v"/>
            </a:pPr>
            <a:r>
              <a:rPr lang="id-ID" sz="2800" dirty="0">
                <a:latin typeface="Arial Narrow" pitchFamily="34" charset="0"/>
              </a:rPr>
              <a:t>Didasarkan atas </a:t>
            </a:r>
            <a:r>
              <a:rPr lang="id-ID" sz="2800" i="1" dirty="0">
                <a:solidFill>
                  <a:srgbClr val="FF0000"/>
                </a:solidFill>
                <a:latin typeface="Arial Narrow" pitchFamily="34" charset="0"/>
              </a:rPr>
              <a:t>Expectancy </a:t>
            </a:r>
            <a:r>
              <a:rPr lang="id-ID" sz="2800" i="1" dirty="0" smtClean="0">
                <a:solidFill>
                  <a:srgbClr val="FF0000"/>
                </a:solidFill>
                <a:latin typeface="Arial Narrow" pitchFamily="34" charset="0"/>
              </a:rPr>
              <a:t>Theory</a:t>
            </a:r>
            <a:endParaRPr lang="id-ID" sz="2800" dirty="0" smtClean="0">
              <a:latin typeface="Arial Narrow" pitchFamily="34" charset="0"/>
            </a:endParaRPr>
          </a:p>
          <a:p>
            <a:pPr>
              <a:buFont typeface="Wingdings" pitchFamily="2" charset="2"/>
              <a:buChar char="v"/>
            </a:pPr>
            <a:r>
              <a:rPr lang="id-ID" sz="2800" dirty="0">
                <a:latin typeface="Arial Narrow" pitchFamily="34" charset="0"/>
              </a:rPr>
              <a:t>Perilaku pemimpin akan diterima jika dipandang bermanfaat sebagai sumber kepuasan </a:t>
            </a:r>
            <a:r>
              <a:rPr lang="id-ID" sz="2800" dirty="0" smtClean="0">
                <a:latin typeface="Arial Narrow" pitchFamily="34" charset="0"/>
              </a:rPr>
              <a:t>bawahan, </a:t>
            </a:r>
            <a:r>
              <a:rPr lang="id-ID" sz="2800" dirty="0">
                <a:latin typeface="Arial Narrow" pitchFamily="34" charset="0"/>
              </a:rPr>
              <a:t>atau jika </a:t>
            </a:r>
            <a:r>
              <a:rPr lang="id-ID" sz="2800" dirty="0" smtClean="0">
                <a:latin typeface="Arial Narrow" pitchFamily="34" charset="0"/>
              </a:rPr>
              <a:t>dapat </a:t>
            </a:r>
            <a:r>
              <a:rPr lang="id-ID" sz="2800" dirty="0">
                <a:latin typeface="Arial Narrow" pitchFamily="34" charset="0"/>
              </a:rPr>
              <a:t>dikaitkan dengan pencapaian </a:t>
            </a:r>
            <a:r>
              <a:rPr lang="id-ID" sz="2800" dirty="0" smtClean="0">
                <a:latin typeface="Arial Narrow" pitchFamily="34" charset="0"/>
              </a:rPr>
              <a:t>tujuan.</a:t>
            </a:r>
          </a:p>
        </p:txBody>
      </p:sp>
    </p:spTree>
    <p:extLst>
      <p:ext uri="{BB962C8B-B14F-4D97-AF65-F5344CB8AC3E}">
        <p14:creationId xmlns:p14="http://schemas.microsoft.com/office/powerpoint/2010/main" val="410286302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normAutofit/>
          </a:bodyPr>
          <a:lstStyle/>
          <a:p>
            <a:pPr>
              <a:lnSpc>
                <a:spcPct val="120000"/>
              </a:lnSpc>
              <a:spcBef>
                <a:spcPts val="1200"/>
              </a:spcBef>
            </a:pPr>
            <a:endParaRPr lang="id-ID" sz="2800" dirty="0" smtClean="0">
              <a:latin typeface="Arial Narrow" pitchFamily="34" charset="0"/>
            </a:endParaRPr>
          </a:p>
          <a:p>
            <a:pPr>
              <a:lnSpc>
                <a:spcPct val="120000"/>
              </a:lnSpc>
              <a:spcBef>
                <a:spcPts val="1200"/>
              </a:spcBef>
            </a:pPr>
            <a:r>
              <a:rPr lang="id-ID" sz="2800" dirty="0" smtClean="0">
                <a:latin typeface="Arial Narrow" pitchFamily="34" charset="0"/>
              </a:rPr>
              <a:t>Perilaku dianggap memotivasi jika :</a:t>
            </a:r>
          </a:p>
          <a:p>
            <a:pPr marL="834390" lvl="1" indent="-514350">
              <a:lnSpc>
                <a:spcPct val="120000"/>
              </a:lnSpc>
              <a:spcBef>
                <a:spcPts val="1200"/>
              </a:spcBef>
              <a:buFont typeface="+mj-lt"/>
              <a:buAutoNum type="arabicPeriod"/>
            </a:pPr>
            <a:r>
              <a:rPr lang="id-ID" dirty="0" smtClean="0">
                <a:latin typeface="Arial Narrow" pitchFamily="34" charset="0"/>
              </a:rPr>
              <a:t>Dpt mengaitkan kinerja bawahan dg kebutuhan bawahan yg memerlukan pemuasan.</a:t>
            </a:r>
          </a:p>
          <a:p>
            <a:pPr marL="834390" lvl="1" indent="-514350">
              <a:lnSpc>
                <a:spcPct val="120000"/>
              </a:lnSpc>
              <a:spcBef>
                <a:spcPts val="1200"/>
              </a:spcBef>
              <a:buFont typeface="+mj-lt"/>
              <a:buAutoNum type="arabicPeriod"/>
            </a:pPr>
            <a:r>
              <a:rPr lang="id-ID" dirty="0" smtClean="0">
                <a:latin typeface="Arial Narrow" pitchFamily="34" charset="0"/>
              </a:rPr>
              <a:t>Memberi bantuan/dukungan yang diperlukan bawahan utk menghasilkan kinerja efektif</a:t>
            </a:r>
          </a:p>
        </p:txBody>
      </p:sp>
    </p:spTree>
    <p:extLst>
      <p:ext uri="{BB962C8B-B14F-4D97-AF65-F5344CB8AC3E}">
        <p14:creationId xmlns:p14="http://schemas.microsoft.com/office/powerpoint/2010/main" val="38568711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dirty="0" smtClean="0">
                <a:latin typeface="Arial Narrow" pitchFamily="34" charset="0"/>
              </a:rPr>
              <a:t>Perilaku pemimpin menurut teori </a:t>
            </a:r>
            <a:r>
              <a:rPr lang="id-ID" sz="3600" b="1" i="1" dirty="0" smtClean="0">
                <a:latin typeface="Arial Narrow" pitchFamily="34" charset="0"/>
              </a:rPr>
              <a:t>Path-Goal</a:t>
            </a:r>
            <a:r>
              <a:rPr lang="id-ID" sz="3600" b="1" dirty="0" smtClean="0">
                <a:latin typeface="Arial Narrow" pitchFamily="34" charset="0"/>
              </a:rPr>
              <a:t> </a:t>
            </a:r>
            <a:r>
              <a:rPr lang="id-ID" sz="2200" b="1" dirty="0" smtClean="0">
                <a:latin typeface="Arial Narrow" pitchFamily="34" charset="0"/>
              </a:rPr>
              <a:t>(Yukl</a:t>
            </a:r>
            <a:r>
              <a:rPr lang="id-ID" sz="2200" b="1" dirty="0">
                <a:latin typeface="Arial Narrow" pitchFamily="34" charset="0"/>
              </a:rPr>
              <a:t>, 2010)</a:t>
            </a:r>
            <a:endParaRPr lang="id-ID" sz="2200" b="1" dirty="0"/>
          </a:p>
        </p:txBody>
      </p:sp>
      <p:graphicFrame>
        <p:nvGraphicFramePr>
          <p:cNvPr id="16" name="Content Placeholder 15"/>
          <p:cNvGraphicFramePr>
            <a:graphicFrameLocks noGrp="1"/>
          </p:cNvGraphicFramePr>
          <p:nvPr>
            <p:ph idx="1"/>
            <p:extLst>
              <p:ext uri="{D42A27DB-BD31-4B8C-83A1-F6EECF244321}">
                <p14:modId xmlns:p14="http://schemas.microsoft.com/office/powerpoint/2010/main" val="2650389335"/>
              </p:ext>
            </p:extLst>
          </p:nvPr>
        </p:nvGraphicFramePr>
        <p:xfrm>
          <a:off x="457200" y="1556792"/>
          <a:ext cx="8229600" cy="50405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306792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dirty="0" smtClean="0">
                <a:latin typeface="Arial Narrow" pitchFamily="34" charset="0"/>
              </a:rPr>
              <a:t>Perilaku pemimpin menurut teori </a:t>
            </a:r>
            <a:r>
              <a:rPr lang="id-ID" sz="3600" b="1" i="1" dirty="0" smtClean="0">
                <a:latin typeface="Arial Narrow" pitchFamily="34" charset="0"/>
              </a:rPr>
              <a:t>Path-Goal</a:t>
            </a:r>
            <a:r>
              <a:rPr lang="id-ID" sz="3600" b="1" dirty="0" smtClean="0">
                <a:latin typeface="Arial Narrow" pitchFamily="34" charset="0"/>
              </a:rPr>
              <a:t> </a:t>
            </a:r>
            <a:r>
              <a:rPr lang="id-ID" sz="2200" b="1" dirty="0" smtClean="0">
                <a:latin typeface="Arial Narrow" pitchFamily="34" charset="0"/>
              </a:rPr>
              <a:t>(Yukl</a:t>
            </a:r>
            <a:r>
              <a:rPr lang="id-ID" sz="2200" b="1" dirty="0">
                <a:latin typeface="Arial Narrow" pitchFamily="34" charset="0"/>
              </a:rPr>
              <a:t>, 2010)</a:t>
            </a:r>
            <a:endParaRPr lang="id-ID" sz="2200" b="1" dirty="0"/>
          </a:p>
        </p:txBody>
      </p:sp>
      <p:graphicFrame>
        <p:nvGraphicFramePr>
          <p:cNvPr id="16" name="Content Placeholder 15"/>
          <p:cNvGraphicFramePr>
            <a:graphicFrameLocks noGrp="1"/>
          </p:cNvGraphicFramePr>
          <p:nvPr>
            <p:ph idx="1"/>
            <p:extLst>
              <p:ext uri="{D42A27DB-BD31-4B8C-83A1-F6EECF244321}">
                <p14:modId xmlns:p14="http://schemas.microsoft.com/office/powerpoint/2010/main" val="2089883700"/>
              </p:ext>
            </p:extLst>
          </p:nvPr>
        </p:nvGraphicFramePr>
        <p:xfrm>
          <a:off x="457200" y="1556792"/>
          <a:ext cx="8229600" cy="50405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270183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2852936"/>
            <a:ext cx="7772400" cy="1362075"/>
          </a:xfrm>
        </p:spPr>
        <p:txBody>
          <a:bodyPr/>
          <a:lstStyle/>
          <a:p>
            <a:pPr algn="ctr"/>
            <a:r>
              <a:rPr lang="id-ID" b="1" dirty="0">
                <a:solidFill>
                  <a:schemeClr val="accent1">
                    <a:lumMod val="50000"/>
                  </a:schemeClr>
                </a:solidFill>
              </a:rPr>
              <a:t>TeŞekkŰr Ederim</a:t>
            </a:r>
            <a:endParaRPr lang="id-ID" b="1" dirty="0"/>
          </a:p>
        </p:txBody>
      </p:sp>
    </p:spTree>
    <p:extLst>
      <p:ext uri="{BB962C8B-B14F-4D97-AF65-F5344CB8AC3E}">
        <p14:creationId xmlns:p14="http://schemas.microsoft.com/office/powerpoint/2010/main" val="4172990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476672"/>
            <a:ext cx="8229600" cy="778768"/>
          </a:xfrm>
        </p:spPr>
        <p:txBody>
          <a:bodyPr/>
          <a:lstStyle/>
          <a:p>
            <a:pPr algn="r" eaLnBrk="1" hangingPunct="1"/>
            <a:r>
              <a:rPr lang="id-ID" altLang="en-US" sz="3600" b="1" dirty="0" smtClean="0">
                <a:latin typeface="Arial Narrow" pitchFamily="34" charset="0"/>
                <a:ea typeface="方正姚体"/>
                <a:sym typeface="Arial Narrow" pitchFamily="34" charset="0"/>
              </a:rPr>
              <a:t>Michigan Leadership Studies</a:t>
            </a:r>
            <a:endParaRPr lang="id-ID" sz="3600" dirty="0" smtClean="0">
              <a:ea typeface="方正姚体"/>
            </a:endParaRPr>
          </a:p>
        </p:txBody>
      </p:sp>
      <p:sp>
        <p:nvSpPr>
          <p:cNvPr id="20483" name="Rectangle 215"/>
          <p:cNvSpPr>
            <a:spLocks noGrp="1" noChangeArrowheads="1"/>
          </p:cNvSpPr>
          <p:nvPr>
            <p:ph idx="1"/>
          </p:nvPr>
        </p:nvSpPr>
        <p:spPr>
          <a:xfrm>
            <a:off x="502920" y="1412776"/>
            <a:ext cx="8183880" cy="4187952"/>
          </a:xfrm>
        </p:spPr>
        <p:txBody>
          <a:bodyPr/>
          <a:lstStyle/>
          <a:p>
            <a:pPr marL="449263" indent="-449263" eaLnBrk="1" hangingPunct="1">
              <a:spcBef>
                <a:spcPct val="0"/>
              </a:spcBef>
              <a:spcAft>
                <a:spcPts val="1200"/>
              </a:spcAft>
              <a:buFont typeface="Wingdings" pitchFamily="2" charset="2"/>
              <a:buChar char="à"/>
            </a:pPr>
            <a:r>
              <a:rPr lang="id-ID" altLang="en-US" sz="2400" dirty="0" smtClean="0">
                <a:latin typeface="Arial Narrow" pitchFamily="34" charset="0"/>
                <a:ea typeface="宋体" pitchFamily="2" charset="-122"/>
                <a:sym typeface="Arial Narrow" pitchFamily="34" charset="0"/>
              </a:rPr>
              <a:t>Berfokus pada indentifikasi hubungan antar perilaku pemimpin, proses grup/kelompok, dan pengukuran kinerja grup/kelompok.</a:t>
            </a:r>
            <a:endParaRPr lang="id-ID" altLang="en-US" sz="2400" dirty="0" smtClean="0">
              <a:ea typeface="宋体" pitchFamily="2" charset="-122"/>
              <a:sym typeface="Arial Narrow" pitchFamily="34" charset="0"/>
            </a:endParaRPr>
          </a:p>
          <a:p>
            <a:pPr marL="449263" indent="-449263" eaLnBrk="1" hangingPunct="1">
              <a:spcBef>
                <a:spcPct val="0"/>
              </a:spcBef>
              <a:spcAft>
                <a:spcPts val="1200"/>
              </a:spcAft>
              <a:buFont typeface="Wingdings" pitchFamily="2" charset="2"/>
              <a:buChar char="à"/>
            </a:pPr>
            <a:r>
              <a:rPr lang="id-ID" altLang="en-US" sz="2400" dirty="0" smtClean="0">
                <a:latin typeface="Arial Narrow" pitchFamily="34" charset="0"/>
                <a:ea typeface="宋体" pitchFamily="2" charset="-122"/>
                <a:sym typeface="Arial Narrow" pitchFamily="34" charset="0"/>
              </a:rPr>
              <a:t>Merupakan penelitian awal yang merupakan serangkaian penelitian lapangan terhadap berbagai pemimpin, seperti manager bagian pada perusahaan asuransi, supervisor pada perusahaan besar manufaktur, dan supervisor kereta api. Informasi mengenai perilaku managerial didapatkan melalui wawancara dan kuesioner.</a:t>
            </a:r>
            <a:endParaRPr lang="id-ID" altLang="en-US" sz="2400" dirty="0" smtClean="0">
              <a:ea typeface="宋体" pitchFamily="2" charset="-122"/>
              <a:sym typeface="Arial Narrow" pitchFamily="34" charset="0"/>
            </a:endParaRPr>
          </a:p>
          <a:p>
            <a:pPr marL="449263" indent="-449263" eaLnBrk="1" hangingPunct="1">
              <a:spcBef>
                <a:spcPct val="0"/>
              </a:spcBef>
              <a:spcAft>
                <a:spcPts val="1200"/>
              </a:spcAft>
              <a:buFont typeface="Wingdings" pitchFamily="2" charset="2"/>
              <a:buChar char="à"/>
            </a:pPr>
            <a:r>
              <a:rPr lang="id-ID" altLang="en-US" sz="2400" dirty="0" smtClean="0">
                <a:latin typeface="Arial Narrow" pitchFamily="34" charset="0"/>
                <a:ea typeface="宋体" pitchFamily="2" charset="-122"/>
                <a:sym typeface="Arial Narrow" pitchFamily="34" charset="0"/>
              </a:rPr>
              <a:t>Tujuan pengukuran produktivitas grup/kelompok digunakan untuk mengklasifikasi manager sebagai manager yang efektif dan tidak efektif.</a:t>
            </a:r>
            <a:endParaRPr lang="en-US" altLang="en-US" sz="2400" dirty="0" smtClean="0">
              <a:ea typeface="宋体" pitchFamily="2" charset="-122"/>
            </a:endParaRPr>
          </a:p>
        </p:txBody>
      </p:sp>
    </p:spTree>
    <p:extLst>
      <p:ext uri="{BB962C8B-B14F-4D97-AF65-F5344CB8AC3E}">
        <p14:creationId xmlns:p14="http://schemas.microsoft.com/office/powerpoint/2010/main" val="28817425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19"/>
          <p:cNvSpPr>
            <a:spLocks noGrp="1" noChangeArrowheads="1"/>
          </p:cNvSpPr>
          <p:nvPr>
            <p:ph idx="1"/>
          </p:nvPr>
        </p:nvSpPr>
        <p:spPr>
          <a:xfrm>
            <a:off x="457200" y="692150"/>
            <a:ext cx="8229600" cy="5881688"/>
          </a:xfrm>
        </p:spPr>
        <p:txBody>
          <a:bodyPr>
            <a:normAutofit/>
          </a:bodyPr>
          <a:lstStyle/>
          <a:p>
            <a:pPr marL="0" indent="0" eaLnBrk="1" hangingPunct="1">
              <a:spcBef>
                <a:spcPct val="0"/>
              </a:spcBef>
              <a:spcAft>
                <a:spcPts val="1200"/>
              </a:spcAft>
              <a:buFont typeface="Georgia" pitchFamily="18" charset="0"/>
              <a:buNone/>
              <a:defRPr/>
            </a:pPr>
            <a:r>
              <a:rPr lang="id-ID" b="1" dirty="0" smtClean="0">
                <a:solidFill>
                  <a:schemeClr val="accent1"/>
                </a:solidFill>
                <a:latin typeface="Arial Narrow" pitchFamily="34" charset="0"/>
                <a:ea typeface="宋体" pitchFamily="2" charset="-122"/>
              </a:rPr>
              <a:t>Perilaku Kepemimpinan</a:t>
            </a:r>
            <a:endParaRPr lang="id-ID" altLang="en-US" sz="2600" b="1" dirty="0" smtClean="0">
              <a:solidFill>
                <a:schemeClr val="accent1"/>
              </a:solidFill>
              <a:latin typeface="Arial Narrow" pitchFamily="34" charset="0"/>
              <a:ea typeface="宋体" pitchFamily="2" charset="-122"/>
              <a:sym typeface="Arial Narrow" pitchFamily="34" charset="0"/>
            </a:endParaRPr>
          </a:p>
          <a:p>
            <a:pPr marL="0" indent="0" eaLnBrk="1" hangingPunct="1">
              <a:spcBef>
                <a:spcPct val="0"/>
              </a:spcBef>
              <a:spcAft>
                <a:spcPts val="600"/>
              </a:spcAft>
              <a:buFont typeface="Trebuchet MS" pitchFamily="34" charset="0"/>
              <a:buAutoNum type="arabicPeriod"/>
              <a:defRPr/>
            </a:pPr>
            <a:r>
              <a:rPr lang="en-US" altLang="en-US" sz="2600" b="1" dirty="0" smtClean="0">
                <a:solidFill>
                  <a:srgbClr val="A04DA3"/>
                </a:solidFill>
                <a:latin typeface="Arial Narrow" pitchFamily="34" charset="0"/>
                <a:ea typeface="宋体" pitchFamily="2" charset="-122"/>
                <a:sym typeface="Arial Narrow" pitchFamily="34" charset="0"/>
              </a:rPr>
              <a:t>T</a:t>
            </a:r>
            <a:r>
              <a:rPr lang="id-ID" altLang="en-US" sz="2600" b="1" dirty="0" smtClean="0">
                <a:solidFill>
                  <a:srgbClr val="A04DA3"/>
                </a:solidFill>
                <a:latin typeface="Arial Narrow" pitchFamily="34" charset="0"/>
                <a:ea typeface="宋体" pitchFamily="2" charset="-122"/>
                <a:sym typeface="Arial Narrow" pitchFamily="34" charset="0"/>
              </a:rPr>
              <a:t>ask-</a:t>
            </a:r>
            <a:r>
              <a:rPr lang="en-US" altLang="en-US" sz="2600" b="1" dirty="0" smtClean="0">
                <a:solidFill>
                  <a:srgbClr val="A04DA3"/>
                </a:solidFill>
                <a:latin typeface="Arial Narrow" pitchFamily="34" charset="0"/>
                <a:ea typeface="宋体" pitchFamily="2" charset="-122"/>
                <a:sym typeface="Arial Narrow" pitchFamily="34" charset="0"/>
              </a:rPr>
              <a:t>O</a:t>
            </a:r>
            <a:r>
              <a:rPr lang="id-ID" altLang="en-US" sz="2600" b="1" dirty="0" smtClean="0">
                <a:solidFill>
                  <a:srgbClr val="A04DA3"/>
                </a:solidFill>
                <a:latin typeface="Arial Narrow" pitchFamily="34" charset="0"/>
                <a:ea typeface="宋体" pitchFamily="2" charset="-122"/>
                <a:sym typeface="Arial Narrow" pitchFamily="34" charset="0"/>
              </a:rPr>
              <a:t>riented Behaviour</a:t>
            </a:r>
            <a:endParaRPr lang="id-ID" altLang="en-US" sz="2600" dirty="0" smtClean="0">
              <a:solidFill>
                <a:srgbClr val="A04DA3"/>
              </a:solidFill>
              <a:latin typeface="Arial Narrow" pitchFamily="34" charset="0"/>
              <a:ea typeface="宋体" pitchFamily="2" charset="-122"/>
              <a:sym typeface="Arial Narrow" pitchFamily="34" charset="0"/>
            </a:endParaRPr>
          </a:p>
          <a:p>
            <a:pPr marL="449263" indent="-449263" eaLnBrk="1" hangingPunct="1">
              <a:spcBef>
                <a:spcPct val="0"/>
              </a:spcBef>
              <a:spcAft>
                <a:spcPts val="600"/>
              </a:spcAft>
              <a:buFont typeface="Wingdings" pitchFamily="2" charset="2"/>
              <a:buChar char="à"/>
              <a:defRPr/>
            </a:pPr>
            <a:r>
              <a:rPr lang="id-ID" sz="2400" dirty="0" smtClean="0">
                <a:latin typeface="Arial Narrow" pitchFamily="34" charset="0"/>
                <a:ea typeface="宋体" pitchFamily="2" charset="-122"/>
                <a:cs typeface="Arial" pitchFamily="34" charset="0"/>
              </a:rPr>
              <a:t>Manager yang efektif tidak menghabiskan waktu dan upaya dengan melakukan jenis pekerjaan yang sama dengan bawahan. Sebagai gantinya, manager yang efektif berfokus pada fungsi orientasi tugas seperti perencanaan dan penjadwalan pekerjaan, mengkoordinasi aktivitas bawahan, dan menyediakan persediaan yang dibutuhkan, peralatan, dan asisten teknis.</a:t>
            </a:r>
          </a:p>
          <a:p>
            <a:pPr marL="449263" indent="-449263" eaLnBrk="1" hangingPunct="1">
              <a:spcBef>
                <a:spcPct val="0"/>
              </a:spcBef>
              <a:spcAft>
                <a:spcPts val="600"/>
              </a:spcAft>
              <a:buFont typeface="Wingdings" pitchFamily="2" charset="2"/>
              <a:buChar char="à"/>
              <a:defRPr/>
            </a:pPr>
            <a:r>
              <a:rPr lang="id-ID" sz="2400" dirty="0" smtClean="0">
                <a:latin typeface="Arial Narrow" pitchFamily="34" charset="0"/>
                <a:ea typeface="宋体" pitchFamily="2" charset="-122"/>
                <a:cs typeface="Arial" pitchFamily="34" charset="0"/>
              </a:rPr>
              <a:t>Manager yang efektif memandu/mengendalikan bawahan dalam menetapkan sasaran kinerja yang tinggi namun tetap realistis.</a:t>
            </a:r>
          </a:p>
        </p:txBody>
      </p:sp>
    </p:spTree>
    <p:extLst>
      <p:ext uri="{BB962C8B-B14F-4D97-AF65-F5344CB8AC3E}">
        <p14:creationId xmlns:p14="http://schemas.microsoft.com/office/powerpoint/2010/main" val="23159600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23"/>
          <p:cNvSpPr>
            <a:spLocks noGrp="1" noChangeArrowheads="1"/>
          </p:cNvSpPr>
          <p:nvPr>
            <p:ph idx="1"/>
          </p:nvPr>
        </p:nvSpPr>
        <p:spPr>
          <a:xfrm>
            <a:off x="457200" y="1484313"/>
            <a:ext cx="8229600" cy="4325937"/>
          </a:xfrm>
        </p:spPr>
        <p:txBody>
          <a:bodyPr>
            <a:normAutofit/>
          </a:bodyPr>
          <a:lstStyle/>
          <a:p>
            <a:pPr marL="449263" indent="-449263" eaLnBrk="1" fontAlgn="auto" hangingPunct="1">
              <a:spcBef>
                <a:spcPts val="0"/>
              </a:spcBef>
              <a:spcAft>
                <a:spcPts val="1200"/>
              </a:spcAft>
              <a:buClr>
                <a:schemeClr val="accent3"/>
              </a:buClr>
              <a:buFont typeface="+mj-lt"/>
              <a:buAutoNum type="arabicPeriod" startAt="2"/>
              <a:defRPr/>
            </a:pPr>
            <a:r>
              <a:rPr lang="id-ID" altLang="en-US" sz="2600" b="1" dirty="0" smtClean="0">
                <a:solidFill>
                  <a:schemeClr val="accent3"/>
                </a:solidFill>
                <a:latin typeface="Arial Narrow" pitchFamily="34" charset="0"/>
                <a:sym typeface="Arial Narrow" pitchFamily="34" charset="0"/>
              </a:rPr>
              <a:t>Relations-</a:t>
            </a:r>
            <a:r>
              <a:rPr lang="en-US" altLang="en-US" sz="2600" b="1" dirty="0" smtClean="0">
                <a:solidFill>
                  <a:schemeClr val="accent3"/>
                </a:solidFill>
                <a:latin typeface="Arial Narrow" pitchFamily="34" charset="0"/>
                <a:sym typeface="Arial Narrow" pitchFamily="34" charset="0"/>
              </a:rPr>
              <a:t>O</a:t>
            </a:r>
            <a:r>
              <a:rPr lang="id-ID" altLang="en-US" sz="2600" b="1" dirty="0" smtClean="0">
                <a:solidFill>
                  <a:schemeClr val="accent3"/>
                </a:solidFill>
                <a:latin typeface="Arial Narrow" pitchFamily="34" charset="0"/>
                <a:sym typeface="Arial Narrow" pitchFamily="34" charset="0"/>
              </a:rPr>
              <a:t>riented Behaviour</a:t>
            </a:r>
            <a:endParaRPr lang="id-ID" altLang="en-US" sz="2600" dirty="0" smtClean="0">
              <a:solidFill>
                <a:schemeClr val="accent3"/>
              </a:solidFill>
              <a:latin typeface="Arial Narrow" pitchFamily="34" charset="0"/>
              <a:sym typeface="Arial Narrow" pitchFamily="34" charset="0"/>
            </a:endParaRPr>
          </a:p>
          <a:p>
            <a:pPr marL="900113" indent="-449263" eaLnBrk="1" fontAlgn="auto" hangingPunct="1">
              <a:spcAft>
                <a:spcPts val="0"/>
              </a:spcAft>
              <a:buClr>
                <a:schemeClr val="accent3"/>
              </a:buClr>
              <a:buFont typeface="Wingdings" pitchFamily="2" charset="2"/>
              <a:buChar char="à"/>
              <a:defRPr/>
            </a:pPr>
            <a:r>
              <a:rPr lang="id-ID" altLang="en-US" sz="2400" dirty="0" smtClean="0">
                <a:latin typeface="Arial Narrow" pitchFamily="34" charset="0"/>
                <a:sym typeface="Arial Narrow" pitchFamily="34" charset="0"/>
              </a:rPr>
              <a:t>Menunjukkan kepercayaan diri, bersikap ramah dan peka, mencoba untuk memahami masalah bawahan, membantu untuk meningkatkan karir bawahan, memberi informasi kepada bawahan, menunjukkan apresisasi kepada ide/gagasan bawahan, memungkinkan otonomi dalam hal cara bawahan melakukan pekerjaan, dan memberikan pengakuan atas kontribusi bawahan.</a:t>
            </a:r>
          </a:p>
        </p:txBody>
      </p:sp>
    </p:spTree>
    <p:extLst>
      <p:ext uri="{BB962C8B-B14F-4D97-AF65-F5344CB8AC3E}">
        <p14:creationId xmlns:p14="http://schemas.microsoft.com/office/powerpoint/2010/main" val="23172939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27"/>
          <p:cNvSpPr>
            <a:spLocks noGrp="1" noChangeArrowheads="1"/>
          </p:cNvSpPr>
          <p:nvPr>
            <p:ph idx="1"/>
          </p:nvPr>
        </p:nvSpPr>
        <p:spPr>
          <a:xfrm>
            <a:off x="381000" y="836712"/>
            <a:ext cx="8407400" cy="4733925"/>
          </a:xfrm>
        </p:spPr>
        <p:txBody>
          <a:bodyPr>
            <a:normAutofit/>
          </a:bodyPr>
          <a:lstStyle/>
          <a:p>
            <a:pPr marL="449263" indent="-449263" eaLnBrk="1" fontAlgn="auto" hangingPunct="1">
              <a:spcBef>
                <a:spcPts val="0"/>
              </a:spcBef>
              <a:spcAft>
                <a:spcPts val="1200"/>
              </a:spcAft>
              <a:buClr>
                <a:schemeClr val="accent3"/>
              </a:buClr>
              <a:buFont typeface="+mj-lt"/>
              <a:buAutoNum type="arabicPeriod" startAt="3"/>
              <a:defRPr/>
            </a:pPr>
            <a:r>
              <a:rPr lang="id-ID" altLang="en-US" sz="2600" b="1" dirty="0" smtClean="0">
                <a:solidFill>
                  <a:schemeClr val="accent3"/>
                </a:solidFill>
                <a:latin typeface="Arial Narrow" pitchFamily="34" charset="0"/>
                <a:sym typeface="Arial Narrow" pitchFamily="34" charset="0"/>
              </a:rPr>
              <a:t>Participative Leadership</a:t>
            </a:r>
          </a:p>
          <a:p>
            <a:pPr marL="900113" indent="-449263" eaLnBrk="1" fontAlgn="auto" hangingPunct="1">
              <a:spcBef>
                <a:spcPts val="0"/>
              </a:spcBef>
              <a:spcAft>
                <a:spcPts val="1200"/>
              </a:spcAft>
              <a:buClr>
                <a:schemeClr val="accent3"/>
              </a:buClr>
              <a:buFont typeface="Wingdings" pitchFamily="2" charset="2"/>
              <a:buChar char="à"/>
              <a:defRPr/>
            </a:pPr>
            <a:r>
              <a:rPr lang="id-ID" altLang="en-US" sz="2400" dirty="0" smtClean="0">
                <a:latin typeface="Arial Narrow" pitchFamily="34" charset="0"/>
                <a:sym typeface="Arial Narrow" pitchFamily="34" charset="0"/>
              </a:rPr>
              <a:t>Lebih banyak mengawasi grup/kelompok daripada mengawasi setiap bawahan secara individual.</a:t>
            </a:r>
            <a:endParaRPr lang="id-ID" altLang="en-US" sz="2400" dirty="0">
              <a:sym typeface="Arial Narrow" pitchFamily="34" charset="0"/>
            </a:endParaRPr>
          </a:p>
          <a:p>
            <a:pPr marL="900113" indent="-449263" eaLnBrk="1" fontAlgn="auto" hangingPunct="1">
              <a:spcBef>
                <a:spcPts val="0"/>
              </a:spcBef>
              <a:spcAft>
                <a:spcPts val="1200"/>
              </a:spcAft>
              <a:buClr>
                <a:schemeClr val="accent3"/>
              </a:buClr>
              <a:buFont typeface="Wingdings" pitchFamily="2" charset="2"/>
              <a:buChar char="à"/>
              <a:defRPr/>
            </a:pPr>
            <a:r>
              <a:rPr lang="id-ID" altLang="en-US" sz="2400" dirty="0" smtClean="0">
                <a:latin typeface="Arial Narrow" pitchFamily="34" charset="0"/>
                <a:sym typeface="Arial Narrow" pitchFamily="34" charset="0"/>
              </a:rPr>
              <a:t>Pertemuan grup/kelompok </a:t>
            </a:r>
            <a:r>
              <a:rPr lang="id-ID" altLang="en-US" sz="2400" b="1" dirty="0" smtClean="0">
                <a:solidFill>
                  <a:schemeClr val="accent3"/>
                </a:solidFill>
                <a:latin typeface="Arial Narrow" pitchFamily="34" charset="0"/>
                <a:sym typeface="Arial Narrow" pitchFamily="34" charset="0"/>
              </a:rPr>
              <a:t>memfasilitasi</a:t>
            </a:r>
            <a:r>
              <a:rPr lang="id-ID" altLang="en-US" sz="2400" dirty="0" smtClean="0">
                <a:latin typeface="Arial Narrow" pitchFamily="34" charset="0"/>
                <a:sym typeface="Arial Narrow" pitchFamily="34" charset="0"/>
              </a:rPr>
              <a:t> partisipasi bawahan pada pengambilan keputusan, meningkatkan komunikasi, mendorong untuk kooperatif, dan memfasilitasi solusi konflik.</a:t>
            </a:r>
            <a:endParaRPr lang="id-ID" altLang="en-US" sz="2400" dirty="0">
              <a:sym typeface="Arial Narrow" pitchFamily="34" charset="0"/>
            </a:endParaRPr>
          </a:p>
          <a:p>
            <a:pPr marL="900113" indent="-449263" eaLnBrk="1" fontAlgn="auto" hangingPunct="1">
              <a:spcBef>
                <a:spcPts val="0"/>
              </a:spcBef>
              <a:spcAft>
                <a:spcPts val="1200"/>
              </a:spcAft>
              <a:buClr>
                <a:schemeClr val="accent3"/>
              </a:buClr>
              <a:buFont typeface="Wingdings" pitchFamily="2" charset="2"/>
              <a:buChar char="à"/>
              <a:defRPr/>
            </a:pPr>
            <a:r>
              <a:rPr lang="id-ID" altLang="en-US" sz="2400" dirty="0" smtClean="0">
                <a:latin typeface="Arial Narrow" pitchFamily="34" charset="0"/>
                <a:sym typeface="Arial Narrow" pitchFamily="34" charset="0"/>
              </a:rPr>
              <a:t>Peran manager pada pertemuan grup/kelompok harus menjadi pedoman yang utama dalam diskusi dan tetap mendukung/menjaga suportif, konstruktif dan berorientasi pada </a:t>
            </a:r>
            <a:r>
              <a:rPr lang="id-ID" altLang="en-US" sz="2400" i="1" dirty="0" smtClean="0">
                <a:latin typeface="Arial Narrow" pitchFamily="34" charset="0"/>
                <a:sym typeface="Arial Narrow" pitchFamily="34" charset="0"/>
              </a:rPr>
              <a:t>problem solving</a:t>
            </a:r>
            <a:r>
              <a:rPr lang="id-ID" altLang="en-US" sz="2400" dirty="0" smtClean="0">
                <a:latin typeface="Arial Narrow" pitchFamily="34" charset="0"/>
                <a:sym typeface="Arial Narrow" pitchFamily="34" charset="0"/>
              </a:rPr>
              <a:t>. </a:t>
            </a:r>
            <a:r>
              <a:rPr lang="id-ID" sz="2400" dirty="0" smtClean="0">
                <a:latin typeface="Arial Narrow" pitchFamily="34" charset="0"/>
              </a:rPr>
              <a:t>Namun tetap bertanggungjawab untuk seluruh keputusan dan hasilnya.</a:t>
            </a:r>
            <a:endParaRPr lang="en-US" altLang="en-US" sz="2400" dirty="0" smtClean="0"/>
          </a:p>
        </p:txBody>
      </p:sp>
    </p:spTree>
    <p:extLst>
      <p:ext uri="{BB962C8B-B14F-4D97-AF65-F5344CB8AC3E}">
        <p14:creationId xmlns:p14="http://schemas.microsoft.com/office/powerpoint/2010/main" val="11044773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31"/>
          <p:cNvSpPr>
            <a:spLocks noGrp="1" noChangeArrowheads="1"/>
          </p:cNvSpPr>
          <p:nvPr>
            <p:ph idx="1"/>
          </p:nvPr>
        </p:nvSpPr>
        <p:spPr>
          <a:xfrm>
            <a:off x="381000" y="763687"/>
            <a:ext cx="8583613" cy="4681537"/>
          </a:xfrm>
        </p:spPr>
        <p:txBody>
          <a:bodyPr>
            <a:normAutofit/>
          </a:bodyPr>
          <a:lstStyle/>
          <a:p>
            <a:pPr marL="44450" indent="0" eaLnBrk="1" fontAlgn="auto" hangingPunct="1">
              <a:spcBef>
                <a:spcPts val="0"/>
              </a:spcBef>
              <a:spcAft>
                <a:spcPts val="1200"/>
              </a:spcAft>
              <a:buClr>
                <a:schemeClr val="accent3"/>
              </a:buClr>
              <a:buFont typeface="Georgia"/>
              <a:buNone/>
              <a:defRPr/>
            </a:pPr>
            <a:r>
              <a:rPr lang="id-ID" altLang="en-US" b="1" dirty="0" smtClean="0">
                <a:solidFill>
                  <a:schemeClr val="accent1"/>
                </a:solidFill>
                <a:latin typeface="Arial Narrow" pitchFamily="34" charset="0"/>
                <a:sym typeface="Arial Narrow" pitchFamily="34" charset="0"/>
              </a:rPr>
              <a:t>Peer Leadership</a:t>
            </a:r>
            <a:endParaRPr lang="en-US" altLang="en-US" dirty="0" smtClean="0">
              <a:solidFill>
                <a:schemeClr val="accent1"/>
              </a:solidFill>
            </a:endParaRPr>
          </a:p>
          <a:p>
            <a:pPr marL="449263" indent="-449263" eaLnBrk="1" fontAlgn="auto" hangingPunct="1">
              <a:spcBef>
                <a:spcPts val="0"/>
              </a:spcBef>
              <a:spcAft>
                <a:spcPts val="1200"/>
              </a:spcAft>
              <a:buClr>
                <a:schemeClr val="accent3"/>
              </a:buClr>
              <a:buFont typeface="Wingdings" pitchFamily="2" charset="2"/>
              <a:buChar char="à"/>
              <a:defRPr/>
            </a:pPr>
            <a:r>
              <a:rPr lang="id-ID" sz="2400" dirty="0" smtClean="0">
                <a:latin typeface="Arial Narrow" pitchFamily="34" charset="0"/>
              </a:rPr>
              <a:t>Sebagian besar fungsi kepemimpinan dapat dilakukan oleh seseorang selain pemimpin yang ditunjuk dari grup/kelompok (</a:t>
            </a:r>
            <a:r>
              <a:rPr lang="en-US" sz="2400" dirty="0" smtClean="0">
                <a:latin typeface="Arial Narrow" pitchFamily="34" charset="0"/>
              </a:rPr>
              <a:t>Bowers and Seashore</a:t>
            </a:r>
            <a:r>
              <a:rPr lang="id-ID" sz="2400" dirty="0" smtClean="0">
                <a:latin typeface="Arial Narrow" pitchFamily="34" charset="0"/>
              </a:rPr>
              <a:t>).</a:t>
            </a:r>
            <a:endParaRPr lang="en-US" altLang="en-US" sz="2400" dirty="0" smtClean="0"/>
          </a:p>
          <a:p>
            <a:pPr marL="449263" indent="-449263" eaLnBrk="1" fontAlgn="auto" hangingPunct="1">
              <a:spcBef>
                <a:spcPts val="0"/>
              </a:spcBef>
              <a:spcAft>
                <a:spcPts val="1200"/>
              </a:spcAft>
              <a:buClr>
                <a:schemeClr val="accent3"/>
              </a:buClr>
              <a:buFont typeface="Wingdings" pitchFamily="2" charset="2"/>
              <a:buChar char="à"/>
              <a:defRPr/>
            </a:pPr>
            <a:r>
              <a:rPr lang="id-ID" altLang="en-US" sz="2400" dirty="0" smtClean="0">
                <a:latin typeface="Arial Narrow" pitchFamily="34" charset="0"/>
                <a:sym typeface="Arial Narrow" pitchFamily="34" charset="0"/>
              </a:rPr>
              <a:t>Efektivitas grup/kelompok tergantung pada kualitas keseluruhan dalam unit kerja daripada anggota yang benar-benar menjalankan fungsinya.</a:t>
            </a:r>
          </a:p>
          <a:p>
            <a:pPr marL="449263" indent="-449263" eaLnBrk="1" fontAlgn="auto" hangingPunct="1">
              <a:spcBef>
                <a:spcPts val="0"/>
              </a:spcBef>
              <a:spcAft>
                <a:spcPts val="1200"/>
              </a:spcAft>
              <a:buClr>
                <a:schemeClr val="accent3"/>
              </a:buClr>
              <a:buFont typeface="Wingdings" pitchFamily="2" charset="2"/>
              <a:buChar char="à"/>
              <a:defRPr/>
            </a:pPr>
            <a:r>
              <a:rPr lang="id-ID" altLang="en-US" sz="2400" dirty="0" smtClean="0">
                <a:latin typeface="Arial Narrow" pitchFamily="34" charset="0"/>
                <a:sym typeface="Arial Narrow" pitchFamily="34" charset="0"/>
              </a:rPr>
              <a:t>Pada hasil penelitian di 21 organisasi, Bowers menemukan perilaku kepemimpinan (oleh pemimpin dan peers) terkait kepuasan bawahan/karyawan dan proses grup/kelompok. Hasilnya bervariasi, tergantung pada tipe industri dan level/tingkat otoritas.</a:t>
            </a:r>
            <a:endParaRPr lang="en-US" altLang="en-US" sz="2400" dirty="0" smtClean="0"/>
          </a:p>
        </p:txBody>
      </p:sp>
    </p:spTree>
    <p:extLst>
      <p:ext uri="{BB962C8B-B14F-4D97-AF65-F5344CB8AC3E}">
        <p14:creationId xmlns:p14="http://schemas.microsoft.com/office/powerpoint/2010/main" val="23444227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Placeholder 4"/>
          <p:cNvSpPr>
            <a:spLocks noGrp="1"/>
          </p:cNvSpPr>
          <p:nvPr>
            <p:ph type="body" idx="1"/>
          </p:nvPr>
        </p:nvSpPr>
        <p:spPr>
          <a:xfrm>
            <a:off x="468344" y="5373216"/>
            <a:ext cx="8183880" cy="720080"/>
          </a:xfrm>
        </p:spPr>
        <p:txBody>
          <a:bodyPr>
            <a:normAutofit fontScale="85000" lnSpcReduction="10000"/>
          </a:bodyPr>
          <a:lstStyle/>
          <a:p>
            <a:pPr marL="44450" algn="ctr" eaLnBrk="1" hangingPunct="1"/>
            <a:r>
              <a:rPr lang="id-ID" sz="4000" b="1" dirty="0" smtClean="0"/>
              <a:t>Perilaku Spesifik Kepemimpinan</a:t>
            </a:r>
          </a:p>
        </p:txBody>
      </p:sp>
    </p:spTree>
    <p:extLst>
      <p:ext uri="{BB962C8B-B14F-4D97-AF65-F5344CB8AC3E}">
        <p14:creationId xmlns:p14="http://schemas.microsoft.com/office/powerpoint/2010/main" val="10913337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345</TotalTime>
  <Words>2285</Words>
  <Application>Microsoft Office PowerPoint</Application>
  <PresentationFormat>On-screen Show (4:3)</PresentationFormat>
  <Paragraphs>275</Paragraphs>
  <Slides>36</Slides>
  <Notes>0</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36</vt:i4>
      </vt:variant>
    </vt:vector>
  </HeadingPairs>
  <TitlesOfParts>
    <vt:vector size="49" baseType="lpstr">
      <vt:lpstr>宋体</vt:lpstr>
      <vt:lpstr>Arial</vt:lpstr>
      <vt:lpstr>Arial Narrow</vt:lpstr>
      <vt:lpstr>Berlin Sans FB</vt:lpstr>
      <vt:lpstr>Calibri</vt:lpstr>
      <vt:lpstr>方正姚体</vt:lpstr>
      <vt:lpstr>Georgia</vt:lpstr>
      <vt:lpstr>Trebuchet MS</vt:lpstr>
      <vt:lpstr>Verdana</vt:lpstr>
      <vt:lpstr>Wingdings</vt:lpstr>
      <vt:lpstr>Wingdings 2</vt:lpstr>
      <vt:lpstr>Aspect</vt:lpstr>
      <vt:lpstr>Office Theme</vt:lpstr>
      <vt:lpstr>Perspective of Effective Leadership Behavior</vt:lpstr>
      <vt:lpstr>Ohio State Leadership Studies</vt:lpstr>
      <vt:lpstr>PowerPoint Presentation</vt:lpstr>
      <vt:lpstr>Michigan Leadership Studies</vt:lpstr>
      <vt:lpstr>PowerPoint Presentation</vt:lpstr>
      <vt:lpstr>PowerPoint Presentation</vt:lpstr>
      <vt:lpstr>PowerPoint Presentation</vt:lpstr>
      <vt:lpstr>PowerPoint Presentation</vt:lpstr>
      <vt:lpstr>PowerPoint Presentation</vt:lpstr>
      <vt:lpstr>Perilaku spesifik kepemimpinan akan melibatkan campuran dari tiga perhatian atau tujuan berikut:</vt:lpstr>
      <vt:lpstr>   Contoh Perilaku yang Berorientasi Tugas</vt:lpstr>
      <vt:lpstr>Contoh Perilaku yang Berorientasi Hubungan</vt:lpstr>
      <vt:lpstr>Contoh Perilaku yang Berorientasi Perubahan</vt:lpstr>
      <vt:lpstr>Continue......</vt:lpstr>
      <vt:lpstr>PERILAKU TUGAS YANG SPESIFIK</vt:lpstr>
      <vt:lpstr>Pedoman untuk Merencanakan Tindakan</vt:lpstr>
      <vt:lpstr>Pedoman untuk Melakukan Klarifikasi Peran dan Tujuan</vt:lpstr>
      <vt:lpstr>Pedoman untuk Memantau Operasional &amp; Kinerja</vt:lpstr>
      <vt:lpstr> PERILAKU HUBUNGAN KHUSUS </vt:lpstr>
      <vt:lpstr> Panduan Memberi Dukungan</vt:lpstr>
      <vt:lpstr>Pedoman untuk Pelatihan/Coaching</vt:lpstr>
      <vt:lpstr>Pedoman untuk Memberikan Nasehat/Mentoring</vt:lpstr>
      <vt:lpstr>Memberikan Pengakuan</vt:lpstr>
      <vt:lpstr>Memberikan Pengakuan</vt:lpstr>
      <vt:lpstr>PowerPoint Presentation</vt:lpstr>
      <vt:lpstr>TEORI SIFAT</vt:lpstr>
      <vt:lpstr>TEORI PERILAKU</vt:lpstr>
      <vt:lpstr>TEORI SITUASIONAL (Hersey &amp; Blanchard)</vt:lpstr>
      <vt:lpstr>EMPAT GAYA KEPEMIMPINAN SITUASIONAL</vt:lpstr>
      <vt:lpstr>PowerPoint Presentation</vt:lpstr>
      <vt:lpstr>TEORI KONTINGENSI (Fielder)</vt:lpstr>
      <vt:lpstr>TEORI PATH-GOAL (Evans, 1970; House, 1971; Fulk &amp; Windler, 1982)</vt:lpstr>
      <vt:lpstr>PowerPoint Presentation</vt:lpstr>
      <vt:lpstr>Perilaku pemimpin menurut teori Path-Goal (Yukl, 2010)</vt:lpstr>
      <vt:lpstr>Perilaku pemimpin menurut teori Path-Goal (Yukl, 2010)</vt:lpstr>
      <vt:lpstr>TeŞekkŰr Ederim</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 kepemimpinan</dc:title>
  <dc:creator>ismail - [2010]</dc:creator>
  <cp:lastModifiedBy>UMA</cp:lastModifiedBy>
  <cp:revision>105</cp:revision>
  <dcterms:created xsi:type="dcterms:W3CDTF">2019-03-23T09:47:45Z</dcterms:created>
  <dcterms:modified xsi:type="dcterms:W3CDTF">2020-07-29T02:00:51Z</dcterms:modified>
</cp:coreProperties>
</file>