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96" r:id="rId2"/>
    <p:sldMasterId id="2147483708" r:id="rId3"/>
  </p:sldMasterIdLst>
  <p:sldIdLst>
    <p:sldId id="256" r:id="rId4"/>
    <p:sldId id="257" r:id="rId5"/>
    <p:sldId id="258" r:id="rId6"/>
    <p:sldId id="276" r:id="rId7"/>
    <p:sldId id="277" r:id="rId8"/>
    <p:sldId id="278" r:id="rId9"/>
    <p:sldId id="279" r:id="rId10"/>
    <p:sldId id="280" r:id="rId11"/>
    <p:sldId id="281" r:id="rId12"/>
    <p:sldId id="282" r:id="rId13"/>
    <p:sldId id="283" r:id="rId14"/>
    <p:sldId id="262" r:id="rId15"/>
    <p:sldId id="284" r:id="rId16"/>
    <p:sldId id="285" r:id="rId17"/>
    <p:sldId id="288" r:id="rId18"/>
    <p:sldId id="290" r:id="rId19"/>
    <p:sldId id="265" r:id="rId20"/>
    <p:sldId id="291" r:id="rId21"/>
    <p:sldId id="292" r:id="rId22"/>
    <p:sldId id="266" r:id="rId23"/>
    <p:sldId id="268" r:id="rId24"/>
    <p:sldId id="275"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72"/>
    <p:restoredTop sz="94650"/>
  </p:normalViewPr>
  <p:slideViewPr>
    <p:cSldViewPr snapToGrid="0" snapToObjects="1">
      <p:cViewPr varScale="1">
        <p:scale>
          <a:sx n="109" d="100"/>
          <a:sy n="109" d="100"/>
        </p:scale>
        <p:origin x="169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10D713-6FE4-4F6F-B358-B872379A7485}"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id-ID"/>
        </a:p>
      </dgm:t>
    </dgm:pt>
    <dgm:pt modelId="{4792B83F-8882-4160-B99A-5980FBC8FD4C}">
      <dgm:prSet phldrT="[Text]" custT="1"/>
      <dgm:spPr/>
      <dgm:t>
        <a:bodyPr/>
        <a:lstStyle/>
        <a:p>
          <a:r>
            <a:rPr lang="id-ID" sz="2000" dirty="0" smtClean="0"/>
            <a:t>1. Kurangnya kepercayaan</a:t>
          </a:r>
          <a:endParaRPr lang="id-ID" sz="2000" dirty="0"/>
        </a:p>
      </dgm:t>
    </dgm:pt>
    <dgm:pt modelId="{3F893850-E989-4ECE-9BD3-BFE71EA979F3}" type="parTrans" cxnId="{3C3FCD41-992C-4462-835F-B9A78A38AE45}">
      <dgm:prSet/>
      <dgm:spPr/>
      <dgm:t>
        <a:bodyPr/>
        <a:lstStyle/>
        <a:p>
          <a:endParaRPr lang="id-ID" sz="2000"/>
        </a:p>
      </dgm:t>
    </dgm:pt>
    <dgm:pt modelId="{86AADDF9-2C49-4524-B1AA-933756CE8772}" type="sibTrans" cxnId="{3C3FCD41-992C-4462-835F-B9A78A38AE45}">
      <dgm:prSet/>
      <dgm:spPr/>
      <dgm:t>
        <a:bodyPr/>
        <a:lstStyle/>
        <a:p>
          <a:endParaRPr lang="id-ID" sz="2000"/>
        </a:p>
      </dgm:t>
    </dgm:pt>
    <dgm:pt modelId="{3819367D-E0BD-414C-A0E7-235F72D8A58D}">
      <dgm:prSet phldrT="[Text]" custT="1"/>
      <dgm:spPr/>
      <dgm:t>
        <a:bodyPr/>
        <a:lstStyle/>
        <a:p>
          <a:r>
            <a:rPr lang="id-ID" sz="2000" dirty="0" smtClean="0"/>
            <a:t>2.Yakin bahwa perubahan sebenarnya tidak penting</a:t>
          </a:r>
          <a:endParaRPr lang="id-ID" sz="2000" dirty="0"/>
        </a:p>
      </dgm:t>
    </dgm:pt>
    <dgm:pt modelId="{10A9F912-95FF-4D57-8F15-9BB745CB578F}" type="parTrans" cxnId="{E85106EA-F88A-4709-93BD-8BD8960060AA}">
      <dgm:prSet/>
      <dgm:spPr/>
      <dgm:t>
        <a:bodyPr/>
        <a:lstStyle/>
        <a:p>
          <a:endParaRPr lang="id-ID" sz="2000"/>
        </a:p>
      </dgm:t>
    </dgm:pt>
    <dgm:pt modelId="{EFB059A6-58D6-4089-980C-19CED7C0C4EE}" type="sibTrans" cxnId="{E85106EA-F88A-4709-93BD-8BD8960060AA}">
      <dgm:prSet/>
      <dgm:spPr/>
      <dgm:t>
        <a:bodyPr/>
        <a:lstStyle/>
        <a:p>
          <a:endParaRPr lang="id-ID" sz="2000"/>
        </a:p>
      </dgm:t>
    </dgm:pt>
    <dgm:pt modelId="{E5F6C4FC-077C-43F2-BF4E-A3B7460C4100}">
      <dgm:prSet phldrT="[Text]" custT="1"/>
      <dgm:spPr/>
      <dgm:t>
        <a:bodyPr/>
        <a:lstStyle/>
        <a:p>
          <a:r>
            <a:rPr lang="id-ID" sz="2000" dirty="0" smtClean="0"/>
            <a:t>3. Yakin bahwa perubahan tersebut tidak layak</a:t>
          </a:r>
          <a:endParaRPr lang="id-ID" sz="2000" dirty="0"/>
        </a:p>
      </dgm:t>
    </dgm:pt>
    <dgm:pt modelId="{8DE2E01F-5932-4FD5-BEDD-B21A38BCF050}" type="parTrans" cxnId="{3DE379BD-2646-48A7-9CC8-047B47814778}">
      <dgm:prSet/>
      <dgm:spPr/>
      <dgm:t>
        <a:bodyPr/>
        <a:lstStyle/>
        <a:p>
          <a:endParaRPr lang="id-ID" sz="2000"/>
        </a:p>
      </dgm:t>
    </dgm:pt>
    <dgm:pt modelId="{E112E67D-82C1-4206-84BE-829E69920D36}" type="sibTrans" cxnId="{3DE379BD-2646-48A7-9CC8-047B47814778}">
      <dgm:prSet/>
      <dgm:spPr/>
      <dgm:t>
        <a:bodyPr/>
        <a:lstStyle/>
        <a:p>
          <a:endParaRPr lang="id-ID" sz="2000"/>
        </a:p>
      </dgm:t>
    </dgm:pt>
    <dgm:pt modelId="{A5B0F9D1-B6E5-4635-B04E-3B3E2714F2A5}">
      <dgm:prSet phldrT="[Text]" custT="1"/>
      <dgm:spPr/>
      <dgm:t>
        <a:bodyPr/>
        <a:lstStyle/>
        <a:p>
          <a:r>
            <a:rPr lang="id-ID" sz="2000" dirty="0" smtClean="0"/>
            <a:t>4. Ancaman ekonomi</a:t>
          </a:r>
          <a:endParaRPr lang="id-ID" sz="2000" dirty="0"/>
        </a:p>
      </dgm:t>
    </dgm:pt>
    <dgm:pt modelId="{F466C155-27C7-408E-927C-6029C375F174}" type="parTrans" cxnId="{767A96EE-76D1-494F-B600-AEF329CA788C}">
      <dgm:prSet/>
      <dgm:spPr/>
      <dgm:t>
        <a:bodyPr/>
        <a:lstStyle/>
        <a:p>
          <a:endParaRPr lang="id-ID" sz="2000"/>
        </a:p>
      </dgm:t>
    </dgm:pt>
    <dgm:pt modelId="{416B81EB-46EB-4987-8F1C-88C914FCBFD1}" type="sibTrans" cxnId="{767A96EE-76D1-494F-B600-AEF329CA788C}">
      <dgm:prSet/>
      <dgm:spPr/>
      <dgm:t>
        <a:bodyPr/>
        <a:lstStyle/>
        <a:p>
          <a:endParaRPr lang="id-ID" sz="2000"/>
        </a:p>
      </dgm:t>
    </dgm:pt>
    <dgm:pt modelId="{6150B906-CA76-4CA9-97D4-56B92FA657E1}">
      <dgm:prSet phldrT="[Text]" custT="1"/>
      <dgm:spPr/>
      <dgm:t>
        <a:bodyPr/>
        <a:lstStyle/>
        <a:p>
          <a:r>
            <a:rPr lang="id-ID" sz="2000" dirty="0" smtClean="0"/>
            <a:t>5. Biaya relatif tinggi</a:t>
          </a:r>
          <a:endParaRPr lang="id-ID" sz="2000" dirty="0"/>
        </a:p>
      </dgm:t>
    </dgm:pt>
    <dgm:pt modelId="{D725E629-A5FB-42F0-9F7A-5F9E53263490}" type="parTrans" cxnId="{BB2FDCA9-2F0E-4063-8AA6-A7292A0B600C}">
      <dgm:prSet/>
      <dgm:spPr/>
      <dgm:t>
        <a:bodyPr/>
        <a:lstStyle/>
        <a:p>
          <a:endParaRPr lang="id-ID" sz="2000"/>
        </a:p>
      </dgm:t>
    </dgm:pt>
    <dgm:pt modelId="{709FDD5C-FD01-46AB-A8AA-C6762A91D330}" type="sibTrans" cxnId="{BB2FDCA9-2F0E-4063-8AA6-A7292A0B600C}">
      <dgm:prSet/>
      <dgm:spPr/>
      <dgm:t>
        <a:bodyPr/>
        <a:lstStyle/>
        <a:p>
          <a:endParaRPr lang="id-ID" sz="2000"/>
        </a:p>
      </dgm:t>
    </dgm:pt>
    <dgm:pt modelId="{CFD159F9-2A65-43E5-AA62-179F9718AA6D}">
      <dgm:prSet custT="1"/>
      <dgm:spPr/>
      <dgm:t>
        <a:bodyPr/>
        <a:lstStyle/>
        <a:p>
          <a:r>
            <a:rPr lang="id-ID" sz="2000" dirty="0" smtClean="0"/>
            <a:t>6. Ketakutan akan kegagalan secara individu</a:t>
          </a:r>
          <a:endParaRPr lang="id-ID" sz="2000" dirty="0"/>
        </a:p>
      </dgm:t>
    </dgm:pt>
    <dgm:pt modelId="{8321E481-37CA-4E69-A971-F566348FBC75}" type="parTrans" cxnId="{4CEDFA9D-B1A8-464B-B4C5-F64641BB9BBB}">
      <dgm:prSet/>
      <dgm:spPr/>
      <dgm:t>
        <a:bodyPr/>
        <a:lstStyle/>
        <a:p>
          <a:endParaRPr lang="id-ID" sz="2000"/>
        </a:p>
      </dgm:t>
    </dgm:pt>
    <dgm:pt modelId="{817F0C4B-FA87-4BB5-A840-708CADB0A3BC}" type="sibTrans" cxnId="{4CEDFA9D-B1A8-464B-B4C5-F64641BB9BBB}">
      <dgm:prSet/>
      <dgm:spPr/>
      <dgm:t>
        <a:bodyPr/>
        <a:lstStyle/>
        <a:p>
          <a:endParaRPr lang="id-ID" sz="2000"/>
        </a:p>
      </dgm:t>
    </dgm:pt>
    <dgm:pt modelId="{83B5EB5B-91F7-4E39-9FF0-F98A1E5582FC}">
      <dgm:prSet custT="1"/>
      <dgm:spPr/>
      <dgm:t>
        <a:bodyPr/>
        <a:lstStyle/>
        <a:p>
          <a:r>
            <a:rPr lang="id-ID" sz="2000" dirty="0" smtClean="0"/>
            <a:t>7. Hilangnya jabatan dan kekuasaan</a:t>
          </a:r>
          <a:endParaRPr lang="id-ID" sz="2000" dirty="0"/>
        </a:p>
      </dgm:t>
    </dgm:pt>
    <dgm:pt modelId="{14C11D8A-72BF-4BA9-9686-23E735CF91E6}" type="parTrans" cxnId="{6310CB7F-78DC-4FA0-A7FF-26C4C380C7E1}">
      <dgm:prSet/>
      <dgm:spPr/>
      <dgm:t>
        <a:bodyPr/>
        <a:lstStyle/>
        <a:p>
          <a:endParaRPr lang="id-ID" sz="2000"/>
        </a:p>
      </dgm:t>
    </dgm:pt>
    <dgm:pt modelId="{DB5250E5-6622-41D0-8996-6294F0B10916}" type="sibTrans" cxnId="{6310CB7F-78DC-4FA0-A7FF-26C4C380C7E1}">
      <dgm:prSet/>
      <dgm:spPr/>
      <dgm:t>
        <a:bodyPr/>
        <a:lstStyle/>
        <a:p>
          <a:endParaRPr lang="id-ID" sz="2000"/>
        </a:p>
      </dgm:t>
    </dgm:pt>
    <dgm:pt modelId="{4D1E5B2C-C222-4C91-A55E-5FD33BD5DF8D}">
      <dgm:prSet custT="1"/>
      <dgm:spPr/>
      <dgm:t>
        <a:bodyPr/>
        <a:lstStyle/>
        <a:p>
          <a:r>
            <a:rPr lang="id-ID" sz="2000" dirty="0" smtClean="0"/>
            <a:t>8. Ancaman untuk nilai dan cita-cita</a:t>
          </a:r>
          <a:endParaRPr lang="id-ID" sz="2000" dirty="0"/>
        </a:p>
      </dgm:t>
    </dgm:pt>
    <dgm:pt modelId="{3DADC0B2-0F47-4A79-8464-841F0F5CB22F}" type="parTrans" cxnId="{A43D3F31-59DD-4ED8-99A0-0805B8318261}">
      <dgm:prSet/>
      <dgm:spPr/>
      <dgm:t>
        <a:bodyPr/>
        <a:lstStyle/>
        <a:p>
          <a:endParaRPr lang="id-ID" sz="2000"/>
        </a:p>
      </dgm:t>
    </dgm:pt>
    <dgm:pt modelId="{E0382B72-F926-416A-8CFB-AE47F89101BB}" type="sibTrans" cxnId="{A43D3F31-59DD-4ED8-99A0-0805B8318261}">
      <dgm:prSet/>
      <dgm:spPr/>
      <dgm:t>
        <a:bodyPr/>
        <a:lstStyle/>
        <a:p>
          <a:endParaRPr lang="id-ID" sz="2000"/>
        </a:p>
      </dgm:t>
    </dgm:pt>
    <dgm:pt modelId="{B74372A8-5A81-46C9-9095-7DFDB3927784}">
      <dgm:prSet custT="1"/>
      <dgm:spPr/>
      <dgm:t>
        <a:bodyPr/>
        <a:lstStyle/>
        <a:p>
          <a:r>
            <a:rPr lang="id-ID" sz="2000" dirty="0" smtClean="0"/>
            <a:t>9. Kekesalan karena interfensi</a:t>
          </a:r>
          <a:endParaRPr lang="id-ID" sz="2000" dirty="0"/>
        </a:p>
      </dgm:t>
    </dgm:pt>
    <dgm:pt modelId="{561BB1BE-B460-46EB-93B5-F1F25F8B8982}" type="parTrans" cxnId="{71FB3745-0015-46B1-8E74-538E5D1759CA}">
      <dgm:prSet/>
      <dgm:spPr/>
      <dgm:t>
        <a:bodyPr/>
        <a:lstStyle/>
        <a:p>
          <a:endParaRPr lang="id-ID" sz="2000"/>
        </a:p>
      </dgm:t>
    </dgm:pt>
    <dgm:pt modelId="{547DC5DB-5DD8-43F9-A3AF-1B0094CD07D0}" type="sibTrans" cxnId="{71FB3745-0015-46B1-8E74-538E5D1759CA}">
      <dgm:prSet/>
      <dgm:spPr/>
      <dgm:t>
        <a:bodyPr/>
        <a:lstStyle/>
        <a:p>
          <a:endParaRPr lang="id-ID" sz="2000"/>
        </a:p>
      </dgm:t>
    </dgm:pt>
    <dgm:pt modelId="{A24F60FF-5818-4FE2-97DF-728F2E9BEFCE}" type="pres">
      <dgm:prSet presAssocID="{BB10D713-6FE4-4F6F-B358-B872379A7485}" presName="diagram" presStyleCnt="0">
        <dgm:presLayoutVars>
          <dgm:dir/>
          <dgm:resizeHandles val="exact"/>
        </dgm:presLayoutVars>
      </dgm:prSet>
      <dgm:spPr/>
      <dgm:t>
        <a:bodyPr/>
        <a:lstStyle/>
        <a:p>
          <a:endParaRPr lang="id-ID"/>
        </a:p>
      </dgm:t>
    </dgm:pt>
    <dgm:pt modelId="{D1A73D12-9C4B-4252-89E3-B0FC272842FC}" type="pres">
      <dgm:prSet presAssocID="{4792B83F-8882-4160-B99A-5980FBC8FD4C}" presName="node" presStyleLbl="node1" presStyleIdx="0" presStyleCnt="9">
        <dgm:presLayoutVars>
          <dgm:bulletEnabled val="1"/>
        </dgm:presLayoutVars>
      </dgm:prSet>
      <dgm:spPr/>
      <dgm:t>
        <a:bodyPr/>
        <a:lstStyle/>
        <a:p>
          <a:endParaRPr lang="id-ID"/>
        </a:p>
      </dgm:t>
    </dgm:pt>
    <dgm:pt modelId="{B24DD36C-E005-49EA-B90B-8EDD50E280C8}" type="pres">
      <dgm:prSet presAssocID="{86AADDF9-2C49-4524-B1AA-933756CE8772}" presName="sibTrans" presStyleCnt="0"/>
      <dgm:spPr/>
    </dgm:pt>
    <dgm:pt modelId="{C0334F68-2B97-4C09-A895-008A8B00B050}" type="pres">
      <dgm:prSet presAssocID="{3819367D-E0BD-414C-A0E7-235F72D8A58D}" presName="node" presStyleLbl="node1" presStyleIdx="1" presStyleCnt="9">
        <dgm:presLayoutVars>
          <dgm:bulletEnabled val="1"/>
        </dgm:presLayoutVars>
      </dgm:prSet>
      <dgm:spPr/>
      <dgm:t>
        <a:bodyPr/>
        <a:lstStyle/>
        <a:p>
          <a:endParaRPr lang="id-ID"/>
        </a:p>
      </dgm:t>
    </dgm:pt>
    <dgm:pt modelId="{7E9B544D-44BE-4E73-BB08-9463316F8916}" type="pres">
      <dgm:prSet presAssocID="{EFB059A6-58D6-4089-980C-19CED7C0C4EE}" presName="sibTrans" presStyleCnt="0"/>
      <dgm:spPr/>
    </dgm:pt>
    <dgm:pt modelId="{0FB4A56D-081F-4AF8-94D4-EF273468620F}" type="pres">
      <dgm:prSet presAssocID="{E5F6C4FC-077C-43F2-BF4E-A3B7460C4100}" presName="node" presStyleLbl="node1" presStyleIdx="2" presStyleCnt="9">
        <dgm:presLayoutVars>
          <dgm:bulletEnabled val="1"/>
        </dgm:presLayoutVars>
      </dgm:prSet>
      <dgm:spPr/>
      <dgm:t>
        <a:bodyPr/>
        <a:lstStyle/>
        <a:p>
          <a:endParaRPr lang="id-ID"/>
        </a:p>
      </dgm:t>
    </dgm:pt>
    <dgm:pt modelId="{6ADE0A46-F38E-4318-8EA9-A7963B80A78A}" type="pres">
      <dgm:prSet presAssocID="{E112E67D-82C1-4206-84BE-829E69920D36}" presName="sibTrans" presStyleCnt="0"/>
      <dgm:spPr/>
    </dgm:pt>
    <dgm:pt modelId="{C719F3B7-6391-4013-8679-E52CAD53769C}" type="pres">
      <dgm:prSet presAssocID="{A5B0F9D1-B6E5-4635-B04E-3B3E2714F2A5}" presName="node" presStyleLbl="node1" presStyleIdx="3" presStyleCnt="9">
        <dgm:presLayoutVars>
          <dgm:bulletEnabled val="1"/>
        </dgm:presLayoutVars>
      </dgm:prSet>
      <dgm:spPr/>
      <dgm:t>
        <a:bodyPr/>
        <a:lstStyle/>
        <a:p>
          <a:endParaRPr lang="id-ID"/>
        </a:p>
      </dgm:t>
    </dgm:pt>
    <dgm:pt modelId="{570D0F6F-4A02-4F75-B1C5-9AE5B77D4496}" type="pres">
      <dgm:prSet presAssocID="{416B81EB-46EB-4987-8F1C-88C914FCBFD1}" presName="sibTrans" presStyleCnt="0"/>
      <dgm:spPr/>
    </dgm:pt>
    <dgm:pt modelId="{F8EDA21C-6EEA-4943-8189-2B49118D6CA1}" type="pres">
      <dgm:prSet presAssocID="{6150B906-CA76-4CA9-97D4-56B92FA657E1}" presName="node" presStyleLbl="node1" presStyleIdx="4" presStyleCnt="9">
        <dgm:presLayoutVars>
          <dgm:bulletEnabled val="1"/>
        </dgm:presLayoutVars>
      </dgm:prSet>
      <dgm:spPr/>
      <dgm:t>
        <a:bodyPr/>
        <a:lstStyle/>
        <a:p>
          <a:endParaRPr lang="id-ID"/>
        </a:p>
      </dgm:t>
    </dgm:pt>
    <dgm:pt modelId="{21A346E5-B792-48E4-BA14-FEADC2A9CF83}" type="pres">
      <dgm:prSet presAssocID="{709FDD5C-FD01-46AB-A8AA-C6762A91D330}" presName="sibTrans" presStyleCnt="0"/>
      <dgm:spPr/>
    </dgm:pt>
    <dgm:pt modelId="{333F89AB-A6BA-4034-A1CA-8FF5A0BC8B29}" type="pres">
      <dgm:prSet presAssocID="{CFD159F9-2A65-43E5-AA62-179F9718AA6D}" presName="node" presStyleLbl="node1" presStyleIdx="5" presStyleCnt="9">
        <dgm:presLayoutVars>
          <dgm:bulletEnabled val="1"/>
        </dgm:presLayoutVars>
      </dgm:prSet>
      <dgm:spPr/>
      <dgm:t>
        <a:bodyPr/>
        <a:lstStyle/>
        <a:p>
          <a:endParaRPr lang="id-ID"/>
        </a:p>
      </dgm:t>
    </dgm:pt>
    <dgm:pt modelId="{AFEA326F-B345-4755-BBF1-AD59D167B2BD}" type="pres">
      <dgm:prSet presAssocID="{817F0C4B-FA87-4BB5-A840-708CADB0A3BC}" presName="sibTrans" presStyleCnt="0"/>
      <dgm:spPr/>
    </dgm:pt>
    <dgm:pt modelId="{AAA2E302-96F8-4B9B-82C7-43F50F507DAF}" type="pres">
      <dgm:prSet presAssocID="{83B5EB5B-91F7-4E39-9FF0-F98A1E5582FC}" presName="node" presStyleLbl="node1" presStyleIdx="6" presStyleCnt="9">
        <dgm:presLayoutVars>
          <dgm:bulletEnabled val="1"/>
        </dgm:presLayoutVars>
      </dgm:prSet>
      <dgm:spPr/>
      <dgm:t>
        <a:bodyPr/>
        <a:lstStyle/>
        <a:p>
          <a:endParaRPr lang="id-ID"/>
        </a:p>
      </dgm:t>
    </dgm:pt>
    <dgm:pt modelId="{45A863A9-A653-4FAC-AB77-68717E1FEF90}" type="pres">
      <dgm:prSet presAssocID="{DB5250E5-6622-41D0-8996-6294F0B10916}" presName="sibTrans" presStyleCnt="0"/>
      <dgm:spPr/>
    </dgm:pt>
    <dgm:pt modelId="{34C1E338-8579-48DB-B027-BE871A73E5D6}" type="pres">
      <dgm:prSet presAssocID="{4D1E5B2C-C222-4C91-A55E-5FD33BD5DF8D}" presName="node" presStyleLbl="node1" presStyleIdx="7" presStyleCnt="9">
        <dgm:presLayoutVars>
          <dgm:bulletEnabled val="1"/>
        </dgm:presLayoutVars>
      </dgm:prSet>
      <dgm:spPr/>
      <dgm:t>
        <a:bodyPr/>
        <a:lstStyle/>
        <a:p>
          <a:endParaRPr lang="id-ID"/>
        </a:p>
      </dgm:t>
    </dgm:pt>
    <dgm:pt modelId="{613BCC93-BFA7-46F3-8239-E40FB389CB08}" type="pres">
      <dgm:prSet presAssocID="{E0382B72-F926-416A-8CFB-AE47F89101BB}" presName="sibTrans" presStyleCnt="0"/>
      <dgm:spPr/>
    </dgm:pt>
    <dgm:pt modelId="{2E17F500-809A-43D7-BB7C-E9B459FE7F62}" type="pres">
      <dgm:prSet presAssocID="{B74372A8-5A81-46C9-9095-7DFDB3927784}" presName="node" presStyleLbl="node1" presStyleIdx="8" presStyleCnt="9">
        <dgm:presLayoutVars>
          <dgm:bulletEnabled val="1"/>
        </dgm:presLayoutVars>
      </dgm:prSet>
      <dgm:spPr/>
      <dgm:t>
        <a:bodyPr/>
        <a:lstStyle/>
        <a:p>
          <a:endParaRPr lang="id-ID"/>
        </a:p>
      </dgm:t>
    </dgm:pt>
  </dgm:ptLst>
  <dgm:cxnLst>
    <dgm:cxn modelId="{5F673214-E44F-46A6-A897-F99B95D7FB63}" type="presOf" srcId="{B74372A8-5A81-46C9-9095-7DFDB3927784}" destId="{2E17F500-809A-43D7-BB7C-E9B459FE7F62}" srcOrd="0" destOrd="0" presId="urn:microsoft.com/office/officeart/2005/8/layout/default"/>
    <dgm:cxn modelId="{740F60FA-4B25-4A6A-931B-F004A87538DA}" type="presOf" srcId="{6150B906-CA76-4CA9-97D4-56B92FA657E1}" destId="{F8EDA21C-6EEA-4943-8189-2B49118D6CA1}" srcOrd="0" destOrd="0" presId="urn:microsoft.com/office/officeart/2005/8/layout/default"/>
    <dgm:cxn modelId="{5D7E7CC5-4A1D-43C0-9B7C-17B3171EF6FF}" type="presOf" srcId="{BB10D713-6FE4-4F6F-B358-B872379A7485}" destId="{A24F60FF-5818-4FE2-97DF-728F2E9BEFCE}" srcOrd="0" destOrd="0" presId="urn:microsoft.com/office/officeart/2005/8/layout/default"/>
    <dgm:cxn modelId="{BB2FDCA9-2F0E-4063-8AA6-A7292A0B600C}" srcId="{BB10D713-6FE4-4F6F-B358-B872379A7485}" destId="{6150B906-CA76-4CA9-97D4-56B92FA657E1}" srcOrd="4" destOrd="0" parTransId="{D725E629-A5FB-42F0-9F7A-5F9E53263490}" sibTransId="{709FDD5C-FD01-46AB-A8AA-C6762A91D330}"/>
    <dgm:cxn modelId="{5460E318-2640-47D9-91E3-95536FF87F7F}" type="presOf" srcId="{CFD159F9-2A65-43E5-AA62-179F9718AA6D}" destId="{333F89AB-A6BA-4034-A1CA-8FF5A0BC8B29}" srcOrd="0" destOrd="0" presId="urn:microsoft.com/office/officeart/2005/8/layout/default"/>
    <dgm:cxn modelId="{7C4A05F9-FD90-46FA-9F97-7AE759919C34}" type="presOf" srcId="{E5F6C4FC-077C-43F2-BF4E-A3B7460C4100}" destId="{0FB4A56D-081F-4AF8-94D4-EF273468620F}" srcOrd="0" destOrd="0" presId="urn:microsoft.com/office/officeart/2005/8/layout/default"/>
    <dgm:cxn modelId="{7FDC1BCE-D1DA-4AEE-BF0C-B9E769982C3D}" type="presOf" srcId="{A5B0F9D1-B6E5-4635-B04E-3B3E2714F2A5}" destId="{C719F3B7-6391-4013-8679-E52CAD53769C}" srcOrd="0" destOrd="0" presId="urn:microsoft.com/office/officeart/2005/8/layout/default"/>
    <dgm:cxn modelId="{A43D3F31-59DD-4ED8-99A0-0805B8318261}" srcId="{BB10D713-6FE4-4F6F-B358-B872379A7485}" destId="{4D1E5B2C-C222-4C91-A55E-5FD33BD5DF8D}" srcOrd="7" destOrd="0" parTransId="{3DADC0B2-0F47-4A79-8464-841F0F5CB22F}" sibTransId="{E0382B72-F926-416A-8CFB-AE47F89101BB}"/>
    <dgm:cxn modelId="{71FB3745-0015-46B1-8E74-538E5D1759CA}" srcId="{BB10D713-6FE4-4F6F-B358-B872379A7485}" destId="{B74372A8-5A81-46C9-9095-7DFDB3927784}" srcOrd="8" destOrd="0" parTransId="{561BB1BE-B460-46EB-93B5-F1F25F8B8982}" sibTransId="{547DC5DB-5DD8-43F9-A3AF-1B0094CD07D0}"/>
    <dgm:cxn modelId="{A38661F9-11F4-4580-842A-96FED7B472A3}" type="presOf" srcId="{83B5EB5B-91F7-4E39-9FF0-F98A1E5582FC}" destId="{AAA2E302-96F8-4B9B-82C7-43F50F507DAF}" srcOrd="0" destOrd="0" presId="urn:microsoft.com/office/officeart/2005/8/layout/default"/>
    <dgm:cxn modelId="{3DE379BD-2646-48A7-9CC8-047B47814778}" srcId="{BB10D713-6FE4-4F6F-B358-B872379A7485}" destId="{E5F6C4FC-077C-43F2-BF4E-A3B7460C4100}" srcOrd="2" destOrd="0" parTransId="{8DE2E01F-5932-4FD5-BEDD-B21A38BCF050}" sibTransId="{E112E67D-82C1-4206-84BE-829E69920D36}"/>
    <dgm:cxn modelId="{E85106EA-F88A-4709-93BD-8BD8960060AA}" srcId="{BB10D713-6FE4-4F6F-B358-B872379A7485}" destId="{3819367D-E0BD-414C-A0E7-235F72D8A58D}" srcOrd="1" destOrd="0" parTransId="{10A9F912-95FF-4D57-8F15-9BB745CB578F}" sibTransId="{EFB059A6-58D6-4089-980C-19CED7C0C4EE}"/>
    <dgm:cxn modelId="{6310CB7F-78DC-4FA0-A7FF-26C4C380C7E1}" srcId="{BB10D713-6FE4-4F6F-B358-B872379A7485}" destId="{83B5EB5B-91F7-4E39-9FF0-F98A1E5582FC}" srcOrd="6" destOrd="0" parTransId="{14C11D8A-72BF-4BA9-9686-23E735CF91E6}" sibTransId="{DB5250E5-6622-41D0-8996-6294F0B10916}"/>
    <dgm:cxn modelId="{3C3FCD41-992C-4462-835F-B9A78A38AE45}" srcId="{BB10D713-6FE4-4F6F-B358-B872379A7485}" destId="{4792B83F-8882-4160-B99A-5980FBC8FD4C}" srcOrd="0" destOrd="0" parTransId="{3F893850-E989-4ECE-9BD3-BFE71EA979F3}" sibTransId="{86AADDF9-2C49-4524-B1AA-933756CE8772}"/>
    <dgm:cxn modelId="{A8858D5E-EAE8-47FB-80CF-443874B0EFD1}" type="presOf" srcId="{4D1E5B2C-C222-4C91-A55E-5FD33BD5DF8D}" destId="{34C1E338-8579-48DB-B027-BE871A73E5D6}" srcOrd="0" destOrd="0" presId="urn:microsoft.com/office/officeart/2005/8/layout/default"/>
    <dgm:cxn modelId="{10D0E88D-6852-4CDA-898A-A6589F3D7D4F}" type="presOf" srcId="{3819367D-E0BD-414C-A0E7-235F72D8A58D}" destId="{C0334F68-2B97-4C09-A895-008A8B00B050}" srcOrd="0" destOrd="0" presId="urn:microsoft.com/office/officeart/2005/8/layout/default"/>
    <dgm:cxn modelId="{F4061F32-8980-4752-BD17-B3802412C1AA}" type="presOf" srcId="{4792B83F-8882-4160-B99A-5980FBC8FD4C}" destId="{D1A73D12-9C4B-4252-89E3-B0FC272842FC}" srcOrd="0" destOrd="0" presId="urn:microsoft.com/office/officeart/2005/8/layout/default"/>
    <dgm:cxn modelId="{4CEDFA9D-B1A8-464B-B4C5-F64641BB9BBB}" srcId="{BB10D713-6FE4-4F6F-B358-B872379A7485}" destId="{CFD159F9-2A65-43E5-AA62-179F9718AA6D}" srcOrd="5" destOrd="0" parTransId="{8321E481-37CA-4E69-A971-F566348FBC75}" sibTransId="{817F0C4B-FA87-4BB5-A840-708CADB0A3BC}"/>
    <dgm:cxn modelId="{767A96EE-76D1-494F-B600-AEF329CA788C}" srcId="{BB10D713-6FE4-4F6F-B358-B872379A7485}" destId="{A5B0F9D1-B6E5-4635-B04E-3B3E2714F2A5}" srcOrd="3" destOrd="0" parTransId="{F466C155-27C7-408E-927C-6029C375F174}" sibTransId="{416B81EB-46EB-4987-8F1C-88C914FCBFD1}"/>
    <dgm:cxn modelId="{9BA7ADAF-E357-4095-AE37-FDECF320082A}" type="presParOf" srcId="{A24F60FF-5818-4FE2-97DF-728F2E9BEFCE}" destId="{D1A73D12-9C4B-4252-89E3-B0FC272842FC}" srcOrd="0" destOrd="0" presId="urn:microsoft.com/office/officeart/2005/8/layout/default"/>
    <dgm:cxn modelId="{170C879E-41FE-4F62-8C0E-4C5BF693AB91}" type="presParOf" srcId="{A24F60FF-5818-4FE2-97DF-728F2E9BEFCE}" destId="{B24DD36C-E005-49EA-B90B-8EDD50E280C8}" srcOrd="1" destOrd="0" presId="urn:microsoft.com/office/officeart/2005/8/layout/default"/>
    <dgm:cxn modelId="{4265C978-3E30-463D-82CD-BB24CDE47CCC}" type="presParOf" srcId="{A24F60FF-5818-4FE2-97DF-728F2E9BEFCE}" destId="{C0334F68-2B97-4C09-A895-008A8B00B050}" srcOrd="2" destOrd="0" presId="urn:microsoft.com/office/officeart/2005/8/layout/default"/>
    <dgm:cxn modelId="{2D306EEA-207E-4B17-B919-667D20DB90E3}" type="presParOf" srcId="{A24F60FF-5818-4FE2-97DF-728F2E9BEFCE}" destId="{7E9B544D-44BE-4E73-BB08-9463316F8916}" srcOrd="3" destOrd="0" presId="urn:microsoft.com/office/officeart/2005/8/layout/default"/>
    <dgm:cxn modelId="{8A033329-BADD-40AE-8356-2DF6A98E5593}" type="presParOf" srcId="{A24F60FF-5818-4FE2-97DF-728F2E9BEFCE}" destId="{0FB4A56D-081F-4AF8-94D4-EF273468620F}" srcOrd="4" destOrd="0" presId="urn:microsoft.com/office/officeart/2005/8/layout/default"/>
    <dgm:cxn modelId="{BC0C5068-FF5A-49FF-B0A5-5E1418245D63}" type="presParOf" srcId="{A24F60FF-5818-4FE2-97DF-728F2E9BEFCE}" destId="{6ADE0A46-F38E-4318-8EA9-A7963B80A78A}" srcOrd="5" destOrd="0" presId="urn:microsoft.com/office/officeart/2005/8/layout/default"/>
    <dgm:cxn modelId="{E2B45939-F9BC-45EF-B89E-A77AF7EBB0F9}" type="presParOf" srcId="{A24F60FF-5818-4FE2-97DF-728F2E9BEFCE}" destId="{C719F3B7-6391-4013-8679-E52CAD53769C}" srcOrd="6" destOrd="0" presId="urn:microsoft.com/office/officeart/2005/8/layout/default"/>
    <dgm:cxn modelId="{E85C628D-0941-4612-A791-59A4085580B3}" type="presParOf" srcId="{A24F60FF-5818-4FE2-97DF-728F2E9BEFCE}" destId="{570D0F6F-4A02-4F75-B1C5-9AE5B77D4496}" srcOrd="7" destOrd="0" presId="urn:microsoft.com/office/officeart/2005/8/layout/default"/>
    <dgm:cxn modelId="{ADD7386D-66D1-44DD-B319-5CA0E39A9D4C}" type="presParOf" srcId="{A24F60FF-5818-4FE2-97DF-728F2E9BEFCE}" destId="{F8EDA21C-6EEA-4943-8189-2B49118D6CA1}" srcOrd="8" destOrd="0" presId="urn:microsoft.com/office/officeart/2005/8/layout/default"/>
    <dgm:cxn modelId="{126F48AD-7FB7-497B-96E1-2609D76BBC18}" type="presParOf" srcId="{A24F60FF-5818-4FE2-97DF-728F2E9BEFCE}" destId="{21A346E5-B792-48E4-BA14-FEADC2A9CF83}" srcOrd="9" destOrd="0" presId="urn:microsoft.com/office/officeart/2005/8/layout/default"/>
    <dgm:cxn modelId="{1B7273E7-833F-4191-9A07-DB4AA722C7B8}" type="presParOf" srcId="{A24F60FF-5818-4FE2-97DF-728F2E9BEFCE}" destId="{333F89AB-A6BA-4034-A1CA-8FF5A0BC8B29}" srcOrd="10" destOrd="0" presId="urn:microsoft.com/office/officeart/2005/8/layout/default"/>
    <dgm:cxn modelId="{CA0359C1-10A4-407F-8B45-F92F40D856CA}" type="presParOf" srcId="{A24F60FF-5818-4FE2-97DF-728F2E9BEFCE}" destId="{AFEA326F-B345-4755-BBF1-AD59D167B2BD}" srcOrd="11" destOrd="0" presId="urn:microsoft.com/office/officeart/2005/8/layout/default"/>
    <dgm:cxn modelId="{D2ECC83A-2307-4536-8EDF-4B9E0969E189}" type="presParOf" srcId="{A24F60FF-5818-4FE2-97DF-728F2E9BEFCE}" destId="{AAA2E302-96F8-4B9B-82C7-43F50F507DAF}" srcOrd="12" destOrd="0" presId="urn:microsoft.com/office/officeart/2005/8/layout/default"/>
    <dgm:cxn modelId="{FB340C33-C2D6-4FF0-8858-155E4BFF87EE}" type="presParOf" srcId="{A24F60FF-5818-4FE2-97DF-728F2E9BEFCE}" destId="{45A863A9-A653-4FAC-AB77-68717E1FEF90}" srcOrd="13" destOrd="0" presId="urn:microsoft.com/office/officeart/2005/8/layout/default"/>
    <dgm:cxn modelId="{32BD328C-67DD-4852-8C8C-6DDEBE51EF62}" type="presParOf" srcId="{A24F60FF-5818-4FE2-97DF-728F2E9BEFCE}" destId="{34C1E338-8579-48DB-B027-BE871A73E5D6}" srcOrd="14" destOrd="0" presId="urn:microsoft.com/office/officeart/2005/8/layout/default"/>
    <dgm:cxn modelId="{9355345E-4DA3-495F-ABCD-29EB68A9B4D7}" type="presParOf" srcId="{A24F60FF-5818-4FE2-97DF-728F2E9BEFCE}" destId="{613BCC93-BFA7-46F3-8239-E40FB389CB08}" srcOrd="15" destOrd="0" presId="urn:microsoft.com/office/officeart/2005/8/layout/default"/>
    <dgm:cxn modelId="{B62E35CD-9AB9-44CC-926B-53605E4323A3}" type="presParOf" srcId="{A24F60FF-5818-4FE2-97DF-728F2E9BEFCE}" destId="{2E17F500-809A-43D7-BB7C-E9B459FE7F62}"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01B335-CDDF-4EEA-B5BB-156C3755D26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d-ID"/>
        </a:p>
      </dgm:t>
    </dgm:pt>
    <dgm:pt modelId="{87D5312C-0F76-4914-8B60-56D692630BD6}">
      <dgm:prSet phldrT="[Text]" custT="1"/>
      <dgm:spPr/>
      <dgm:t>
        <a:bodyPr/>
        <a:lstStyle/>
        <a:p>
          <a:r>
            <a:rPr lang="id-ID" sz="2600" dirty="0" smtClean="0"/>
            <a:t>1. </a:t>
          </a:r>
          <a:r>
            <a:rPr lang="en-US" sz="2600" i="1" dirty="0" err="1" smtClean="0"/>
            <a:t>Lewin’s</a:t>
          </a:r>
          <a:r>
            <a:rPr lang="en-US" sz="2600" i="1" dirty="0" smtClean="0"/>
            <a:t> Force-Field Model</a:t>
          </a:r>
          <a:endParaRPr lang="id-ID" sz="2600" i="1" dirty="0"/>
        </a:p>
      </dgm:t>
    </dgm:pt>
    <dgm:pt modelId="{73FA689C-454C-491C-89A4-A2984E3341E6}" type="parTrans" cxnId="{F551B821-0D19-4A82-8373-21FAE8AFBAFA}">
      <dgm:prSet/>
      <dgm:spPr/>
      <dgm:t>
        <a:bodyPr/>
        <a:lstStyle/>
        <a:p>
          <a:endParaRPr lang="id-ID"/>
        </a:p>
      </dgm:t>
    </dgm:pt>
    <dgm:pt modelId="{AC937410-ED9B-469F-A529-27039DC548FE}" type="sibTrans" cxnId="{F551B821-0D19-4A82-8373-21FAE8AFBAFA}">
      <dgm:prSet/>
      <dgm:spPr/>
      <dgm:t>
        <a:bodyPr/>
        <a:lstStyle/>
        <a:p>
          <a:endParaRPr lang="id-ID"/>
        </a:p>
      </dgm:t>
    </dgm:pt>
    <dgm:pt modelId="{27598720-155C-45D8-81AF-2CECDDF8EE68}">
      <dgm:prSet phldrT="[Text]" custT="1"/>
      <dgm:spPr/>
      <dgm:t>
        <a:bodyPr/>
        <a:lstStyle/>
        <a:p>
          <a:r>
            <a:rPr lang="en-US" sz="2000" b="1" dirty="0" smtClean="0">
              <a:solidFill>
                <a:srgbClr val="FF0000"/>
              </a:solidFill>
            </a:rPr>
            <a:t>Unfreezing</a:t>
          </a:r>
          <a:endParaRPr lang="id-ID" sz="2000" dirty="0" smtClean="0">
            <a:solidFill>
              <a:srgbClr val="FF0000"/>
            </a:solidFill>
          </a:endParaRPr>
        </a:p>
        <a:p>
          <a:r>
            <a:rPr lang="id-ID" sz="2000" dirty="0" smtClean="0"/>
            <a:t>Fase ini, orang-orang menyadari bahwa cara yang biasa digunakan dalam organisasi sudah tidak memadai atau tidak memenuhi syarat.</a:t>
          </a:r>
          <a:endParaRPr lang="id-ID" sz="2000" dirty="0"/>
        </a:p>
      </dgm:t>
    </dgm:pt>
    <dgm:pt modelId="{10230082-3928-4C4F-BEAF-6CBF3C615B57}" type="parTrans" cxnId="{7038E2B0-B298-4BCB-B664-909E926616D2}">
      <dgm:prSet/>
      <dgm:spPr/>
      <dgm:t>
        <a:bodyPr/>
        <a:lstStyle/>
        <a:p>
          <a:endParaRPr lang="id-ID"/>
        </a:p>
      </dgm:t>
    </dgm:pt>
    <dgm:pt modelId="{1AA040DA-C615-43E2-84B9-97B75AB171B2}" type="sibTrans" cxnId="{7038E2B0-B298-4BCB-B664-909E926616D2}">
      <dgm:prSet/>
      <dgm:spPr/>
      <dgm:t>
        <a:bodyPr/>
        <a:lstStyle/>
        <a:p>
          <a:endParaRPr lang="id-ID"/>
        </a:p>
      </dgm:t>
    </dgm:pt>
    <dgm:pt modelId="{5480D5C2-B120-429D-85A8-02D0E383E01C}">
      <dgm:prSet phldrT="[Text]" custT="1"/>
      <dgm:spPr/>
      <dgm:t>
        <a:bodyPr/>
        <a:lstStyle/>
        <a:p>
          <a:r>
            <a:rPr lang="en-US" sz="2000" b="1" dirty="0" smtClean="0">
              <a:solidFill>
                <a:srgbClr val="FF0000"/>
              </a:solidFill>
            </a:rPr>
            <a:t>Changing</a:t>
          </a:r>
          <a:endParaRPr lang="id-ID" sz="2000" b="1" dirty="0" smtClean="0">
            <a:solidFill>
              <a:srgbClr val="FF0000"/>
            </a:solidFill>
          </a:endParaRPr>
        </a:p>
        <a:p>
          <a:r>
            <a:rPr lang="id-ID" sz="2000" dirty="0" smtClean="0"/>
            <a:t>Fase ini, orang-orang mencari metode baru yang akan digunakan dan memilih pendekatan yang lebih menjamin hasilnya.</a:t>
          </a:r>
          <a:endParaRPr lang="id-ID" sz="2000" dirty="0"/>
        </a:p>
      </dgm:t>
    </dgm:pt>
    <dgm:pt modelId="{51F8004C-811F-4438-9CAD-35057D78C6DC}" type="parTrans" cxnId="{E56BD4D9-CF78-4036-BDF4-6E9BBECE2ECD}">
      <dgm:prSet/>
      <dgm:spPr/>
      <dgm:t>
        <a:bodyPr/>
        <a:lstStyle/>
        <a:p>
          <a:endParaRPr lang="id-ID"/>
        </a:p>
      </dgm:t>
    </dgm:pt>
    <dgm:pt modelId="{E55E758B-02FB-44DF-9529-C9CBFB09454A}" type="sibTrans" cxnId="{E56BD4D9-CF78-4036-BDF4-6E9BBECE2ECD}">
      <dgm:prSet/>
      <dgm:spPr/>
      <dgm:t>
        <a:bodyPr/>
        <a:lstStyle/>
        <a:p>
          <a:endParaRPr lang="id-ID"/>
        </a:p>
      </dgm:t>
    </dgm:pt>
    <dgm:pt modelId="{1D546E60-5DD8-4B63-AB62-5203FCFC3A6C}">
      <dgm:prSet phldrT="[Text]" custT="1"/>
      <dgm:spPr/>
      <dgm:t>
        <a:bodyPr/>
        <a:lstStyle/>
        <a:p>
          <a:r>
            <a:rPr lang="en-US" sz="2000" b="1" dirty="0" smtClean="0">
              <a:solidFill>
                <a:srgbClr val="FF0000"/>
              </a:solidFill>
            </a:rPr>
            <a:t>Refreezing</a:t>
          </a:r>
          <a:endParaRPr lang="id-ID" sz="2000" b="1" dirty="0" smtClean="0">
            <a:solidFill>
              <a:srgbClr val="FF0000"/>
            </a:solidFill>
          </a:endParaRPr>
        </a:p>
        <a:p>
          <a:r>
            <a:rPr lang="id-ID" sz="2000" dirty="0" smtClean="0"/>
            <a:t>Pada fase ini, pendekatan baru diimplementasikan dan ditetapkan.</a:t>
          </a:r>
          <a:endParaRPr lang="id-ID" sz="2000" dirty="0"/>
        </a:p>
      </dgm:t>
    </dgm:pt>
    <dgm:pt modelId="{D25F76C8-411A-47F8-8197-D97C33263B95}" type="parTrans" cxnId="{81115017-36A4-4C7F-A9AB-2C73E6A53204}">
      <dgm:prSet/>
      <dgm:spPr/>
      <dgm:t>
        <a:bodyPr/>
        <a:lstStyle/>
        <a:p>
          <a:endParaRPr lang="id-ID"/>
        </a:p>
      </dgm:t>
    </dgm:pt>
    <dgm:pt modelId="{7E8DA774-0BB7-4508-83AE-338311647085}" type="sibTrans" cxnId="{81115017-36A4-4C7F-A9AB-2C73E6A53204}">
      <dgm:prSet/>
      <dgm:spPr/>
      <dgm:t>
        <a:bodyPr/>
        <a:lstStyle/>
        <a:p>
          <a:endParaRPr lang="id-ID"/>
        </a:p>
      </dgm:t>
    </dgm:pt>
    <dgm:pt modelId="{A73A77D9-467B-4295-910D-081120526C14}" type="pres">
      <dgm:prSet presAssocID="{4C01B335-CDDF-4EEA-B5BB-156C3755D265}" presName="vert0" presStyleCnt="0">
        <dgm:presLayoutVars>
          <dgm:dir/>
          <dgm:animOne val="branch"/>
          <dgm:animLvl val="lvl"/>
        </dgm:presLayoutVars>
      </dgm:prSet>
      <dgm:spPr/>
      <dgm:t>
        <a:bodyPr/>
        <a:lstStyle/>
        <a:p>
          <a:endParaRPr lang="id-ID"/>
        </a:p>
      </dgm:t>
    </dgm:pt>
    <dgm:pt modelId="{43BBF980-B376-4E99-B34B-E64E73E1BE7C}" type="pres">
      <dgm:prSet presAssocID="{87D5312C-0F76-4914-8B60-56D692630BD6}" presName="thickLine" presStyleLbl="alignNode1" presStyleIdx="0" presStyleCnt="1"/>
      <dgm:spPr/>
    </dgm:pt>
    <dgm:pt modelId="{3AAC10D5-FB3E-442A-8AC8-32FAF27FDFC7}" type="pres">
      <dgm:prSet presAssocID="{87D5312C-0F76-4914-8B60-56D692630BD6}" presName="horz1" presStyleCnt="0"/>
      <dgm:spPr/>
    </dgm:pt>
    <dgm:pt modelId="{A1BB9568-C00E-41E4-A474-243E758A6D0E}" type="pres">
      <dgm:prSet presAssocID="{87D5312C-0F76-4914-8B60-56D692630BD6}" presName="tx1" presStyleLbl="revTx" presStyleIdx="0" presStyleCnt="4"/>
      <dgm:spPr/>
      <dgm:t>
        <a:bodyPr/>
        <a:lstStyle/>
        <a:p>
          <a:endParaRPr lang="id-ID"/>
        </a:p>
      </dgm:t>
    </dgm:pt>
    <dgm:pt modelId="{9BC48602-1D56-403A-8890-5DC6135FC3AC}" type="pres">
      <dgm:prSet presAssocID="{87D5312C-0F76-4914-8B60-56D692630BD6}" presName="vert1" presStyleCnt="0"/>
      <dgm:spPr/>
    </dgm:pt>
    <dgm:pt modelId="{0411A7BE-A26E-4732-A925-13503E1C5790}" type="pres">
      <dgm:prSet presAssocID="{27598720-155C-45D8-81AF-2CECDDF8EE68}" presName="vertSpace2a" presStyleCnt="0"/>
      <dgm:spPr/>
    </dgm:pt>
    <dgm:pt modelId="{A9362835-640A-4D4F-98A5-B98D2D241080}" type="pres">
      <dgm:prSet presAssocID="{27598720-155C-45D8-81AF-2CECDDF8EE68}" presName="horz2" presStyleCnt="0"/>
      <dgm:spPr/>
    </dgm:pt>
    <dgm:pt modelId="{09EECC62-4CF9-4A65-BEBC-A4ADBBA608C5}" type="pres">
      <dgm:prSet presAssocID="{27598720-155C-45D8-81AF-2CECDDF8EE68}" presName="horzSpace2" presStyleCnt="0"/>
      <dgm:spPr/>
    </dgm:pt>
    <dgm:pt modelId="{086B2E77-0217-4349-8D6D-800012640048}" type="pres">
      <dgm:prSet presAssocID="{27598720-155C-45D8-81AF-2CECDDF8EE68}" presName="tx2" presStyleLbl="revTx" presStyleIdx="1" presStyleCnt="4"/>
      <dgm:spPr/>
      <dgm:t>
        <a:bodyPr/>
        <a:lstStyle/>
        <a:p>
          <a:endParaRPr lang="id-ID"/>
        </a:p>
      </dgm:t>
    </dgm:pt>
    <dgm:pt modelId="{2CE6A855-A3FD-462D-9F49-6DC147BEA97C}" type="pres">
      <dgm:prSet presAssocID="{27598720-155C-45D8-81AF-2CECDDF8EE68}" presName="vert2" presStyleCnt="0"/>
      <dgm:spPr/>
    </dgm:pt>
    <dgm:pt modelId="{6910202E-59E2-4ECE-8D4E-9C6C845381EB}" type="pres">
      <dgm:prSet presAssocID="{27598720-155C-45D8-81AF-2CECDDF8EE68}" presName="thinLine2b" presStyleLbl="callout" presStyleIdx="0" presStyleCnt="3"/>
      <dgm:spPr/>
    </dgm:pt>
    <dgm:pt modelId="{8E96C21F-CB31-4F40-9C4C-20BF7D71A7E6}" type="pres">
      <dgm:prSet presAssocID="{27598720-155C-45D8-81AF-2CECDDF8EE68}" presName="vertSpace2b" presStyleCnt="0"/>
      <dgm:spPr/>
    </dgm:pt>
    <dgm:pt modelId="{1DEA43F2-67C4-4469-A2A4-93092116129B}" type="pres">
      <dgm:prSet presAssocID="{5480D5C2-B120-429D-85A8-02D0E383E01C}" presName="horz2" presStyleCnt="0"/>
      <dgm:spPr/>
    </dgm:pt>
    <dgm:pt modelId="{8BABE6C0-D2D0-487D-9CF1-95C0601C356B}" type="pres">
      <dgm:prSet presAssocID="{5480D5C2-B120-429D-85A8-02D0E383E01C}" presName="horzSpace2" presStyleCnt="0"/>
      <dgm:spPr/>
    </dgm:pt>
    <dgm:pt modelId="{57ED9D41-8FE9-41F0-8EF4-22593F9CA718}" type="pres">
      <dgm:prSet presAssocID="{5480D5C2-B120-429D-85A8-02D0E383E01C}" presName="tx2" presStyleLbl="revTx" presStyleIdx="2" presStyleCnt="4"/>
      <dgm:spPr/>
      <dgm:t>
        <a:bodyPr/>
        <a:lstStyle/>
        <a:p>
          <a:endParaRPr lang="id-ID"/>
        </a:p>
      </dgm:t>
    </dgm:pt>
    <dgm:pt modelId="{99D1CFEF-9DDE-4978-AACB-161359F61B6A}" type="pres">
      <dgm:prSet presAssocID="{5480D5C2-B120-429D-85A8-02D0E383E01C}" presName="vert2" presStyleCnt="0"/>
      <dgm:spPr/>
    </dgm:pt>
    <dgm:pt modelId="{2533F36A-BDB8-4F83-9B3C-23D7877E1FC1}" type="pres">
      <dgm:prSet presAssocID="{5480D5C2-B120-429D-85A8-02D0E383E01C}" presName="thinLine2b" presStyleLbl="callout" presStyleIdx="1" presStyleCnt="3"/>
      <dgm:spPr/>
    </dgm:pt>
    <dgm:pt modelId="{370CCE92-90E0-46B2-AE90-38B27BDC2443}" type="pres">
      <dgm:prSet presAssocID="{5480D5C2-B120-429D-85A8-02D0E383E01C}" presName="vertSpace2b" presStyleCnt="0"/>
      <dgm:spPr/>
    </dgm:pt>
    <dgm:pt modelId="{C74985F4-E261-4083-9F30-E636E17076E4}" type="pres">
      <dgm:prSet presAssocID="{1D546E60-5DD8-4B63-AB62-5203FCFC3A6C}" presName="horz2" presStyleCnt="0"/>
      <dgm:spPr/>
    </dgm:pt>
    <dgm:pt modelId="{D281D372-ED3A-46B9-8FE4-2B0AE440A819}" type="pres">
      <dgm:prSet presAssocID="{1D546E60-5DD8-4B63-AB62-5203FCFC3A6C}" presName="horzSpace2" presStyleCnt="0"/>
      <dgm:spPr/>
    </dgm:pt>
    <dgm:pt modelId="{DE6A475C-D3A3-469B-9A7E-014883908BE4}" type="pres">
      <dgm:prSet presAssocID="{1D546E60-5DD8-4B63-AB62-5203FCFC3A6C}" presName="tx2" presStyleLbl="revTx" presStyleIdx="3" presStyleCnt="4"/>
      <dgm:spPr/>
      <dgm:t>
        <a:bodyPr/>
        <a:lstStyle/>
        <a:p>
          <a:endParaRPr lang="id-ID"/>
        </a:p>
      </dgm:t>
    </dgm:pt>
    <dgm:pt modelId="{C1DE2942-A940-416F-8BF2-3D083E3B0DA0}" type="pres">
      <dgm:prSet presAssocID="{1D546E60-5DD8-4B63-AB62-5203FCFC3A6C}" presName="vert2" presStyleCnt="0"/>
      <dgm:spPr/>
    </dgm:pt>
    <dgm:pt modelId="{29441F55-122D-4B21-AF13-BA478D4C677F}" type="pres">
      <dgm:prSet presAssocID="{1D546E60-5DD8-4B63-AB62-5203FCFC3A6C}" presName="thinLine2b" presStyleLbl="callout" presStyleIdx="2" presStyleCnt="3"/>
      <dgm:spPr/>
    </dgm:pt>
    <dgm:pt modelId="{2D49DA94-14B6-4916-8A17-10B6A051D80B}" type="pres">
      <dgm:prSet presAssocID="{1D546E60-5DD8-4B63-AB62-5203FCFC3A6C}" presName="vertSpace2b" presStyleCnt="0"/>
      <dgm:spPr/>
    </dgm:pt>
  </dgm:ptLst>
  <dgm:cxnLst>
    <dgm:cxn modelId="{7038E2B0-B298-4BCB-B664-909E926616D2}" srcId="{87D5312C-0F76-4914-8B60-56D692630BD6}" destId="{27598720-155C-45D8-81AF-2CECDDF8EE68}" srcOrd="0" destOrd="0" parTransId="{10230082-3928-4C4F-BEAF-6CBF3C615B57}" sibTransId="{1AA040DA-C615-43E2-84B9-97B75AB171B2}"/>
    <dgm:cxn modelId="{3ABE75E6-C6F1-4CD4-A1C7-75DA0AA149A6}" type="presOf" srcId="{27598720-155C-45D8-81AF-2CECDDF8EE68}" destId="{086B2E77-0217-4349-8D6D-800012640048}" srcOrd="0" destOrd="0" presId="urn:microsoft.com/office/officeart/2008/layout/LinedList"/>
    <dgm:cxn modelId="{F551B821-0D19-4A82-8373-21FAE8AFBAFA}" srcId="{4C01B335-CDDF-4EEA-B5BB-156C3755D265}" destId="{87D5312C-0F76-4914-8B60-56D692630BD6}" srcOrd="0" destOrd="0" parTransId="{73FA689C-454C-491C-89A4-A2984E3341E6}" sibTransId="{AC937410-ED9B-469F-A529-27039DC548FE}"/>
    <dgm:cxn modelId="{81115017-36A4-4C7F-A9AB-2C73E6A53204}" srcId="{87D5312C-0F76-4914-8B60-56D692630BD6}" destId="{1D546E60-5DD8-4B63-AB62-5203FCFC3A6C}" srcOrd="2" destOrd="0" parTransId="{D25F76C8-411A-47F8-8197-D97C33263B95}" sibTransId="{7E8DA774-0BB7-4508-83AE-338311647085}"/>
    <dgm:cxn modelId="{E56BD4D9-CF78-4036-BDF4-6E9BBECE2ECD}" srcId="{87D5312C-0F76-4914-8B60-56D692630BD6}" destId="{5480D5C2-B120-429D-85A8-02D0E383E01C}" srcOrd="1" destOrd="0" parTransId="{51F8004C-811F-4438-9CAD-35057D78C6DC}" sibTransId="{E55E758B-02FB-44DF-9529-C9CBFB09454A}"/>
    <dgm:cxn modelId="{3B122118-12ED-4CC1-9E17-2934959747ED}" type="presOf" srcId="{5480D5C2-B120-429D-85A8-02D0E383E01C}" destId="{57ED9D41-8FE9-41F0-8EF4-22593F9CA718}" srcOrd="0" destOrd="0" presId="urn:microsoft.com/office/officeart/2008/layout/LinedList"/>
    <dgm:cxn modelId="{6CA1EE27-AF10-45E6-9E38-E93F3AF2154E}" type="presOf" srcId="{4C01B335-CDDF-4EEA-B5BB-156C3755D265}" destId="{A73A77D9-467B-4295-910D-081120526C14}" srcOrd="0" destOrd="0" presId="urn:microsoft.com/office/officeart/2008/layout/LinedList"/>
    <dgm:cxn modelId="{025329EF-EF67-42C8-B3FF-B8F614E8F79C}" type="presOf" srcId="{1D546E60-5DD8-4B63-AB62-5203FCFC3A6C}" destId="{DE6A475C-D3A3-469B-9A7E-014883908BE4}" srcOrd="0" destOrd="0" presId="urn:microsoft.com/office/officeart/2008/layout/LinedList"/>
    <dgm:cxn modelId="{16F5DD55-1C9B-47AC-A203-5EA0E607CD76}" type="presOf" srcId="{87D5312C-0F76-4914-8B60-56D692630BD6}" destId="{A1BB9568-C00E-41E4-A474-243E758A6D0E}" srcOrd="0" destOrd="0" presId="urn:microsoft.com/office/officeart/2008/layout/LinedList"/>
    <dgm:cxn modelId="{69D8DBB0-37DE-4C59-88BA-8B73CE27E798}" type="presParOf" srcId="{A73A77D9-467B-4295-910D-081120526C14}" destId="{43BBF980-B376-4E99-B34B-E64E73E1BE7C}" srcOrd="0" destOrd="0" presId="urn:microsoft.com/office/officeart/2008/layout/LinedList"/>
    <dgm:cxn modelId="{9B4CEF38-16A1-45F0-852B-3CAE0E8985F3}" type="presParOf" srcId="{A73A77D9-467B-4295-910D-081120526C14}" destId="{3AAC10D5-FB3E-442A-8AC8-32FAF27FDFC7}" srcOrd="1" destOrd="0" presId="urn:microsoft.com/office/officeart/2008/layout/LinedList"/>
    <dgm:cxn modelId="{4D71CBF3-8F17-4531-B267-9CED81ADCA59}" type="presParOf" srcId="{3AAC10D5-FB3E-442A-8AC8-32FAF27FDFC7}" destId="{A1BB9568-C00E-41E4-A474-243E758A6D0E}" srcOrd="0" destOrd="0" presId="urn:microsoft.com/office/officeart/2008/layout/LinedList"/>
    <dgm:cxn modelId="{530C8B04-6BC9-46C0-BF2C-39BB8F09C33C}" type="presParOf" srcId="{3AAC10D5-FB3E-442A-8AC8-32FAF27FDFC7}" destId="{9BC48602-1D56-403A-8890-5DC6135FC3AC}" srcOrd="1" destOrd="0" presId="urn:microsoft.com/office/officeart/2008/layout/LinedList"/>
    <dgm:cxn modelId="{618F0F28-7D51-4FC1-9C28-1F7BCA564921}" type="presParOf" srcId="{9BC48602-1D56-403A-8890-5DC6135FC3AC}" destId="{0411A7BE-A26E-4732-A925-13503E1C5790}" srcOrd="0" destOrd="0" presId="urn:microsoft.com/office/officeart/2008/layout/LinedList"/>
    <dgm:cxn modelId="{3813164D-A0C1-494E-8292-12C4CA3CF492}" type="presParOf" srcId="{9BC48602-1D56-403A-8890-5DC6135FC3AC}" destId="{A9362835-640A-4D4F-98A5-B98D2D241080}" srcOrd="1" destOrd="0" presId="urn:microsoft.com/office/officeart/2008/layout/LinedList"/>
    <dgm:cxn modelId="{8A93FF30-A253-4327-B335-D9856138F004}" type="presParOf" srcId="{A9362835-640A-4D4F-98A5-B98D2D241080}" destId="{09EECC62-4CF9-4A65-BEBC-A4ADBBA608C5}" srcOrd="0" destOrd="0" presId="urn:microsoft.com/office/officeart/2008/layout/LinedList"/>
    <dgm:cxn modelId="{7EB726DD-8505-4E9B-9BA1-B283EEEC299B}" type="presParOf" srcId="{A9362835-640A-4D4F-98A5-B98D2D241080}" destId="{086B2E77-0217-4349-8D6D-800012640048}" srcOrd="1" destOrd="0" presId="urn:microsoft.com/office/officeart/2008/layout/LinedList"/>
    <dgm:cxn modelId="{AC1A1760-BF6B-4857-ACA3-04E98A669335}" type="presParOf" srcId="{A9362835-640A-4D4F-98A5-B98D2D241080}" destId="{2CE6A855-A3FD-462D-9F49-6DC147BEA97C}" srcOrd="2" destOrd="0" presId="urn:microsoft.com/office/officeart/2008/layout/LinedList"/>
    <dgm:cxn modelId="{22D60C10-F818-4D07-AC22-314A8A013219}" type="presParOf" srcId="{9BC48602-1D56-403A-8890-5DC6135FC3AC}" destId="{6910202E-59E2-4ECE-8D4E-9C6C845381EB}" srcOrd="2" destOrd="0" presId="urn:microsoft.com/office/officeart/2008/layout/LinedList"/>
    <dgm:cxn modelId="{070FD3A0-2563-44CF-A22B-0C48531AB422}" type="presParOf" srcId="{9BC48602-1D56-403A-8890-5DC6135FC3AC}" destId="{8E96C21F-CB31-4F40-9C4C-20BF7D71A7E6}" srcOrd="3" destOrd="0" presId="urn:microsoft.com/office/officeart/2008/layout/LinedList"/>
    <dgm:cxn modelId="{BACFF0A9-9E9C-4BD9-8158-122BFEFD83B2}" type="presParOf" srcId="{9BC48602-1D56-403A-8890-5DC6135FC3AC}" destId="{1DEA43F2-67C4-4469-A2A4-93092116129B}" srcOrd="4" destOrd="0" presId="urn:microsoft.com/office/officeart/2008/layout/LinedList"/>
    <dgm:cxn modelId="{7E168481-21AF-4E5E-AB3C-B473DD117A25}" type="presParOf" srcId="{1DEA43F2-67C4-4469-A2A4-93092116129B}" destId="{8BABE6C0-D2D0-487D-9CF1-95C0601C356B}" srcOrd="0" destOrd="0" presId="urn:microsoft.com/office/officeart/2008/layout/LinedList"/>
    <dgm:cxn modelId="{495AB126-C0B2-48CD-B299-29EC59DD1D84}" type="presParOf" srcId="{1DEA43F2-67C4-4469-A2A4-93092116129B}" destId="{57ED9D41-8FE9-41F0-8EF4-22593F9CA718}" srcOrd="1" destOrd="0" presId="urn:microsoft.com/office/officeart/2008/layout/LinedList"/>
    <dgm:cxn modelId="{80A8D70A-D246-4D54-ABA9-0379779CA7A0}" type="presParOf" srcId="{1DEA43F2-67C4-4469-A2A4-93092116129B}" destId="{99D1CFEF-9DDE-4978-AACB-161359F61B6A}" srcOrd="2" destOrd="0" presId="urn:microsoft.com/office/officeart/2008/layout/LinedList"/>
    <dgm:cxn modelId="{DB60017F-7E61-428E-8D9E-59409112F58D}" type="presParOf" srcId="{9BC48602-1D56-403A-8890-5DC6135FC3AC}" destId="{2533F36A-BDB8-4F83-9B3C-23D7877E1FC1}" srcOrd="5" destOrd="0" presId="urn:microsoft.com/office/officeart/2008/layout/LinedList"/>
    <dgm:cxn modelId="{A8415FF5-FB73-4405-B4AF-23A1FC53A926}" type="presParOf" srcId="{9BC48602-1D56-403A-8890-5DC6135FC3AC}" destId="{370CCE92-90E0-46B2-AE90-38B27BDC2443}" srcOrd="6" destOrd="0" presId="urn:microsoft.com/office/officeart/2008/layout/LinedList"/>
    <dgm:cxn modelId="{70BEF790-9F74-4A7E-A519-58DAA6AFA769}" type="presParOf" srcId="{9BC48602-1D56-403A-8890-5DC6135FC3AC}" destId="{C74985F4-E261-4083-9F30-E636E17076E4}" srcOrd="7" destOrd="0" presId="urn:microsoft.com/office/officeart/2008/layout/LinedList"/>
    <dgm:cxn modelId="{E16C980B-09B3-45F2-8AB6-8D14A01B2C7F}" type="presParOf" srcId="{C74985F4-E261-4083-9F30-E636E17076E4}" destId="{D281D372-ED3A-46B9-8FE4-2B0AE440A819}" srcOrd="0" destOrd="0" presId="urn:microsoft.com/office/officeart/2008/layout/LinedList"/>
    <dgm:cxn modelId="{5C7A54C8-AED0-45BA-B2B0-7A235F1981A1}" type="presParOf" srcId="{C74985F4-E261-4083-9F30-E636E17076E4}" destId="{DE6A475C-D3A3-469B-9A7E-014883908BE4}" srcOrd="1" destOrd="0" presId="urn:microsoft.com/office/officeart/2008/layout/LinedList"/>
    <dgm:cxn modelId="{FDB655F0-B3AD-4277-BC6E-559E1ED23424}" type="presParOf" srcId="{C74985F4-E261-4083-9F30-E636E17076E4}" destId="{C1DE2942-A940-416F-8BF2-3D083E3B0DA0}" srcOrd="2" destOrd="0" presId="urn:microsoft.com/office/officeart/2008/layout/LinedList"/>
    <dgm:cxn modelId="{DE163BCE-70B1-4ADB-9A0A-F972F074A4D7}" type="presParOf" srcId="{9BC48602-1D56-403A-8890-5DC6135FC3AC}" destId="{29441F55-122D-4B21-AF13-BA478D4C677F}" srcOrd="8" destOrd="0" presId="urn:microsoft.com/office/officeart/2008/layout/LinedList"/>
    <dgm:cxn modelId="{A1A969C5-0598-4692-AEC6-E1D92823F6A8}" type="presParOf" srcId="{9BC48602-1D56-403A-8890-5DC6135FC3AC}" destId="{2D49DA94-14B6-4916-8A17-10B6A051D80B}"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C01B335-CDDF-4EEA-B5BB-156C3755D26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d-ID"/>
        </a:p>
      </dgm:t>
    </dgm:pt>
    <dgm:pt modelId="{87D5312C-0F76-4914-8B60-56D692630BD6}">
      <dgm:prSet phldrT="[Text]" custT="1"/>
      <dgm:spPr/>
      <dgm:t>
        <a:bodyPr/>
        <a:lstStyle/>
        <a:p>
          <a:r>
            <a:rPr lang="id-ID" sz="2600" dirty="0" smtClean="0"/>
            <a:t>2. </a:t>
          </a:r>
          <a:r>
            <a:rPr lang="en-US" sz="2600" i="1" dirty="0" smtClean="0"/>
            <a:t>Stages in Reaction to Change</a:t>
          </a:r>
          <a:endParaRPr lang="id-ID" sz="2600" i="1" dirty="0"/>
        </a:p>
      </dgm:t>
    </dgm:pt>
    <dgm:pt modelId="{73FA689C-454C-491C-89A4-A2984E3341E6}" type="parTrans" cxnId="{F551B821-0D19-4A82-8373-21FAE8AFBAFA}">
      <dgm:prSet/>
      <dgm:spPr/>
      <dgm:t>
        <a:bodyPr/>
        <a:lstStyle/>
        <a:p>
          <a:endParaRPr lang="id-ID" sz="1800"/>
        </a:p>
      </dgm:t>
    </dgm:pt>
    <dgm:pt modelId="{AC937410-ED9B-469F-A529-27039DC548FE}" type="sibTrans" cxnId="{F551B821-0D19-4A82-8373-21FAE8AFBAFA}">
      <dgm:prSet/>
      <dgm:spPr/>
      <dgm:t>
        <a:bodyPr/>
        <a:lstStyle/>
        <a:p>
          <a:endParaRPr lang="id-ID" sz="1800"/>
        </a:p>
      </dgm:t>
    </dgm:pt>
    <dgm:pt modelId="{27598720-155C-45D8-81AF-2CECDDF8EE68}">
      <dgm:prSet phldrT="[Text]" custT="1"/>
      <dgm:spPr/>
      <dgm:t>
        <a:bodyPr/>
        <a:lstStyle/>
        <a:p>
          <a:r>
            <a:rPr lang="en-US" sz="1900" b="1" dirty="0" smtClean="0">
              <a:solidFill>
                <a:srgbClr val="FF0000"/>
              </a:solidFill>
            </a:rPr>
            <a:t>Denial</a:t>
          </a:r>
          <a:r>
            <a:rPr lang="id-ID" sz="1900" b="1" dirty="0" smtClean="0">
              <a:solidFill>
                <a:srgbClr val="FF0000"/>
              </a:solidFill>
            </a:rPr>
            <a:t>.</a:t>
          </a:r>
          <a:r>
            <a:rPr lang="id-ID" sz="1900" b="1" dirty="0" smtClean="0">
              <a:solidFill>
                <a:schemeClr val="tx1"/>
              </a:solidFill>
            </a:rPr>
            <a:t> </a:t>
          </a:r>
          <a:r>
            <a:rPr lang="id-ID" sz="1900" dirty="0" smtClean="0"/>
            <a:t>Pada fase ini, orang-orang menolak untuk percaya bahwa perubahan yang tiba-tiba terjadi pada mereka. Mereka menganggap hal ini hanya sementara atau memang tidak pernah terjadi.</a:t>
          </a:r>
          <a:endParaRPr lang="id-ID" sz="1900" dirty="0"/>
        </a:p>
      </dgm:t>
    </dgm:pt>
    <dgm:pt modelId="{10230082-3928-4C4F-BEAF-6CBF3C615B57}" type="parTrans" cxnId="{7038E2B0-B298-4BCB-B664-909E926616D2}">
      <dgm:prSet/>
      <dgm:spPr/>
      <dgm:t>
        <a:bodyPr/>
        <a:lstStyle/>
        <a:p>
          <a:endParaRPr lang="id-ID" sz="1800"/>
        </a:p>
      </dgm:t>
    </dgm:pt>
    <dgm:pt modelId="{1AA040DA-C615-43E2-84B9-97B75AB171B2}" type="sibTrans" cxnId="{7038E2B0-B298-4BCB-B664-909E926616D2}">
      <dgm:prSet/>
      <dgm:spPr/>
      <dgm:t>
        <a:bodyPr/>
        <a:lstStyle/>
        <a:p>
          <a:endParaRPr lang="id-ID" sz="1800"/>
        </a:p>
      </dgm:t>
    </dgm:pt>
    <dgm:pt modelId="{5480D5C2-B120-429D-85A8-02D0E383E01C}">
      <dgm:prSet phldrT="[Text]" custT="1"/>
      <dgm:spPr/>
      <dgm:t>
        <a:bodyPr/>
        <a:lstStyle/>
        <a:p>
          <a:r>
            <a:rPr lang="en-US" sz="1900" b="1" dirty="0" smtClean="0">
              <a:solidFill>
                <a:srgbClr val="FF0000"/>
              </a:solidFill>
            </a:rPr>
            <a:t>Anger</a:t>
          </a:r>
          <a:r>
            <a:rPr lang="id-ID" sz="1900" b="1" dirty="0" smtClean="0">
              <a:solidFill>
                <a:srgbClr val="FF0000"/>
              </a:solidFill>
            </a:rPr>
            <a:t>.</a:t>
          </a:r>
          <a:r>
            <a:rPr lang="id-ID" sz="1900" dirty="0" smtClean="0">
              <a:solidFill>
                <a:schemeClr val="tx1"/>
              </a:solidFill>
            </a:rPr>
            <a:t> </a:t>
          </a:r>
          <a:r>
            <a:rPr lang="id-ID" sz="1900" dirty="0" smtClean="0"/>
            <a:t>Lalu pada tahap ini, orang akan menjadi marah dan mencari orang untuk disalahkan.</a:t>
          </a:r>
          <a:endParaRPr lang="id-ID" sz="1900" dirty="0"/>
        </a:p>
      </dgm:t>
    </dgm:pt>
    <dgm:pt modelId="{51F8004C-811F-4438-9CAD-35057D78C6DC}" type="parTrans" cxnId="{E56BD4D9-CF78-4036-BDF4-6E9BBECE2ECD}">
      <dgm:prSet/>
      <dgm:spPr/>
      <dgm:t>
        <a:bodyPr/>
        <a:lstStyle/>
        <a:p>
          <a:endParaRPr lang="id-ID" sz="1800"/>
        </a:p>
      </dgm:t>
    </dgm:pt>
    <dgm:pt modelId="{E55E758B-02FB-44DF-9529-C9CBFB09454A}" type="sibTrans" cxnId="{E56BD4D9-CF78-4036-BDF4-6E9BBECE2ECD}">
      <dgm:prSet/>
      <dgm:spPr/>
      <dgm:t>
        <a:bodyPr/>
        <a:lstStyle/>
        <a:p>
          <a:endParaRPr lang="id-ID" sz="1800"/>
        </a:p>
      </dgm:t>
    </dgm:pt>
    <dgm:pt modelId="{1D546E60-5DD8-4B63-AB62-5203FCFC3A6C}">
      <dgm:prSet phldrT="[Text]" custT="1"/>
      <dgm:spPr/>
      <dgm:t>
        <a:bodyPr/>
        <a:lstStyle/>
        <a:p>
          <a:r>
            <a:rPr lang="en-US" sz="1900" b="1" dirty="0" smtClean="0">
              <a:solidFill>
                <a:srgbClr val="FF0000"/>
              </a:solidFill>
            </a:rPr>
            <a:t>Mourning</a:t>
          </a:r>
          <a:r>
            <a:rPr lang="id-ID" sz="1900" b="1" dirty="0" smtClean="0">
              <a:solidFill>
                <a:srgbClr val="FF0000"/>
              </a:solidFill>
            </a:rPr>
            <a:t>.</a:t>
          </a:r>
          <a:r>
            <a:rPr lang="id-ID" sz="1900" dirty="0" smtClean="0"/>
            <a:t> Tahap ini, orang-orang akan berhenti mengelak perubahan itu tidak dapat dihindari, lalu mereka mengakui apa yang telah hilang dari mereka, dan meratapi atau menangisinya.</a:t>
          </a:r>
          <a:endParaRPr lang="id-ID" sz="1900" dirty="0"/>
        </a:p>
      </dgm:t>
    </dgm:pt>
    <dgm:pt modelId="{D25F76C8-411A-47F8-8197-D97C33263B95}" type="parTrans" cxnId="{81115017-36A4-4C7F-A9AB-2C73E6A53204}">
      <dgm:prSet/>
      <dgm:spPr/>
      <dgm:t>
        <a:bodyPr/>
        <a:lstStyle/>
        <a:p>
          <a:endParaRPr lang="id-ID" sz="1800"/>
        </a:p>
      </dgm:t>
    </dgm:pt>
    <dgm:pt modelId="{7E8DA774-0BB7-4508-83AE-338311647085}" type="sibTrans" cxnId="{81115017-36A4-4C7F-A9AB-2C73E6A53204}">
      <dgm:prSet/>
      <dgm:spPr/>
      <dgm:t>
        <a:bodyPr/>
        <a:lstStyle/>
        <a:p>
          <a:endParaRPr lang="id-ID" sz="1800"/>
        </a:p>
      </dgm:t>
    </dgm:pt>
    <dgm:pt modelId="{5C5A1C06-79B1-4FF8-B438-D622FE3491D3}">
      <dgm:prSet custT="1"/>
      <dgm:spPr/>
      <dgm:t>
        <a:bodyPr/>
        <a:lstStyle/>
        <a:p>
          <a:r>
            <a:rPr lang="en-US" sz="1900" b="1" dirty="0" smtClean="0">
              <a:solidFill>
                <a:srgbClr val="FF0000"/>
              </a:solidFill>
            </a:rPr>
            <a:t>Adaption</a:t>
          </a:r>
          <a:r>
            <a:rPr lang="id-ID" sz="1900" b="1" dirty="0" smtClean="0">
              <a:solidFill>
                <a:srgbClr val="FF0000"/>
              </a:solidFill>
            </a:rPr>
            <a:t>.</a:t>
          </a:r>
          <a:r>
            <a:rPr lang="id-ID" sz="1900" dirty="0" smtClean="0"/>
            <a:t>  Tahap ini, mereka menerima perubahan dan melanjutkan kehidupan mereka.</a:t>
          </a:r>
          <a:endParaRPr lang="id-ID" sz="1900" dirty="0"/>
        </a:p>
      </dgm:t>
    </dgm:pt>
    <dgm:pt modelId="{45CDA28D-D37A-48F2-BA11-FA439127CD7F}" type="parTrans" cxnId="{83A9729E-55D1-4153-ADD6-2370F58599B3}">
      <dgm:prSet/>
      <dgm:spPr/>
      <dgm:t>
        <a:bodyPr/>
        <a:lstStyle/>
        <a:p>
          <a:endParaRPr lang="id-ID" sz="1800"/>
        </a:p>
      </dgm:t>
    </dgm:pt>
    <dgm:pt modelId="{CC33ACA1-5A3E-4095-A720-A3A5EB82E3A4}" type="sibTrans" cxnId="{83A9729E-55D1-4153-ADD6-2370F58599B3}">
      <dgm:prSet/>
      <dgm:spPr/>
      <dgm:t>
        <a:bodyPr/>
        <a:lstStyle/>
        <a:p>
          <a:endParaRPr lang="id-ID" sz="1800"/>
        </a:p>
      </dgm:t>
    </dgm:pt>
    <dgm:pt modelId="{A73A77D9-467B-4295-910D-081120526C14}" type="pres">
      <dgm:prSet presAssocID="{4C01B335-CDDF-4EEA-B5BB-156C3755D265}" presName="vert0" presStyleCnt="0">
        <dgm:presLayoutVars>
          <dgm:dir/>
          <dgm:animOne val="branch"/>
          <dgm:animLvl val="lvl"/>
        </dgm:presLayoutVars>
      </dgm:prSet>
      <dgm:spPr/>
      <dgm:t>
        <a:bodyPr/>
        <a:lstStyle/>
        <a:p>
          <a:endParaRPr lang="id-ID"/>
        </a:p>
      </dgm:t>
    </dgm:pt>
    <dgm:pt modelId="{43BBF980-B376-4E99-B34B-E64E73E1BE7C}" type="pres">
      <dgm:prSet presAssocID="{87D5312C-0F76-4914-8B60-56D692630BD6}" presName="thickLine" presStyleLbl="alignNode1" presStyleIdx="0" presStyleCnt="1"/>
      <dgm:spPr/>
    </dgm:pt>
    <dgm:pt modelId="{3AAC10D5-FB3E-442A-8AC8-32FAF27FDFC7}" type="pres">
      <dgm:prSet presAssocID="{87D5312C-0F76-4914-8B60-56D692630BD6}" presName="horz1" presStyleCnt="0"/>
      <dgm:spPr/>
    </dgm:pt>
    <dgm:pt modelId="{A1BB9568-C00E-41E4-A474-243E758A6D0E}" type="pres">
      <dgm:prSet presAssocID="{87D5312C-0F76-4914-8B60-56D692630BD6}" presName="tx1" presStyleLbl="revTx" presStyleIdx="0" presStyleCnt="5"/>
      <dgm:spPr/>
      <dgm:t>
        <a:bodyPr/>
        <a:lstStyle/>
        <a:p>
          <a:endParaRPr lang="id-ID"/>
        </a:p>
      </dgm:t>
    </dgm:pt>
    <dgm:pt modelId="{9BC48602-1D56-403A-8890-5DC6135FC3AC}" type="pres">
      <dgm:prSet presAssocID="{87D5312C-0F76-4914-8B60-56D692630BD6}" presName="vert1" presStyleCnt="0"/>
      <dgm:spPr/>
    </dgm:pt>
    <dgm:pt modelId="{0411A7BE-A26E-4732-A925-13503E1C5790}" type="pres">
      <dgm:prSet presAssocID="{27598720-155C-45D8-81AF-2CECDDF8EE68}" presName="vertSpace2a" presStyleCnt="0"/>
      <dgm:spPr/>
    </dgm:pt>
    <dgm:pt modelId="{A9362835-640A-4D4F-98A5-B98D2D241080}" type="pres">
      <dgm:prSet presAssocID="{27598720-155C-45D8-81AF-2CECDDF8EE68}" presName="horz2" presStyleCnt="0"/>
      <dgm:spPr/>
    </dgm:pt>
    <dgm:pt modelId="{09EECC62-4CF9-4A65-BEBC-A4ADBBA608C5}" type="pres">
      <dgm:prSet presAssocID="{27598720-155C-45D8-81AF-2CECDDF8EE68}" presName="horzSpace2" presStyleCnt="0"/>
      <dgm:spPr/>
    </dgm:pt>
    <dgm:pt modelId="{086B2E77-0217-4349-8D6D-800012640048}" type="pres">
      <dgm:prSet presAssocID="{27598720-155C-45D8-81AF-2CECDDF8EE68}" presName="tx2" presStyleLbl="revTx" presStyleIdx="1" presStyleCnt="5"/>
      <dgm:spPr/>
      <dgm:t>
        <a:bodyPr/>
        <a:lstStyle/>
        <a:p>
          <a:endParaRPr lang="id-ID"/>
        </a:p>
      </dgm:t>
    </dgm:pt>
    <dgm:pt modelId="{2CE6A855-A3FD-462D-9F49-6DC147BEA97C}" type="pres">
      <dgm:prSet presAssocID="{27598720-155C-45D8-81AF-2CECDDF8EE68}" presName="vert2" presStyleCnt="0"/>
      <dgm:spPr/>
    </dgm:pt>
    <dgm:pt modelId="{6910202E-59E2-4ECE-8D4E-9C6C845381EB}" type="pres">
      <dgm:prSet presAssocID="{27598720-155C-45D8-81AF-2CECDDF8EE68}" presName="thinLine2b" presStyleLbl="callout" presStyleIdx="0" presStyleCnt="4"/>
      <dgm:spPr/>
    </dgm:pt>
    <dgm:pt modelId="{8E96C21F-CB31-4F40-9C4C-20BF7D71A7E6}" type="pres">
      <dgm:prSet presAssocID="{27598720-155C-45D8-81AF-2CECDDF8EE68}" presName="vertSpace2b" presStyleCnt="0"/>
      <dgm:spPr/>
    </dgm:pt>
    <dgm:pt modelId="{1DEA43F2-67C4-4469-A2A4-93092116129B}" type="pres">
      <dgm:prSet presAssocID="{5480D5C2-B120-429D-85A8-02D0E383E01C}" presName="horz2" presStyleCnt="0"/>
      <dgm:spPr/>
    </dgm:pt>
    <dgm:pt modelId="{8BABE6C0-D2D0-487D-9CF1-95C0601C356B}" type="pres">
      <dgm:prSet presAssocID="{5480D5C2-B120-429D-85A8-02D0E383E01C}" presName="horzSpace2" presStyleCnt="0"/>
      <dgm:spPr/>
    </dgm:pt>
    <dgm:pt modelId="{57ED9D41-8FE9-41F0-8EF4-22593F9CA718}" type="pres">
      <dgm:prSet presAssocID="{5480D5C2-B120-429D-85A8-02D0E383E01C}" presName="tx2" presStyleLbl="revTx" presStyleIdx="2" presStyleCnt="5" custLinFactNeighborY="-2588"/>
      <dgm:spPr/>
      <dgm:t>
        <a:bodyPr/>
        <a:lstStyle/>
        <a:p>
          <a:endParaRPr lang="id-ID"/>
        </a:p>
      </dgm:t>
    </dgm:pt>
    <dgm:pt modelId="{99D1CFEF-9DDE-4978-AACB-161359F61B6A}" type="pres">
      <dgm:prSet presAssocID="{5480D5C2-B120-429D-85A8-02D0E383E01C}" presName="vert2" presStyleCnt="0"/>
      <dgm:spPr/>
    </dgm:pt>
    <dgm:pt modelId="{2533F36A-BDB8-4F83-9B3C-23D7877E1FC1}" type="pres">
      <dgm:prSet presAssocID="{5480D5C2-B120-429D-85A8-02D0E383E01C}" presName="thinLine2b" presStyleLbl="callout" presStyleIdx="1" presStyleCnt="4"/>
      <dgm:spPr/>
    </dgm:pt>
    <dgm:pt modelId="{370CCE92-90E0-46B2-AE90-38B27BDC2443}" type="pres">
      <dgm:prSet presAssocID="{5480D5C2-B120-429D-85A8-02D0E383E01C}" presName="vertSpace2b" presStyleCnt="0"/>
      <dgm:spPr/>
    </dgm:pt>
    <dgm:pt modelId="{C74985F4-E261-4083-9F30-E636E17076E4}" type="pres">
      <dgm:prSet presAssocID="{1D546E60-5DD8-4B63-AB62-5203FCFC3A6C}" presName="horz2" presStyleCnt="0"/>
      <dgm:spPr/>
    </dgm:pt>
    <dgm:pt modelId="{D281D372-ED3A-46B9-8FE4-2B0AE440A819}" type="pres">
      <dgm:prSet presAssocID="{1D546E60-5DD8-4B63-AB62-5203FCFC3A6C}" presName="horzSpace2" presStyleCnt="0"/>
      <dgm:spPr/>
    </dgm:pt>
    <dgm:pt modelId="{DE6A475C-D3A3-469B-9A7E-014883908BE4}" type="pres">
      <dgm:prSet presAssocID="{1D546E60-5DD8-4B63-AB62-5203FCFC3A6C}" presName="tx2" presStyleLbl="revTx" presStyleIdx="3" presStyleCnt="5"/>
      <dgm:spPr/>
      <dgm:t>
        <a:bodyPr/>
        <a:lstStyle/>
        <a:p>
          <a:endParaRPr lang="id-ID"/>
        </a:p>
      </dgm:t>
    </dgm:pt>
    <dgm:pt modelId="{C1DE2942-A940-416F-8BF2-3D083E3B0DA0}" type="pres">
      <dgm:prSet presAssocID="{1D546E60-5DD8-4B63-AB62-5203FCFC3A6C}" presName="vert2" presStyleCnt="0"/>
      <dgm:spPr/>
    </dgm:pt>
    <dgm:pt modelId="{29441F55-122D-4B21-AF13-BA478D4C677F}" type="pres">
      <dgm:prSet presAssocID="{1D546E60-5DD8-4B63-AB62-5203FCFC3A6C}" presName="thinLine2b" presStyleLbl="callout" presStyleIdx="2" presStyleCnt="4"/>
      <dgm:spPr/>
    </dgm:pt>
    <dgm:pt modelId="{2D49DA94-14B6-4916-8A17-10B6A051D80B}" type="pres">
      <dgm:prSet presAssocID="{1D546E60-5DD8-4B63-AB62-5203FCFC3A6C}" presName="vertSpace2b" presStyleCnt="0"/>
      <dgm:spPr/>
    </dgm:pt>
    <dgm:pt modelId="{7DE5E23D-3DFA-4B89-97A4-9B8C15FF42C5}" type="pres">
      <dgm:prSet presAssocID="{5C5A1C06-79B1-4FF8-B438-D622FE3491D3}" presName="horz2" presStyleCnt="0"/>
      <dgm:spPr/>
    </dgm:pt>
    <dgm:pt modelId="{1A4FEFEF-D364-445C-9EB2-4593A43DB4D1}" type="pres">
      <dgm:prSet presAssocID="{5C5A1C06-79B1-4FF8-B438-D622FE3491D3}" presName="horzSpace2" presStyleCnt="0"/>
      <dgm:spPr/>
    </dgm:pt>
    <dgm:pt modelId="{B6E47E6D-8093-472F-B7C0-3E4A0769BBEC}" type="pres">
      <dgm:prSet presAssocID="{5C5A1C06-79B1-4FF8-B438-D622FE3491D3}" presName="tx2" presStyleLbl="revTx" presStyleIdx="4" presStyleCnt="5"/>
      <dgm:spPr/>
      <dgm:t>
        <a:bodyPr/>
        <a:lstStyle/>
        <a:p>
          <a:endParaRPr lang="id-ID"/>
        </a:p>
      </dgm:t>
    </dgm:pt>
    <dgm:pt modelId="{0459955D-F6F6-43E7-9EC5-4C19D406B777}" type="pres">
      <dgm:prSet presAssocID="{5C5A1C06-79B1-4FF8-B438-D622FE3491D3}" presName="vert2" presStyleCnt="0"/>
      <dgm:spPr/>
    </dgm:pt>
    <dgm:pt modelId="{F9297BA2-699E-4AAD-8B53-9A5D879BFC1F}" type="pres">
      <dgm:prSet presAssocID="{5C5A1C06-79B1-4FF8-B438-D622FE3491D3}" presName="thinLine2b" presStyleLbl="callout" presStyleIdx="3" presStyleCnt="4"/>
      <dgm:spPr/>
    </dgm:pt>
    <dgm:pt modelId="{B5D2B4A0-51B7-4316-97E1-D3A99424347C}" type="pres">
      <dgm:prSet presAssocID="{5C5A1C06-79B1-4FF8-B438-D622FE3491D3}" presName="vertSpace2b" presStyleCnt="0"/>
      <dgm:spPr/>
    </dgm:pt>
  </dgm:ptLst>
  <dgm:cxnLst>
    <dgm:cxn modelId="{F551B821-0D19-4A82-8373-21FAE8AFBAFA}" srcId="{4C01B335-CDDF-4EEA-B5BB-156C3755D265}" destId="{87D5312C-0F76-4914-8B60-56D692630BD6}" srcOrd="0" destOrd="0" parTransId="{73FA689C-454C-491C-89A4-A2984E3341E6}" sibTransId="{AC937410-ED9B-469F-A529-27039DC548FE}"/>
    <dgm:cxn modelId="{4EB52BFD-6C79-4C65-8E45-C53AE1A0D402}" type="presOf" srcId="{4C01B335-CDDF-4EEA-B5BB-156C3755D265}" destId="{A73A77D9-467B-4295-910D-081120526C14}" srcOrd="0" destOrd="0" presId="urn:microsoft.com/office/officeart/2008/layout/LinedList"/>
    <dgm:cxn modelId="{9F6E33DA-CDCE-49EB-BE97-E08CC41FEFBD}" type="presOf" srcId="{87D5312C-0F76-4914-8B60-56D692630BD6}" destId="{A1BB9568-C00E-41E4-A474-243E758A6D0E}" srcOrd="0" destOrd="0" presId="urn:microsoft.com/office/officeart/2008/layout/LinedList"/>
    <dgm:cxn modelId="{83FAF729-DFC1-4E07-B4E4-02DA09DCC09F}" type="presOf" srcId="{27598720-155C-45D8-81AF-2CECDDF8EE68}" destId="{086B2E77-0217-4349-8D6D-800012640048}" srcOrd="0" destOrd="0" presId="urn:microsoft.com/office/officeart/2008/layout/LinedList"/>
    <dgm:cxn modelId="{81115017-36A4-4C7F-A9AB-2C73E6A53204}" srcId="{87D5312C-0F76-4914-8B60-56D692630BD6}" destId="{1D546E60-5DD8-4B63-AB62-5203FCFC3A6C}" srcOrd="2" destOrd="0" parTransId="{D25F76C8-411A-47F8-8197-D97C33263B95}" sibTransId="{7E8DA774-0BB7-4508-83AE-338311647085}"/>
    <dgm:cxn modelId="{2FBFEF1A-43CC-41A0-9256-817ED8937F80}" type="presOf" srcId="{5480D5C2-B120-429D-85A8-02D0E383E01C}" destId="{57ED9D41-8FE9-41F0-8EF4-22593F9CA718}" srcOrd="0" destOrd="0" presId="urn:microsoft.com/office/officeart/2008/layout/LinedList"/>
    <dgm:cxn modelId="{E56BD4D9-CF78-4036-BDF4-6E9BBECE2ECD}" srcId="{87D5312C-0F76-4914-8B60-56D692630BD6}" destId="{5480D5C2-B120-429D-85A8-02D0E383E01C}" srcOrd="1" destOrd="0" parTransId="{51F8004C-811F-4438-9CAD-35057D78C6DC}" sibTransId="{E55E758B-02FB-44DF-9529-C9CBFB09454A}"/>
    <dgm:cxn modelId="{511BD708-4A03-433B-918B-6A4D6E56D2B1}" type="presOf" srcId="{5C5A1C06-79B1-4FF8-B438-D622FE3491D3}" destId="{B6E47E6D-8093-472F-B7C0-3E4A0769BBEC}" srcOrd="0" destOrd="0" presId="urn:microsoft.com/office/officeart/2008/layout/LinedList"/>
    <dgm:cxn modelId="{816A1F34-7B3C-47DF-8F05-1BE75B575FE9}" type="presOf" srcId="{1D546E60-5DD8-4B63-AB62-5203FCFC3A6C}" destId="{DE6A475C-D3A3-469B-9A7E-014883908BE4}" srcOrd="0" destOrd="0" presId="urn:microsoft.com/office/officeart/2008/layout/LinedList"/>
    <dgm:cxn modelId="{83A9729E-55D1-4153-ADD6-2370F58599B3}" srcId="{87D5312C-0F76-4914-8B60-56D692630BD6}" destId="{5C5A1C06-79B1-4FF8-B438-D622FE3491D3}" srcOrd="3" destOrd="0" parTransId="{45CDA28D-D37A-48F2-BA11-FA439127CD7F}" sibTransId="{CC33ACA1-5A3E-4095-A720-A3A5EB82E3A4}"/>
    <dgm:cxn modelId="{7038E2B0-B298-4BCB-B664-909E926616D2}" srcId="{87D5312C-0F76-4914-8B60-56D692630BD6}" destId="{27598720-155C-45D8-81AF-2CECDDF8EE68}" srcOrd="0" destOrd="0" parTransId="{10230082-3928-4C4F-BEAF-6CBF3C615B57}" sibTransId="{1AA040DA-C615-43E2-84B9-97B75AB171B2}"/>
    <dgm:cxn modelId="{5D3AA25D-ED0E-4EDC-9470-D29D83058DD7}" type="presParOf" srcId="{A73A77D9-467B-4295-910D-081120526C14}" destId="{43BBF980-B376-4E99-B34B-E64E73E1BE7C}" srcOrd="0" destOrd="0" presId="urn:microsoft.com/office/officeart/2008/layout/LinedList"/>
    <dgm:cxn modelId="{061622A4-AE38-48FD-ABF0-A7AC53B4D3E1}" type="presParOf" srcId="{A73A77D9-467B-4295-910D-081120526C14}" destId="{3AAC10D5-FB3E-442A-8AC8-32FAF27FDFC7}" srcOrd="1" destOrd="0" presId="urn:microsoft.com/office/officeart/2008/layout/LinedList"/>
    <dgm:cxn modelId="{3511184D-AE96-4520-AC7A-945C7BE9597C}" type="presParOf" srcId="{3AAC10D5-FB3E-442A-8AC8-32FAF27FDFC7}" destId="{A1BB9568-C00E-41E4-A474-243E758A6D0E}" srcOrd="0" destOrd="0" presId="urn:microsoft.com/office/officeart/2008/layout/LinedList"/>
    <dgm:cxn modelId="{550D575F-B4AE-4CC5-BAC6-20D2305739FD}" type="presParOf" srcId="{3AAC10D5-FB3E-442A-8AC8-32FAF27FDFC7}" destId="{9BC48602-1D56-403A-8890-5DC6135FC3AC}" srcOrd="1" destOrd="0" presId="urn:microsoft.com/office/officeart/2008/layout/LinedList"/>
    <dgm:cxn modelId="{12E5C933-B099-46AE-8D0A-1F9D87FE6F45}" type="presParOf" srcId="{9BC48602-1D56-403A-8890-5DC6135FC3AC}" destId="{0411A7BE-A26E-4732-A925-13503E1C5790}" srcOrd="0" destOrd="0" presId="urn:microsoft.com/office/officeart/2008/layout/LinedList"/>
    <dgm:cxn modelId="{F82C5455-C3F1-4120-905A-2E33E4125088}" type="presParOf" srcId="{9BC48602-1D56-403A-8890-5DC6135FC3AC}" destId="{A9362835-640A-4D4F-98A5-B98D2D241080}" srcOrd="1" destOrd="0" presId="urn:microsoft.com/office/officeart/2008/layout/LinedList"/>
    <dgm:cxn modelId="{4901C456-2B33-4300-83A5-67A8676A30DD}" type="presParOf" srcId="{A9362835-640A-4D4F-98A5-B98D2D241080}" destId="{09EECC62-4CF9-4A65-BEBC-A4ADBBA608C5}" srcOrd="0" destOrd="0" presId="urn:microsoft.com/office/officeart/2008/layout/LinedList"/>
    <dgm:cxn modelId="{B35D0D39-D05E-4EA8-84D2-BCFFAF47A645}" type="presParOf" srcId="{A9362835-640A-4D4F-98A5-B98D2D241080}" destId="{086B2E77-0217-4349-8D6D-800012640048}" srcOrd="1" destOrd="0" presId="urn:microsoft.com/office/officeart/2008/layout/LinedList"/>
    <dgm:cxn modelId="{82A2E6CE-9197-46D0-985F-F3EFA38BC599}" type="presParOf" srcId="{A9362835-640A-4D4F-98A5-B98D2D241080}" destId="{2CE6A855-A3FD-462D-9F49-6DC147BEA97C}" srcOrd="2" destOrd="0" presId="urn:microsoft.com/office/officeart/2008/layout/LinedList"/>
    <dgm:cxn modelId="{9544EBDC-34BC-4910-8248-87BE387CAFD2}" type="presParOf" srcId="{9BC48602-1D56-403A-8890-5DC6135FC3AC}" destId="{6910202E-59E2-4ECE-8D4E-9C6C845381EB}" srcOrd="2" destOrd="0" presId="urn:microsoft.com/office/officeart/2008/layout/LinedList"/>
    <dgm:cxn modelId="{AE741F9D-E25A-46CA-ADE3-3617BB3CF9A5}" type="presParOf" srcId="{9BC48602-1D56-403A-8890-5DC6135FC3AC}" destId="{8E96C21F-CB31-4F40-9C4C-20BF7D71A7E6}" srcOrd="3" destOrd="0" presId="urn:microsoft.com/office/officeart/2008/layout/LinedList"/>
    <dgm:cxn modelId="{82EA37A5-3E41-4286-B974-7E66C61EB769}" type="presParOf" srcId="{9BC48602-1D56-403A-8890-5DC6135FC3AC}" destId="{1DEA43F2-67C4-4469-A2A4-93092116129B}" srcOrd="4" destOrd="0" presId="urn:microsoft.com/office/officeart/2008/layout/LinedList"/>
    <dgm:cxn modelId="{A2001127-5A4D-4186-9D7F-4BF859933456}" type="presParOf" srcId="{1DEA43F2-67C4-4469-A2A4-93092116129B}" destId="{8BABE6C0-D2D0-487D-9CF1-95C0601C356B}" srcOrd="0" destOrd="0" presId="urn:microsoft.com/office/officeart/2008/layout/LinedList"/>
    <dgm:cxn modelId="{209B14D8-263C-49B3-86FA-3F812B2D8561}" type="presParOf" srcId="{1DEA43F2-67C4-4469-A2A4-93092116129B}" destId="{57ED9D41-8FE9-41F0-8EF4-22593F9CA718}" srcOrd="1" destOrd="0" presId="urn:microsoft.com/office/officeart/2008/layout/LinedList"/>
    <dgm:cxn modelId="{A89DDA80-4D5E-4429-8AC9-5834C46EAE99}" type="presParOf" srcId="{1DEA43F2-67C4-4469-A2A4-93092116129B}" destId="{99D1CFEF-9DDE-4978-AACB-161359F61B6A}" srcOrd="2" destOrd="0" presId="urn:microsoft.com/office/officeart/2008/layout/LinedList"/>
    <dgm:cxn modelId="{759852B8-9344-4200-A965-86A4587B2908}" type="presParOf" srcId="{9BC48602-1D56-403A-8890-5DC6135FC3AC}" destId="{2533F36A-BDB8-4F83-9B3C-23D7877E1FC1}" srcOrd="5" destOrd="0" presId="urn:microsoft.com/office/officeart/2008/layout/LinedList"/>
    <dgm:cxn modelId="{7C325A42-82BF-4CAF-A63B-C67C4613DDFF}" type="presParOf" srcId="{9BC48602-1D56-403A-8890-5DC6135FC3AC}" destId="{370CCE92-90E0-46B2-AE90-38B27BDC2443}" srcOrd="6" destOrd="0" presId="urn:microsoft.com/office/officeart/2008/layout/LinedList"/>
    <dgm:cxn modelId="{D1A0C1A8-0DD3-4B79-94CE-AC76B1BA5BBF}" type="presParOf" srcId="{9BC48602-1D56-403A-8890-5DC6135FC3AC}" destId="{C74985F4-E261-4083-9F30-E636E17076E4}" srcOrd="7" destOrd="0" presId="urn:microsoft.com/office/officeart/2008/layout/LinedList"/>
    <dgm:cxn modelId="{5D21B581-E50E-418A-8E48-5D5DF386F4B3}" type="presParOf" srcId="{C74985F4-E261-4083-9F30-E636E17076E4}" destId="{D281D372-ED3A-46B9-8FE4-2B0AE440A819}" srcOrd="0" destOrd="0" presId="urn:microsoft.com/office/officeart/2008/layout/LinedList"/>
    <dgm:cxn modelId="{23428DB4-A856-4367-9BF1-17F5249D1573}" type="presParOf" srcId="{C74985F4-E261-4083-9F30-E636E17076E4}" destId="{DE6A475C-D3A3-469B-9A7E-014883908BE4}" srcOrd="1" destOrd="0" presId="urn:microsoft.com/office/officeart/2008/layout/LinedList"/>
    <dgm:cxn modelId="{1145BED1-0AA3-4D9B-AC31-4867FFD0F7B6}" type="presParOf" srcId="{C74985F4-E261-4083-9F30-E636E17076E4}" destId="{C1DE2942-A940-416F-8BF2-3D083E3B0DA0}" srcOrd="2" destOrd="0" presId="urn:microsoft.com/office/officeart/2008/layout/LinedList"/>
    <dgm:cxn modelId="{D060D68E-1375-4FEB-820B-6E7D079691FB}" type="presParOf" srcId="{9BC48602-1D56-403A-8890-5DC6135FC3AC}" destId="{29441F55-122D-4B21-AF13-BA478D4C677F}" srcOrd="8" destOrd="0" presId="urn:microsoft.com/office/officeart/2008/layout/LinedList"/>
    <dgm:cxn modelId="{C4A3D829-3E92-474C-9501-B8297CFF8E0B}" type="presParOf" srcId="{9BC48602-1D56-403A-8890-5DC6135FC3AC}" destId="{2D49DA94-14B6-4916-8A17-10B6A051D80B}" srcOrd="9" destOrd="0" presId="urn:microsoft.com/office/officeart/2008/layout/LinedList"/>
    <dgm:cxn modelId="{B05BEC9F-EFC4-4946-9296-209EF2BC7DE2}" type="presParOf" srcId="{9BC48602-1D56-403A-8890-5DC6135FC3AC}" destId="{7DE5E23D-3DFA-4B89-97A4-9B8C15FF42C5}" srcOrd="10" destOrd="0" presId="urn:microsoft.com/office/officeart/2008/layout/LinedList"/>
    <dgm:cxn modelId="{E4F63E44-3608-4755-B2B5-7E27840F054E}" type="presParOf" srcId="{7DE5E23D-3DFA-4B89-97A4-9B8C15FF42C5}" destId="{1A4FEFEF-D364-445C-9EB2-4593A43DB4D1}" srcOrd="0" destOrd="0" presId="urn:microsoft.com/office/officeart/2008/layout/LinedList"/>
    <dgm:cxn modelId="{D5D77879-ED26-46E9-A397-9680B239B303}" type="presParOf" srcId="{7DE5E23D-3DFA-4B89-97A4-9B8C15FF42C5}" destId="{B6E47E6D-8093-472F-B7C0-3E4A0769BBEC}" srcOrd="1" destOrd="0" presId="urn:microsoft.com/office/officeart/2008/layout/LinedList"/>
    <dgm:cxn modelId="{FF6F6F33-1A67-447E-B4EF-DD1F3BA28B39}" type="presParOf" srcId="{7DE5E23D-3DFA-4B89-97A4-9B8C15FF42C5}" destId="{0459955D-F6F6-43E7-9EC5-4C19D406B777}" srcOrd="2" destOrd="0" presId="urn:microsoft.com/office/officeart/2008/layout/LinedList"/>
    <dgm:cxn modelId="{D01909B5-7CF1-4C89-BE04-DAEBEBA27E51}" type="presParOf" srcId="{9BC48602-1D56-403A-8890-5DC6135FC3AC}" destId="{F9297BA2-699E-4AAD-8B53-9A5D879BFC1F}" srcOrd="11" destOrd="0" presId="urn:microsoft.com/office/officeart/2008/layout/LinedList"/>
    <dgm:cxn modelId="{0FB81C9E-9340-4007-8B46-409683CE342F}" type="presParOf" srcId="{9BC48602-1D56-403A-8890-5DC6135FC3AC}" destId="{B5D2B4A0-51B7-4316-97E1-D3A99424347C}"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01B335-CDDF-4EEA-B5BB-156C3755D26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d-ID"/>
        </a:p>
      </dgm:t>
    </dgm:pt>
    <dgm:pt modelId="{87D5312C-0F76-4914-8B60-56D692630BD6}">
      <dgm:prSet phldrT="[Text]" custT="1"/>
      <dgm:spPr/>
      <dgm:t>
        <a:bodyPr/>
        <a:lstStyle/>
        <a:p>
          <a:r>
            <a:rPr lang="id-ID" sz="2600" dirty="0" smtClean="0"/>
            <a:t>3. </a:t>
          </a:r>
          <a:r>
            <a:rPr lang="en-US" sz="2600" i="1" dirty="0" smtClean="0"/>
            <a:t>Response to Repeated Traumatic Change</a:t>
          </a:r>
          <a:endParaRPr lang="id-ID" sz="2600" i="1" dirty="0"/>
        </a:p>
      </dgm:t>
    </dgm:pt>
    <dgm:pt modelId="{73FA689C-454C-491C-89A4-A2984E3341E6}" type="parTrans" cxnId="{F551B821-0D19-4A82-8373-21FAE8AFBAFA}">
      <dgm:prSet/>
      <dgm:spPr/>
      <dgm:t>
        <a:bodyPr/>
        <a:lstStyle/>
        <a:p>
          <a:endParaRPr lang="id-ID"/>
        </a:p>
      </dgm:t>
    </dgm:pt>
    <dgm:pt modelId="{AC937410-ED9B-469F-A529-27039DC548FE}" type="sibTrans" cxnId="{F551B821-0D19-4A82-8373-21FAE8AFBAFA}">
      <dgm:prSet/>
      <dgm:spPr/>
      <dgm:t>
        <a:bodyPr/>
        <a:lstStyle/>
        <a:p>
          <a:endParaRPr lang="id-ID"/>
        </a:p>
      </dgm:t>
    </dgm:pt>
    <dgm:pt modelId="{27598720-155C-45D8-81AF-2CECDDF8EE68}">
      <dgm:prSet phldrT="[Text]" custT="1"/>
      <dgm:spPr/>
      <dgm:t>
        <a:bodyPr/>
        <a:lstStyle/>
        <a:p>
          <a:r>
            <a:rPr lang="en-US" sz="2000" b="1" dirty="0" smtClean="0">
              <a:solidFill>
                <a:srgbClr val="FF0000"/>
              </a:solidFill>
            </a:rPr>
            <a:t>Leaves people less resilient and more vulnerable.</a:t>
          </a:r>
          <a:endParaRPr lang="id-ID" sz="2000" b="1" dirty="0" smtClean="0">
            <a:solidFill>
              <a:srgbClr val="FF0000"/>
            </a:solidFill>
          </a:endParaRPr>
        </a:p>
        <a:p>
          <a:r>
            <a:rPr lang="en-US" sz="2000" b="0" dirty="0" err="1" smtClean="0"/>
            <a:t>Artinya</a:t>
          </a:r>
          <a:r>
            <a:rPr lang="en-US" sz="2000" dirty="0" smtClean="0"/>
            <a:t>, </a:t>
          </a:r>
          <a:r>
            <a:rPr lang="en-US" sz="2000" dirty="0" err="1" smtClean="0"/>
            <a:t>seseorang</a:t>
          </a:r>
          <a:r>
            <a:rPr lang="en-US" sz="2000" dirty="0" smtClean="0"/>
            <a:t> yang </a:t>
          </a:r>
          <a:r>
            <a:rPr lang="en-US" sz="2000" dirty="0" err="1" smtClean="0"/>
            <a:t>sering</a:t>
          </a:r>
          <a:r>
            <a:rPr lang="en-US" sz="2000" dirty="0" smtClean="0"/>
            <a:t> </a:t>
          </a:r>
          <a:r>
            <a:rPr lang="en-US" sz="2000" dirty="0" err="1" smtClean="0"/>
            <a:t>mengalami</a:t>
          </a:r>
          <a:r>
            <a:rPr lang="en-US" sz="2000" dirty="0" smtClean="0"/>
            <a:t> </a:t>
          </a:r>
          <a:r>
            <a:rPr lang="en-US" sz="2000" dirty="0" err="1" smtClean="0"/>
            <a:t>perubahan</a:t>
          </a:r>
          <a:r>
            <a:rPr lang="en-US" sz="2000" dirty="0" smtClean="0"/>
            <a:t> </a:t>
          </a:r>
          <a:r>
            <a:rPr lang="en-US" sz="2000" dirty="0" err="1" smtClean="0"/>
            <a:t>berulang</a:t>
          </a:r>
          <a:r>
            <a:rPr lang="en-US" sz="2000" dirty="0" smtClean="0"/>
            <a:t> kali </a:t>
          </a:r>
          <a:r>
            <a:rPr lang="en-US" sz="2000" dirty="0" err="1" smtClean="0"/>
            <a:t>membuat</a:t>
          </a:r>
          <a:r>
            <a:rPr lang="en-US" sz="2000" dirty="0" smtClean="0"/>
            <a:t> </a:t>
          </a:r>
          <a:r>
            <a:rPr lang="en-US" sz="2000" dirty="0" err="1" smtClean="0"/>
            <a:t>mereka</a:t>
          </a:r>
          <a:r>
            <a:rPr lang="en-US" sz="2000" dirty="0" smtClean="0"/>
            <a:t> </a:t>
          </a:r>
          <a:r>
            <a:rPr lang="en-US" sz="2000" dirty="0" err="1" smtClean="0"/>
            <a:t>menjadi</a:t>
          </a:r>
          <a:r>
            <a:rPr lang="en-US" sz="2000" dirty="0" smtClean="0"/>
            <a:t> </a:t>
          </a:r>
          <a:r>
            <a:rPr lang="id-ID" sz="2000" dirty="0" smtClean="0"/>
            <a:t>lebih tabah dan lebih rentan menolak efek dari perubahan selanjutnya.</a:t>
          </a:r>
          <a:endParaRPr lang="id-ID" sz="2000" dirty="0"/>
        </a:p>
      </dgm:t>
    </dgm:pt>
    <dgm:pt modelId="{10230082-3928-4C4F-BEAF-6CBF3C615B57}" type="parTrans" cxnId="{7038E2B0-B298-4BCB-B664-909E926616D2}">
      <dgm:prSet/>
      <dgm:spPr/>
      <dgm:t>
        <a:bodyPr/>
        <a:lstStyle/>
        <a:p>
          <a:endParaRPr lang="id-ID"/>
        </a:p>
      </dgm:t>
    </dgm:pt>
    <dgm:pt modelId="{1AA040DA-C615-43E2-84B9-97B75AB171B2}" type="sibTrans" cxnId="{7038E2B0-B298-4BCB-B664-909E926616D2}">
      <dgm:prSet/>
      <dgm:spPr/>
      <dgm:t>
        <a:bodyPr/>
        <a:lstStyle/>
        <a:p>
          <a:endParaRPr lang="id-ID"/>
        </a:p>
      </dgm:t>
    </dgm:pt>
    <dgm:pt modelId="{5480D5C2-B120-429D-85A8-02D0E383E01C}">
      <dgm:prSet phldrT="[Text]" custT="1"/>
      <dgm:spPr/>
      <dgm:t>
        <a:bodyPr/>
        <a:lstStyle/>
        <a:p>
          <a:r>
            <a:rPr lang="en-US" sz="2000" b="1" dirty="0" smtClean="0">
              <a:solidFill>
                <a:srgbClr val="FF0000"/>
              </a:solidFill>
            </a:rPr>
            <a:t>Leaves people inoculated and better prepared to deal with change</a:t>
          </a:r>
          <a:r>
            <a:rPr lang="id-ID" sz="2000" b="1" dirty="0" smtClean="0">
              <a:solidFill>
                <a:srgbClr val="FF0000"/>
              </a:solidFill>
            </a:rPr>
            <a:t>.</a:t>
          </a:r>
        </a:p>
        <a:p>
          <a:r>
            <a:rPr lang="id-ID" sz="2000" dirty="0" smtClean="0"/>
            <a:t>Artinya, seseorang dididik dan dipersiapkan lebih baik untuk menghadapi perubahan selanjutnya tanpa memerlukan waktu yang lama untuk melakukan penyesuaian.</a:t>
          </a:r>
          <a:endParaRPr lang="id-ID" sz="2000" dirty="0"/>
        </a:p>
      </dgm:t>
    </dgm:pt>
    <dgm:pt modelId="{51F8004C-811F-4438-9CAD-35057D78C6DC}" type="parTrans" cxnId="{E56BD4D9-CF78-4036-BDF4-6E9BBECE2ECD}">
      <dgm:prSet/>
      <dgm:spPr/>
      <dgm:t>
        <a:bodyPr/>
        <a:lstStyle/>
        <a:p>
          <a:endParaRPr lang="id-ID"/>
        </a:p>
      </dgm:t>
    </dgm:pt>
    <dgm:pt modelId="{E55E758B-02FB-44DF-9529-C9CBFB09454A}" type="sibTrans" cxnId="{E56BD4D9-CF78-4036-BDF4-6E9BBECE2ECD}">
      <dgm:prSet/>
      <dgm:spPr/>
      <dgm:t>
        <a:bodyPr/>
        <a:lstStyle/>
        <a:p>
          <a:endParaRPr lang="id-ID"/>
        </a:p>
      </dgm:t>
    </dgm:pt>
    <dgm:pt modelId="{A73A77D9-467B-4295-910D-081120526C14}" type="pres">
      <dgm:prSet presAssocID="{4C01B335-CDDF-4EEA-B5BB-156C3755D265}" presName="vert0" presStyleCnt="0">
        <dgm:presLayoutVars>
          <dgm:dir/>
          <dgm:animOne val="branch"/>
          <dgm:animLvl val="lvl"/>
        </dgm:presLayoutVars>
      </dgm:prSet>
      <dgm:spPr/>
      <dgm:t>
        <a:bodyPr/>
        <a:lstStyle/>
        <a:p>
          <a:endParaRPr lang="id-ID"/>
        </a:p>
      </dgm:t>
    </dgm:pt>
    <dgm:pt modelId="{43BBF980-B376-4E99-B34B-E64E73E1BE7C}" type="pres">
      <dgm:prSet presAssocID="{87D5312C-0F76-4914-8B60-56D692630BD6}" presName="thickLine" presStyleLbl="alignNode1" presStyleIdx="0" presStyleCnt="1"/>
      <dgm:spPr/>
    </dgm:pt>
    <dgm:pt modelId="{3AAC10D5-FB3E-442A-8AC8-32FAF27FDFC7}" type="pres">
      <dgm:prSet presAssocID="{87D5312C-0F76-4914-8B60-56D692630BD6}" presName="horz1" presStyleCnt="0"/>
      <dgm:spPr/>
    </dgm:pt>
    <dgm:pt modelId="{A1BB9568-C00E-41E4-A474-243E758A6D0E}" type="pres">
      <dgm:prSet presAssocID="{87D5312C-0F76-4914-8B60-56D692630BD6}" presName="tx1" presStyleLbl="revTx" presStyleIdx="0" presStyleCnt="3"/>
      <dgm:spPr/>
      <dgm:t>
        <a:bodyPr/>
        <a:lstStyle/>
        <a:p>
          <a:endParaRPr lang="id-ID"/>
        </a:p>
      </dgm:t>
    </dgm:pt>
    <dgm:pt modelId="{9BC48602-1D56-403A-8890-5DC6135FC3AC}" type="pres">
      <dgm:prSet presAssocID="{87D5312C-0F76-4914-8B60-56D692630BD6}" presName="vert1" presStyleCnt="0"/>
      <dgm:spPr/>
    </dgm:pt>
    <dgm:pt modelId="{0411A7BE-A26E-4732-A925-13503E1C5790}" type="pres">
      <dgm:prSet presAssocID="{27598720-155C-45D8-81AF-2CECDDF8EE68}" presName="vertSpace2a" presStyleCnt="0"/>
      <dgm:spPr/>
    </dgm:pt>
    <dgm:pt modelId="{A9362835-640A-4D4F-98A5-B98D2D241080}" type="pres">
      <dgm:prSet presAssocID="{27598720-155C-45D8-81AF-2CECDDF8EE68}" presName="horz2" presStyleCnt="0"/>
      <dgm:spPr/>
    </dgm:pt>
    <dgm:pt modelId="{09EECC62-4CF9-4A65-BEBC-A4ADBBA608C5}" type="pres">
      <dgm:prSet presAssocID="{27598720-155C-45D8-81AF-2CECDDF8EE68}" presName="horzSpace2" presStyleCnt="0"/>
      <dgm:spPr/>
    </dgm:pt>
    <dgm:pt modelId="{086B2E77-0217-4349-8D6D-800012640048}" type="pres">
      <dgm:prSet presAssocID="{27598720-155C-45D8-81AF-2CECDDF8EE68}" presName="tx2" presStyleLbl="revTx" presStyleIdx="1" presStyleCnt="3"/>
      <dgm:spPr/>
      <dgm:t>
        <a:bodyPr/>
        <a:lstStyle/>
        <a:p>
          <a:endParaRPr lang="id-ID"/>
        </a:p>
      </dgm:t>
    </dgm:pt>
    <dgm:pt modelId="{2CE6A855-A3FD-462D-9F49-6DC147BEA97C}" type="pres">
      <dgm:prSet presAssocID="{27598720-155C-45D8-81AF-2CECDDF8EE68}" presName="vert2" presStyleCnt="0"/>
      <dgm:spPr/>
    </dgm:pt>
    <dgm:pt modelId="{6910202E-59E2-4ECE-8D4E-9C6C845381EB}" type="pres">
      <dgm:prSet presAssocID="{27598720-155C-45D8-81AF-2CECDDF8EE68}" presName="thinLine2b" presStyleLbl="callout" presStyleIdx="0" presStyleCnt="2"/>
      <dgm:spPr/>
    </dgm:pt>
    <dgm:pt modelId="{8E96C21F-CB31-4F40-9C4C-20BF7D71A7E6}" type="pres">
      <dgm:prSet presAssocID="{27598720-155C-45D8-81AF-2CECDDF8EE68}" presName="vertSpace2b" presStyleCnt="0"/>
      <dgm:spPr/>
    </dgm:pt>
    <dgm:pt modelId="{1DEA43F2-67C4-4469-A2A4-93092116129B}" type="pres">
      <dgm:prSet presAssocID="{5480D5C2-B120-429D-85A8-02D0E383E01C}" presName="horz2" presStyleCnt="0"/>
      <dgm:spPr/>
    </dgm:pt>
    <dgm:pt modelId="{8BABE6C0-D2D0-487D-9CF1-95C0601C356B}" type="pres">
      <dgm:prSet presAssocID="{5480D5C2-B120-429D-85A8-02D0E383E01C}" presName="horzSpace2" presStyleCnt="0"/>
      <dgm:spPr/>
    </dgm:pt>
    <dgm:pt modelId="{57ED9D41-8FE9-41F0-8EF4-22593F9CA718}" type="pres">
      <dgm:prSet presAssocID="{5480D5C2-B120-429D-85A8-02D0E383E01C}" presName="tx2" presStyleLbl="revTx" presStyleIdx="2" presStyleCnt="3"/>
      <dgm:spPr/>
      <dgm:t>
        <a:bodyPr/>
        <a:lstStyle/>
        <a:p>
          <a:endParaRPr lang="id-ID"/>
        </a:p>
      </dgm:t>
    </dgm:pt>
    <dgm:pt modelId="{99D1CFEF-9DDE-4978-AACB-161359F61B6A}" type="pres">
      <dgm:prSet presAssocID="{5480D5C2-B120-429D-85A8-02D0E383E01C}" presName="vert2" presStyleCnt="0"/>
      <dgm:spPr/>
    </dgm:pt>
    <dgm:pt modelId="{2533F36A-BDB8-4F83-9B3C-23D7877E1FC1}" type="pres">
      <dgm:prSet presAssocID="{5480D5C2-B120-429D-85A8-02D0E383E01C}" presName="thinLine2b" presStyleLbl="callout" presStyleIdx="1" presStyleCnt="2"/>
      <dgm:spPr/>
    </dgm:pt>
    <dgm:pt modelId="{370CCE92-90E0-46B2-AE90-38B27BDC2443}" type="pres">
      <dgm:prSet presAssocID="{5480D5C2-B120-429D-85A8-02D0E383E01C}" presName="vertSpace2b" presStyleCnt="0"/>
      <dgm:spPr/>
    </dgm:pt>
  </dgm:ptLst>
  <dgm:cxnLst>
    <dgm:cxn modelId="{29272170-6C79-49B4-909B-B35009D37A26}" type="presOf" srcId="{27598720-155C-45D8-81AF-2CECDDF8EE68}" destId="{086B2E77-0217-4349-8D6D-800012640048}" srcOrd="0" destOrd="0" presId="urn:microsoft.com/office/officeart/2008/layout/LinedList"/>
    <dgm:cxn modelId="{F551B821-0D19-4A82-8373-21FAE8AFBAFA}" srcId="{4C01B335-CDDF-4EEA-B5BB-156C3755D265}" destId="{87D5312C-0F76-4914-8B60-56D692630BD6}" srcOrd="0" destOrd="0" parTransId="{73FA689C-454C-491C-89A4-A2984E3341E6}" sibTransId="{AC937410-ED9B-469F-A529-27039DC548FE}"/>
    <dgm:cxn modelId="{D3F68B31-F936-4503-A3E4-A43998EACAF6}" type="presOf" srcId="{87D5312C-0F76-4914-8B60-56D692630BD6}" destId="{A1BB9568-C00E-41E4-A474-243E758A6D0E}" srcOrd="0" destOrd="0" presId="urn:microsoft.com/office/officeart/2008/layout/LinedList"/>
    <dgm:cxn modelId="{E56BD4D9-CF78-4036-BDF4-6E9BBECE2ECD}" srcId="{87D5312C-0F76-4914-8B60-56D692630BD6}" destId="{5480D5C2-B120-429D-85A8-02D0E383E01C}" srcOrd="1" destOrd="0" parTransId="{51F8004C-811F-4438-9CAD-35057D78C6DC}" sibTransId="{E55E758B-02FB-44DF-9529-C9CBFB09454A}"/>
    <dgm:cxn modelId="{3130CEA9-907B-4915-BAB5-01A41D37CD04}" type="presOf" srcId="{5480D5C2-B120-429D-85A8-02D0E383E01C}" destId="{57ED9D41-8FE9-41F0-8EF4-22593F9CA718}" srcOrd="0" destOrd="0" presId="urn:microsoft.com/office/officeart/2008/layout/LinedList"/>
    <dgm:cxn modelId="{831ADD06-929C-46F4-AD92-1BC6E6D019F5}" type="presOf" srcId="{4C01B335-CDDF-4EEA-B5BB-156C3755D265}" destId="{A73A77D9-467B-4295-910D-081120526C14}" srcOrd="0" destOrd="0" presId="urn:microsoft.com/office/officeart/2008/layout/LinedList"/>
    <dgm:cxn modelId="{7038E2B0-B298-4BCB-B664-909E926616D2}" srcId="{87D5312C-0F76-4914-8B60-56D692630BD6}" destId="{27598720-155C-45D8-81AF-2CECDDF8EE68}" srcOrd="0" destOrd="0" parTransId="{10230082-3928-4C4F-BEAF-6CBF3C615B57}" sibTransId="{1AA040DA-C615-43E2-84B9-97B75AB171B2}"/>
    <dgm:cxn modelId="{4DC89622-91C9-4EE1-BE87-3D8F161CE2C7}" type="presParOf" srcId="{A73A77D9-467B-4295-910D-081120526C14}" destId="{43BBF980-B376-4E99-B34B-E64E73E1BE7C}" srcOrd="0" destOrd="0" presId="urn:microsoft.com/office/officeart/2008/layout/LinedList"/>
    <dgm:cxn modelId="{047BC45C-541E-49FB-B265-9314DFEF7068}" type="presParOf" srcId="{A73A77D9-467B-4295-910D-081120526C14}" destId="{3AAC10D5-FB3E-442A-8AC8-32FAF27FDFC7}" srcOrd="1" destOrd="0" presId="urn:microsoft.com/office/officeart/2008/layout/LinedList"/>
    <dgm:cxn modelId="{B00E87F2-94ED-4EE5-8EC5-FAAB91411A98}" type="presParOf" srcId="{3AAC10D5-FB3E-442A-8AC8-32FAF27FDFC7}" destId="{A1BB9568-C00E-41E4-A474-243E758A6D0E}" srcOrd="0" destOrd="0" presId="urn:microsoft.com/office/officeart/2008/layout/LinedList"/>
    <dgm:cxn modelId="{BD2BCA8E-6A93-435E-9EA9-90AB69AC2C69}" type="presParOf" srcId="{3AAC10D5-FB3E-442A-8AC8-32FAF27FDFC7}" destId="{9BC48602-1D56-403A-8890-5DC6135FC3AC}" srcOrd="1" destOrd="0" presId="urn:microsoft.com/office/officeart/2008/layout/LinedList"/>
    <dgm:cxn modelId="{BEDA1708-ABD5-4CA2-B985-F1F2AB474C3F}" type="presParOf" srcId="{9BC48602-1D56-403A-8890-5DC6135FC3AC}" destId="{0411A7BE-A26E-4732-A925-13503E1C5790}" srcOrd="0" destOrd="0" presId="urn:microsoft.com/office/officeart/2008/layout/LinedList"/>
    <dgm:cxn modelId="{2DED3CFC-C398-4539-9C23-244FD168DC32}" type="presParOf" srcId="{9BC48602-1D56-403A-8890-5DC6135FC3AC}" destId="{A9362835-640A-4D4F-98A5-B98D2D241080}" srcOrd="1" destOrd="0" presId="urn:microsoft.com/office/officeart/2008/layout/LinedList"/>
    <dgm:cxn modelId="{522FA7AB-6DB6-479B-8289-957753FE1EFE}" type="presParOf" srcId="{A9362835-640A-4D4F-98A5-B98D2D241080}" destId="{09EECC62-4CF9-4A65-BEBC-A4ADBBA608C5}" srcOrd="0" destOrd="0" presId="urn:microsoft.com/office/officeart/2008/layout/LinedList"/>
    <dgm:cxn modelId="{FE70BEA5-FB4A-4CA6-83DB-2BF80B6C79D0}" type="presParOf" srcId="{A9362835-640A-4D4F-98A5-B98D2D241080}" destId="{086B2E77-0217-4349-8D6D-800012640048}" srcOrd="1" destOrd="0" presId="urn:microsoft.com/office/officeart/2008/layout/LinedList"/>
    <dgm:cxn modelId="{7A067D7D-17B3-4826-915A-EFC2DF1C7A41}" type="presParOf" srcId="{A9362835-640A-4D4F-98A5-B98D2D241080}" destId="{2CE6A855-A3FD-462D-9F49-6DC147BEA97C}" srcOrd="2" destOrd="0" presId="urn:microsoft.com/office/officeart/2008/layout/LinedList"/>
    <dgm:cxn modelId="{FEA7424C-4D80-4AE6-A4C9-6D05440856F9}" type="presParOf" srcId="{9BC48602-1D56-403A-8890-5DC6135FC3AC}" destId="{6910202E-59E2-4ECE-8D4E-9C6C845381EB}" srcOrd="2" destOrd="0" presId="urn:microsoft.com/office/officeart/2008/layout/LinedList"/>
    <dgm:cxn modelId="{68A61EDC-A344-4C70-881C-4355739EF842}" type="presParOf" srcId="{9BC48602-1D56-403A-8890-5DC6135FC3AC}" destId="{8E96C21F-CB31-4F40-9C4C-20BF7D71A7E6}" srcOrd="3" destOrd="0" presId="urn:microsoft.com/office/officeart/2008/layout/LinedList"/>
    <dgm:cxn modelId="{E493DBDE-F145-4C02-8C8A-218BD98F5843}" type="presParOf" srcId="{9BC48602-1D56-403A-8890-5DC6135FC3AC}" destId="{1DEA43F2-67C4-4469-A2A4-93092116129B}" srcOrd="4" destOrd="0" presId="urn:microsoft.com/office/officeart/2008/layout/LinedList"/>
    <dgm:cxn modelId="{8840D2D0-1BE8-4658-A7AC-49E02C1FAA0D}" type="presParOf" srcId="{1DEA43F2-67C4-4469-A2A4-93092116129B}" destId="{8BABE6C0-D2D0-487D-9CF1-95C0601C356B}" srcOrd="0" destOrd="0" presId="urn:microsoft.com/office/officeart/2008/layout/LinedList"/>
    <dgm:cxn modelId="{326DC28F-111C-450A-A051-6FA991703D89}" type="presParOf" srcId="{1DEA43F2-67C4-4469-A2A4-93092116129B}" destId="{57ED9D41-8FE9-41F0-8EF4-22593F9CA718}" srcOrd="1" destOrd="0" presId="urn:microsoft.com/office/officeart/2008/layout/LinedList"/>
    <dgm:cxn modelId="{B12ED0CC-3743-4676-A703-8EE928F3D759}" type="presParOf" srcId="{1DEA43F2-67C4-4469-A2A4-93092116129B}" destId="{99D1CFEF-9DDE-4978-AACB-161359F61B6A}" srcOrd="2" destOrd="0" presId="urn:microsoft.com/office/officeart/2008/layout/LinedList"/>
    <dgm:cxn modelId="{E15305CC-E7DC-4C21-BC64-858587DF671C}" type="presParOf" srcId="{9BC48602-1D56-403A-8890-5DC6135FC3AC}" destId="{2533F36A-BDB8-4F83-9B3C-23D7877E1FC1}" srcOrd="5" destOrd="0" presId="urn:microsoft.com/office/officeart/2008/layout/LinedList"/>
    <dgm:cxn modelId="{7AEC3FF3-EB32-41DE-9F7A-3EAD430A7DBA}" type="presParOf" srcId="{9BC48602-1D56-403A-8890-5DC6135FC3AC}" destId="{370CCE92-90E0-46B2-AE90-38B27BDC2443}"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48ECE25-922A-4EA9-993C-A32F1F4D0353}" type="doc">
      <dgm:prSet loTypeId="urn:microsoft.com/office/officeart/2005/8/layout/hierarchy2" loCatId="hierarchy" qsTypeId="urn:microsoft.com/office/officeart/2005/8/quickstyle/3d2" qsCatId="3D" csTypeId="urn:microsoft.com/office/officeart/2005/8/colors/accent1_2" csCatId="accent1" phldr="1"/>
      <dgm:spPr/>
      <dgm:t>
        <a:bodyPr/>
        <a:lstStyle/>
        <a:p>
          <a:endParaRPr lang="id-ID"/>
        </a:p>
      </dgm:t>
    </dgm:pt>
    <dgm:pt modelId="{DC5F6FF0-E021-49DE-96AF-7E3FFEFB9C74}">
      <dgm:prSet phldrT="[Text]" custT="1"/>
      <dgm:spPr/>
      <dgm:t>
        <a:bodyPr/>
        <a:lstStyle/>
        <a:p>
          <a:r>
            <a:rPr lang="id-ID" sz="1800" b="1" dirty="0" smtClean="0">
              <a:latin typeface="Tw Cen MT" pitchFamily="34" charset="0"/>
            </a:rPr>
            <a:t>Mengembangkan Sebuah Visi</a:t>
          </a:r>
          <a:endParaRPr lang="id-ID" sz="1800" b="1" dirty="0">
            <a:latin typeface="Tw Cen MT" pitchFamily="34" charset="0"/>
          </a:endParaRPr>
        </a:p>
      </dgm:t>
    </dgm:pt>
    <dgm:pt modelId="{8655EE7F-BAE6-4A7B-AA7A-440665FE23A3}" type="parTrans" cxnId="{DFD8A300-3820-4FA9-9C92-39FE5F610612}">
      <dgm:prSet/>
      <dgm:spPr/>
      <dgm:t>
        <a:bodyPr/>
        <a:lstStyle/>
        <a:p>
          <a:endParaRPr lang="id-ID" sz="1800">
            <a:latin typeface="Tw Cen MT" pitchFamily="34" charset="0"/>
          </a:endParaRPr>
        </a:p>
      </dgm:t>
    </dgm:pt>
    <dgm:pt modelId="{77747D1A-4E84-473F-8E4E-F2386E657121}" type="sibTrans" cxnId="{DFD8A300-3820-4FA9-9C92-39FE5F610612}">
      <dgm:prSet/>
      <dgm:spPr/>
      <dgm:t>
        <a:bodyPr/>
        <a:lstStyle/>
        <a:p>
          <a:endParaRPr lang="id-ID" sz="1800">
            <a:latin typeface="Tw Cen MT" pitchFamily="34" charset="0"/>
          </a:endParaRPr>
        </a:p>
      </dgm:t>
    </dgm:pt>
    <dgm:pt modelId="{4BE4CA3B-35CB-43D0-BBA9-FE39B08D4CB1}">
      <dgm:prSet phldrT="[Text]" custT="1"/>
      <dgm:spPr/>
      <dgm:t>
        <a:bodyPr/>
        <a:lstStyle/>
        <a:p>
          <a:r>
            <a:rPr lang="en-US" sz="1800" b="1" i="1" dirty="0" smtClean="0">
              <a:latin typeface="Tw Cen MT" pitchFamily="34" charset="0"/>
            </a:rPr>
            <a:t>Desirable Characteristics for a Vision</a:t>
          </a:r>
          <a:endParaRPr lang="id-ID" sz="1800" b="1" i="1" dirty="0">
            <a:latin typeface="Tw Cen MT" pitchFamily="34" charset="0"/>
          </a:endParaRPr>
        </a:p>
      </dgm:t>
    </dgm:pt>
    <dgm:pt modelId="{1D419087-5F8A-4DB3-A7C6-1364D58A70CA}" type="parTrans" cxnId="{1B22CC77-2031-4FC8-A34E-C515798CBA68}">
      <dgm:prSet custT="1"/>
      <dgm:spPr/>
      <dgm:t>
        <a:bodyPr/>
        <a:lstStyle/>
        <a:p>
          <a:endParaRPr lang="id-ID" sz="1800">
            <a:latin typeface="Tw Cen MT" pitchFamily="34" charset="0"/>
          </a:endParaRPr>
        </a:p>
      </dgm:t>
    </dgm:pt>
    <dgm:pt modelId="{B0CCFD0F-AFC0-4D3B-8637-C03CDF756BA9}" type="sibTrans" cxnId="{1B22CC77-2031-4FC8-A34E-C515798CBA68}">
      <dgm:prSet/>
      <dgm:spPr/>
      <dgm:t>
        <a:bodyPr/>
        <a:lstStyle/>
        <a:p>
          <a:endParaRPr lang="id-ID" sz="1800">
            <a:latin typeface="Tw Cen MT" pitchFamily="34" charset="0"/>
          </a:endParaRPr>
        </a:p>
      </dgm:t>
    </dgm:pt>
    <dgm:pt modelId="{EF05A2E7-883E-4085-8B74-D58AB60886A0}">
      <dgm:prSet phldrT="[Text]" custT="1"/>
      <dgm:spPr/>
      <dgm:t>
        <a:bodyPr/>
        <a:lstStyle/>
        <a:p>
          <a:r>
            <a:rPr lang="en-US" sz="1800" b="1" i="1" dirty="0" smtClean="0">
              <a:latin typeface="Tw Cen MT" pitchFamily="34" charset="0"/>
            </a:rPr>
            <a:t>Elements of a Visio</a:t>
          </a:r>
          <a:r>
            <a:rPr lang="id-ID" sz="1800" b="1" i="1" dirty="0" smtClean="0">
              <a:latin typeface="Tw Cen MT" pitchFamily="34" charset="0"/>
            </a:rPr>
            <a:t>n</a:t>
          </a:r>
          <a:endParaRPr lang="id-ID" sz="1800" b="1" i="1" dirty="0">
            <a:latin typeface="Tw Cen MT" pitchFamily="34" charset="0"/>
          </a:endParaRPr>
        </a:p>
      </dgm:t>
    </dgm:pt>
    <dgm:pt modelId="{D41F27FD-6873-4B08-BE01-2FBAEB70E968}" type="parTrans" cxnId="{A36B4897-E8B1-4875-BC91-D506912DB3C6}">
      <dgm:prSet custT="1"/>
      <dgm:spPr/>
      <dgm:t>
        <a:bodyPr/>
        <a:lstStyle/>
        <a:p>
          <a:endParaRPr lang="id-ID" sz="1800">
            <a:latin typeface="Tw Cen MT" pitchFamily="34" charset="0"/>
          </a:endParaRPr>
        </a:p>
      </dgm:t>
    </dgm:pt>
    <dgm:pt modelId="{41A20F3F-B2A1-4BB7-9885-3CE4CAF1C6F1}" type="sibTrans" cxnId="{A36B4897-E8B1-4875-BC91-D506912DB3C6}">
      <dgm:prSet/>
      <dgm:spPr/>
      <dgm:t>
        <a:bodyPr/>
        <a:lstStyle/>
        <a:p>
          <a:endParaRPr lang="id-ID" sz="1800">
            <a:latin typeface="Tw Cen MT" pitchFamily="34" charset="0"/>
          </a:endParaRPr>
        </a:p>
      </dgm:t>
    </dgm:pt>
    <dgm:pt modelId="{64D4F84E-DC42-48F4-ADB8-870D3ADD48ED}" type="pres">
      <dgm:prSet presAssocID="{648ECE25-922A-4EA9-993C-A32F1F4D0353}" presName="diagram" presStyleCnt="0">
        <dgm:presLayoutVars>
          <dgm:chPref val="1"/>
          <dgm:dir/>
          <dgm:animOne val="branch"/>
          <dgm:animLvl val="lvl"/>
          <dgm:resizeHandles val="exact"/>
        </dgm:presLayoutVars>
      </dgm:prSet>
      <dgm:spPr/>
      <dgm:t>
        <a:bodyPr/>
        <a:lstStyle/>
        <a:p>
          <a:endParaRPr lang="id-ID"/>
        </a:p>
      </dgm:t>
    </dgm:pt>
    <dgm:pt modelId="{2C0211DF-1C4E-49F1-89AC-816C1C3CB3C1}" type="pres">
      <dgm:prSet presAssocID="{DC5F6FF0-E021-49DE-96AF-7E3FFEFB9C74}" presName="root1" presStyleCnt="0"/>
      <dgm:spPr/>
    </dgm:pt>
    <dgm:pt modelId="{95D1A513-8F27-4B9E-88FD-901420D6D38D}" type="pres">
      <dgm:prSet presAssocID="{DC5F6FF0-E021-49DE-96AF-7E3FFEFB9C74}" presName="LevelOneTextNode" presStyleLbl="node0" presStyleIdx="0" presStyleCnt="1">
        <dgm:presLayoutVars>
          <dgm:chPref val="3"/>
        </dgm:presLayoutVars>
      </dgm:prSet>
      <dgm:spPr/>
      <dgm:t>
        <a:bodyPr/>
        <a:lstStyle/>
        <a:p>
          <a:endParaRPr lang="id-ID"/>
        </a:p>
      </dgm:t>
    </dgm:pt>
    <dgm:pt modelId="{7E70EB9B-9714-4B7F-AD24-0F0C74B7901E}" type="pres">
      <dgm:prSet presAssocID="{DC5F6FF0-E021-49DE-96AF-7E3FFEFB9C74}" presName="level2hierChild" presStyleCnt="0"/>
      <dgm:spPr/>
    </dgm:pt>
    <dgm:pt modelId="{623B17FA-3859-415E-A7C2-A581CDF8EEBE}" type="pres">
      <dgm:prSet presAssocID="{1D419087-5F8A-4DB3-A7C6-1364D58A70CA}" presName="conn2-1" presStyleLbl="parChTrans1D2" presStyleIdx="0" presStyleCnt="2"/>
      <dgm:spPr/>
      <dgm:t>
        <a:bodyPr/>
        <a:lstStyle/>
        <a:p>
          <a:endParaRPr lang="id-ID"/>
        </a:p>
      </dgm:t>
    </dgm:pt>
    <dgm:pt modelId="{710B7C93-3C5C-47A8-894B-BF0FDC48C11F}" type="pres">
      <dgm:prSet presAssocID="{1D419087-5F8A-4DB3-A7C6-1364D58A70CA}" presName="connTx" presStyleLbl="parChTrans1D2" presStyleIdx="0" presStyleCnt="2"/>
      <dgm:spPr/>
      <dgm:t>
        <a:bodyPr/>
        <a:lstStyle/>
        <a:p>
          <a:endParaRPr lang="id-ID"/>
        </a:p>
      </dgm:t>
    </dgm:pt>
    <dgm:pt modelId="{8119A515-A229-4276-8158-E96323CE4FF3}" type="pres">
      <dgm:prSet presAssocID="{4BE4CA3B-35CB-43D0-BBA9-FE39B08D4CB1}" presName="root2" presStyleCnt="0"/>
      <dgm:spPr/>
    </dgm:pt>
    <dgm:pt modelId="{9983D622-0D33-440C-BD67-4ED4D9BD0558}" type="pres">
      <dgm:prSet presAssocID="{4BE4CA3B-35CB-43D0-BBA9-FE39B08D4CB1}" presName="LevelTwoTextNode" presStyleLbl="node2" presStyleIdx="0" presStyleCnt="2">
        <dgm:presLayoutVars>
          <dgm:chPref val="3"/>
        </dgm:presLayoutVars>
      </dgm:prSet>
      <dgm:spPr/>
      <dgm:t>
        <a:bodyPr/>
        <a:lstStyle/>
        <a:p>
          <a:endParaRPr lang="id-ID"/>
        </a:p>
      </dgm:t>
    </dgm:pt>
    <dgm:pt modelId="{473A71F0-B7BF-49A2-8674-E0CDDCA18959}" type="pres">
      <dgm:prSet presAssocID="{4BE4CA3B-35CB-43D0-BBA9-FE39B08D4CB1}" presName="level3hierChild" presStyleCnt="0"/>
      <dgm:spPr/>
    </dgm:pt>
    <dgm:pt modelId="{8FC4B0E9-2F21-4796-89EB-DE575066E063}" type="pres">
      <dgm:prSet presAssocID="{D41F27FD-6873-4B08-BE01-2FBAEB70E968}" presName="conn2-1" presStyleLbl="parChTrans1D2" presStyleIdx="1" presStyleCnt="2"/>
      <dgm:spPr/>
      <dgm:t>
        <a:bodyPr/>
        <a:lstStyle/>
        <a:p>
          <a:endParaRPr lang="id-ID"/>
        </a:p>
      </dgm:t>
    </dgm:pt>
    <dgm:pt modelId="{1ACADD13-5552-47B9-ADD1-A278F3B8A56C}" type="pres">
      <dgm:prSet presAssocID="{D41F27FD-6873-4B08-BE01-2FBAEB70E968}" presName="connTx" presStyleLbl="parChTrans1D2" presStyleIdx="1" presStyleCnt="2"/>
      <dgm:spPr/>
      <dgm:t>
        <a:bodyPr/>
        <a:lstStyle/>
        <a:p>
          <a:endParaRPr lang="id-ID"/>
        </a:p>
      </dgm:t>
    </dgm:pt>
    <dgm:pt modelId="{6E0250BE-092D-4579-B093-1E67964CEF38}" type="pres">
      <dgm:prSet presAssocID="{EF05A2E7-883E-4085-8B74-D58AB60886A0}" presName="root2" presStyleCnt="0"/>
      <dgm:spPr/>
    </dgm:pt>
    <dgm:pt modelId="{E6FF7EF5-7AB0-4A9B-83FF-7DD60D63EDAB}" type="pres">
      <dgm:prSet presAssocID="{EF05A2E7-883E-4085-8B74-D58AB60886A0}" presName="LevelTwoTextNode" presStyleLbl="node2" presStyleIdx="1" presStyleCnt="2">
        <dgm:presLayoutVars>
          <dgm:chPref val="3"/>
        </dgm:presLayoutVars>
      </dgm:prSet>
      <dgm:spPr/>
      <dgm:t>
        <a:bodyPr/>
        <a:lstStyle/>
        <a:p>
          <a:endParaRPr lang="id-ID"/>
        </a:p>
      </dgm:t>
    </dgm:pt>
    <dgm:pt modelId="{311CF083-A755-4A25-B62D-2610E237DD2A}" type="pres">
      <dgm:prSet presAssocID="{EF05A2E7-883E-4085-8B74-D58AB60886A0}" presName="level3hierChild" presStyleCnt="0"/>
      <dgm:spPr/>
    </dgm:pt>
  </dgm:ptLst>
  <dgm:cxnLst>
    <dgm:cxn modelId="{DFD8A300-3820-4FA9-9C92-39FE5F610612}" srcId="{648ECE25-922A-4EA9-993C-A32F1F4D0353}" destId="{DC5F6FF0-E021-49DE-96AF-7E3FFEFB9C74}" srcOrd="0" destOrd="0" parTransId="{8655EE7F-BAE6-4A7B-AA7A-440665FE23A3}" sibTransId="{77747D1A-4E84-473F-8E4E-F2386E657121}"/>
    <dgm:cxn modelId="{716A8A9F-C5B1-444A-A9EC-61544A49F997}" type="presOf" srcId="{1D419087-5F8A-4DB3-A7C6-1364D58A70CA}" destId="{623B17FA-3859-415E-A7C2-A581CDF8EEBE}" srcOrd="0" destOrd="0" presId="urn:microsoft.com/office/officeart/2005/8/layout/hierarchy2"/>
    <dgm:cxn modelId="{39A80462-62DF-4330-B8C9-07226152B8E2}" type="presOf" srcId="{DC5F6FF0-E021-49DE-96AF-7E3FFEFB9C74}" destId="{95D1A513-8F27-4B9E-88FD-901420D6D38D}" srcOrd="0" destOrd="0" presId="urn:microsoft.com/office/officeart/2005/8/layout/hierarchy2"/>
    <dgm:cxn modelId="{8BEB8A76-9D0A-42AE-9152-97CF2B51F862}" type="presOf" srcId="{1D419087-5F8A-4DB3-A7C6-1364D58A70CA}" destId="{710B7C93-3C5C-47A8-894B-BF0FDC48C11F}" srcOrd="1" destOrd="0" presId="urn:microsoft.com/office/officeart/2005/8/layout/hierarchy2"/>
    <dgm:cxn modelId="{37EE9899-E4D9-45A5-9631-6AD104CD25DA}" type="presOf" srcId="{648ECE25-922A-4EA9-993C-A32F1F4D0353}" destId="{64D4F84E-DC42-48F4-ADB8-870D3ADD48ED}" srcOrd="0" destOrd="0" presId="urn:microsoft.com/office/officeart/2005/8/layout/hierarchy2"/>
    <dgm:cxn modelId="{1B22CC77-2031-4FC8-A34E-C515798CBA68}" srcId="{DC5F6FF0-E021-49DE-96AF-7E3FFEFB9C74}" destId="{4BE4CA3B-35CB-43D0-BBA9-FE39B08D4CB1}" srcOrd="0" destOrd="0" parTransId="{1D419087-5F8A-4DB3-A7C6-1364D58A70CA}" sibTransId="{B0CCFD0F-AFC0-4D3B-8637-C03CDF756BA9}"/>
    <dgm:cxn modelId="{CB826378-48ED-4E3A-9B7F-4BA852181812}" type="presOf" srcId="{EF05A2E7-883E-4085-8B74-D58AB60886A0}" destId="{E6FF7EF5-7AB0-4A9B-83FF-7DD60D63EDAB}" srcOrd="0" destOrd="0" presId="urn:microsoft.com/office/officeart/2005/8/layout/hierarchy2"/>
    <dgm:cxn modelId="{24E75042-1E62-4464-A74F-62C53F104002}" type="presOf" srcId="{D41F27FD-6873-4B08-BE01-2FBAEB70E968}" destId="{8FC4B0E9-2F21-4796-89EB-DE575066E063}" srcOrd="0" destOrd="0" presId="urn:microsoft.com/office/officeart/2005/8/layout/hierarchy2"/>
    <dgm:cxn modelId="{F6D9C264-92FB-4A02-81DF-9217DE35152F}" type="presOf" srcId="{D41F27FD-6873-4B08-BE01-2FBAEB70E968}" destId="{1ACADD13-5552-47B9-ADD1-A278F3B8A56C}" srcOrd="1" destOrd="0" presId="urn:microsoft.com/office/officeart/2005/8/layout/hierarchy2"/>
    <dgm:cxn modelId="{A36B4897-E8B1-4875-BC91-D506912DB3C6}" srcId="{DC5F6FF0-E021-49DE-96AF-7E3FFEFB9C74}" destId="{EF05A2E7-883E-4085-8B74-D58AB60886A0}" srcOrd="1" destOrd="0" parTransId="{D41F27FD-6873-4B08-BE01-2FBAEB70E968}" sibTransId="{41A20F3F-B2A1-4BB7-9885-3CE4CAF1C6F1}"/>
    <dgm:cxn modelId="{D3EB8F55-8DFA-4FC5-A627-572033F1421D}" type="presOf" srcId="{4BE4CA3B-35CB-43D0-BBA9-FE39B08D4CB1}" destId="{9983D622-0D33-440C-BD67-4ED4D9BD0558}" srcOrd="0" destOrd="0" presId="urn:microsoft.com/office/officeart/2005/8/layout/hierarchy2"/>
    <dgm:cxn modelId="{70D7B386-8A0F-4148-8B7D-3A24DE936BA7}" type="presParOf" srcId="{64D4F84E-DC42-48F4-ADB8-870D3ADD48ED}" destId="{2C0211DF-1C4E-49F1-89AC-816C1C3CB3C1}" srcOrd="0" destOrd="0" presId="urn:microsoft.com/office/officeart/2005/8/layout/hierarchy2"/>
    <dgm:cxn modelId="{3B744D6E-C2D5-44B8-8E09-2E8DEC9911B4}" type="presParOf" srcId="{2C0211DF-1C4E-49F1-89AC-816C1C3CB3C1}" destId="{95D1A513-8F27-4B9E-88FD-901420D6D38D}" srcOrd="0" destOrd="0" presId="urn:microsoft.com/office/officeart/2005/8/layout/hierarchy2"/>
    <dgm:cxn modelId="{67D5105E-D791-4705-B8B0-BC7E3111EE42}" type="presParOf" srcId="{2C0211DF-1C4E-49F1-89AC-816C1C3CB3C1}" destId="{7E70EB9B-9714-4B7F-AD24-0F0C74B7901E}" srcOrd="1" destOrd="0" presId="urn:microsoft.com/office/officeart/2005/8/layout/hierarchy2"/>
    <dgm:cxn modelId="{57452468-2FE1-4C62-A4A1-181A15FFB6B8}" type="presParOf" srcId="{7E70EB9B-9714-4B7F-AD24-0F0C74B7901E}" destId="{623B17FA-3859-415E-A7C2-A581CDF8EEBE}" srcOrd="0" destOrd="0" presId="urn:microsoft.com/office/officeart/2005/8/layout/hierarchy2"/>
    <dgm:cxn modelId="{A9D04EED-D123-450F-952D-0680715B6401}" type="presParOf" srcId="{623B17FA-3859-415E-A7C2-A581CDF8EEBE}" destId="{710B7C93-3C5C-47A8-894B-BF0FDC48C11F}" srcOrd="0" destOrd="0" presId="urn:microsoft.com/office/officeart/2005/8/layout/hierarchy2"/>
    <dgm:cxn modelId="{1B8A8CED-1BE7-486D-B7B3-841266FEB19C}" type="presParOf" srcId="{7E70EB9B-9714-4B7F-AD24-0F0C74B7901E}" destId="{8119A515-A229-4276-8158-E96323CE4FF3}" srcOrd="1" destOrd="0" presId="urn:microsoft.com/office/officeart/2005/8/layout/hierarchy2"/>
    <dgm:cxn modelId="{ADDA50DD-C589-47F0-8E91-5B125FB58913}" type="presParOf" srcId="{8119A515-A229-4276-8158-E96323CE4FF3}" destId="{9983D622-0D33-440C-BD67-4ED4D9BD0558}" srcOrd="0" destOrd="0" presId="urn:microsoft.com/office/officeart/2005/8/layout/hierarchy2"/>
    <dgm:cxn modelId="{1B6231E9-52E1-47E7-9ECE-7C8B17EEF9B4}" type="presParOf" srcId="{8119A515-A229-4276-8158-E96323CE4FF3}" destId="{473A71F0-B7BF-49A2-8674-E0CDDCA18959}" srcOrd="1" destOrd="0" presId="urn:microsoft.com/office/officeart/2005/8/layout/hierarchy2"/>
    <dgm:cxn modelId="{BD673A77-35CA-45EB-99AA-707C9B050A24}" type="presParOf" srcId="{7E70EB9B-9714-4B7F-AD24-0F0C74B7901E}" destId="{8FC4B0E9-2F21-4796-89EB-DE575066E063}" srcOrd="2" destOrd="0" presId="urn:microsoft.com/office/officeart/2005/8/layout/hierarchy2"/>
    <dgm:cxn modelId="{717E0458-C314-49D2-9813-6962CF4AC5F8}" type="presParOf" srcId="{8FC4B0E9-2F21-4796-89EB-DE575066E063}" destId="{1ACADD13-5552-47B9-ADD1-A278F3B8A56C}" srcOrd="0" destOrd="0" presId="urn:microsoft.com/office/officeart/2005/8/layout/hierarchy2"/>
    <dgm:cxn modelId="{571CB426-6252-4AA0-8DB7-217CCFB9B319}" type="presParOf" srcId="{7E70EB9B-9714-4B7F-AD24-0F0C74B7901E}" destId="{6E0250BE-092D-4579-B093-1E67964CEF38}" srcOrd="3" destOrd="0" presId="urn:microsoft.com/office/officeart/2005/8/layout/hierarchy2"/>
    <dgm:cxn modelId="{572360B5-B3A3-45F1-991F-07E031876140}" type="presParOf" srcId="{6E0250BE-092D-4579-B093-1E67964CEF38}" destId="{E6FF7EF5-7AB0-4A9B-83FF-7DD60D63EDAB}" srcOrd="0" destOrd="0" presId="urn:microsoft.com/office/officeart/2005/8/layout/hierarchy2"/>
    <dgm:cxn modelId="{C680936B-09D4-46D1-99F6-01D48F12B31B}" type="presParOf" srcId="{6E0250BE-092D-4579-B093-1E67964CEF38}" destId="{311CF083-A755-4A25-B62D-2610E237DD2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BB8CD3E-912D-8A49-A143-55C865F5CE76}" type="doc">
      <dgm:prSet loTypeId="urn:microsoft.com/office/officeart/2008/layout/VerticalCurvedList" loCatId="" qsTypeId="urn:microsoft.com/office/officeart/2005/8/quickstyle/simple3" qsCatId="simple" csTypeId="urn:microsoft.com/office/officeart/2005/8/colors/colorful5" csCatId="colorful" phldr="1"/>
      <dgm:spPr/>
      <dgm:t>
        <a:bodyPr/>
        <a:lstStyle/>
        <a:p>
          <a:endParaRPr lang="en-US"/>
        </a:p>
      </dgm:t>
    </dgm:pt>
    <dgm:pt modelId="{497CB43E-35DB-CA4E-AB83-C33FAD5095BC}">
      <dgm:prSet phldrT="[Text]"/>
      <dgm:spPr/>
      <dgm:t>
        <a:bodyPr/>
        <a:lstStyle/>
        <a:p>
          <a:r>
            <a:rPr lang="en-US" b="0" smtClean="0">
              <a:latin typeface="Tw Cen MT" pitchFamily="34" charset="0"/>
            </a:rPr>
            <a:t>Involve key stakeholders </a:t>
          </a:r>
          <a:endParaRPr lang="en-US" b="0" dirty="0">
            <a:latin typeface="Tw Cen MT" pitchFamily="34" charset="0"/>
          </a:endParaRPr>
        </a:p>
      </dgm:t>
    </dgm:pt>
    <dgm:pt modelId="{B0A9B4A3-D169-444E-BB33-F6892229EB75}" type="parTrans" cxnId="{E8A7B3B9-3875-364A-B1A7-8BDF999C7C75}">
      <dgm:prSet/>
      <dgm:spPr/>
      <dgm:t>
        <a:bodyPr/>
        <a:lstStyle/>
        <a:p>
          <a:endParaRPr lang="en-US" b="0">
            <a:latin typeface="Tw Cen MT" pitchFamily="34" charset="0"/>
          </a:endParaRPr>
        </a:p>
      </dgm:t>
    </dgm:pt>
    <dgm:pt modelId="{8153424A-9AF5-8F43-9A5F-7B45978B405D}" type="sibTrans" cxnId="{E8A7B3B9-3875-364A-B1A7-8BDF999C7C75}">
      <dgm:prSet/>
      <dgm:spPr/>
      <dgm:t>
        <a:bodyPr/>
        <a:lstStyle/>
        <a:p>
          <a:endParaRPr lang="en-US" b="0">
            <a:latin typeface="Tw Cen MT" pitchFamily="34" charset="0"/>
          </a:endParaRPr>
        </a:p>
      </dgm:t>
    </dgm:pt>
    <dgm:pt modelId="{53A14EE7-FF6A-404E-905A-7E4CE8FBFBD2}">
      <dgm:prSet phldrT="[Text]"/>
      <dgm:spPr/>
      <dgm:t>
        <a:bodyPr/>
        <a:lstStyle/>
        <a:p>
          <a:r>
            <a:rPr lang="en-US" b="0" dirty="0" smtClean="0">
              <a:latin typeface="Tw Cen MT" pitchFamily="34" charset="0"/>
            </a:rPr>
            <a:t>Link the vision to </a:t>
          </a:r>
          <a:r>
            <a:rPr lang="id-ID" b="0" dirty="0" smtClean="0">
              <a:latin typeface="Tw Cen MT" pitchFamily="34" charset="0"/>
            </a:rPr>
            <a:t>follower</a:t>
          </a:r>
          <a:r>
            <a:rPr lang="en-US" b="0" dirty="0" smtClean="0">
              <a:latin typeface="Tw Cen MT" pitchFamily="34" charset="0"/>
            </a:rPr>
            <a:t> competencies</a:t>
          </a:r>
          <a:r>
            <a:rPr lang="id-ID" b="0" dirty="0" smtClean="0">
              <a:latin typeface="Tw Cen MT" pitchFamily="34" charset="0"/>
            </a:rPr>
            <a:t> and prior achievements</a:t>
          </a:r>
          <a:endParaRPr lang="en-US" b="0" dirty="0">
            <a:latin typeface="Tw Cen MT" pitchFamily="34" charset="0"/>
          </a:endParaRPr>
        </a:p>
      </dgm:t>
    </dgm:pt>
    <dgm:pt modelId="{41C05A76-CF3C-5B44-B9AE-738D40487246}" type="parTrans" cxnId="{B2A16658-2DD5-A14F-821E-F97E4470CD22}">
      <dgm:prSet/>
      <dgm:spPr/>
      <dgm:t>
        <a:bodyPr/>
        <a:lstStyle/>
        <a:p>
          <a:endParaRPr lang="en-US" b="0">
            <a:latin typeface="Tw Cen MT" pitchFamily="34" charset="0"/>
          </a:endParaRPr>
        </a:p>
      </dgm:t>
    </dgm:pt>
    <dgm:pt modelId="{22242BF8-07ED-1C46-B5A4-D87DA9032C0C}" type="sibTrans" cxnId="{B2A16658-2DD5-A14F-821E-F97E4470CD22}">
      <dgm:prSet/>
      <dgm:spPr/>
      <dgm:t>
        <a:bodyPr/>
        <a:lstStyle/>
        <a:p>
          <a:endParaRPr lang="en-US" b="0">
            <a:latin typeface="Tw Cen MT" pitchFamily="34" charset="0"/>
          </a:endParaRPr>
        </a:p>
      </dgm:t>
    </dgm:pt>
    <dgm:pt modelId="{1D9C0045-897E-824B-9378-D1B7799EDC5D}">
      <dgm:prSet phldrT="[Text]"/>
      <dgm:spPr/>
      <dgm:t>
        <a:bodyPr/>
        <a:lstStyle/>
        <a:p>
          <a:r>
            <a:rPr lang="id-ID" b="0" dirty="0" smtClean="0">
              <a:latin typeface="Tw Cen MT" pitchFamily="34" charset="0"/>
            </a:rPr>
            <a:t>Continually assess and refine the vision</a:t>
          </a:r>
          <a:endParaRPr lang="en-US" b="0" dirty="0">
            <a:latin typeface="Tw Cen MT" pitchFamily="34" charset="0"/>
          </a:endParaRPr>
        </a:p>
      </dgm:t>
    </dgm:pt>
    <dgm:pt modelId="{0B5E6A3D-2CBC-804C-998C-9EEAEBDB2630}" type="parTrans" cxnId="{58D92FD4-3EAF-C94C-8B1D-111F554C260E}">
      <dgm:prSet/>
      <dgm:spPr/>
      <dgm:t>
        <a:bodyPr/>
        <a:lstStyle/>
        <a:p>
          <a:endParaRPr lang="en-US" b="0">
            <a:latin typeface="Tw Cen MT" pitchFamily="34" charset="0"/>
          </a:endParaRPr>
        </a:p>
      </dgm:t>
    </dgm:pt>
    <dgm:pt modelId="{19BEFB5E-F4E1-FA42-83F5-E176B06F2A13}" type="sibTrans" cxnId="{58D92FD4-3EAF-C94C-8B1D-111F554C260E}">
      <dgm:prSet/>
      <dgm:spPr/>
      <dgm:t>
        <a:bodyPr/>
        <a:lstStyle/>
        <a:p>
          <a:endParaRPr lang="en-US" b="0">
            <a:latin typeface="Tw Cen MT" pitchFamily="34" charset="0"/>
          </a:endParaRPr>
        </a:p>
      </dgm:t>
    </dgm:pt>
    <dgm:pt modelId="{0E9EC72A-AAE6-214E-8A36-CA18C35F3EB4}">
      <dgm:prSet/>
      <dgm:spPr/>
      <dgm:t>
        <a:bodyPr/>
        <a:lstStyle/>
        <a:p>
          <a:r>
            <a:rPr lang="id-ID" b="0" dirty="0" smtClean="0">
              <a:latin typeface="Tw Cen MT" pitchFamily="34" charset="0"/>
            </a:rPr>
            <a:t>Identify shared values and ideals</a:t>
          </a:r>
          <a:endParaRPr lang="en-US" b="0" dirty="0">
            <a:latin typeface="Tw Cen MT" pitchFamily="34" charset="0"/>
          </a:endParaRPr>
        </a:p>
      </dgm:t>
    </dgm:pt>
    <dgm:pt modelId="{420BC227-E237-E046-8383-B9EF4B3B5808}" type="parTrans" cxnId="{9D70716B-DD25-3943-A7E7-24F2CC02C707}">
      <dgm:prSet/>
      <dgm:spPr/>
      <dgm:t>
        <a:bodyPr/>
        <a:lstStyle/>
        <a:p>
          <a:endParaRPr lang="en-US" b="0">
            <a:latin typeface="Tw Cen MT" pitchFamily="34" charset="0"/>
          </a:endParaRPr>
        </a:p>
      </dgm:t>
    </dgm:pt>
    <dgm:pt modelId="{242B4655-F49C-CD41-AA74-CBBF91EC6443}" type="sibTrans" cxnId="{9D70716B-DD25-3943-A7E7-24F2CC02C707}">
      <dgm:prSet/>
      <dgm:spPr/>
      <dgm:t>
        <a:bodyPr/>
        <a:lstStyle/>
        <a:p>
          <a:endParaRPr lang="en-US" b="0">
            <a:latin typeface="Tw Cen MT" pitchFamily="34" charset="0"/>
          </a:endParaRPr>
        </a:p>
      </dgm:t>
    </dgm:pt>
    <dgm:pt modelId="{F9F386F1-F934-8643-A0DA-03D248367779}">
      <dgm:prSet/>
      <dgm:spPr/>
      <dgm:t>
        <a:bodyPr/>
        <a:lstStyle/>
        <a:p>
          <a:r>
            <a:rPr lang="en-US" b="0" dirty="0" smtClean="0">
              <a:latin typeface="Tw Cen MT" pitchFamily="34" charset="0"/>
            </a:rPr>
            <a:t>Identify strategic objectives with wide appeal</a:t>
          </a:r>
          <a:endParaRPr lang="en-US" b="0" dirty="0">
            <a:latin typeface="Tw Cen MT" pitchFamily="34" charset="0"/>
          </a:endParaRPr>
        </a:p>
      </dgm:t>
    </dgm:pt>
    <dgm:pt modelId="{A82BCB19-03D8-F84E-AE6C-C536C704BB9D}" type="parTrans" cxnId="{047FF2BE-37AB-7C46-9B13-D92DA7604C76}">
      <dgm:prSet/>
      <dgm:spPr/>
      <dgm:t>
        <a:bodyPr/>
        <a:lstStyle/>
        <a:p>
          <a:endParaRPr lang="en-US" b="0">
            <a:latin typeface="Tw Cen MT" pitchFamily="34" charset="0"/>
          </a:endParaRPr>
        </a:p>
      </dgm:t>
    </dgm:pt>
    <dgm:pt modelId="{8B6B6DA2-5197-B845-AC2F-ED8809FA1E20}" type="sibTrans" cxnId="{047FF2BE-37AB-7C46-9B13-D92DA7604C76}">
      <dgm:prSet/>
      <dgm:spPr/>
      <dgm:t>
        <a:bodyPr/>
        <a:lstStyle/>
        <a:p>
          <a:endParaRPr lang="en-US" b="0">
            <a:latin typeface="Tw Cen MT" pitchFamily="34" charset="0"/>
          </a:endParaRPr>
        </a:p>
      </dgm:t>
    </dgm:pt>
    <dgm:pt modelId="{E0BFA0A1-DDED-6144-896B-80C87884DC64}">
      <dgm:prSet/>
      <dgm:spPr/>
      <dgm:t>
        <a:bodyPr/>
        <a:lstStyle/>
        <a:p>
          <a:r>
            <a:rPr lang="en-US" b="0" dirty="0" smtClean="0">
              <a:latin typeface="Tw Cen MT" pitchFamily="34" charset="0"/>
            </a:rPr>
            <a:t>Identify relevant elements in the old ideology</a:t>
          </a:r>
          <a:endParaRPr lang="en-US" b="0" dirty="0">
            <a:latin typeface="Tw Cen MT" pitchFamily="34" charset="0"/>
          </a:endParaRPr>
        </a:p>
      </dgm:t>
    </dgm:pt>
    <dgm:pt modelId="{E27F51AF-21A4-9E48-AEAA-C846D3ACFE33}" type="parTrans" cxnId="{6BEF42C3-0295-1645-B7EF-A099A3F09D11}">
      <dgm:prSet/>
      <dgm:spPr/>
      <dgm:t>
        <a:bodyPr/>
        <a:lstStyle/>
        <a:p>
          <a:endParaRPr lang="en-US" b="0">
            <a:latin typeface="Tw Cen MT" pitchFamily="34" charset="0"/>
          </a:endParaRPr>
        </a:p>
      </dgm:t>
    </dgm:pt>
    <dgm:pt modelId="{A399B837-AFDC-A04C-B774-B531D2A72B6D}" type="sibTrans" cxnId="{6BEF42C3-0295-1645-B7EF-A099A3F09D11}">
      <dgm:prSet/>
      <dgm:spPr/>
      <dgm:t>
        <a:bodyPr/>
        <a:lstStyle/>
        <a:p>
          <a:endParaRPr lang="en-US" b="0">
            <a:latin typeface="Tw Cen MT" pitchFamily="34" charset="0"/>
          </a:endParaRPr>
        </a:p>
      </dgm:t>
    </dgm:pt>
    <dgm:pt modelId="{8E2A852B-A533-A84D-9763-F23DA68C242E}" type="pres">
      <dgm:prSet presAssocID="{0BB8CD3E-912D-8A49-A143-55C865F5CE76}" presName="Name0" presStyleCnt="0">
        <dgm:presLayoutVars>
          <dgm:chMax val="7"/>
          <dgm:chPref val="7"/>
          <dgm:dir/>
        </dgm:presLayoutVars>
      </dgm:prSet>
      <dgm:spPr/>
      <dgm:t>
        <a:bodyPr/>
        <a:lstStyle/>
        <a:p>
          <a:endParaRPr lang="id-ID"/>
        </a:p>
      </dgm:t>
    </dgm:pt>
    <dgm:pt modelId="{EAB11ED6-8508-8E46-BB54-59CA32622CC8}" type="pres">
      <dgm:prSet presAssocID="{0BB8CD3E-912D-8A49-A143-55C865F5CE76}" presName="Name1" presStyleCnt="0"/>
      <dgm:spPr/>
      <dgm:t>
        <a:bodyPr/>
        <a:lstStyle/>
        <a:p>
          <a:endParaRPr lang="id-ID"/>
        </a:p>
      </dgm:t>
    </dgm:pt>
    <dgm:pt modelId="{2FE9C523-75D6-B142-B8F9-9E2603C9D046}" type="pres">
      <dgm:prSet presAssocID="{0BB8CD3E-912D-8A49-A143-55C865F5CE76}" presName="cycle" presStyleCnt="0"/>
      <dgm:spPr/>
      <dgm:t>
        <a:bodyPr/>
        <a:lstStyle/>
        <a:p>
          <a:endParaRPr lang="id-ID"/>
        </a:p>
      </dgm:t>
    </dgm:pt>
    <dgm:pt modelId="{9188804E-4CED-914A-A3D0-775215E0DC8E}" type="pres">
      <dgm:prSet presAssocID="{0BB8CD3E-912D-8A49-A143-55C865F5CE76}" presName="srcNode" presStyleLbl="node1" presStyleIdx="0" presStyleCnt="6"/>
      <dgm:spPr/>
      <dgm:t>
        <a:bodyPr/>
        <a:lstStyle/>
        <a:p>
          <a:endParaRPr lang="id-ID"/>
        </a:p>
      </dgm:t>
    </dgm:pt>
    <dgm:pt modelId="{B4A380E9-27FA-AE43-B552-4878C4BAB65F}" type="pres">
      <dgm:prSet presAssocID="{0BB8CD3E-912D-8A49-A143-55C865F5CE76}" presName="conn" presStyleLbl="parChTrans1D2" presStyleIdx="0" presStyleCnt="1"/>
      <dgm:spPr/>
      <dgm:t>
        <a:bodyPr/>
        <a:lstStyle/>
        <a:p>
          <a:endParaRPr lang="id-ID"/>
        </a:p>
      </dgm:t>
    </dgm:pt>
    <dgm:pt modelId="{D60C2B42-944B-CC4A-8229-C3D8948D712B}" type="pres">
      <dgm:prSet presAssocID="{0BB8CD3E-912D-8A49-A143-55C865F5CE76}" presName="extraNode" presStyleLbl="node1" presStyleIdx="0" presStyleCnt="6"/>
      <dgm:spPr/>
      <dgm:t>
        <a:bodyPr/>
        <a:lstStyle/>
        <a:p>
          <a:endParaRPr lang="id-ID"/>
        </a:p>
      </dgm:t>
    </dgm:pt>
    <dgm:pt modelId="{1C196BCE-5532-954D-9D18-F93640241518}" type="pres">
      <dgm:prSet presAssocID="{0BB8CD3E-912D-8A49-A143-55C865F5CE76}" presName="dstNode" presStyleLbl="node1" presStyleIdx="0" presStyleCnt="6"/>
      <dgm:spPr/>
      <dgm:t>
        <a:bodyPr/>
        <a:lstStyle/>
        <a:p>
          <a:endParaRPr lang="id-ID"/>
        </a:p>
      </dgm:t>
    </dgm:pt>
    <dgm:pt modelId="{2FF020CE-0728-BF40-92B5-C75FF6C9AB13}" type="pres">
      <dgm:prSet presAssocID="{497CB43E-35DB-CA4E-AB83-C33FAD5095BC}" presName="text_1" presStyleLbl="node1" presStyleIdx="0" presStyleCnt="6">
        <dgm:presLayoutVars>
          <dgm:bulletEnabled val="1"/>
        </dgm:presLayoutVars>
      </dgm:prSet>
      <dgm:spPr/>
      <dgm:t>
        <a:bodyPr/>
        <a:lstStyle/>
        <a:p>
          <a:endParaRPr lang="id-ID"/>
        </a:p>
      </dgm:t>
    </dgm:pt>
    <dgm:pt modelId="{EE568985-28ED-634B-96D7-3FA03E244A30}" type="pres">
      <dgm:prSet presAssocID="{497CB43E-35DB-CA4E-AB83-C33FAD5095BC}" presName="accent_1" presStyleCnt="0"/>
      <dgm:spPr/>
      <dgm:t>
        <a:bodyPr/>
        <a:lstStyle/>
        <a:p>
          <a:endParaRPr lang="id-ID"/>
        </a:p>
      </dgm:t>
    </dgm:pt>
    <dgm:pt modelId="{F9D625BE-6F7B-D64F-A295-40A8215F870A}" type="pres">
      <dgm:prSet presAssocID="{497CB43E-35DB-CA4E-AB83-C33FAD5095BC}" presName="accentRepeatNode" presStyleLbl="solidFgAcc1" presStyleIdx="0" presStyleCnt="6"/>
      <dgm:spPr/>
      <dgm:t>
        <a:bodyPr/>
        <a:lstStyle/>
        <a:p>
          <a:endParaRPr lang="id-ID"/>
        </a:p>
      </dgm:t>
    </dgm:pt>
    <dgm:pt modelId="{4CF4942F-2C12-924F-8C54-E7DE5FCD4166}" type="pres">
      <dgm:prSet presAssocID="{0E9EC72A-AAE6-214E-8A36-CA18C35F3EB4}" presName="text_2" presStyleLbl="node1" presStyleIdx="1" presStyleCnt="6">
        <dgm:presLayoutVars>
          <dgm:bulletEnabled val="1"/>
        </dgm:presLayoutVars>
      </dgm:prSet>
      <dgm:spPr/>
      <dgm:t>
        <a:bodyPr/>
        <a:lstStyle/>
        <a:p>
          <a:endParaRPr lang="id-ID"/>
        </a:p>
      </dgm:t>
    </dgm:pt>
    <dgm:pt modelId="{D2F2669C-DE63-C940-9351-F75704D337C5}" type="pres">
      <dgm:prSet presAssocID="{0E9EC72A-AAE6-214E-8A36-CA18C35F3EB4}" presName="accent_2" presStyleCnt="0"/>
      <dgm:spPr/>
      <dgm:t>
        <a:bodyPr/>
        <a:lstStyle/>
        <a:p>
          <a:endParaRPr lang="id-ID"/>
        </a:p>
      </dgm:t>
    </dgm:pt>
    <dgm:pt modelId="{4A6B836B-B7CA-884B-82B3-2DAD3AC436DA}" type="pres">
      <dgm:prSet presAssocID="{0E9EC72A-AAE6-214E-8A36-CA18C35F3EB4}" presName="accentRepeatNode" presStyleLbl="solidFgAcc1" presStyleIdx="1" presStyleCnt="6"/>
      <dgm:spPr/>
      <dgm:t>
        <a:bodyPr/>
        <a:lstStyle/>
        <a:p>
          <a:endParaRPr lang="id-ID"/>
        </a:p>
      </dgm:t>
    </dgm:pt>
    <dgm:pt modelId="{1896255B-D17D-7C47-A40E-BE796161874F}" type="pres">
      <dgm:prSet presAssocID="{F9F386F1-F934-8643-A0DA-03D248367779}" presName="text_3" presStyleLbl="node1" presStyleIdx="2" presStyleCnt="6">
        <dgm:presLayoutVars>
          <dgm:bulletEnabled val="1"/>
        </dgm:presLayoutVars>
      </dgm:prSet>
      <dgm:spPr/>
      <dgm:t>
        <a:bodyPr/>
        <a:lstStyle/>
        <a:p>
          <a:endParaRPr lang="id-ID"/>
        </a:p>
      </dgm:t>
    </dgm:pt>
    <dgm:pt modelId="{C8DB8E03-9A52-2C45-B3E1-9C620900A9B2}" type="pres">
      <dgm:prSet presAssocID="{F9F386F1-F934-8643-A0DA-03D248367779}" presName="accent_3" presStyleCnt="0"/>
      <dgm:spPr/>
      <dgm:t>
        <a:bodyPr/>
        <a:lstStyle/>
        <a:p>
          <a:endParaRPr lang="id-ID"/>
        </a:p>
      </dgm:t>
    </dgm:pt>
    <dgm:pt modelId="{1A6AD38C-B41E-4B4F-8F53-1763CD173A36}" type="pres">
      <dgm:prSet presAssocID="{F9F386F1-F934-8643-A0DA-03D248367779}" presName="accentRepeatNode" presStyleLbl="solidFgAcc1" presStyleIdx="2" presStyleCnt="6"/>
      <dgm:spPr/>
      <dgm:t>
        <a:bodyPr/>
        <a:lstStyle/>
        <a:p>
          <a:endParaRPr lang="id-ID"/>
        </a:p>
      </dgm:t>
    </dgm:pt>
    <dgm:pt modelId="{77B0C011-AA1A-574E-ABF6-A895E21DDDC0}" type="pres">
      <dgm:prSet presAssocID="{E0BFA0A1-DDED-6144-896B-80C87884DC64}" presName="text_4" presStyleLbl="node1" presStyleIdx="3" presStyleCnt="6">
        <dgm:presLayoutVars>
          <dgm:bulletEnabled val="1"/>
        </dgm:presLayoutVars>
      </dgm:prSet>
      <dgm:spPr/>
      <dgm:t>
        <a:bodyPr/>
        <a:lstStyle/>
        <a:p>
          <a:endParaRPr lang="id-ID"/>
        </a:p>
      </dgm:t>
    </dgm:pt>
    <dgm:pt modelId="{58B1A5E2-CD46-6745-9BAA-E7674B8A2E54}" type="pres">
      <dgm:prSet presAssocID="{E0BFA0A1-DDED-6144-896B-80C87884DC64}" presName="accent_4" presStyleCnt="0"/>
      <dgm:spPr/>
      <dgm:t>
        <a:bodyPr/>
        <a:lstStyle/>
        <a:p>
          <a:endParaRPr lang="id-ID"/>
        </a:p>
      </dgm:t>
    </dgm:pt>
    <dgm:pt modelId="{E728FD6D-9196-DB40-9C3C-C8EE4053D56C}" type="pres">
      <dgm:prSet presAssocID="{E0BFA0A1-DDED-6144-896B-80C87884DC64}" presName="accentRepeatNode" presStyleLbl="solidFgAcc1" presStyleIdx="3" presStyleCnt="6"/>
      <dgm:spPr/>
      <dgm:t>
        <a:bodyPr/>
        <a:lstStyle/>
        <a:p>
          <a:endParaRPr lang="id-ID"/>
        </a:p>
      </dgm:t>
    </dgm:pt>
    <dgm:pt modelId="{FCACEAFD-8D84-D74D-8C36-41E2F5DA3080}" type="pres">
      <dgm:prSet presAssocID="{53A14EE7-FF6A-404E-905A-7E4CE8FBFBD2}" presName="text_5" presStyleLbl="node1" presStyleIdx="4" presStyleCnt="6">
        <dgm:presLayoutVars>
          <dgm:bulletEnabled val="1"/>
        </dgm:presLayoutVars>
      </dgm:prSet>
      <dgm:spPr/>
      <dgm:t>
        <a:bodyPr/>
        <a:lstStyle/>
        <a:p>
          <a:endParaRPr lang="id-ID"/>
        </a:p>
      </dgm:t>
    </dgm:pt>
    <dgm:pt modelId="{18E0AB53-D167-9643-8003-180500ADDA8C}" type="pres">
      <dgm:prSet presAssocID="{53A14EE7-FF6A-404E-905A-7E4CE8FBFBD2}" presName="accent_5" presStyleCnt="0"/>
      <dgm:spPr/>
      <dgm:t>
        <a:bodyPr/>
        <a:lstStyle/>
        <a:p>
          <a:endParaRPr lang="id-ID"/>
        </a:p>
      </dgm:t>
    </dgm:pt>
    <dgm:pt modelId="{A085BA56-D723-2042-9896-1D29289377FF}" type="pres">
      <dgm:prSet presAssocID="{53A14EE7-FF6A-404E-905A-7E4CE8FBFBD2}" presName="accentRepeatNode" presStyleLbl="solidFgAcc1" presStyleIdx="4" presStyleCnt="6"/>
      <dgm:spPr/>
      <dgm:t>
        <a:bodyPr/>
        <a:lstStyle/>
        <a:p>
          <a:endParaRPr lang="id-ID"/>
        </a:p>
      </dgm:t>
    </dgm:pt>
    <dgm:pt modelId="{9B634327-1C0E-A045-AC20-99E44958AAC8}" type="pres">
      <dgm:prSet presAssocID="{1D9C0045-897E-824B-9378-D1B7799EDC5D}" presName="text_6" presStyleLbl="node1" presStyleIdx="5" presStyleCnt="6">
        <dgm:presLayoutVars>
          <dgm:bulletEnabled val="1"/>
        </dgm:presLayoutVars>
      </dgm:prSet>
      <dgm:spPr/>
      <dgm:t>
        <a:bodyPr/>
        <a:lstStyle/>
        <a:p>
          <a:endParaRPr lang="id-ID"/>
        </a:p>
      </dgm:t>
    </dgm:pt>
    <dgm:pt modelId="{5D4AB049-916C-344A-8F0E-A83AA35AFD22}" type="pres">
      <dgm:prSet presAssocID="{1D9C0045-897E-824B-9378-D1B7799EDC5D}" presName="accent_6" presStyleCnt="0"/>
      <dgm:spPr/>
      <dgm:t>
        <a:bodyPr/>
        <a:lstStyle/>
        <a:p>
          <a:endParaRPr lang="id-ID"/>
        </a:p>
      </dgm:t>
    </dgm:pt>
    <dgm:pt modelId="{11D52DFA-627C-6941-A4C3-38B3C5B835C1}" type="pres">
      <dgm:prSet presAssocID="{1D9C0045-897E-824B-9378-D1B7799EDC5D}" presName="accentRepeatNode" presStyleLbl="solidFgAcc1" presStyleIdx="5" presStyleCnt="6"/>
      <dgm:spPr/>
      <dgm:t>
        <a:bodyPr/>
        <a:lstStyle/>
        <a:p>
          <a:endParaRPr lang="id-ID"/>
        </a:p>
      </dgm:t>
    </dgm:pt>
  </dgm:ptLst>
  <dgm:cxnLst>
    <dgm:cxn modelId="{9308E15B-23E3-0D44-9173-C33EA5097064}" type="presOf" srcId="{8153424A-9AF5-8F43-9A5F-7B45978B405D}" destId="{B4A380E9-27FA-AE43-B552-4878C4BAB65F}" srcOrd="0" destOrd="0" presId="urn:microsoft.com/office/officeart/2008/layout/VerticalCurvedList"/>
    <dgm:cxn modelId="{B2A16658-2DD5-A14F-821E-F97E4470CD22}" srcId="{0BB8CD3E-912D-8A49-A143-55C865F5CE76}" destId="{53A14EE7-FF6A-404E-905A-7E4CE8FBFBD2}" srcOrd="4" destOrd="0" parTransId="{41C05A76-CF3C-5B44-B9AE-738D40487246}" sibTransId="{22242BF8-07ED-1C46-B5A4-D87DA9032C0C}"/>
    <dgm:cxn modelId="{0FE37DF3-A9BF-CF4D-8A4B-52A7CFE2B40F}" type="presOf" srcId="{497CB43E-35DB-CA4E-AB83-C33FAD5095BC}" destId="{2FF020CE-0728-BF40-92B5-C75FF6C9AB13}" srcOrd="0" destOrd="0" presId="urn:microsoft.com/office/officeart/2008/layout/VerticalCurvedList"/>
    <dgm:cxn modelId="{A18FA597-D365-744F-8191-713738096B38}" type="presOf" srcId="{0BB8CD3E-912D-8A49-A143-55C865F5CE76}" destId="{8E2A852B-A533-A84D-9763-F23DA68C242E}" srcOrd="0" destOrd="0" presId="urn:microsoft.com/office/officeart/2008/layout/VerticalCurvedList"/>
    <dgm:cxn modelId="{4C39F28E-E07E-7D4F-961A-97A6B0081D93}" type="presOf" srcId="{F9F386F1-F934-8643-A0DA-03D248367779}" destId="{1896255B-D17D-7C47-A40E-BE796161874F}" srcOrd="0" destOrd="0" presId="urn:microsoft.com/office/officeart/2008/layout/VerticalCurvedList"/>
    <dgm:cxn modelId="{047FF2BE-37AB-7C46-9B13-D92DA7604C76}" srcId="{0BB8CD3E-912D-8A49-A143-55C865F5CE76}" destId="{F9F386F1-F934-8643-A0DA-03D248367779}" srcOrd="2" destOrd="0" parTransId="{A82BCB19-03D8-F84E-AE6C-C536C704BB9D}" sibTransId="{8B6B6DA2-5197-B845-AC2F-ED8809FA1E20}"/>
    <dgm:cxn modelId="{89E6D50C-5930-C445-A93B-24B40ED8F80F}" type="presOf" srcId="{0E9EC72A-AAE6-214E-8A36-CA18C35F3EB4}" destId="{4CF4942F-2C12-924F-8C54-E7DE5FCD4166}" srcOrd="0" destOrd="0" presId="urn:microsoft.com/office/officeart/2008/layout/VerticalCurvedList"/>
    <dgm:cxn modelId="{E8A7B3B9-3875-364A-B1A7-8BDF999C7C75}" srcId="{0BB8CD3E-912D-8A49-A143-55C865F5CE76}" destId="{497CB43E-35DB-CA4E-AB83-C33FAD5095BC}" srcOrd="0" destOrd="0" parTransId="{B0A9B4A3-D169-444E-BB33-F6892229EB75}" sibTransId="{8153424A-9AF5-8F43-9A5F-7B45978B405D}"/>
    <dgm:cxn modelId="{8AADCEEE-12F6-E642-8683-AC16FE8E5062}" type="presOf" srcId="{E0BFA0A1-DDED-6144-896B-80C87884DC64}" destId="{77B0C011-AA1A-574E-ABF6-A895E21DDDC0}" srcOrd="0" destOrd="0" presId="urn:microsoft.com/office/officeart/2008/layout/VerticalCurvedList"/>
    <dgm:cxn modelId="{9D70716B-DD25-3943-A7E7-24F2CC02C707}" srcId="{0BB8CD3E-912D-8A49-A143-55C865F5CE76}" destId="{0E9EC72A-AAE6-214E-8A36-CA18C35F3EB4}" srcOrd="1" destOrd="0" parTransId="{420BC227-E237-E046-8383-B9EF4B3B5808}" sibTransId="{242B4655-F49C-CD41-AA74-CBBF91EC6443}"/>
    <dgm:cxn modelId="{5ACE38F3-0710-EF4F-9B7E-A1029815F425}" type="presOf" srcId="{53A14EE7-FF6A-404E-905A-7E4CE8FBFBD2}" destId="{FCACEAFD-8D84-D74D-8C36-41E2F5DA3080}" srcOrd="0" destOrd="0" presId="urn:microsoft.com/office/officeart/2008/layout/VerticalCurvedList"/>
    <dgm:cxn modelId="{58D92FD4-3EAF-C94C-8B1D-111F554C260E}" srcId="{0BB8CD3E-912D-8A49-A143-55C865F5CE76}" destId="{1D9C0045-897E-824B-9378-D1B7799EDC5D}" srcOrd="5" destOrd="0" parTransId="{0B5E6A3D-2CBC-804C-998C-9EEAEBDB2630}" sibTransId="{19BEFB5E-F4E1-FA42-83F5-E176B06F2A13}"/>
    <dgm:cxn modelId="{6BEF42C3-0295-1645-B7EF-A099A3F09D11}" srcId="{0BB8CD3E-912D-8A49-A143-55C865F5CE76}" destId="{E0BFA0A1-DDED-6144-896B-80C87884DC64}" srcOrd="3" destOrd="0" parTransId="{E27F51AF-21A4-9E48-AEAA-C846D3ACFE33}" sibTransId="{A399B837-AFDC-A04C-B774-B531D2A72B6D}"/>
    <dgm:cxn modelId="{99293F3D-0E04-6C4B-AA69-0D3C306C8167}" type="presOf" srcId="{1D9C0045-897E-824B-9378-D1B7799EDC5D}" destId="{9B634327-1C0E-A045-AC20-99E44958AAC8}" srcOrd="0" destOrd="0" presId="urn:microsoft.com/office/officeart/2008/layout/VerticalCurvedList"/>
    <dgm:cxn modelId="{422C82AC-71A5-E242-AB37-70CA3490A0EC}" type="presParOf" srcId="{8E2A852B-A533-A84D-9763-F23DA68C242E}" destId="{EAB11ED6-8508-8E46-BB54-59CA32622CC8}" srcOrd="0" destOrd="0" presId="urn:microsoft.com/office/officeart/2008/layout/VerticalCurvedList"/>
    <dgm:cxn modelId="{903D1416-CDD4-FD40-B80E-29D36CBDF14F}" type="presParOf" srcId="{EAB11ED6-8508-8E46-BB54-59CA32622CC8}" destId="{2FE9C523-75D6-B142-B8F9-9E2603C9D046}" srcOrd="0" destOrd="0" presId="urn:microsoft.com/office/officeart/2008/layout/VerticalCurvedList"/>
    <dgm:cxn modelId="{9C33F1AD-F0AB-6440-A199-CE34C4944161}" type="presParOf" srcId="{2FE9C523-75D6-B142-B8F9-9E2603C9D046}" destId="{9188804E-4CED-914A-A3D0-775215E0DC8E}" srcOrd="0" destOrd="0" presId="urn:microsoft.com/office/officeart/2008/layout/VerticalCurvedList"/>
    <dgm:cxn modelId="{69D589DB-BBA0-AF4B-84F8-CD76C8071D9A}" type="presParOf" srcId="{2FE9C523-75D6-B142-B8F9-9E2603C9D046}" destId="{B4A380E9-27FA-AE43-B552-4878C4BAB65F}" srcOrd="1" destOrd="0" presId="urn:microsoft.com/office/officeart/2008/layout/VerticalCurvedList"/>
    <dgm:cxn modelId="{E309338A-CCDE-294B-B12B-260418B785AD}" type="presParOf" srcId="{2FE9C523-75D6-B142-B8F9-9E2603C9D046}" destId="{D60C2B42-944B-CC4A-8229-C3D8948D712B}" srcOrd="2" destOrd="0" presId="urn:microsoft.com/office/officeart/2008/layout/VerticalCurvedList"/>
    <dgm:cxn modelId="{C9500001-DFB2-4E48-A495-4858A4E2EBA1}" type="presParOf" srcId="{2FE9C523-75D6-B142-B8F9-9E2603C9D046}" destId="{1C196BCE-5532-954D-9D18-F93640241518}" srcOrd="3" destOrd="0" presId="urn:microsoft.com/office/officeart/2008/layout/VerticalCurvedList"/>
    <dgm:cxn modelId="{717F735A-9FA1-E044-894A-B3601F9CC984}" type="presParOf" srcId="{EAB11ED6-8508-8E46-BB54-59CA32622CC8}" destId="{2FF020CE-0728-BF40-92B5-C75FF6C9AB13}" srcOrd="1" destOrd="0" presId="urn:microsoft.com/office/officeart/2008/layout/VerticalCurvedList"/>
    <dgm:cxn modelId="{1DA00AC3-68B4-FB47-AB6D-480BF9404C12}" type="presParOf" srcId="{EAB11ED6-8508-8E46-BB54-59CA32622CC8}" destId="{EE568985-28ED-634B-96D7-3FA03E244A30}" srcOrd="2" destOrd="0" presId="urn:microsoft.com/office/officeart/2008/layout/VerticalCurvedList"/>
    <dgm:cxn modelId="{CFE6EC82-743A-4447-959F-A0E78E238B00}" type="presParOf" srcId="{EE568985-28ED-634B-96D7-3FA03E244A30}" destId="{F9D625BE-6F7B-D64F-A295-40A8215F870A}" srcOrd="0" destOrd="0" presId="urn:microsoft.com/office/officeart/2008/layout/VerticalCurvedList"/>
    <dgm:cxn modelId="{B9FFC598-BA63-A94C-AF36-A108EEEE98B9}" type="presParOf" srcId="{EAB11ED6-8508-8E46-BB54-59CA32622CC8}" destId="{4CF4942F-2C12-924F-8C54-E7DE5FCD4166}" srcOrd="3" destOrd="0" presId="urn:microsoft.com/office/officeart/2008/layout/VerticalCurvedList"/>
    <dgm:cxn modelId="{67FEA189-4B3D-9F4A-AB3F-65FA42B74EE7}" type="presParOf" srcId="{EAB11ED6-8508-8E46-BB54-59CA32622CC8}" destId="{D2F2669C-DE63-C940-9351-F75704D337C5}" srcOrd="4" destOrd="0" presId="urn:microsoft.com/office/officeart/2008/layout/VerticalCurvedList"/>
    <dgm:cxn modelId="{9CE6787E-E2AE-F74E-B3E1-ECD2D0950D5C}" type="presParOf" srcId="{D2F2669C-DE63-C940-9351-F75704D337C5}" destId="{4A6B836B-B7CA-884B-82B3-2DAD3AC436DA}" srcOrd="0" destOrd="0" presId="urn:microsoft.com/office/officeart/2008/layout/VerticalCurvedList"/>
    <dgm:cxn modelId="{5CEA14EF-BAA7-FE47-84E9-7781CF67B6D3}" type="presParOf" srcId="{EAB11ED6-8508-8E46-BB54-59CA32622CC8}" destId="{1896255B-D17D-7C47-A40E-BE796161874F}" srcOrd="5" destOrd="0" presId="urn:microsoft.com/office/officeart/2008/layout/VerticalCurvedList"/>
    <dgm:cxn modelId="{5D44E21F-E0F7-DF49-954A-A394C89683BE}" type="presParOf" srcId="{EAB11ED6-8508-8E46-BB54-59CA32622CC8}" destId="{C8DB8E03-9A52-2C45-B3E1-9C620900A9B2}" srcOrd="6" destOrd="0" presId="urn:microsoft.com/office/officeart/2008/layout/VerticalCurvedList"/>
    <dgm:cxn modelId="{AEA75A67-31A1-E348-9F49-385DCE67E8CF}" type="presParOf" srcId="{C8DB8E03-9A52-2C45-B3E1-9C620900A9B2}" destId="{1A6AD38C-B41E-4B4F-8F53-1763CD173A36}" srcOrd="0" destOrd="0" presId="urn:microsoft.com/office/officeart/2008/layout/VerticalCurvedList"/>
    <dgm:cxn modelId="{66D475F3-DA85-BF44-8B98-8FB626912BF7}" type="presParOf" srcId="{EAB11ED6-8508-8E46-BB54-59CA32622CC8}" destId="{77B0C011-AA1A-574E-ABF6-A895E21DDDC0}" srcOrd="7" destOrd="0" presId="urn:microsoft.com/office/officeart/2008/layout/VerticalCurvedList"/>
    <dgm:cxn modelId="{B46B760A-32DB-334A-9AC9-87C995AE10E8}" type="presParOf" srcId="{EAB11ED6-8508-8E46-BB54-59CA32622CC8}" destId="{58B1A5E2-CD46-6745-9BAA-E7674B8A2E54}" srcOrd="8" destOrd="0" presId="urn:microsoft.com/office/officeart/2008/layout/VerticalCurvedList"/>
    <dgm:cxn modelId="{13ADC4B2-0740-5D4F-B23A-49AAD2988470}" type="presParOf" srcId="{58B1A5E2-CD46-6745-9BAA-E7674B8A2E54}" destId="{E728FD6D-9196-DB40-9C3C-C8EE4053D56C}" srcOrd="0" destOrd="0" presId="urn:microsoft.com/office/officeart/2008/layout/VerticalCurvedList"/>
    <dgm:cxn modelId="{55AE3EF1-B4FE-C94D-B4F4-28D6FFF6EEC5}" type="presParOf" srcId="{EAB11ED6-8508-8E46-BB54-59CA32622CC8}" destId="{FCACEAFD-8D84-D74D-8C36-41E2F5DA3080}" srcOrd="9" destOrd="0" presId="urn:microsoft.com/office/officeart/2008/layout/VerticalCurvedList"/>
    <dgm:cxn modelId="{B8CCE4AE-DB5E-CB49-B307-CA416483E2C9}" type="presParOf" srcId="{EAB11ED6-8508-8E46-BB54-59CA32622CC8}" destId="{18E0AB53-D167-9643-8003-180500ADDA8C}" srcOrd="10" destOrd="0" presId="urn:microsoft.com/office/officeart/2008/layout/VerticalCurvedList"/>
    <dgm:cxn modelId="{30AFBC90-FB58-3C41-8CAC-1D9EDC307879}" type="presParOf" srcId="{18E0AB53-D167-9643-8003-180500ADDA8C}" destId="{A085BA56-D723-2042-9896-1D29289377FF}" srcOrd="0" destOrd="0" presId="urn:microsoft.com/office/officeart/2008/layout/VerticalCurvedList"/>
    <dgm:cxn modelId="{84B7DEAD-EA28-0644-A7D7-60A23BF25E99}" type="presParOf" srcId="{EAB11ED6-8508-8E46-BB54-59CA32622CC8}" destId="{9B634327-1C0E-A045-AC20-99E44958AAC8}" srcOrd="11" destOrd="0" presId="urn:microsoft.com/office/officeart/2008/layout/VerticalCurvedList"/>
    <dgm:cxn modelId="{E9E28A26-CB15-5541-9D5A-F5F24E02553C}" type="presParOf" srcId="{EAB11ED6-8508-8E46-BB54-59CA32622CC8}" destId="{5D4AB049-916C-344A-8F0E-A83AA35AFD22}" srcOrd="12" destOrd="0" presId="urn:microsoft.com/office/officeart/2008/layout/VerticalCurvedList"/>
    <dgm:cxn modelId="{BE419708-1FBF-0F44-A1B6-56556743DEC7}" type="presParOf" srcId="{5D4AB049-916C-344A-8F0E-A83AA35AFD22}" destId="{11D52DFA-627C-6941-A4C3-38B3C5B835C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73D12-9C4B-4252-89E3-B0FC272842FC}">
      <dsp:nvSpPr>
        <dsp:cNvPr id="0" name=""/>
        <dsp:cNvSpPr/>
      </dsp:nvSpPr>
      <dsp:spPr>
        <a:xfrm>
          <a:off x="369490" y="455"/>
          <a:ext cx="2078385" cy="1247031"/>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1. Kurangnya kepercayaan</a:t>
          </a:r>
          <a:endParaRPr lang="id-ID" sz="2000" kern="1200" dirty="0"/>
        </a:p>
      </dsp:txBody>
      <dsp:txXfrm>
        <a:off x="369490" y="455"/>
        <a:ext cx="2078385" cy="1247031"/>
      </dsp:txXfrm>
    </dsp:sp>
    <dsp:sp modelId="{C0334F68-2B97-4C09-A895-008A8B00B050}">
      <dsp:nvSpPr>
        <dsp:cNvPr id="0" name=""/>
        <dsp:cNvSpPr/>
      </dsp:nvSpPr>
      <dsp:spPr>
        <a:xfrm>
          <a:off x="2655715" y="455"/>
          <a:ext cx="2078385" cy="1247031"/>
        </a:xfrm>
        <a:prstGeom prst="rect">
          <a:avLst/>
        </a:prstGeom>
        <a:solidFill>
          <a:schemeClr val="accent2">
            <a:hueOff val="65238"/>
            <a:satOff val="-4202"/>
            <a:lumOff val="-2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2.Yakin bahwa perubahan sebenarnya tidak penting</a:t>
          </a:r>
          <a:endParaRPr lang="id-ID" sz="2000" kern="1200" dirty="0"/>
        </a:p>
      </dsp:txBody>
      <dsp:txXfrm>
        <a:off x="2655715" y="455"/>
        <a:ext cx="2078385" cy="1247031"/>
      </dsp:txXfrm>
    </dsp:sp>
    <dsp:sp modelId="{0FB4A56D-081F-4AF8-94D4-EF273468620F}">
      <dsp:nvSpPr>
        <dsp:cNvPr id="0" name=""/>
        <dsp:cNvSpPr/>
      </dsp:nvSpPr>
      <dsp:spPr>
        <a:xfrm>
          <a:off x="4941939" y="455"/>
          <a:ext cx="2078385" cy="1247031"/>
        </a:xfrm>
        <a:prstGeom prst="rect">
          <a:avLst/>
        </a:prstGeom>
        <a:solidFill>
          <a:schemeClr val="accent2">
            <a:hueOff val="130477"/>
            <a:satOff val="-8404"/>
            <a:lumOff val="-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3. Yakin bahwa perubahan tersebut tidak layak</a:t>
          </a:r>
          <a:endParaRPr lang="id-ID" sz="2000" kern="1200" dirty="0"/>
        </a:p>
      </dsp:txBody>
      <dsp:txXfrm>
        <a:off x="4941939" y="455"/>
        <a:ext cx="2078385" cy="1247031"/>
      </dsp:txXfrm>
    </dsp:sp>
    <dsp:sp modelId="{C719F3B7-6391-4013-8679-E52CAD53769C}">
      <dsp:nvSpPr>
        <dsp:cNvPr id="0" name=""/>
        <dsp:cNvSpPr/>
      </dsp:nvSpPr>
      <dsp:spPr>
        <a:xfrm>
          <a:off x="369490" y="1455325"/>
          <a:ext cx="2078385" cy="1247031"/>
        </a:xfrm>
        <a:prstGeom prst="rect">
          <a:avLst/>
        </a:prstGeom>
        <a:solidFill>
          <a:schemeClr val="accent2">
            <a:hueOff val="195715"/>
            <a:satOff val="-12606"/>
            <a:lumOff val="-73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4. Ancaman ekonomi</a:t>
          </a:r>
          <a:endParaRPr lang="id-ID" sz="2000" kern="1200" dirty="0"/>
        </a:p>
      </dsp:txBody>
      <dsp:txXfrm>
        <a:off x="369490" y="1455325"/>
        <a:ext cx="2078385" cy="1247031"/>
      </dsp:txXfrm>
    </dsp:sp>
    <dsp:sp modelId="{F8EDA21C-6EEA-4943-8189-2B49118D6CA1}">
      <dsp:nvSpPr>
        <dsp:cNvPr id="0" name=""/>
        <dsp:cNvSpPr/>
      </dsp:nvSpPr>
      <dsp:spPr>
        <a:xfrm>
          <a:off x="2655715" y="1455325"/>
          <a:ext cx="2078385" cy="1247031"/>
        </a:xfrm>
        <a:prstGeom prst="rect">
          <a:avLst/>
        </a:prstGeom>
        <a:solidFill>
          <a:schemeClr val="accent2">
            <a:hueOff val="260954"/>
            <a:satOff val="-16808"/>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5. Biaya relatif tinggi</a:t>
          </a:r>
          <a:endParaRPr lang="id-ID" sz="2000" kern="1200" dirty="0"/>
        </a:p>
      </dsp:txBody>
      <dsp:txXfrm>
        <a:off x="2655715" y="1455325"/>
        <a:ext cx="2078385" cy="1247031"/>
      </dsp:txXfrm>
    </dsp:sp>
    <dsp:sp modelId="{333F89AB-A6BA-4034-A1CA-8FF5A0BC8B29}">
      <dsp:nvSpPr>
        <dsp:cNvPr id="0" name=""/>
        <dsp:cNvSpPr/>
      </dsp:nvSpPr>
      <dsp:spPr>
        <a:xfrm>
          <a:off x="4941939" y="1455325"/>
          <a:ext cx="2078385" cy="1247031"/>
        </a:xfrm>
        <a:prstGeom prst="rect">
          <a:avLst/>
        </a:prstGeom>
        <a:solidFill>
          <a:schemeClr val="accent2">
            <a:hueOff val="326192"/>
            <a:satOff val="-21010"/>
            <a:lumOff val="-12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6. Ketakutan akan kegagalan secara individu</a:t>
          </a:r>
          <a:endParaRPr lang="id-ID" sz="2000" kern="1200" dirty="0"/>
        </a:p>
      </dsp:txBody>
      <dsp:txXfrm>
        <a:off x="4941939" y="1455325"/>
        <a:ext cx="2078385" cy="1247031"/>
      </dsp:txXfrm>
    </dsp:sp>
    <dsp:sp modelId="{AAA2E302-96F8-4B9B-82C7-43F50F507DAF}">
      <dsp:nvSpPr>
        <dsp:cNvPr id="0" name=""/>
        <dsp:cNvSpPr/>
      </dsp:nvSpPr>
      <dsp:spPr>
        <a:xfrm>
          <a:off x="369490" y="2910195"/>
          <a:ext cx="2078385" cy="1247031"/>
        </a:xfrm>
        <a:prstGeom prst="rect">
          <a:avLst/>
        </a:prstGeom>
        <a:solidFill>
          <a:schemeClr val="accent2">
            <a:hueOff val="391430"/>
            <a:satOff val="-25212"/>
            <a:lumOff val="-1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7. Hilangnya jabatan dan kekuasaan</a:t>
          </a:r>
          <a:endParaRPr lang="id-ID" sz="2000" kern="1200" dirty="0"/>
        </a:p>
      </dsp:txBody>
      <dsp:txXfrm>
        <a:off x="369490" y="2910195"/>
        <a:ext cx="2078385" cy="1247031"/>
      </dsp:txXfrm>
    </dsp:sp>
    <dsp:sp modelId="{34C1E338-8579-48DB-B027-BE871A73E5D6}">
      <dsp:nvSpPr>
        <dsp:cNvPr id="0" name=""/>
        <dsp:cNvSpPr/>
      </dsp:nvSpPr>
      <dsp:spPr>
        <a:xfrm>
          <a:off x="2655715" y="2910195"/>
          <a:ext cx="2078385" cy="1247031"/>
        </a:xfrm>
        <a:prstGeom prst="rect">
          <a:avLst/>
        </a:prstGeom>
        <a:solidFill>
          <a:schemeClr val="accent2">
            <a:hueOff val="456669"/>
            <a:satOff val="-29414"/>
            <a:lumOff val="-17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8. Ancaman untuk nilai dan cita-cita</a:t>
          </a:r>
          <a:endParaRPr lang="id-ID" sz="2000" kern="1200" dirty="0"/>
        </a:p>
      </dsp:txBody>
      <dsp:txXfrm>
        <a:off x="2655715" y="2910195"/>
        <a:ext cx="2078385" cy="1247031"/>
      </dsp:txXfrm>
    </dsp:sp>
    <dsp:sp modelId="{2E17F500-809A-43D7-BB7C-E9B459FE7F62}">
      <dsp:nvSpPr>
        <dsp:cNvPr id="0" name=""/>
        <dsp:cNvSpPr/>
      </dsp:nvSpPr>
      <dsp:spPr>
        <a:xfrm>
          <a:off x="4941939" y="2910195"/>
          <a:ext cx="2078385" cy="1247031"/>
        </a:xfrm>
        <a:prstGeom prst="rect">
          <a:avLst/>
        </a:prstGeom>
        <a:solidFill>
          <a:schemeClr val="accent2">
            <a:hueOff val="521907"/>
            <a:satOff val="-33616"/>
            <a:lumOff val="-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t>9. Kekesalan karena interfensi</a:t>
          </a:r>
          <a:endParaRPr lang="id-ID" sz="2000" kern="1200" dirty="0"/>
        </a:p>
      </dsp:txBody>
      <dsp:txXfrm>
        <a:off x="4941939" y="2910195"/>
        <a:ext cx="2078385" cy="12470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BF980-B376-4E99-B34B-E64E73E1BE7C}">
      <dsp:nvSpPr>
        <dsp:cNvPr id="0" name=""/>
        <dsp:cNvSpPr/>
      </dsp:nvSpPr>
      <dsp:spPr>
        <a:xfrm>
          <a:off x="0" y="0"/>
          <a:ext cx="800417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BB9568-C00E-41E4-A474-243E758A6D0E}">
      <dsp:nvSpPr>
        <dsp:cNvPr id="0" name=""/>
        <dsp:cNvSpPr/>
      </dsp:nvSpPr>
      <dsp:spPr>
        <a:xfrm>
          <a:off x="0" y="0"/>
          <a:ext cx="1600835" cy="40227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id-ID" sz="2600" kern="1200" dirty="0" smtClean="0"/>
            <a:t>1. </a:t>
          </a:r>
          <a:r>
            <a:rPr lang="en-US" sz="2600" i="1" kern="1200" dirty="0" err="1" smtClean="0"/>
            <a:t>Lewin’s</a:t>
          </a:r>
          <a:r>
            <a:rPr lang="en-US" sz="2600" i="1" kern="1200" dirty="0" smtClean="0"/>
            <a:t> Force-Field Model</a:t>
          </a:r>
          <a:endParaRPr lang="id-ID" sz="2600" i="1" kern="1200" dirty="0"/>
        </a:p>
      </dsp:txBody>
      <dsp:txXfrm>
        <a:off x="0" y="0"/>
        <a:ext cx="1600835" cy="4022725"/>
      </dsp:txXfrm>
    </dsp:sp>
    <dsp:sp modelId="{086B2E77-0217-4349-8D6D-800012640048}">
      <dsp:nvSpPr>
        <dsp:cNvPr id="0" name=""/>
        <dsp:cNvSpPr/>
      </dsp:nvSpPr>
      <dsp:spPr>
        <a:xfrm>
          <a:off x="1720897" y="62855"/>
          <a:ext cx="6283277" cy="1257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smtClean="0">
              <a:solidFill>
                <a:srgbClr val="FF0000"/>
              </a:solidFill>
            </a:rPr>
            <a:t>Unfreezing</a:t>
          </a:r>
          <a:endParaRPr lang="id-ID" sz="2000" kern="1200" dirty="0" smtClean="0">
            <a:solidFill>
              <a:srgbClr val="FF0000"/>
            </a:solidFill>
          </a:endParaRPr>
        </a:p>
        <a:p>
          <a:pPr lvl="0" algn="l" defTabSz="889000">
            <a:lnSpc>
              <a:spcPct val="90000"/>
            </a:lnSpc>
            <a:spcBef>
              <a:spcPct val="0"/>
            </a:spcBef>
            <a:spcAft>
              <a:spcPct val="35000"/>
            </a:spcAft>
          </a:pPr>
          <a:r>
            <a:rPr lang="id-ID" sz="2000" kern="1200" dirty="0" smtClean="0"/>
            <a:t>Fase ini, orang-orang menyadari bahwa cara yang biasa digunakan dalam organisasi sudah tidak memadai atau tidak memenuhi syarat.</a:t>
          </a:r>
          <a:endParaRPr lang="id-ID" sz="2000" kern="1200" dirty="0"/>
        </a:p>
      </dsp:txBody>
      <dsp:txXfrm>
        <a:off x="1720897" y="62855"/>
        <a:ext cx="6283277" cy="1257101"/>
      </dsp:txXfrm>
    </dsp:sp>
    <dsp:sp modelId="{6910202E-59E2-4ECE-8D4E-9C6C845381EB}">
      <dsp:nvSpPr>
        <dsp:cNvPr id="0" name=""/>
        <dsp:cNvSpPr/>
      </dsp:nvSpPr>
      <dsp:spPr>
        <a:xfrm>
          <a:off x="1600834" y="1319956"/>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ED9D41-8FE9-41F0-8EF4-22593F9CA718}">
      <dsp:nvSpPr>
        <dsp:cNvPr id="0" name=""/>
        <dsp:cNvSpPr/>
      </dsp:nvSpPr>
      <dsp:spPr>
        <a:xfrm>
          <a:off x="1720897" y="1382811"/>
          <a:ext cx="6283277" cy="1257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smtClean="0">
              <a:solidFill>
                <a:srgbClr val="FF0000"/>
              </a:solidFill>
            </a:rPr>
            <a:t>Changing</a:t>
          </a:r>
          <a:endParaRPr lang="id-ID" sz="2000" b="1" kern="1200" dirty="0" smtClean="0">
            <a:solidFill>
              <a:srgbClr val="FF0000"/>
            </a:solidFill>
          </a:endParaRPr>
        </a:p>
        <a:p>
          <a:pPr lvl="0" algn="l" defTabSz="889000">
            <a:lnSpc>
              <a:spcPct val="90000"/>
            </a:lnSpc>
            <a:spcBef>
              <a:spcPct val="0"/>
            </a:spcBef>
            <a:spcAft>
              <a:spcPct val="35000"/>
            </a:spcAft>
          </a:pPr>
          <a:r>
            <a:rPr lang="id-ID" sz="2000" kern="1200" dirty="0" smtClean="0"/>
            <a:t>Fase ini, orang-orang mencari metode baru yang akan digunakan dan memilih pendekatan yang lebih menjamin hasilnya.</a:t>
          </a:r>
          <a:endParaRPr lang="id-ID" sz="2000" kern="1200" dirty="0"/>
        </a:p>
      </dsp:txBody>
      <dsp:txXfrm>
        <a:off x="1720897" y="1382811"/>
        <a:ext cx="6283277" cy="1257101"/>
      </dsp:txXfrm>
    </dsp:sp>
    <dsp:sp modelId="{2533F36A-BDB8-4F83-9B3C-23D7877E1FC1}">
      <dsp:nvSpPr>
        <dsp:cNvPr id="0" name=""/>
        <dsp:cNvSpPr/>
      </dsp:nvSpPr>
      <dsp:spPr>
        <a:xfrm>
          <a:off x="1600834" y="2639913"/>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6A475C-D3A3-469B-9A7E-014883908BE4}">
      <dsp:nvSpPr>
        <dsp:cNvPr id="0" name=""/>
        <dsp:cNvSpPr/>
      </dsp:nvSpPr>
      <dsp:spPr>
        <a:xfrm>
          <a:off x="1720897" y="2702768"/>
          <a:ext cx="6283277" cy="1257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smtClean="0">
              <a:solidFill>
                <a:srgbClr val="FF0000"/>
              </a:solidFill>
            </a:rPr>
            <a:t>Refreezing</a:t>
          </a:r>
          <a:endParaRPr lang="id-ID" sz="2000" b="1" kern="1200" dirty="0" smtClean="0">
            <a:solidFill>
              <a:srgbClr val="FF0000"/>
            </a:solidFill>
          </a:endParaRPr>
        </a:p>
        <a:p>
          <a:pPr lvl="0" algn="l" defTabSz="889000">
            <a:lnSpc>
              <a:spcPct val="90000"/>
            </a:lnSpc>
            <a:spcBef>
              <a:spcPct val="0"/>
            </a:spcBef>
            <a:spcAft>
              <a:spcPct val="35000"/>
            </a:spcAft>
          </a:pPr>
          <a:r>
            <a:rPr lang="id-ID" sz="2000" kern="1200" dirty="0" smtClean="0"/>
            <a:t>Pada fase ini, pendekatan baru diimplementasikan dan ditetapkan.</a:t>
          </a:r>
          <a:endParaRPr lang="id-ID" sz="2000" kern="1200" dirty="0"/>
        </a:p>
      </dsp:txBody>
      <dsp:txXfrm>
        <a:off x="1720897" y="2702768"/>
        <a:ext cx="6283277" cy="1257101"/>
      </dsp:txXfrm>
    </dsp:sp>
    <dsp:sp modelId="{29441F55-122D-4B21-AF13-BA478D4C677F}">
      <dsp:nvSpPr>
        <dsp:cNvPr id="0" name=""/>
        <dsp:cNvSpPr/>
      </dsp:nvSpPr>
      <dsp:spPr>
        <a:xfrm>
          <a:off x="1600834" y="3959869"/>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BF980-B376-4E99-B34B-E64E73E1BE7C}">
      <dsp:nvSpPr>
        <dsp:cNvPr id="0" name=""/>
        <dsp:cNvSpPr/>
      </dsp:nvSpPr>
      <dsp:spPr>
        <a:xfrm>
          <a:off x="0" y="0"/>
          <a:ext cx="800417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BB9568-C00E-41E4-A474-243E758A6D0E}">
      <dsp:nvSpPr>
        <dsp:cNvPr id="0" name=""/>
        <dsp:cNvSpPr/>
      </dsp:nvSpPr>
      <dsp:spPr>
        <a:xfrm>
          <a:off x="0" y="0"/>
          <a:ext cx="1600835" cy="47005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id-ID" sz="2600" kern="1200" dirty="0" smtClean="0"/>
            <a:t>2. </a:t>
          </a:r>
          <a:r>
            <a:rPr lang="en-US" sz="2600" i="1" kern="1200" dirty="0" smtClean="0"/>
            <a:t>Stages in Reaction to Change</a:t>
          </a:r>
          <a:endParaRPr lang="id-ID" sz="2600" i="1" kern="1200" dirty="0"/>
        </a:p>
      </dsp:txBody>
      <dsp:txXfrm>
        <a:off x="0" y="0"/>
        <a:ext cx="1600835" cy="4700587"/>
      </dsp:txXfrm>
    </dsp:sp>
    <dsp:sp modelId="{086B2E77-0217-4349-8D6D-800012640048}">
      <dsp:nvSpPr>
        <dsp:cNvPr id="0" name=""/>
        <dsp:cNvSpPr/>
      </dsp:nvSpPr>
      <dsp:spPr>
        <a:xfrm>
          <a:off x="1720897" y="55257"/>
          <a:ext cx="6283277" cy="1105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smtClean="0">
              <a:solidFill>
                <a:srgbClr val="FF0000"/>
              </a:solidFill>
            </a:rPr>
            <a:t>Denial</a:t>
          </a:r>
          <a:r>
            <a:rPr lang="id-ID" sz="1900" b="1" kern="1200" dirty="0" smtClean="0">
              <a:solidFill>
                <a:srgbClr val="FF0000"/>
              </a:solidFill>
            </a:rPr>
            <a:t>.</a:t>
          </a:r>
          <a:r>
            <a:rPr lang="id-ID" sz="1900" b="1" kern="1200" dirty="0" smtClean="0">
              <a:solidFill>
                <a:schemeClr val="tx1"/>
              </a:solidFill>
            </a:rPr>
            <a:t> </a:t>
          </a:r>
          <a:r>
            <a:rPr lang="id-ID" sz="1900" kern="1200" dirty="0" smtClean="0"/>
            <a:t>Pada fase ini, orang-orang menolak untuk percaya bahwa perubahan yang tiba-tiba terjadi pada mereka. Mereka menganggap hal ini hanya sementara atau memang tidak pernah terjadi.</a:t>
          </a:r>
          <a:endParaRPr lang="id-ID" sz="1900" kern="1200" dirty="0"/>
        </a:p>
      </dsp:txBody>
      <dsp:txXfrm>
        <a:off x="1720897" y="55257"/>
        <a:ext cx="6283277" cy="1105142"/>
      </dsp:txXfrm>
    </dsp:sp>
    <dsp:sp modelId="{6910202E-59E2-4ECE-8D4E-9C6C845381EB}">
      <dsp:nvSpPr>
        <dsp:cNvPr id="0" name=""/>
        <dsp:cNvSpPr/>
      </dsp:nvSpPr>
      <dsp:spPr>
        <a:xfrm>
          <a:off x="1600834" y="1160400"/>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ED9D41-8FE9-41F0-8EF4-22593F9CA718}">
      <dsp:nvSpPr>
        <dsp:cNvPr id="0" name=""/>
        <dsp:cNvSpPr/>
      </dsp:nvSpPr>
      <dsp:spPr>
        <a:xfrm>
          <a:off x="1720897" y="1187056"/>
          <a:ext cx="6283277" cy="1105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smtClean="0">
              <a:solidFill>
                <a:srgbClr val="FF0000"/>
              </a:solidFill>
            </a:rPr>
            <a:t>Anger</a:t>
          </a:r>
          <a:r>
            <a:rPr lang="id-ID" sz="1900" b="1" kern="1200" dirty="0" smtClean="0">
              <a:solidFill>
                <a:srgbClr val="FF0000"/>
              </a:solidFill>
            </a:rPr>
            <a:t>.</a:t>
          </a:r>
          <a:r>
            <a:rPr lang="id-ID" sz="1900" kern="1200" dirty="0" smtClean="0">
              <a:solidFill>
                <a:schemeClr val="tx1"/>
              </a:solidFill>
            </a:rPr>
            <a:t> </a:t>
          </a:r>
          <a:r>
            <a:rPr lang="id-ID" sz="1900" kern="1200" dirty="0" smtClean="0"/>
            <a:t>Lalu pada tahap ini, orang akan menjadi marah dan mencari orang untuk disalahkan.</a:t>
          </a:r>
          <a:endParaRPr lang="id-ID" sz="1900" kern="1200" dirty="0"/>
        </a:p>
      </dsp:txBody>
      <dsp:txXfrm>
        <a:off x="1720897" y="1187056"/>
        <a:ext cx="6283277" cy="1105142"/>
      </dsp:txXfrm>
    </dsp:sp>
    <dsp:sp modelId="{2533F36A-BDB8-4F83-9B3C-23D7877E1FC1}">
      <dsp:nvSpPr>
        <dsp:cNvPr id="0" name=""/>
        <dsp:cNvSpPr/>
      </dsp:nvSpPr>
      <dsp:spPr>
        <a:xfrm>
          <a:off x="1600834" y="2320800"/>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6A475C-D3A3-469B-9A7E-014883908BE4}">
      <dsp:nvSpPr>
        <dsp:cNvPr id="0" name=""/>
        <dsp:cNvSpPr/>
      </dsp:nvSpPr>
      <dsp:spPr>
        <a:xfrm>
          <a:off x="1720897" y="2376057"/>
          <a:ext cx="6283277" cy="1105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smtClean="0">
              <a:solidFill>
                <a:srgbClr val="FF0000"/>
              </a:solidFill>
            </a:rPr>
            <a:t>Mourning</a:t>
          </a:r>
          <a:r>
            <a:rPr lang="id-ID" sz="1900" b="1" kern="1200" dirty="0" smtClean="0">
              <a:solidFill>
                <a:srgbClr val="FF0000"/>
              </a:solidFill>
            </a:rPr>
            <a:t>.</a:t>
          </a:r>
          <a:r>
            <a:rPr lang="id-ID" sz="1900" kern="1200" dirty="0" smtClean="0"/>
            <a:t> Tahap ini, orang-orang akan berhenti mengelak perubahan itu tidak dapat dihindari, lalu mereka mengakui apa yang telah hilang dari mereka, dan meratapi atau menangisinya.</a:t>
          </a:r>
          <a:endParaRPr lang="id-ID" sz="1900" kern="1200" dirty="0"/>
        </a:p>
      </dsp:txBody>
      <dsp:txXfrm>
        <a:off x="1720897" y="2376057"/>
        <a:ext cx="6283277" cy="1105142"/>
      </dsp:txXfrm>
    </dsp:sp>
    <dsp:sp modelId="{29441F55-122D-4B21-AF13-BA478D4C677F}">
      <dsp:nvSpPr>
        <dsp:cNvPr id="0" name=""/>
        <dsp:cNvSpPr/>
      </dsp:nvSpPr>
      <dsp:spPr>
        <a:xfrm>
          <a:off x="1600834" y="3481200"/>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E47E6D-8093-472F-B7C0-3E4A0769BBEC}">
      <dsp:nvSpPr>
        <dsp:cNvPr id="0" name=""/>
        <dsp:cNvSpPr/>
      </dsp:nvSpPr>
      <dsp:spPr>
        <a:xfrm>
          <a:off x="1720897" y="3536457"/>
          <a:ext cx="6283277" cy="1105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smtClean="0">
              <a:solidFill>
                <a:srgbClr val="FF0000"/>
              </a:solidFill>
            </a:rPr>
            <a:t>Adaption</a:t>
          </a:r>
          <a:r>
            <a:rPr lang="id-ID" sz="1900" b="1" kern="1200" dirty="0" smtClean="0">
              <a:solidFill>
                <a:srgbClr val="FF0000"/>
              </a:solidFill>
            </a:rPr>
            <a:t>.</a:t>
          </a:r>
          <a:r>
            <a:rPr lang="id-ID" sz="1900" kern="1200" dirty="0" smtClean="0"/>
            <a:t>  Tahap ini, mereka menerima perubahan dan melanjutkan kehidupan mereka.</a:t>
          </a:r>
          <a:endParaRPr lang="id-ID" sz="1900" kern="1200" dirty="0"/>
        </a:p>
      </dsp:txBody>
      <dsp:txXfrm>
        <a:off x="1720897" y="3536457"/>
        <a:ext cx="6283277" cy="1105142"/>
      </dsp:txXfrm>
    </dsp:sp>
    <dsp:sp modelId="{F9297BA2-699E-4AAD-8B53-9A5D879BFC1F}">
      <dsp:nvSpPr>
        <dsp:cNvPr id="0" name=""/>
        <dsp:cNvSpPr/>
      </dsp:nvSpPr>
      <dsp:spPr>
        <a:xfrm>
          <a:off x="1600834" y="4641600"/>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BF980-B376-4E99-B34B-E64E73E1BE7C}">
      <dsp:nvSpPr>
        <dsp:cNvPr id="0" name=""/>
        <dsp:cNvSpPr/>
      </dsp:nvSpPr>
      <dsp:spPr>
        <a:xfrm>
          <a:off x="0" y="0"/>
          <a:ext cx="8004175"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BB9568-C00E-41E4-A474-243E758A6D0E}">
      <dsp:nvSpPr>
        <dsp:cNvPr id="0" name=""/>
        <dsp:cNvSpPr/>
      </dsp:nvSpPr>
      <dsp:spPr>
        <a:xfrm>
          <a:off x="0" y="0"/>
          <a:ext cx="1600835" cy="40227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id-ID" sz="2600" kern="1200" dirty="0" smtClean="0"/>
            <a:t>3. </a:t>
          </a:r>
          <a:r>
            <a:rPr lang="en-US" sz="2600" i="1" kern="1200" dirty="0" smtClean="0"/>
            <a:t>Response to Repeated Traumatic Change</a:t>
          </a:r>
          <a:endParaRPr lang="id-ID" sz="2600" i="1" kern="1200" dirty="0"/>
        </a:p>
      </dsp:txBody>
      <dsp:txXfrm>
        <a:off x="0" y="0"/>
        <a:ext cx="1600835" cy="4022725"/>
      </dsp:txXfrm>
    </dsp:sp>
    <dsp:sp modelId="{086B2E77-0217-4349-8D6D-800012640048}">
      <dsp:nvSpPr>
        <dsp:cNvPr id="0" name=""/>
        <dsp:cNvSpPr/>
      </dsp:nvSpPr>
      <dsp:spPr>
        <a:xfrm>
          <a:off x="1720897" y="93496"/>
          <a:ext cx="6283277" cy="1869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smtClean="0">
              <a:solidFill>
                <a:srgbClr val="FF0000"/>
              </a:solidFill>
            </a:rPr>
            <a:t>Leaves people less resilient and more vulnerable.</a:t>
          </a:r>
          <a:endParaRPr lang="id-ID" sz="2000" b="1" kern="1200" dirty="0" smtClean="0">
            <a:solidFill>
              <a:srgbClr val="FF0000"/>
            </a:solidFill>
          </a:endParaRPr>
        </a:p>
        <a:p>
          <a:pPr lvl="0" algn="l" defTabSz="889000">
            <a:lnSpc>
              <a:spcPct val="90000"/>
            </a:lnSpc>
            <a:spcBef>
              <a:spcPct val="0"/>
            </a:spcBef>
            <a:spcAft>
              <a:spcPct val="35000"/>
            </a:spcAft>
          </a:pPr>
          <a:r>
            <a:rPr lang="en-US" sz="2000" b="0" kern="1200" dirty="0" err="1" smtClean="0"/>
            <a:t>Artinya</a:t>
          </a:r>
          <a:r>
            <a:rPr lang="en-US" sz="2000" kern="1200" dirty="0" smtClean="0"/>
            <a:t>, </a:t>
          </a:r>
          <a:r>
            <a:rPr lang="en-US" sz="2000" kern="1200" dirty="0" err="1" smtClean="0"/>
            <a:t>seseorang</a:t>
          </a:r>
          <a:r>
            <a:rPr lang="en-US" sz="2000" kern="1200" dirty="0" smtClean="0"/>
            <a:t> yang </a:t>
          </a:r>
          <a:r>
            <a:rPr lang="en-US" sz="2000" kern="1200" dirty="0" err="1" smtClean="0"/>
            <a:t>sering</a:t>
          </a:r>
          <a:r>
            <a:rPr lang="en-US" sz="2000" kern="1200" dirty="0" smtClean="0"/>
            <a:t> </a:t>
          </a:r>
          <a:r>
            <a:rPr lang="en-US" sz="2000" kern="1200" dirty="0" err="1" smtClean="0"/>
            <a:t>mengalami</a:t>
          </a:r>
          <a:r>
            <a:rPr lang="en-US" sz="2000" kern="1200" dirty="0" smtClean="0"/>
            <a:t> </a:t>
          </a:r>
          <a:r>
            <a:rPr lang="en-US" sz="2000" kern="1200" dirty="0" err="1" smtClean="0"/>
            <a:t>perubahan</a:t>
          </a:r>
          <a:r>
            <a:rPr lang="en-US" sz="2000" kern="1200" dirty="0" smtClean="0"/>
            <a:t> </a:t>
          </a:r>
          <a:r>
            <a:rPr lang="en-US" sz="2000" kern="1200" dirty="0" err="1" smtClean="0"/>
            <a:t>berulang</a:t>
          </a:r>
          <a:r>
            <a:rPr lang="en-US" sz="2000" kern="1200" dirty="0" smtClean="0"/>
            <a:t> kali </a:t>
          </a:r>
          <a:r>
            <a:rPr lang="en-US" sz="2000" kern="1200" dirty="0" err="1" smtClean="0"/>
            <a:t>membuat</a:t>
          </a:r>
          <a:r>
            <a:rPr lang="en-US" sz="2000" kern="1200" dirty="0" smtClean="0"/>
            <a:t> </a:t>
          </a:r>
          <a:r>
            <a:rPr lang="en-US" sz="2000" kern="1200" dirty="0" err="1" smtClean="0"/>
            <a:t>mereka</a:t>
          </a:r>
          <a:r>
            <a:rPr lang="en-US" sz="2000" kern="1200" dirty="0" smtClean="0"/>
            <a:t> </a:t>
          </a:r>
          <a:r>
            <a:rPr lang="en-US" sz="2000" kern="1200" dirty="0" err="1" smtClean="0"/>
            <a:t>menjadi</a:t>
          </a:r>
          <a:r>
            <a:rPr lang="en-US" sz="2000" kern="1200" dirty="0" smtClean="0"/>
            <a:t> </a:t>
          </a:r>
          <a:r>
            <a:rPr lang="id-ID" sz="2000" kern="1200" dirty="0" smtClean="0"/>
            <a:t>lebih tabah dan lebih rentan menolak efek dari perubahan selanjutnya.</a:t>
          </a:r>
          <a:endParaRPr lang="id-ID" sz="2000" kern="1200" dirty="0"/>
        </a:p>
      </dsp:txBody>
      <dsp:txXfrm>
        <a:off x="1720897" y="93496"/>
        <a:ext cx="6283277" cy="1869938"/>
      </dsp:txXfrm>
    </dsp:sp>
    <dsp:sp modelId="{6910202E-59E2-4ECE-8D4E-9C6C845381EB}">
      <dsp:nvSpPr>
        <dsp:cNvPr id="0" name=""/>
        <dsp:cNvSpPr/>
      </dsp:nvSpPr>
      <dsp:spPr>
        <a:xfrm>
          <a:off x="1600834" y="1963435"/>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ED9D41-8FE9-41F0-8EF4-22593F9CA718}">
      <dsp:nvSpPr>
        <dsp:cNvPr id="0" name=""/>
        <dsp:cNvSpPr/>
      </dsp:nvSpPr>
      <dsp:spPr>
        <a:xfrm>
          <a:off x="1720897" y="2056932"/>
          <a:ext cx="6283277" cy="1869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1" kern="1200" dirty="0" smtClean="0">
              <a:solidFill>
                <a:srgbClr val="FF0000"/>
              </a:solidFill>
            </a:rPr>
            <a:t>Leaves people inoculated and better prepared to deal with change</a:t>
          </a:r>
          <a:r>
            <a:rPr lang="id-ID" sz="2000" b="1" kern="1200" dirty="0" smtClean="0">
              <a:solidFill>
                <a:srgbClr val="FF0000"/>
              </a:solidFill>
            </a:rPr>
            <a:t>.</a:t>
          </a:r>
        </a:p>
        <a:p>
          <a:pPr lvl="0" algn="l" defTabSz="889000">
            <a:lnSpc>
              <a:spcPct val="90000"/>
            </a:lnSpc>
            <a:spcBef>
              <a:spcPct val="0"/>
            </a:spcBef>
            <a:spcAft>
              <a:spcPct val="35000"/>
            </a:spcAft>
          </a:pPr>
          <a:r>
            <a:rPr lang="id-ID" sz="2000" kern="1200" dirty="0" smtClean="0"/>
            <a:t>Artinya, seseorang dididik dan dipersiapkan lebih baik untuk menghadapi perubahan selanjutnya tanpa memerlukan waktu yang lama untuk melakukan penyesuaian.</a:t>
          </a:r>
          <a:endParaRPr lang="id-ID" sz="2000" kern="1200" dirty="0"/>
        </a:p>
      </dsp:txBody>
      <dsp:txXfrm>
        <a:off x="1720897" y="2056932"/>
        <a:ext cx="6283277" cy="1869938"/>
      </dsp:txXfrm>
    </dsp:sp>
    <dsp:sp modelId="{2533F36A-BDB8-4F83-9B3C-23D7877E1FC1}">
      <dsp:nvSpPr>
        <dsp:cNvPr id="0" name=""/>
        <dsp:cNvSpPr/>
      </dsp:nvSpPr>
      <dsp:spPr>
        <a:xfrm>
          <a:off x="1600834" y="3926871"/>
          <a:ext cx="640334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D1A513-8F27-4B9E-88FD-901420D6D38D}">
      <dsp:nvSpPr>
        <dsp:cNvPr id="0" name=""/>
        <dsp:cNvSpPr/>
      </dsp:nvSpPr>
      <dsp:spPr>
        <a:xfrm>
          <a:off x="4461" y="1610955"/>
          <a:ext cx="2443010" cy="1221505"/>
        </a:xfrm>
        <a:prstGeom prst="roundRect">
          <a:avLst>
            <a:gd name="adj" fmla="val 1000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b="1" kern="1200" dirty="0" smtClean="0">
              <a:latin typeface="Tw Cen MT" pitchFamily="34" charset="0"/>
            </a:rPr>
            <a:t>Mengembangkan Sebuah Visi</a:t>
          </a:r>
          <a:endParaRPr lang="id-ID" sz="1800" b="1" kern="1200" dirty="0">
            <a:latin typeface="Tw Cen MT" pitchFamily="34" charset="0"/>
          </a:endParaRPr>
        </a:p>
      </dsp:txBody>
      <dsp:txXfrm>
        <a:off x="40238" y="1646732"/>
        <a:ext cx="2371456" cy="1149951"/>
      </dsp:txXfrm>
    </dsp:sp>
    <dsp:sp modelId="{623B17FA-3859-415E-A7C2-A581CDF8EEBE}">
      <dsp:nvSpPr>
        <dsp:cNvPr id="0" name=""/>
        <dsp:cNvSpPr/>
      </dsp:nvSpPr>
      <dsp:spPr>
        <a:xfrm rot="19457599">
          <a:off x="2334359" y="1845783"/>
          <a:ext cx="1203430" cy="49482"/>
        </a:xfrm>
        <a:custGeom>
          <a:avLst/>
          <a:gdLst/>
          <a:ahLst/>
          <a:cxnLst/>
          <a:rect l="0" t="0" r="0" b="0"/>
          <a:pathLst>
            <a:path>
              <a:moveTo>
                <a:pt x="0" y="24741"/>
              </a:moveTo>
              <a:lnTo>
                <a:pt x="1203430" y="24741"/>
              </a:lnTo>
            </a:path>
          </a:pathLst>
        </a:custGeom>
        <a:noFill/>
        <a:ln w="11429" cap="flat" cmpd="sng" algn="ctr">
          <a:solidFill>
            <a:schemeClr val="accent1">
              <a:shade val="60000"/>
              <a:hueOff val="0"/>
              <a:satOff val="0"/>
              <a:lumOff val="0"/>
              <a:alphaOff val="0"/>
            </a:schemeClr>
          </a:solidFill>
          <a:prstDash val="sysDash"/>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id-ID" sz="1800" kern="1200">
            <a:latin typeface="Tw Cen MT" pitchFamily="34" charset="0"/>
          </a:endParaRPr>
        </a:p>
      </dsp:txBody>
      <dsp:txXfrm>
        <a:off x="2905989" y="1840439"/>
        <a:ext cx="60171" cy="60171"/>
      </dsp:txXfrm>
    </dsp:sp>
    <dsp:sp modelId="{9983D622-0D33-440C-BD67-4ED4D9BD0558}">
      <dsp:nvSpPr>
        <dsp:cNvPr id="0" name=""/>
        <dsp:cNvSpPr/>
      </dsp:nvSpPr>
      <dsp:spPr>
        <a:xfrm>
          <a:off x="3424677" y="908589"/>
          <a:ext cx="2443010" cy="1221505"/>
        </a:xfrm>
        <a:prstGeom prst="roundRect">
          <a:avLst>
            <a:gd name="adj" fmla="val 1000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i="1" kern="1200" dirty="0" smtClean="0">
              <a:latin typeface="Tw Cen MT" pitchFamily="34" charset="0"/>
            </a:rPr>
            <a:t>Desirable Characteristics for a Vision</a:t>
          </a:r>
          <a:endParaRPr lang="id-ID" sz="1800" b="1" i="1" kern="1200" dirty="0">
            <a:latin typeface="Tw Cen MT" pitchFamily="34" charset="0"/>
          </a:endParaRPr>
        </a:p>
      </dsp:txBody>
      <dsp:txXfrm>
        <a:off x="3460454" y="944366"/>
        <a:ext cx="2371456" cy="1149951"/>
      </dsp:txXfrm>
    </dsp:sp>
    <dsp:sp modelId="{8FC4B0E9-2F21-4796-89EB-DE575066E063}">
      <dsp:nvSpPr>
        <dsp:cNvPr id="0" name=""/>
        <dsp:cNvSpPr/>
      </dsp:nvSpPr>
      <dsp:spPr>
        <a:xfrm rot="2142401">
          <a:off x="2334359" y="2548149"/>
          <a:ext cx="1203430" cy="49482"/>
        </a:xfrm>
        <a:custGeom>
          <a:avLst/>
          <a:gdLst/>
          <a:ahLst/>
          <a:cxnLst/>
          <a:rect l="0" t="0" r="0" b="0"/>
          <a:pathLst>
            <a:path>
              <a:moveTo>
                <a:pt x="0" y="24741"/>
              </a:moveTo>
              <a:lnTo>
                <a:pt x="1203430" y="24741"/>
              </a:lnTo>
            </a:path>
          </a:pathLst>
        </a:custGeom>
        <a:noFill/>
        <a:ln w="11429" cap="flat" cmpd="sng" algn="ctr">
          <a:solidFill>
            <a:schemeClr val="accent1">
              <a:shade val="60000"/>
              <a:hueOff val="0"/>
              <a:satOff val="0"/>
              <a:lumOff val="0"/>
              <a:alphaOff val="0"/>
            </a:schemeClr>
          </a:solidFill>
          <a:prstDash val="sysDash"/>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00100">
            <a:lnSpc>
              <a:spcPct val="90000"/>
            </a:lnSpc>
            <a:spcBef>
              <a:spcPct val="0"/>
            </a:spcBef>
            <a:spcAft>
              <a:spcPct val="35000"/>
            </a:spcAft>
          </a:pPr>
          <a:endParaRPr lang="id-ID" sz="1800" kern="1200">
            <a:latin typeface="Tw Cen MT" pitchFamily="34" charset="0"/>
          </a:endParaRPr>
        </a:p>
      </dsp:txBody>
      <dsp:txXfrm>
        <a:off x="2905989" y="2542805"/>
        <a:ext cx="60171" cy="60171"/>
      </dsp:txXfrm>
    </dsp:sp>
    <dsp:sp modelId="{E6FF7EF5-7AB0-4A9B-83FF-7DD60D63EDAB}">
      <dsp:nvSpPr>
        <dsp:cNvPr id="0" name=""/>
        <dsp:cNvSpPr/>
      </dsp:nvSpPr>
      <dsp:spPr>
        <a:xfrm>
          <a:off x="3424677" y="2313320"/>
          <a:ext cx="2443010" cy="1221505"/>
        </a:xfrm>
        <a:prstGeom prst="roundRect">
          <a:avLst>
            <a:gd name="adj" fmla="val 10000"/>
          </a:avLst>
        </a:prstGeom>
        <a:solidFill>
          <a:schemeClr val="accent1">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i="1" kern="1200" dirty="0" smtClean="0">
              <a:latin typeface="Tw Cen MT" pitchFamily="34" charset="0"/>
            </a:rPr>
            <a:t>Elements of a Visio</a:t>
          </a:r>
          <a:r>
            <a:rPr lang="id-ID" sz="1800" b="1" i="1" kern="1200" dirty="0" smtClean="0">
              <a:latin typeface="Tw Cen MT" pitchFamily="34" charset="0"/>
            </a:rPr>
            <a:t>n</a:t>
          </a:r>
          <a:endParaRPr lang="id-ID" sz="1800" b="1" i="1" kern="1200" dirty="0">
            <a:latin typeface="Tw Cen MT" pitchFamily="34" charset="0"/>
          </a:endParaRPr>
        </a:p>
      </dsp:txBody>
      <dsp:txXfrm>
        <a:off x="3460454" y="2349097"/>
        <a:ext cx="2371456" cy="114995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380E9-27FA-AE43-B552-4878C4BAB65F}">
      <dsp:nvSpPr>
        <dsp:cNvPr id="0" name=""/>
        <dsp:cNvSpPr/>
      </dsp:nvSpPr>
      <dsp:spPr>
        <a:xfrm>
          <a:off x="-5169077" y="-791784"/>
          <a:ext cx="6155568" cy="6155568"/>
        </a:xfrm>
        <a:prstGeom prst="blockArc">
          <a:avLst>
            <a:gd name="adj1" fmla="val 18900000"/>
            <a:gd name="adj2" fmla="val 2700000"/>
            <a:gd name="adj3" fmla="val 351"/>
          </a:avLst>
        </a:prstGeom>
        <a:noFill/>
        <a:ln w="11429" cap="flat" cmpd="sng" algn="ctr">
          <a:solidFill>
            <a:schemeClr val="accent6">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2FF020CE-0728-BF40-92B5-C75FF6C9AB13}">
      <dsp:nvSpPr>
        <dsp:cNvPr id="0" name=""/>
        <dsp:cNvSpPr/>
      </dsp:nvSpPr>
      <dsp:spPr>
        <a:xfrm>
          <a:off x="367929" y="240761"/>
          <a:ext cx="8073098" cy="481340"/>
        </a:xfrm>
        <a:prstGeom prst="rect">
          <a:avLst/>
        </a:prstGeom>
        <a:solidFill>
          <a:schemeClr val="accent5">
            <a:hueOff val="0"/>
            <a:satOff val="0"/>
            <a:lumOff val="0"/>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en-US" sz="2200" b="0" kern="1200" smtClean="0">
              <a:latin typeface="Tw Cen MT" pitchFamily="34" charset="0"/>
            </a:rPr>
            <a:t>Involve key stakeholders </a:t>
          </a:r>
          <a:endParaRPr lang="en-US" sz="2200" b="0" kern="1200" dirty="0">
            <a:latin typeface="Tw Cen MT" pitchFamily="34" charset="0"/>
          </a:endParaRPr>
        </a:p>
      </dsp:txBody>
      <dsp:txXfrm>
        <a:off x="367929" y="240761"/>
        <a:ext cx="8073098" cy="481340"/>
      </dsp:txXfrm>
    </dsp:sp>
    <dsp:sp modelId="{F9D625BE-6F7B-D64F-A295-40A8215F870A}">
      <dsp:nvSpPr>
        <dsp:cNvPr id="0" name=""/>
        <dsp:cNvSpPr/>
      </dsp:nvSpPr>
      <dsp:spPr>
        <a:xfrm>
          <a:off x="67092" y="180594"/>
          <a:ext cx="601675" cy="601675"/>
        </a:xfrm>
        <a:prstGeom prst="ellipse">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CF4942F-2C12-924F-8C54-E7DE5FCD4166}">
      <dsp:nvSpPr>
        <dsp:cNvPr id="0" name=""/>
        <dsp:cNvSpPr/>
      </dsp:nvSpPr>
      <dsp:spPr>
        <a:xfrm>
          <a:off x="763864" y="962680"/>
          <a:ext cx="7677163" cy="481340"/>
        </a:xfrm>
        <a:prstGeom prst="rect">
          <a:avLst/>
        </a:prstGeom>
        <a:solidFill>
          <a:schemeClr val="accent5">
            <a:hueOff val="-1004113"/>
            <a:satOff val="8219"/>
            <a:lumOff val="-1333"/>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id-ID" sz="2200" b="0" kern="1200" dirty="0" smtClean="0">
              <a:latin typeface="Tw Cen MT" pitchFamily="34" charset="0"/>
            </a:rPr>
            <a:t>Identify shared values and ideals</a:t>
          </a:r>
          <a:endParaRPr lang="en-US" sz="2200" b="0" kern="1200" dirty="0">
            <a:latin typeface="Tw Cen MT" pitchFamily="34" charset="0"/>
          </a:endParaRPr>
        </a:p>
      </dsp:txBody>
      <dsp:txXfrm>
        <a:off x="763864" y="962680"/>
        <a:ext cx="7677163" cy="481340"/>
      </dsp:txXfrm>
    </dsp:sp>
    <dsp:sp modelId="{4A6B836B-B7CA-884B-82B3-2DAD3AC436DA}">
      <dsp:nvSpPr>
        <dsp:cNvPr id="0" name=""/>
        <dsp:cNvSpPr/>
      </dsp:nvSpPr>
      <dsp:spPr>
        <a:xfrm>
          <a:off x="463027" y="902512"/>
          <a:ext cx="601675" cy="601675"/>
        </a:xfrm>
        <a:prstGeom prst="ellipse">
          <a:avLst/>
        </a:prstGeom>
        <a:solidFill>
          <a:schemeClr val="lt1">
            <a:hueOff val="0"/>
            <a:satOff val="0"/>
            <a:lumOff val="0"/>
            <a:alphaOff val="0"/>
          </a:schemeClr>
        </a:solidFill>
        <a:ln w="9525" cap="flat" cmpd="sng" algn="ctr">
          <a:solidFill>
            <a:schemeClr val="accent5">
              <a:hueOff val="-1004113"/>
              <a:satOff val="8219"/>
              <a:lumOff val="-1333"/>
              <a:alphaOff val="0"/>
            </a:schemeClr>
          </a:solidFill>
          <a:prstDash val="solid"/>
        </a:ln>
        <a:effectLst/>
      </dsp:spPr>
      <dsp:style>
        <a:lnRef idx="1">
          <a:scrgbClr r="0" g="0" b="0"/>
        </a:lnRef>
        <a:fillRef idx="2">
          <a:scrgbClr r="0" g="0" b="0"/>
        </a:fillRef>
        <a:effectRef idx="0">
          <a:scrgbClr r="0" g="0" b="0"/>
        </a:effectRef>
        <a:fontRef idx="minor"/>
      </dsp:style>
    </dsp:sp>
    <dsp:sp modelId="{1896255B-D17D-7C47-A40E-BE796161874F}">
      <dsp:nvSpPr>
        <dsp:cNvPr id="0" name=""/>
        <dsp:cNvSpPr/>
      </dsp:nvSpPr>
      <dsp:spPr>
        <a:xfrm>
          <a:off x="944916" y="1684599"/>
          <a:ext cx="7496112" cy="481340"/>
        </a:xfrm>
        <a:prstGeom prst="rect">
          <a:avLst/>
        </a:prstGeom>
        <a:solidFill>
          <a:schemeClr val="accent5">
            <a:hueOff val="-2008226"/>
            <a:satOff val="16437"/>
            <a:lumOff val="-2666"/>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en-US" sz="2200" b="0" kern="1200" dirty="0" smtClean="0">
              <a:latin typeface="Tw Cen MT" pitchFamily="34" charset="0"/>
            </a:rPr>
            <a:t>Identify strategic objectives with wide appeal</a:t>
          </a:r>
          <a:endParaRPr lang="en-US" sz="2200" b="0" kern="1200" dirty="0">
            <a:latin typeface="Tw Cen MT" pitchFamily="34" charset="0"/>
          </a:endParaRPr>
        </a:p>
      </dsp:txBody>
      <dsp:txXfrm>
        <a:off x="944916" y="1684599"/>
        <a:ext cx="7496112" cy="481340"/>
      </dsp:txXfrm>
    </dsp:sp>
    <dsp:sp modelId="{1A6AD38C-B41E-4B4F-8F53-1763CD173A36}">
      <dsp:nvSpPr>
        <dsp:cNvPr id="0" name=""/>
        <dsp:cNvSpPr/>
      </dsp:nvSpPr>
      <dsp:spPr>
        <a:xfrm>
          <a:off x="644078" y="1624431"/>
          <a:ext cx="601675" cy="601675"/>
        </a:xfrm>
        <a:prstGeom prst="ellipse">
          <a:avLst/>
        </a:prstGeom>
        <a:solidFill>
          <a:schemeClr val="lt1">
            <a:hueOff val="0"/>
            <a:satOff val="0"/>
            <a:lumOff val="0"/>
            <a:alphaOff val="0"/>
          </a:schemeClr>
        </a:solidFill>
        <a:ln w="9525" cap="flat" cmpd="sng" algn="ctr">
          <a:solidFill>
            <a:schemeClr val="accent5">
              <a:hueOff val="-2008226"/>
              <a:satOff val="16437"/>
              <a:lumOff val="-2666"/>
              <a:alphaOff val="0"/>
            </a:schemeClr>
          </a:solidFill>
          <a:prstDash val="solid"/>
        </a:ln>
        <a:effectLst/>
      </dsp:spPr>
      <dsp:style>
        <a:lnRef idx="1">
          <a:scrgbClr r="0" g="0" b="0"/>
        </a:lnRef>
        <a:fillRef idx="2">
          <a:scrgbClr r="0" g="0" b="0"/>
        </a:fillRef>
        <a:effectRef idx="0">
          <a:scrgbClr r="0" g="0" b="0"/>
        </a:effectRef>
        <a:fontRef idx="minor"/>
      </dsp:style>
    </dsp:sp>
    <dsp:sp modelId="{77B0C011-AA1A-574E-ABF6-A895E21DDDC0}">
      <dsp:nvSpPr>
        <dsp:cNvPr id="0" name=""/>
        <dsp:cNvSpPr/>
      </dsp:nvSpPr>
      <dsp:spPr>
        <a:xfrm>
          <a:off x="944916" y="2406060"/>
          <a:ext cx="7496112" cy="481340"/>
        </a:xfrm>
        <a:prstGeom prst="rect">
          <a:avLst/>
        </a:prstGeom>
        <a:solidFill>
          <a:schemeClr val="accent5">
            <a:hueOff val="-3012340"/>
            <a:satOff val="24656"/>
            <a:lumOff val="-4000"/>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en-US" sz="2200" b="0" kern="1200" dirty="0" smtClean="0">
              <a:latin typeface="Tw Cen MT" pitchFamily="34" charset="0"/>
            </a:rPr>
            <a:t>Identify relevant elements in the old ideology</a:t>
          </a:r>
          <a:endParaRPr lang="en-US" sz="2200" b="0" kern="1200" dirty="0">
            <a:latin typeface="Tw Cen MT" pitchFamily="34" charset="0"/>
          </a:endParaRPr>
        </a:p>
      </dsp:txBody>
      <dsp:txXfrm>
        <a:off x="944916" y="2406060"/>
        <a:ext cx="7496112" cy="481340"/>
      </dsp:txXfrm>
    </dsp:sp>
    <dsp:sp modelId="{E728FD6D-9196-DB40-9C3C-C8EE4053D56C}">
      <dsp:nvSpPr>
        <dsp:cNvPr id="0" name=""/>
        <dsp:cNvSpPr/>
      </dsp:nvSpPr>
      <dsp:spPr>
        <a:xfrm>
          <a:off x="644078" y="2345893"/>
          <a:ext cx="601675" cy="601675"/>
        </a:xfrm>
        <a:prstGeom prst="ellipse">
          <a:avLst/>
        </a:prstGeom>
        <a:solidFill>
          <a:schemeClr val="lt1">
            <a:hueOff val="0"/>
            <a:satOff val="0"/>
            <a:lumOff val="0"/>
            <a:alphaOff val="0"/>
          </a:schemeClr>
        </a:solidFill>
        <a:ln w="9525" cap="flat" cmpd="sng" algn="ctr">
          <a:solidFill>
            <a:schemeClr val="accent5">
              <a:hueOff val="-3012340"/>
              <a:satOff val="24656"/>
              <a:lumOff val="-4000"/>
              <a:alphaOff val="0"/>
            </a:schemeClr>
          </a:solidFill>
          <a:prstDash val="solid"/>
        </a:ln>
        <a:effectLst/>
      </dsp:spPr>
      <dsp:style>
        <a:lnRef idx="1">
          <a:scrgbClr r="0" g="0" b="0"/>
        </a:lnRef>
        <a:fillRef idx="2">
          <a:scrgbClr r="0" g="0" b="0"/>
        </a:fillRef>
        <a:effectRef idx="0">
          <a:scrgbClr r="0" g="0" b="0"/>
        </a:effectRef>
        <a:fontRef idx="minor"/>
      </dsp:style>
    </dsp:sp>
    <dsp:sp modelId="{FCACEAFD-8D84-D74D-8C36-41E2F5DA3080}">
      <dsp:nvSpPr>
        <dsp:cNvPr id="0" name=""/>
        <dsp:cNvSpPr/>
      </dsp:nvSpPr>
      <dsp:spPr>
        <a:xfrm>
          <a:off x="763864" y="3127979"/>
          <a:ext cx="7677163" cy="481340"/>
        </a:xfrm>
        <a:prstGeom prst="rect">
          <a:avLst/>
        </a:prstGeom>
        <a:solidFill>
          <a:schemeClr val="accent5">
            <a:hueOff val="-4016453"/>
            <a:satOff val="32874"/>
            <a:lumOff val="-5333"/>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en-US" sz="2200" b="0" kern="1200" dirty="0" smtClean="0">
              <a:latin typeface="Tw Cen MT" pitchFamily="34" charset="0"/>
            </a:rPr>
            <a:t>Link the vision to </a:t>
          </a:r>
          <a:r>
            <a:rPr lang="id-ID" sz="2200" b="0" kern="1200" dirty="0" smtClean="0">
              <a:latin typeface="Tw Cen MT" pitchFamily="34" charset="0"/>
            </a:rPr>
            <a:t>follower</a:t>
          </a:r>
          <a:r>
            <a:rPr lang="en-US" sz="2200" b="0" kern="1200" dirty="0" smtClean="0">
              <a:latin typeface="Tw Cen MT" pitchFamily="34" charset="0"/>
            </a:rPr>
            <a:t> competencies</a:t>
          </a:r>
          <a:r>
            <a:rPr lang="id-ID" sz="2200" b="0" kern="1200" dirty="0" smtClean="0">
              <a:latin typeface="Tw Cen MT" pitchFamily="34" charset="0"/>
            </a:rPr>
            <a:t> and prior achievements</a:t>
          </a:r>
          <a:endParaRPr lang="en-US" sz="2200" b="0" kern="1200" dirty="0">
            <a:latin typeface="Tw Cen MT" pitchFamily="34" charset="0"/>
          </a:endParaRPr>
        </a:p>
      </dsp:txBody>
      <dsp:txXfrm>
        <a:off x="763864" y="3127979"/>
        <a:ext cx="7677163" cy="481340"/>
      </dsp:txXfrm>
    </dsp:sp>
    <dsp:sp modelId="{A085BA56-D723-2042-9896-1D29289377FF}">
      <dsp:nvSpPr>
        <dsp:cNvPr id="0" name=""/>
        <dsp:cNvSpPr/>
      </dsp:nvSpPr>
      <dsp:spPr>
        <a:xfrm>
          <a:off x="463027" y="3067812"/>
          <a:ext cx="601675" cy="601675"/>
        </a:xfrm>
        <a:prstGeom prst="ellipse">
          <a:avLst/>
        </a:prstGeom>
        <a:solidFill>
          <a:schemeClr val="lt1">
            <a:hueOff val="0"/>
            <a:satOff val="0"/>
            <a:lumOff val="0"/>
            <a:alphaOff val="0"/>
          </a:schemeClr>
        </a:solidFill>
        <a:ln w="9525" cap="flat" cmpd="sng" algn="ctr">
          <a:solidFill>
            <a:schemeClr val="accent5">
              <a:hueOff val="-4016453"/>
              <a:satOff val="32874"/>
              <a:lumOff val="-5333"/>
              <a:alphaOff val="0"/>
            </a:schemeClr>
          </a:solidFill>
          <a:prstDash val="solid"/>
        </a:ln>
        <a:effectLst/>
      </dsp:spPr>
      <dsp:style>
        <a:lnRef idx="1">
          <a:scrgbClr r="0" g="0" b="0"/>
        </a:lnRef>
        <a:fillRef idx="2">
          <a:scrgbClr r="0" g="0" b="0"/>
        </a:fillRef>
        <a:effectRef idx="0">
          <a:scrgbClr r="0" g="0" b="0"/>
        </a:effectRef>
        <a:fontRef idx="minor"/>
      </dsp:style>
    </dsp:sp>
    <dsp:sp modelId="{9B634327-1C0E-A045-AC20-99E44958AAC8}">
      <dsp:nvSpPr>
        <dsp:cNvPr id="0" name=""/>
        <dsp:cNvSpPr/>
      </dsp:nvSpPr>
      <dsp:spPr>
        <a:xfrm>
          <a:off x="367929" y="3849898"/>
          <a:ext cx="8073098" cy="481340"/>
        </a:xfrm>
        <a:prstGeom prst="rect">
          <a:avLst/>
        </a:prstGeom>
        <a:solidFill>
          <a:schemeClr val="accent5">
            <a:hueOff val="-5020566"/>
            <a:satOff val="41093"/>
            <a:lumOff val="-6666"/>
            <a:alphaOff val="0"/>
          </a:schemeClr>
        </a:solidFill>
        <a:ln>
          <a:noFill/>
        </a:ln>
        <a:effectLst>
          <a:outerShdw blurRad="50800" dist="254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2064" tIns="55880" rIns="55880" bIns="55880" numCol="1" spcCol="1270" anchor="ctr" anchorCtr="0">
          <a:noAutofit/>
        </a:bodyPr>
        <a:lstStyle/>
        <a:p>
          <a:pPr lvl="0" algn="l" defTabSz="977900">
            <a:lnSpc>
              <a:spcPct val="90000"/>
            </a:lnSpc>
            <a:spcBef>
              <a:spcPct val="0"/>
            </a:spcBef>
            <a:spcAft>
              <a:spcPct val="35000"/>
            </a:spcAft>
          </a:pPr>
          <a:r>
            <a:rPr lang="id-ID" sz="2200" b="0" kern="1200" dirty="0" smtClean="0">
              <a:latin typeface="Tw Cen MT" pitchFamily="34" charset="0"/>
            </a:rPr>
            <a:t>Continually assess and refine the vision</a:t>
          </a:r>
          <a:endParaRPr lang="en-US" sz="2200" b="0" kern="1200" dirty="0">
            <a:latin typeface="Tw Cen MT" pitchFamily="34" charset="0"/>
          </a:endParaRPr>
        </a:p>
      </dsp:txBody>
      <dsp:txXfrm>
        <a:off x="367929" y="3849898"/>
        <a:ext cx="8073098" cy="481340"/>
      </dsp:txXfrm>
    </dsp:sp>
    <dsp:sp modelId="{11D52DFA-627C-6941-A4C3-38B3C5B835C1}">
      <dsp:nvSpPr>
        <dsp:cNvPr id="0" name=""/>
        <dsp:cNvSpPr/>
      </dsp:nvSpPr>
      <dsp:spPr>
        <a:xfrm>
          <a:off x="67092" y="3789730"/>
          <a:ext cx="601675" cy="601675"/>
        </a:xfrm>
        <a:prstGeom prst="ellipse">
          <a:avLst/>
        </a:prstGeom>
        <a:solidFill>
          <a:schemeClr val="lt1">
            <a:hueOff val="0"/>
            <a:satOff val="0"/>
            <a:lumOff val="0"/>
            <a:alphaOff val="0"/>
          </a:schemeClr>
        </a:solidFill>
        <a:ln w="9525" cap="flat" cmpd="sng" algn="ctr">
          <a:solidFill>
            <a:schemeClr val="accent5">
              <a:hueOff val="-5020566"/>
              <a:satOff val="41093"/>
              <a:lumOff val="-6666"/>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3"/>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19" y="8"/>
            <a:ext cx="9143984" cy="4571994"/>
          </a:xfrm>
          <a:custGeom>
            <a:avLst/>
            <a:gdLst/>
            <a:ahLst/>
            <a:cxnLst/>
            <a:rect l="l" t="t" r="r" b="b"/>
            <a:pathLst>
              <a:path w="12191978" h="4571994">
                <a:moveTo>
                  <a:pt x="1" y="4316129"/>
                </a:moveTo>
                <a:lnTo>
                  <a:pt x="255863" y="4571991"/>
                </a:lnTo>
                <a:lnTo>
                  <a:pt x="203619" y="4571991"/>
                </a:lnTo>
                <a:lnTo>
                  <a:pt x="1" y="4368373"/>
                </a:lnTo>
                <a:close/>
                <a:moveTo>
                  <a:pt x="12191973" y="4312831"/>
                </a:moveTo>
                <a:lnTo>
                  <a:pt x="12191972" y="4365076"/>
                </a:lnTo>
                <a:lnTo>
                  <a:pt x="11985055" y="4571992"/>
                </a:lnTo>
                <a:lnTo>
                  <a:pt x="11932811" y="4571993"/>
                </a:lnTo>
                <a:close/>
                <a:moveTo>
                  <a:pt x="11817249" y="4076816"/>
                </a:moveTo>
                <a:lnTo>
                  <a:pt x="11928074" y="4076816"/>
                </a:lnTo>
                <a:lnTo>
                  <a:pt x="11928074" y="4187641"/>
                </a:lnTo>
                <a:lnTo>
                  <a:pt x="11817249" y="4187641"/>
                </a:lnTo>
                <a:close/>
                <a:moveTo>
                  <a:pt x="10766437" y="4076816"/>
                </a:moveTo>
                <a:lnTo>
                  <a:pt x="10877262" y="4076816"/>
                </a:lnTo>
                <a:lnTo>
                  <a:pt x="10877262" y="4187641"/>
                </a:lnTo>
                <a:lnTo>
                  <a:pt x="10766437" y="4187641"/>
                </a:lnTo>
                <a:close/>
                <a:moveTo>
                  <a:pt x="9715629" y="4076816"/>
                </a:moveTo>
                <a:lnTo>
                  <a:pt x="9826454" y="4076816"/>
                </a:lnTo>
                <a:lnTo>
                  <a:pt x="9826454" y="4187641"/>
                </a:lnTo>
                <a:lnTo>
                  <a:pt x="9715629" y="4187641"/>
                </a:lnTo>
                <a:close/>
                <a:moveTo>
                  <a:pt x="8664821" y="4076816"/>
                </a:moveTo>
                <a:lnTo>
                  <a:pt x="8775646" y="4076816"/>
                </a:lnTo>
                <a:lnTo>
                  <a:pt x="8775646" y="4187641"/>
                </a:lnTo>
                <a:lnTo>
                  <a:pt x="8664821" y="4187641"/>
                </a:lnTo>
                <a:close/>
                <a:moveTo>
                  <a:pt x="7614013" y="4076816"/>
                </a:moveTo>
                <a:lnTo>
                  <a:pt x="7724838" y="4076816"/>
                </a:lnTo>
                <a:lnTo>
                  <a:pt x="7724838" y="4187641"/>
                </a:lnTo>
                <a:lnTo>
                  <a:pt x="7614013" y="4187641"/>
                </a:lnTo>
                <a:close/>
                <a:moveTo>
                  <a:pt x="6563205" y="4076816"/>
                </a:moveTo>
                <a:lnTo>
                  <a:pt x="6674030" y="4076816"/>
                </a:lnTo>
                <a:lnTo>
                  <a:pt x="6674030" y="4187641"/>
                </a:lnTo>
                <a:lnTo>
                  <a:pt x="6563205" y="4187641"/>
                </a:lnTo>
                <a:close/>
                <a:moveTo>
                  <a:pt x="5512397" y="4076816"/>
                </a:moveTo>
                <a:lnTo>
                  <a:pt x="5623222" y="4076816"/>
                </a:lnTo>
                <a:lnTo>
                  <a:pt x="5623222" y="4187641"/>
                </a:lnTo>
                <a:lnTo>
                  <a:pt x="5512397" y="4187641"/>
                </a:lnTo>
                <a:close/>
                <a:moveTo>
                  <a:pt x="4461589" y="4076816"/>
                </a:moveTo>
                <a:lnTo>
                  <a:pt x="4572414" y="4076816"/>
                </a:lnTo>
                <a:lnTo>
                  <a:pt x="4572414" y="4187641"/>
                </a:lnTo>
                <a:lnTo>
                  <a:pt x="4461589" y="4187641"/>
                </a:lnTo>
                <a:close/>
                <a:moveTo>
                  <a:pt x="3410782" y="4076816"/>
                </a:moveTo>
                <a:lnTo>
                  <a:pt x="3521608" y="4076816"/>
                </a:lnTo>
                <a:lnTo>
                  <a:pt x="3521608" y="4187641"/>
                </a:lnTo>
                <a:lnTo>
                  <a:pt x="3410782" y="4187641"/>
                </a:lnTo>
                <a:close/>
                <a:moveTo>
                  <a:pt x="2359975" y="4076816"/>
                </a:moveTo>
                <a:lnTo>
                  <a:pt x="2470800" y="4076816"/>
                </a:lnTo>
                <a:lnTo>
                  <a:pt x="2470800" y="4187641"/>
                </a:lnTo>
                <a:lnTo>
                  <a:pt x="2359975" y="4187641"/>
                </a:lnTo>
                <a:close/>
                <a:moveTo>
                  <a:pt x="1309167" y="4076816"/>
                </a:moveTo>
                <a:lnTo>
                  <a:pt x="1419992" y="4076816"/>
                </a:lnTo>
                <a:lnTo>
                  <a:pt x="1419992" y="4187641"/>
                </a:lnTo>
                <a:lnTo>
                  <a:pt x="1309167" y="4187641"/>
                </a:lnTo>
                <a:close/>
                <a:moveTo>
                  <a:pt x="258359" y="4076816"/>
                </a:moveTo>
                <a:lnTo>
                  <a:pt x="369184" y="4076816"/>
                </a:lnTo>
                <a:lnTo>
                  <a:pt x="369184" y="4187641"/>
                </a:lnTo>
                <a:lnTo>
                  <a:pt x="258359" y="4187641"/>
                </a:lnTo>
                <a:close/>
                <a:moveTo>
                  <a:pt x="11291841" y="3551209"/>
                </a:moveTo>
                <a:lnTo>
                  <a:pt x="11402666" y="3551209"/>
                </a:lnTo>
                <a:lnTo>
                  <a:pt x="11402666" y="3662034"/>
                </a:lnTo>
                <a:lnTo>
                  <a:pt x="11291841" y="3662034"/>
                </a:lnTo>
                <a:close/>
                <a:moveTo>
                  <a:pt x="10241033" y="3551209"/>
                </a:moveTo>
                <a:lnTo>
                  <a:pt x="10351858" y="3551209"/>
                </a:lnTo>
                <a:lnTo>
                  <a:pt x="10351858" y="3662034"/>
                </a:lnTo>
                <a:lnTo>
                  <a:pt x="10241033" y="3662034"/>
                </a:lnTo>
                <a:close/>
                <a:moveTo>
                  <a:pt x="9190225" y="3551209"/>
                </a:moveTo>
                <a:lnTo>
                  <a:pt x="9301050" y="3551209"/>
                </a:lnTo>
                <a:lnTo>
                  <a:pt x="9301050" y="3662034"/>
                </a:lnTo>
                <a:lnTo>
                  <a:pt x="9190225" y="3662034"/>
                </a:lnTo>
                <a:close/>
                <a:moveTo>
                  <a:pt x="8139417" y="3551209"/>
                </a:moveTo>
                <a:lnTo>
                  <a:pt x="8250242" y="3551209"/>
                </a:lnTo>
                <a:lnTo>
                  <a:pt x="8250242" y="3662034"/>
                </a:lnTo>
                <a:lnTo>
                  <a:pt x="8139417" y="3662034"/>
                </a:lnTo>
                <a:close/>
                <a:moveTo>
                  <a:pt x="7088609" y="3551209"/>
                </a:moveTo>
                <a:lnTo>
                  <a:pt x="7199434" y="3551209"/>
                </a:lnTo>
                <a:lnTo>
                  <a:pt x="7199434" y="3662034"/>
                </a:lnTo>
                <a:lnTo>
                  <a:pt x="7088609" y="3662034"/>
                </a:lnTo>
                <a:close/>
                <a:moveTo>
                  <a:pt x="6037801" y="3551209"/>
                </a:moveTo>
                <a:lnTo>
                  <a:pt x="6148626" y="3551209"/>
                </a:lnTo>
                <a:lnTo>
                  <a:pt x="6148626" y="3662034"/>
                </a:lnTo>
                <a:lnTo>
                  <a:pt x="6037801" y="3662034"/>
                </a:lnTo>
                <a:close/>
                <a:moveTo>
                  <a:pt x="4986998" y="3551209"/>
                </a:moveTo>
                <a:lnTo>
                  <a:pt x="5097826" y="3551209"/>
                </a:lnTo>
                <a:lnTo>
                  <a:pt x="5097826" y="3662034"/>
                </a:lnTo>
                <a:lnTo>
                  <a:pt x="4986998" y="3662034"/>
                </a:lnTo>
                <a:close/>
                <a:moveTo>
                  <a:pt x="3936196" y="3551209"/>
                </a:moveTo>
                <a:lnTo>
                  <a:pt x="4047020" y="3551209"/>
                </a:lnTo>
                <a:lnTo>
                  <a:pt x="4047020" y="3662034"/>
                </a:lnTo>
                <a:lnTo>
                  <a:pt x="3936196" y="3662034"/>
                </a:lnTo>
                <a:close/>
                <a:moveTo>
                  <a:pt x="2885389" y="3551209"/>
                </a:moveTo>
                <a:lnTo>
                  <a:pt x="2996214" y="3551209"/>
                </a:lnTo>
                <a:lnTo>
                  <a:pt x="2996214" y="3662034"/>
                </a:lnTo>
                <a:lnTo>
                  <a:pt x="2885389" y="3662034"/>
                </a:lnTo>
                <a:close/>
                <a:moveTo>
                  <a:pt x="1834579" y="3551209"/>
                </a:moveTo>
                <a:lnTo>
                  <a:pt x="1945404" y="3551209"/>
                </a:lnTo>
                <a:lnTo>
                  <a:pt x="1945404" y="3662034"/>
                </a:lnTo>
                <a:lnTo>
                  <a:pt x="1834579" y="3662034"/>
                </a:lnTo>
                <a:close/>
                <a:moveTo>
                  <a:pt x="783773" y="3551209"/>
                </a:moveTo>
                <a:lnTo>
                  <a:pt x="894598" y="3551209"/>
                </a:lnTo>
                <a:lnTo>
                  <a:pt x="894598" y="3662034"/>
                </a:lnTo>
                <a:lnTo>
                  <a:pt x="783773" y="3662034"/>
                </a:lnTo>
                <a:close/>
                <a:moveTo>
                  <a:pt x="2942310" y="3107960"/>
                </a:moveTo>
                <a:lnTo>
                  <a:pt x="2470811" y="3579460"/>
                </a:lnTo>
                <a:lnTo>
                  <a:pt x="2470811" y="3634896"/>
                </a:lnTo>
                <a:lnTo>
                  <a:pt x="2942311" y="4106397"/>
                </a:lnTo>
                <a:lnTo>
                  <a:pt x="3410794" y="3637915"/>
                </a:lnTo>
                <a:lnTo>
                  <a:pt x="3410794" y="3576442"/>
                </a:lnTo>
                <a:close/>
                <a:moveTo>
                  <a:pt x="840944" y="3107960"/>
                </a:moveTo>
                <a:lnTo>
                  <a:pt x="369194" y="3579710"/>
                </a:lnTo>
                <a:lnTo>
                  <a:pt x="369194" y="3634648"/>
                </a:lnTo>
                <a:lnTo>
                  <a:pt x="840944" y="4106399"/>
                </a:lnTo>
                <a:lnTo>
                  <a:pt x="1309176" y="3638165"/>
                </a:lnTo>
                <a:lnTo>
                  <a:pt x="1309176" y="3576193"/>
                </a:lnTo>
                <a:close/>
                <a:moveTo>
                  <a:pt x="3992986" y="3107959"/>
                </a:moveTo>
                <a:lnTo>
                  <a:pt x="3521621" y="3579335"/>
                </a:lnTo>
                <a:lnTo>
                  <a:pt x="3521621" y="3635021"/>
                </a:lnTo>
                <a:lnTo>
                  <a:pt x="3992986" y="4106398"/>
                </a:lnTo>
                <a:lnTo>
                  <a:pt x="4461593" y="3637778"/>
                </a:lnTo>
                <a:lnTo>
                  <a:pt x="4461593" y="3576578"/>
                </a:lnTo>
                <a:close/>
                <a:moveTo>
                  <a:pt x="1891624" y="3107959"/>
                </a:moveTo>
                <a:lnTo>
                  <a:pt x="1420001" y="3579584"/>
                </a:lnTo>
                <a:lnTo>
                  <a:pt x="1420001" y="3634774"/>
                </a:lnTo>
                <a:lnTo>
                  <a:pt x="1891623" y="4106397"/>
                </a:lnTo>
                <a:lnTo>
                  <a:pt x="2359987" y="3638040"/>
                </a:lnTo>
                <a:lnTo>
                  <a:pt x="2359987" y="3576315"/>
                </a:lnTo>
                <a:close/>
                <a:moveTo>
                  <a:pt x="8195689" y="3107959"/>
                </a:moveTo>
                <a:lnTo>
                  <a:pt x="7724838" y="3578810"/>
                </a:lnTo>
                <a:lnTo>
                  <a:pt x="7724838" y="3635541"/>
                </a:lnTo>
                <a:lnTo>
                  <a:pt x="8195691" y="4106395"/>
                </a:lnTo>
                <a:lnTo>
                  <a:pt x="8664821" y="3637265"/>
                </a:lnTo>
                <a:lnTo>
                  <a:pt x="8664821" y="3577091"/>
                </a:lnTo>
                <a:close/>
                <a:moveTo>
                  <a:pt x="5043664" y="3107959"/>
                </a:moveTo>
                <a:lnTo>
                  <a:pt x="4572419" y="3579197"/>
                </a:lnTo>
                <a:lnTo>
                  <a:pt x="4572419" y="3635159"/>
                </a:lnTo>
                <a:lnTo>
                  <a:pt x="5043662" y="4106396"/>
                </a:lnTo>
                <a:lnTo>
                  <a:pt x="5512402" y="3637650"/>
                </a:lnTo>
                <a:lnTo>
                  <a:pt x="5512402" y="3576704"/>
                </a:lnTo>
                <a:close/>
                <a:moveTo>
                  <a:pt x="6094326" y="3107958"/>
                </a:moveTo>
                <a:lnTo>
                  <a:pt x="5623226" y="3579070"/>
                </a:lnTo>
                <a:lnTo>
                  <a:pt x="5623226" y="3635285"/>
                </a:lnTo>
                <a:lnTo>
                  <a:pt x="6094326" y="4106397"/>
                </a:lnTo>
                <a:lnTo>
                  <a:pt x="6563205" y="3637518"/>
                </a:lnTo>
                <a:lnTo>
                  <a:pt x="6563205" y="3576837"/>
                </a:lnTo>
                <a:close/>
                <a:moveTo>
                  <a:pt x="9246372" y="3107957"/>
                </a:moveTo>
                <a:lnTo>
                  <a:pt x="8775646" y="3578683"/>
                </a:lnTo>
                <a:lnTo>
                  <a:pt x="8775646" y="3635671"/>
                </a:lnTo>
                <a:lnTo>
                  <a:pt x="9246369" y="4106395"/>
                </a:lnTo>
                <a:lnTo>
                  <a:pt x="9715629" y="3637135"/>
                </a:lnTo>
                <a:lnTo>
                  <a:pt x="9715629" y="3577215"/>
                </a:lnTo>
                <a:close/>
                <a:moveTo>
                  <a:pt x="7145009" y="3107957"/>
                </a:moveTo>
                <a:lnTo>
                  <a:pt x="6674030" y="3578936"/>
                </a:lnTo>
                <a:lnTo>
                  <a:pt x="6674030" y="3635418"/>
                </a:lnTo>
                <a:lnTo>
                  <a:pt x="7145007" y="4106396"/>
                </a:lnTo>
                <a:lnTo>
                  <a:pt x="7614013" y="3637390"/>
                </a:lnTo>
                <a:lnTo>
                  <a:pt x="7614013" y="3576961"/>
                </a:lnTo>
                <a:close/>
                <a:moveTo>
                  <a:pt x="11347734" y="3107957"/>
                </a:moveTo>
                <a:lnTo>
                  <a:pt x="10877262" y="3578428"/>
                </a:lnTo>
                <a:lnTo>
                  <a:pt x="10877262" y="3635922"/>
                </a:lnTo>
                <a:lnTo>
                  <a:pt x="11347735" y="4106396"/>
                </a:lnTo>
                <a:lnTo>
                  <a:pt x="11817249" y="3636882"/>
                </a:lnTo>
                <a:lnTo>
                  <a:pt x="11817249" y="3577472"/>
                </a:lnTo>
                <a:close/>
                <a:moveTo>
                  <a:pt x="10297053" y="3107955"/>
                </a:moveTo>
                <a:lnTo>
                  <a:pt x="9826454" y="3578554"/>
                </a:lnTo>
                <a:lnTo>
                  <a:pt x="9826454" y="3635794"/>
                </a:lnTo>
                <a:lnTo>
                  <a:pt x="10297054" y="4106394"/>
                </a:lnTo>
                <a:lnTo>
                  <a:pt x="10766437" y="3637011"/>
                </a:lnTo>
                <a:lnTo>
                  <a:pt x="10766437" y="3577339"/>
                </a:lnTo>
                <a:close/>
                <a:moveTo>
                  <a:pt x="11817249" y="3027334"/>
                </a:moveTo>
                <a:lnTo>
                  <a:pt x="11928074" y="3027334"/>
                </a:lnTo>
                <a:lnTo>
                  <a:pt x="11928074" y="3138159"/>
                </a:lnTo>
                <a:lnTo>
                  <a:pt x="11817249" y="3138159"/>
                </a:lnTo>
                <a:close/>
                <a:moveTo>
                  <a:pt x="10766437" y="3027334"/>
                </a:moveTo>
                <a:lnTo>
                  <a:pt x="10877262" y="3027334"/>
                </a:lnTo>
                <a:lnTo>
                  <a:pt x="10877262" y="3138159"/>
                </a:lnTo>
                <a:lnTo>
                  <a:pt x="10766437" y="3138159"/>
                </a:lnTo>
                <a:close/>
                <a:moveTo>
                  <a:pt x="9715629" y="3027334"/>
                </a:moveTo>
                <a:lnTo>
                  <a:pt x="9826454" y="3027334"/>
                </a:lnTo>
                <a:lnTo>
                  <a:pt x="9826454" y="3138159"/>
                </a:lnTo>
                <a:lnTo>
                  <a:pt x="9715629" y="3138159"/>
                </a:lnTo>
                <a:close/>
                <a:moveTo>
                  <a:pt x="8664821" y="3027334"/>
                </a:moveTo>
                <a:lnTo>
                  <a:pt x="8775646" y="3027334"/>
                </a:lnTo>
                <a:lnTo>
                  <a:pt x="8775646" y="3138159"/>
                </a:lnTo>
                <a:lnTo>
                  <a:pt x="8664821" y="3138159"/>
                </a:lnTo>
                <a:close/>
                <a:moveTo>
                  <a:pt x="7614013" y="3027334"/>
                </a:moveTo>
                <a:lnTo>
                  <a:pt x="7724838" y="3027334"/>
                </a:lnTo>
                <a:lnTo>
                  <a:pt x="7724838" y="3138159"/>
                </a:lnTo>
                <a:lnTo>
                  <a:pt x="7614013" y="3138159"/>
                </a:lnTo>
                <a:close/>
                <a:moveTo>
                  <a:pt x="6563205" y="3027334"/>
                </a:moveTo>
                <a:lnTo>
                  <a:pt x="6674030" y="3027334"/>
                </a:lnTo>
                <a:lnTo>
                  <a:pt x="6674030" y="3138159"/>
                </a:lnTo>
                <a:lnTo>
                  <a:pt x="6563205" y="3138159"/>
                </a:lnTo>
                <a:close/>
                <a:moveTo>
                  <a:pt x="5512400" y="3027334"/>
                </a:moveTo>
                <a:lnTo>
                  <a:pt x="5623225" y="3027334"/>
                </a:lnTo>
                <a:lnTo>
                  <a:pt x="5623225" y="3138159"/>
                </a:lnTo>
                <a:lnTo>
                  <a:pt x="5512400" y="3138159"/>
                </a:lnTo>
                <a:close/>
                <a:moveTo>
                  <a:pt x="4461592" y="3027334"/>
                </a:moveTo>
                <a:lnTo>
                  <a:pt x="4572417" y="3027334"/>
                </a:lnTo>
                <a:lnTo>
                  <a:pt x="4572417" y="3138159"/>
                </a:lnTo>
                <a:lnTo>
                  <a:pt x="4461592" y="3138159"/>
                </a:lnTo>
                <a:close/>
                <a:moveTo>
                  <a:pt x="3410790" y="3027334"/>
                </a:moveTo>
                <a:lnTo>
                  <a:pt x="3521616" y="3027334"/>
                </a:lnTo>
                <a:lnTo>
                  <a:pt x="3521616" y="3138159"/>
                </a:lnTo>
                <a:lnTo>
                  <a:pt x="3410790" y="3138159"/>
                </a:lnTo>
                <a:close/>
                <a:moveTo>
                  <a:pt x="2359982" y="3027334"/>
                </a:moveTo>
                <a:lnTo>
                  <a:pt x="2470807" y="3027334"/>
                </a:lnTo>
                <a:lnTo>
                  <a:pt x="2470807" y="3138159"/>
                </a:lnTo>
                <a:lnTo>
                  <a:pt x="2359982" y="3138159"/>
                </a:lnTo>
                <a:close/>
                <a:moveTo>
                  <a:pt x="1309173" y="3027334"/>
                </a:moveTo>
                <a:lnTo>
                  <a:pt x="1419997" y="3027334"/>
                </a:lnTo>
                <a:lnTo>
                  <a:pt x="1419997" y="3138159"/>
                </a:lnTo>
                <a:lnTo>
                  <a:pt x="1309173" y="3138159"/>
                </a:lnTo>
                <a:close/>
                <a:moveTo>
                  <a:pt x="258365" y="3027334"/>
                </a:moveTo>
                <a:lnTo>
                  <a:pt x="369190" y="3027334"/>
                </a:lnTo>
                <a:lnTo>
                  <a:pt x="369190" y="3138159"/>
                </a:lnTo>
                <a:lnTo>
                  <a:pt x="258365" y="3138159"/>
                </a:lnTo>
                <a:close/>
                <a:moveTo>
                  <a:pt x="10794114" y="2610895"/>
                </a:moveTo>
                <a:lnTo>
                  <a:pt x="10323174" y="3081834"/>
                </a:lnTo>
                <a:lnTo>
                  <a:pt x="10792548" y="3551209"/>
                </a:lnTo>
                <a:lnTo>
                  <a:pt x="10852239" y="3551209"/>
                </a:lnTo>
                <a:lnTo>
                  <a:pt x="11321612" y="3081835"/>
                </a:lnTo>
                <a:lnTo>
                  <a:pt x="10850672" y="2610895"/>
                </a:lnTo>
                <a:close/>
                <a:moveTo>
                  <a:pt x="9743434" y="2610895"/>
                </a:moveTo>
                <a:lnTo>
                  <a:pt x="9272494" y="3081834"/>
                </a:lnTo>
                <a:lnTo>
                  <a:pt x="9741869" y="3551209"/>
                </a:lnTo>
                <a:lnTo>
                  <a:pt x="9801555" y="3551209"/>
                </a:lnTo>
                <a:lnTo>
                  <a:pt x="10270931" y="3081833"/>
                </a:lnTo>
                <a:lnTo>
                  <a:pt x="9799992" y="2610895"/>
                </a:lnTo>
                <a:close/>
                <a:moveTo>
                  <a:pt x="8692754" y="2610895"/>
                </a:moveTo>
                <a:lnTo>
                  <a:pt x="8221811" y="3081837"/>
                </a:lnTo>
                <a:lnTo>
                  <a:pt x="8691183" y="3551209"/>
                </a:lnTo>
                <a:lnTo>
                  <a:pt x="8750876" y="3551209"/>
                </a:lnTo>
                <a:lnTo>
                  <a:pt x="9220250" y="3081835"/>
                </a:lnTo>
                <a:lnTo>
                  <a:pt x="8749310" y="2610895"/>
                </a:lnTo>
                <a:close/>
                <a:moveTo>
                  <a:pt x="7642070" y="2610895"/>
                </a:moveTo>
                <a:lnTo>
                  <a:pt x="7171131" y="3081835"/>
                </a:lnTo>
                <a:lnTo>
                  <a:pt x="7640505" y="3551209"/>
                </a:lnTo>
                <a:lnTo>
                  <a:pt x="7700194" y="3551209"/>
                </a:lnTo>
                <a:lnTo>
                  <a:pt x="8169567" y="3081836"/>
                </a:lnTo>
                <a:lnTo>
                  <a:pt x="7698625" y="2610895"/>
                </a:lnTo>
                <a:close/>
                <a:moveTo>
                  <a:pt x="6591389" y="2610895"/>
                </a:moveTo>
                <a:lnTo>
                  <a:pt x="6120448" y="3081836"/>
                </a:lnTo>
                <a:lnTo>
                  <a:pt x="6589820" y="3551209"/>
                </a:lnTo>
                <a:lnTo>
                  <a:pt x="6649514" y="3551209"/>
                </a:lnTo>
                <a:lnTo>
                  <a:pt x="7118887" y="3081836"/>
                </a:lnTo>
                <a:lnTo>
                  <a:pt x="6647947" y="2610895"/>
                </a:lnTo>
                <a:close/>
                <a:moveTo>
                  <a:pt x="5540722" y="2610895"/>
                </a:moveTo>
                <a:lnTo>
                  <a:pt x="5069790" y="3081837"/>
                </a:lnTo>
                <a:lnTo>
                  <a:pt x="5539152" y="3551209"/>
                </a:lnTo>
                <a:lnTo>
                  <a:pt x="5598843" y="3551209"/>
                </a:lnTo>
                <a:lnTo>
                  <a:pt x="6068204" y="3081836"/>
                </a:lnTo>
                <a:lnTo>
                  <a:pt x="5597274" y="2610895"/>
                </a:lnTo>
                <a:close/>
                <a:moveTo>
                  <a:pt x="4490039" y="2610895"/>
                </a:moveTo>
                <a:lnTo>
                  <a:pt x="4019108" y="3081837"/>
                </a:lnTo>
                <a:lnTo>
                  <a:pt x="4488467" y="3551209"/>
                </a:lnTo>
                <a:lnTo>
                  <a:pt x="4548162" y="3551209"/>
                </a:lnTo>
                <a:lnTo>
                  <a:pt x="5017539" y="3081837"/>
                </a:lnTo>
                <a:lnTo>
                  <a:pt x="4546591" y="2610895"/>
                </a:lnTo>
                <a:close/>
                <a:moveTo>
                  <a:pt x="3439377" y="2610895"/>
                </a:moveTo>
                <a:lnTo>
                  <a:pt x="2968431" y="3081838"/>
                </a:lnTo>
                <a:lnTo>
                  <a:pt x="3437805" y="3551209"/>
                </a:lnTo>
                <a:lnTo>
                  <a:pt x="3497502" y="3551209"/>
                </a:lnTo>
                <a:lnTo>
                  <a:pt x="3966864" y="3081837"/>
                </a:lnTo>
                <a:lnTo>
                  <a:pt x="3495931" y="2610895"/>
                </a:lnTo>
                <a:close/>
                <a:moveTo>
                  <a:pt x="2388695" y="2610895"/>
                </a:moveTo>
                <a:lnTo>
                  <a:pt x="1917746" y="3081837"/>
                </a:lnTo>
                <a:lnTo>
                  <a:pt x="2387125" y="3551209"/>
                </a:lnTo>
                <a:lnTo>
                  <a:pt x="2446819" y="3551209"/>
                </a:lnTo>
                <a:lnTo>
                  <a:pt x="2916188" y="3081838"/>
                </a:lnTo>
                <a:lnTo>
                  <a:pt x="2445246" y="2610895"/>
                </a:lnTo>
                <a:close/>
                <a:moveTo>
                  <a:pt x="1338007" y="2610895"/>
                </a:moveTo>
                <a:lnTo>
                  <a:pt x="867066" y="3081838"/>
                </a:lnTo>
                <a:lnTo>
                  <a:pt x="1336436" y="3551209"/>
                </a:lnTo>
                <a:lnTo>
                  <a:pt x="1396132" y="3551209"/>
                </a:lnTo>
                <a:lnTo>
                  <a:pt x="1865502" y="3081837"/>
                </a:lnTo>
                <a:lnTo>
                  <a:pt x="1394561" y="2610895"/>
                </a:lnTo>
                <a:close/>
                <a:moveTo>
                  <a:pt x="11291841" y="2500070"/>
                </a:moveTo>
                <a:lnTo>
                  <a:pt x="11402666" y="2500070"/>
                </a:lnTo>
                <a:lnTo>
                  <a:pt x="11402666" y="2610895"/>
                </a:lnTo>
                <a:lnTo>
                  <a:pt x="11291841" y="2610895"/>
                </a:lnTo>
                <a:close/>
                <a:moveTo>
                  <a:pt x="10241033" y="2500070"/>
                </a:moveTo>
                <a:lnTo>
                  <a:pt x="10351858" y="2500070"/>
                </a:lnTo>
                <a:lnTo>
                  <a:pt x="10351858" y="2610895"/>
                </a:lnTo>
                <a:lnTo>
                  <a:pt x="10241033" y="2610895"/>
                </a:lnTo>
                <a:close/>
                <a:moveTo>
                  <a:pt x="9190225" y="2500070"/>
                </a:moveTo>
                <a:lnTo>
                  <a:pt x="9301050" y="2500070"/>
                </a:lnTo>
                <a:lnTo>
                  <a:pt x="9301050" y="2610895"/>
                </a:lnTo>
                <a:lnTo>
                  <a:pt x="9190225" y="2610895"/>
                </a:lnTo>
                <a:close/>
                <a:moveTo>
                  <a:pt x="8139417" y="2500070"/>
                </a:moveTo>
                <a:lnTo>
                  <a:pt x="8250242" y="2500070"/>
                </a:lnTo>
                <a:lnTo>
                  <a:pt x="8250242" y="2610895"/>
                </a:lnTo>
                <a:lnTo>
                  <a:pt x="8139417" y="2610895"/>
                </a:lnTo>
                <a:close/>
                <a:moveTo>
                  <a:pt x="7088609" y="2500070"/>
                </a:moveTo>
                <a:lnTo>
                  <a:pt x="7199434" y="2500070"/>
                </a:lnTo>
                <a:lnTo>
                  <a:pt x="7199434" y="2610895"/>
                </a:lnTo>
                <a:lnTo>
                  <a:pt x="7088609" y="2610895"/>
                </a:lnTo>
                <a:close/>
                <a:moveTo>
                  <a:pt x="6037801" y="2500070"/>
                </a:moveTo>
                <a:lnTo>
                  <a:pt x="6148626" y="2500070"/>
                </a:lnTo>
                <a:lnTo>
                  <a:pt x="6148626" y="2610895"/>
                </a:lnTo>
                <a:lnTo>
                  <a:pt x="6037801" y="2610895"/>
                </a:lnTo>
                <a:close/>
                <a:moveTo>
                  <a:pt x="4987000" y="2500070"/>
                </a:moveTo>
                <a:lnTo>
                  <a:pt x="5097829" y="2500070"/>
                </a:lnTo>
                <a:lnTo>
                  <a:pt x="5097829" y="2610895"/>
                </a:lnTo>
                <a:lnTo>
                  <a:pt x="4987000" y="2610895"/>
                </a:lnTo>
                <a:close/>
                <a:moveTo>
                  <a:pt x="3936200" y="2500070"/>
                </a:moveTo>
                <a:lnTo>
                  <a:pt x="4047024" y="2500070"/>
                </a:lnTo>
                <a:lnTo>
                  <a:pt x="4047024" y="2610895"/>
                </a:lnTo>
                <a:lnTo>
                  <a:pt x="3936200" y="2610895"/>
                </a:lnTo>
                <a:close/>
                <a:moveTo>
                  <a:pt x="2885393" y="2500070"/>
                </a:moveTo>
                <a:lnTo>
                  <a:pt x="2996218" y="2500070"/>
                </a:lnTo>
                <a:lnTo>
                  <a:pt x="2996218" y="2610895"/>
                </a:lnTo>
                <a:lnTo>
                  <a:pt x="2885393" y="2610895"/>
                </a:lnTo>
                <a:close/>
                <a:moveTo>
                  <a:pt x="1834583" y="2500070"/>
                </a:moveTo>
                <a:lnTo>
                  <a:pt x="1945408" y="2500070"/>
                </a:lnTo>
                <a:lnTo>
                  <a:pt x="1945408" y="2610895"/>
                </a:lnTo>
                <a:lnTo>
                  <a:pt x="1834583" y="2610895"/>
                </a:lnTo>
                <a:close/>
                <a:moveTo>
                  <a:pt x="783777" y="2500070"/>
                </a:moveTo>
                <a:lnTo>
                  <a:pt x="894602" y="2500070"/>
                </a:lnTo>
                <a:lnTo>
                  <a:pt x="894602" y="2610895"/>
                </a:lnTo>
                <a:lnTo>
                  <a:pt x="783777" y="2610895"/>
                </a:lnTo>
                <a:close/>
                <a:moveTo>
                  <a:pt x="1891623" y="2057291"/>
                </a:moveTo>
                <a:lnTo>
                  <a:pt x="1420005" y="2528898"/>
                </a:lnTo>
                <a:lnTo>
                  <a:pt x="1420005" y="2584095"/>
                </a:lnTo>
                <a:lnTo>
                  <a:pt x="1891624" y="3055715"/>
                </a:lnTo>
                <a:lnTo>
                  <a:pt x="2359991" y="2587356"/>
                </a:lnTo>
                <a:lnTo>
                  <a:pt x="2359991" y="2525640"/>
                </a:lnTo>
                <a:close/>
                <a:moveTo>
                  <a:pt x="2942310" y="2057291"/>
                </a:moveTo>
                <a:lnTo>
                  <a:pt x="2470816" y="2528774"/>
                </a:lnTo>
                <a:lnTo>
                  <a:pt x="2470816" y="2584221"/>
                </a:lnTo>
                <a:lnTo>
                  <a:pt x="2942310" y="3055716"/>
                </a:lnTo>
                <a:lnTo>
                  <a:pt x="3410799" y="2587229"/>
                </a:lnTo>
                <a:lnTo>
                  <a:pt x="3410799" y="2525765"/>
                </a:lnTo>
                <a:close/>
                <a:moveTo>
                  <a:pt x="3992986" y="2057290"/>
                </a:moveTo>
                <a:lnTo>
                  <a:pt x="3521627" y="2528649"/>
                </a:lnTo>
                <a:lnTo>
                  <a:pt x="3521627" y="2584345"/>
                </a:lnTo>
                <a:lnTo>
                  <a:pt x="3992986" y="3055715"/>
                </a:lnTo>
                <a:lnTo>
                  <a:pt x="4461596" y="2587094"/>
                </a:lnTo>
                <a:lnTo>
                  <a:pt x="4461596" y="2525899"/>
                </a:lnTo>
                <a:close/>
                <a:moveTo>
                  <a:pt x="840944" y="2057289"/>
                </a:moveTo>
                <a:lnTo>
                  <a:pt x="369198" y="2529024"/>
                </a:lnTo>
                <a:lnTo>
                  <a:pt x="369198" y="2583969"/>
                </a:lnTo>
                <a:lnTo>
                  <a:pt x="840944" y="3055716"/>
                </a:lnTo>
                <a:lnTo>
                  <a:pt x="1309180" y="2587479"/>
                </a:lnTo>
                <a:lnTo>
                  <a:pt x="1309180" y="2525514"/>
                </a:lnTo>
                <a:close/>
                <a:moveTo>
                  <a:pt x="7145007" y="2057289"/>
                </a:moveTo>
                <a:lnTo>
                  <a:pt x="6674030" y="2528255"/>
                </a:lnTo>
                <a:lnTo>
                  <a:pt x="6674030" y="2584733"/>
                </a:lnTo>
                <a:lnTo>
                  <a:pt x="7145010" y="3055713"/>
                </a:lnTo>
                <a:lnTo>
                  <a:pt x="7614013" y="2586710"/>
                </a:lnTo>
                <a:lnTo>
                  <a:pt x="7614013" y="2526283"/>
                </a:lnTo>
                <a:close/>
                <a:moveTo>
                  <a:pt x="5043664" y="2057289"/>
                </a:moveTo>
                <a:lnTo>
                  <a:pt x="4572421" y="2528513"/>
                </a:lnTo>
                <a:lnTo>
                  <a:pt x="4572421" y="2584480"/>
                </a:lnTo>
                <a:lnTo>
                  <a:pt x="5043664" y="3055715"/>
                </a:lnTo>
                <a:lnTo>
                  <a:pt x="5512404" y="2586968"/>
                </a:lnTo>
                <a:lnTo>
                  <a:pt x="5512404" y="2526024"/>
                </a:lnTo>
                <a:close/>
                <a:moveTo>
                  <a:pt x="10297053" y="2057288"/>
                </a:moveTo>
                <a:lnTo>
                  <a:pt x="9826454" y="2527875"/>
                </a:lnTo>
                <a:lnTo>
                  <a:pt x="9826454" y="2585115"/>
                </a:lnTo>
                <a:lnTo>
                  <a:pt x="10297052" y="3055713"/>
                </a:lnTo>
                <a:lnTo>
                  <a:pt x="10766437" y="2586328"/>
                </a:lnTo>
                <a:lnTo>
                  <a:pt x="10766437" y="2526660"/>
                </a:lnTo>
                <a:close/>
                <a:moveTo>
                  <a:pt x="9246373" y="2057288"/>
                </a:moveTo>
                <a:lnTo>
                  <a:pt x="8775646" y="2528002"/>
                </a:lnTo>
                <a:lnTo>
                  <a:pt x="8775646" y="2584986"/>
                </a:lnTo>
                <a:lnTo>
                  <a:pt x="9246373" y="3055713"/>
                </a:lnTo>
                <a:lnTo>
                  <a:pt x="9715629" y="2586457"/>
                </a:lnTo>
                <a:lnTo>
                  <a:pt x="9715629" y="2526532"/>
                </a:lnTo>
                <a:close/>
                <a:moveTo>
                  <a:pt x="8195690" y="2057288"/>
                </a:moveTo>
                <a:lnTo>
                  <a:pt x="7724838" y="2528128"/>
                </a:lnTo>
                <a:lnTo>
                  <a:pt x="7724838" y="2584864"/>
                </a:lnTo>
                <a:lnTo>
                  <a:pt x="8195689" y="3055714"/>
                </a:lnTo>
                <a:lnTo>
                  <a:pt x="8664821" y="2586582"/>
                </a:lnTo>
                <a:lnTo>
                  <a:pt x="8664821" y="2526406"/>
                </a:lnTo>
                <a:close/>
                <a:moveTo>
                  <a:pt x="6094328" y="2057287"/>
                </a:moveTo>
                <a:lnTo>
                  <a:pt x="5623228" y="2528386"/>
                </a:lnTo>
                <a:lnTo>
                  <a:pt x="5623228" y="2584606"/>
                </a:lnTo>
                <a:lnTo>
                  <a:pt x="6094325" y="3055714"/>
                </a:lnTo>
                <a:lnTo>
                  <a:pt x="6563205" y="2586835"/>
                </a:lnTo>
                <a:lnTo>
                  <a:pt x="6563205" y="2526153"/>
                </a:lnTo>
                <a:close/>
                <a:moveTo>
                  <a:pt x="11347736" y="2057286"/>
                </a:moveTo>
                <a:lnTo>
                  <a:pt x="10877262" y="2527747"/>
                </a:lnTo>
                <a:lnTo>
                  <a:pt x="10877262" y="2585241"/>
                </a:lnTo>
                <a:lnTo>
                  <a:pt x="11347734" y="3055713"/>
                </a:lnTo>
                <a:lnTo>
                  <a:pt x="11817249" y="2586199"/>
                </a:lnTo>
                <a:lnTo>
                  <a:pt x="11817249" y="2526787"/>
                </a:lnTo>
                <a:close/>
                <a:moveTo>
                  <a:pt x="258363" y="1973449"/>
                </a:moveTo>
                <a:lnTo>
                  <a:pt x="369188" y="1973449"/>
                </a:lnTo>
                <a:lnTo>
                  <a:pt x="369188" y="2084274"/>
                </a:lnTo>
                <a:lnTo>
                  <a:pt x="258363" y="2084274"/>
                </a:lnTo>
                <a:close/>
                <a:moveTo>
                  <a:pt x="2359980" y="1973449"/>
                </a:moveTo>
                <a:lnTo>
                  <a:pt x="2470805" y="1973449"/>
                </a:lnTo>
                <a:lnTo>
                  <a:pt x="2470805" y="2084274"/>
                </a:lnTo>
                <a:lnTo>
                  <a:pt x="2359980" y="2084274"/>
                </a:lnTo>
                <a:close/>
                <a:moveTo>
                  <a:pt x="1309171" y="1973449"/>
                </a:moveTo>
                <a:lnTo>
                  <a:pt x="1419995" y="1973449"/>
                </a:lnTo>
                <a:lnTo>
                  <a:pt x="1419995" y="2084274"/>
                </a:lnTo>
                <a:lnTo>
                  <a:pt x="1309171" y="2084274"/>
                </a:lnTo>
                <a:close/>
                <a:moveTo>
                  <a:pt x="4461591" y="1973448"/>
                </a:moveTo>
                <a:lnTo>
                  <a:pt x="4572416" y="1973448"/>
                </a:lnTo>
                <a:lnTo>
                  <a:pt x="4572416" y="2084273"/>
                </a:lnTo>
                <a:lnTo>
                  <a:pt x="4461591" y="2084273"/>
                </a:lnTo>
                <a:close/>
                <a:moveTo>
                  <a:pt x="3410788" y="1973448"/>
                </a:moveTo>
                <a:lnTo>
                  <a:pt x="3521614" y="1973448"/>
                </a:lnTo>
                <a:lnTo>
                  <a:pt x="3521614" y="2084273"/>
                </a:lnTo>
                <a:lnTo>
                  <a:pt x="3410788" y="2084273"/>
                </a:lnTo>
                <a:close/>
                <a:moveTo>
                  <a:pt x="6563205" y="1973448"/>
                </a:moveTo>
                <a:lnTo>
                  <a:pt x="6674030" y="1973448"/>
                </a:lnTo>
                <a:lnTo>
                  <a:pt x="6674030" y="2084273"/>
                </a:lnTo>
                <a:lnTo>
                  <a:pt x="6563205" y="2084273"/>
                </a:lnTo>
                <a:close/>
                <a:moveTo>
                  <a:pt x="5512399" y="1973448"/>
                </a:moveTo>
                <a:lnTo>
                  <a:pt x="5623224" y="1973448"/>
                </a:lnTo>
                <a:lnTo>
                  <a:pt x="5623224" y="2084273"/>
                </a:lnTo>
                <a:lnTo>
                  <a:pt x="5512399" y="2084273"/>
                </a:lnTo>
                <a:close/>
                <a:moveTo>
                  <a:pt x="7614013" y="1973448"/>
                </a:moveTo>
                <a:lnTo>
                  <a:pt x="7724838" y="1973448"/>
                </a:lnTo>
                <a:lnTo>
                  <a:pt x="7724838" y="2084273"/>
                </a:lnTo>
                <a:lnTo>
                  <a:pt x="7614013" y="2084273"/>
                </a:lnTo>
                <a:close/>
                <a:moveTo>
                  <a:pt x="9715629" y="1973448"/>
                </a:moveTo>
                <a:lnTo>
                  <a:pt x="9826454" y="1973448"/>
                </a:lnTo>
                <a:lnTo>
                  <a:pt x="9826454" y="2084273"/>
                </a:lnTo>
                <a:lnTo>
                  <a:pt x="9715629" y="2084273"/>
                </a:lnTo>
                <a:close/>
                <a:moveTo>
                  <a:pt x="8664821" y="1973448"/>
                </a:moveTo>
                <a:lnTo>
                  <a:pt x="8775646" y="1973448"/>
                </a:lnTo>
                <a:lnTo>
                  <a:pt x="8775646" y="2084273"/>
                </a:lnTo>
                <a:lnTo>
                  <a:pt x="8664821" y="2084273"/>
                </a:lnTo>
                <a:close/>
                <a:moveTo>
                  <a:pt x="11817249" y="1973448"/>
                </a:moveTo>
                <a:lnTo>
                  <a:pt x="11928074" y="1973448"/>
                </a:lnTo>
                <a:lnTo>
                  <a:pt x="11928074" y="2084273"/>
                </a:lnTo>
                <a:lnTo>
                  <a:pt x="11817249" y="2084273"/>
                </a:lnTo>
                <a:close/>
                <a:moveTo>
                  <a:pt x="10766437" y="1973448"/>
                </a:moveTo>
                <a:lnTo>
                  <a:pt x="10877262" y="1973448"/>
                </a:lnTo>
                <a:lnTo>
                  <a:pt x="10877262" y="2084273"/>
                </a:lnTo>
                <a:lnTo>
                  <a:pt x="10766437" y="2084273"/>
                </a:lnTo>
                <a:close/>
                <a:moveTo>
                  <a:pt x="3441643" y="1557959"/>
                </a:moveTo>
                <a:lnTo>
                  <a:pt x="2968431" y="2031169"/>
                </a:lnTo>
                <a:lnTo>
                  <a:pt x="3437348" y="2500070"/>
                </a:lnTo>
                <a:lnTo>
                  <a:pt x="3497959" y="2500070"/>
                </a:lnTo>
                <a:lnTo>
                  <a:pt x="3966865" y="2031168"/>
                </a:lnTo>
                <a:lnTo>
                  <a:pt x="3493665" y="1557959"/>
                </a:lnTo>
                <a:close/>
                <a:moveTo>
                  <a:pt x="2390961" y="1557959"/>
                </a:moveTo>
                <a:lnTo>
                  <a:pt x="1917745" y="2031169"/>
                </a:lnTo>
                <a:lnTo>
                  <a:pt x="2386665" y="2500070"/>
                </a:lnTo>
                <a:lnTo>
                  <a:pt x="2447277" y="2500070"/>
                </a:lnTo>
                <a:lnTo>
                  <a:pt x="2916189" y="2031169"/>
                </a:lnTo>
                <a:lnTo>
                  <a:pt x="2442980" y="1557959"/>
                </a:lnTo>
                <a:close/>
                <a:moveTo>
                  <a:pt x="1340273" y="1557959"/>
                </a:moveTo>
                <a:lnTo>
                  <a:pt x="867066" y="2031167"/>
                </a:lnTo>
                <a:lnTo>
                  <a:pt x="1335980" y="2500070"/>
                </a:lnTo>
                <a:lnTo>
                  <a:pt x="1396589" y="2500070"/>
                </a:lnTo>
                <a:lnTo>
                  <a:pt x="1865501" y="2031169"/>
                </a:lnTo>
                <a:lnTo>
                  <a:pt x="1392293" y="1557959"/>
                </a:lnTo>
                <a:close/>
                <a:moveTo>
                  <a:pt x="5542986" y="1557958"/>
                </a:moveTo>
                <a:lnTo>
                  <a:pt x="5069790" y="2031167"/>
                </a:lnTo>
                <a:lnTo>
                  <a:pt x="5538694" y="2500070"/>
                </a:lnTo>
                <a:lnTo>
                  <a:pt x="5599302" y="2500070"/>
                </a:lnTo>
                <a:lnTo>
                  <a:pt x="6068206" y="2031166"/>
                </a:lnTo>
                <a:lnTo>
                  <a:pt x="5595011" y="1557958"/>
                </a:lnTo>
                <a:close/>
                <a:moveTo>
                  <a:pt x="4492305" y="1557958"/>
                </a:moveTo>
                <a:lnTo>
                  <a:pt x="4019109" y="2031168"/>
                </a:lnTo>
                <a:lnTo>
                  <a:pt x="4488010" y="2500070"/>
                </a:lnTo>
                <a:lnTo>
                  <a:pt x="4548620" y="2500070"/>
                </a:lnTo>
                <a:lnTo>
                  <a:pt x="5017539" y="2031167"/>
                </a:lnTo>
                <a:lnTo>
                  <a:pt x="4544326" y="1557958"/>
                </a:lnTo>
                <a:close/>
                <a:moveTo>
                  <a:pt x="7644337" y="1557958"/>
                </a:moveTo>
                <a:lnTo>
                  <a:pt x="7171129" y="2031167"/>
                </a:lnTo>
                <a:lnTo>
                  <a:pt x="7640044" y="2500070"/>
                </a:lnTo>
                <a:lnTo>
                  <a:pt x="7700653" y="2500070"/>
                </a:lnTo>
                <a:lnTo>
                  <a:pt x="8169569" y="2031167"/>
                </a:lnTo>
                <a:lnTo>
                  <a:pt x="7696361" y="1557958"/>
                </a:lnTo>
                <a:close/>
                <a:moveTo>
                  <a:pt x="6593656" y="1557958"/>
                </a:moveTo>
                <a:lnTo>
                  <a:pt x="6120450" y="2031165"/>
                </a:lnTo>
                <a:lnTo>
                  <a:pt x="6589366" y="2500070"/>
                </a:lnTo>
                <a:lnTo>
                  <a:pt x="6649970" y="2500070"/>
                </a:lnTo>
                <a:lnTo>
                  <a:pt x="7118885" y="2031167"/>
                </a:lnTo>
                <a:lnTo>
                  <a:pt x="6645676" y="1557958"/>
                </a:lnTo>
                <a:close/>
                <a:moveTo>
                  <a:pt x="9745703" y="1557958"/>
                </a:moveTo>
                <a:lnTo>
                  <a:pt x="9272494" y="2031167"/>
                </a:lnTo>
                <a:lnTo>
                  <a:pt x="9741408" y="2500070"/>
                </a:lnTo>
                <a:lnTo>
                  <a:pt x="9802016" y="2500070"/>
                </a:lnTo>
                <a:lnTo>
                  <a:pt x="10270931" y="2031167"/>
                </a:lnTo>
                <a:lnTo>
                  <a:pt x="9797723" y="1557958"/>
                </a:lnTo>
                <a:close/>
                <a:moveTo>
                  <a:pt x="8695019" y="1557958"/>
                </a:moveTo>
                <a:lnTo>
                  <a:pt x="8221812" y="2031166"/>
                </a:lnTo>
                <a:lnTo>
                  <a:pt x="8690730" y="2500070"/>
                </a:lnTo>
                <a:lnTo>
                  <a:pt x="8751334" y="2500070"/>
                </a:lnTo>
                <a:lnTo>
                  <a:pt x="9220250" y="2031166"/>
                </a:lnTo>
                <a:lnTo>
                  <a:pt x="8747043" y="1557958"/>
                </a:lnTo>
                <a:close/>
                <a:moveTo>
                  <a:pt x="10796383" y="1557958"/>
                </a:moveTo>
                <a:lnTo>
                  <a:pt x="10323175" y="2031166"/>
                </a:lnTo>
                <a:lnTo>
                  <a:pt x="10792091" y="2500070"/>
                </a:lnTo>
                <a:lnTo>
                  <a:pt x="10852696" y="2500070"/>
                </a:lnTo>
                <a:lnTo>
                  <a:pt x="11321614" y="2031164"/>
                </a:lnTo>
                <a:lnTo>
                  <a:pt x="10848409" y="1557958"/>
                </a:lnTo>
                <a:close/>
                <a:moveTo>
                  <a:pt x="783781" y="1447135"/>
                </a:moveTo>
                <a:lnTo>
                  <a:pt x="894606" y="1447135"/>
                </a:lnTo>
                <a:lnTo>
                  <a:pt x="894606" y="1557959"/>
                </a:lnTo>
                <a:lnTo>
                  <a:pt x="783781" y="1557959"/>
                </a:lnTo>
                <a:close/>
                <a:moveTo>
                  <a:pt x="1834586" y="1447134"/>
                </a:moveTo>
                <a:lnTo>
                  <a:pt x="1945411" y="1447134"/>
                </a:lnTo>
                <a:lnTo>
                  <a:pt x="1945411" y="1557959"/>
                </a:lnTo>
                <a:lnTo>
                  <a:pt x="1834586" y="1557959"/>
                </a:lnTo>
                <a:close/>
                <a:moveTo>
                  <a:pt x="4987002" y="1447134"/>
                </a:moveTo>
                <a:lnTo>
                  <a:pt x="5097832" y="1447134"/>
                </a:lnTo>
                <a:lnTo>
                  <a:pt x="5097832" y="1557958"/>
                </a:lnTo>
                <a:lnTo>
                  <a:pt x="4987002" y="1557958"/>
                </a:lnTo>
                <a:close/>
                <a:moveTo>
                  <a:pt x="3936204" y="1447134"/>
                </a:moveTo>
                <a:lnTo>
                  <a:pt x="4047028" y="1447134"/>
                </a:lnTo>
                <a:lnTo>
                  <a:pt x="4047028" y="1557959"/>
                </a:lnTo>
                <a:lnTo>
                  <a:pt x="3936204" y="1557959"/>
                </a:lnTo>
                <a:close/>
                <a:moveTo>
                  <a:pt x="2885398" y="1447134"/>
                </a:moveTo>
                <a:lnTo>
                  <a:pt x="2996224" y="1447134"/>
                </a:lnTo>
                <a:lnTo>
                  <a:pt x="2996224" y="1557959"/>
                </a:lnTo>
                <a:lnTo>
                  <a:pt x="2885398" y="1557959"/>
                </a:lnTo>
                <a:close/>
                <a:moveTo>
                  <a:pt x="6037801" y="1447133"/>
                </a:moveTo>
                <a:lnTo>
                  <a:pt x="6148626" y="1447133"/>
                </a:lnTo>
                <a:lnTo>
                  <a:pt x="6148626" y="1557958"/>
                </a:lnTo>
                <a:lnTo>
                  <a:pt x="6037801" y="1557958"/>
                </a:lnTo>
                <a:close/>
                <a:moveTo>
                  <a:pt x="9190225" y="1447133"/>
                </a:moveTo>
                <a:lnTo>
                  <a:pt x="9301050" y="1447133"/>
                </a:lnTo>
                <a:lnTo>
                  <a:pt x="9301050" y="1557958"/>
                </a:lnTo>
                <a:lnTo>
                  <a:pt x="9190225" y="1557958"/>
                </a:lnTo>
                <a:close/>
                <a:moveTo>
                  <a:pt x="8139417" y="1447133"/>
                </a:moveTo>
                <a:lnTo>
                  <a:pt x="8250242" y="1447133"/>
                </a:lnTo>
                <a:lnTo>
                  <a:pt x="8250242" y="1557958"/>
                </a:lnTo>
                <a:lnTo>
                  <a:pt x="8139417" y="1557958"/>
                </a:lnTo>
                <a:close/>
                <a:moveTo>
                  <a:pt x="7088609" y="1447133"/>
                </a:moveTo>
                <a:lnTo>
                  <a:pt x="7199434" y="1447133"/>
                </a:lnTo>
                <a:lnTo>
                  <a:pt x="7199434" y="1557958"/>
                </a:lnTo>
                <a:lnTo>
                  <a:pt x="7088609" y="1557958"/>
                </a:lnTo>
                <a:close/>
                <a:moveTo>
                  <a:pt x="10241033" y="1447133"/>
                </a:moveTo>
                <a:lnTo>
                  <a:pt x="10351858" y="1447133"/>
                </a:lnTo>
                <a:lnTo>
                  <a:pt x="10351858" y="1557957"/>
                </a:lnTo>
                <a:lnTo>
                  <a:pt x="10241033" y="1557957"/>
                </a:lnTo>
                <a:close/>
                <a:moveTo>
                  <a:pt x="11291841" y="1447133"/>
                </a:moveTo>
                <a:lnTo>
                  <a:pt x="11402666" y="1447133"/>
                </a:lnTo>
                <a:lnTo>
                  <a:pt x="11402666" y="1557957"/>
                </a:lnTo>
                <a:lnTo>
                  <a:pt x="11291841" y="1557957"/>
                </a:lnTo>
                <a:close/>
                <a:moveTo>
                  <a:pt x="2942310" y="1006607"/>
                </a:moveTo>
                <a:lnTo>
                  <a:pt x="2470820" y="1478100"/>
                </a:lnTo>
                <a:lnTo>
                  <a:pt x="2470820" y="1533556"/>
                </a:lnTo>
                <a:lnTo>
                  <a:pt x="2942310" y="2005047"/>
                </a:lnTo>
                <a:lnTo>
                  <a:pt x="3410804" y="1536556"/>
                </a:lnTo>
                <a:lnTo>
                  <a:pt x="3410804" y="1475099"/>
                </a:lnTo>
                <a:close/>
                <a:moveTo>
                  <a:pt x="1891623" y="1006607"/>
                </a:moveTo>
                <a:lnTo>
                  <a:pt x="1420008" y="1478224"/>
                </a:lnTo>
                <a:lnTo>
                  <a:pt x="1420008" y="1533431"/>
                </a:lnTo>
                <a:lnTo>
                  <a:pt x="1891623" y="2005047"/>
                </a:lnTo>
                <a:lnTo>
                  <a:pt x="2359996" y="1536681"/>
                </a:lnTo>
                <a:lnTo>
                  <a:pt x="2359996" y="1474975"/>
                </a:lnTo>
                <a:close/>
                <a:moveTo>
                  <a:pt x="840943" y="1006607"/>
                </a:moveTo>
                <a:lnTo>
                  <a:pt x="369202" y="1478351"/>
                </a:lnTo>
                <a:lnTo>
                  <a:pt x="369202" y="1533303"/>
                </a:lnTo>
                <a:lnTo>
                  <a:pt x="840944" y="2005046"/>
                </a:lnTo>
                <a:lnTo>
                  <a:pt x="1309184" y="1536806"/>
                </a:lnTo>
                <a:lnTo>
                  <a:pt x="1309184" y="1474850"/>
                </a:lnTo>
                <a:close/>
                <a:moveTo>
                  <a:pt x="3992987" y="1006606"/>
                </a:moveTo>
                <a:lnTo>
                  <a:pt x="3521631" y="1477974"/>
                </a:lnTo>
                <a:lnTo>
                  <a:pt x="3521631" y="1533680"/>
                </a:lnTo>
                <a:lnTo>
                  <a:pt x="3992986" y="2005046"/>
                </a:lnTo>
                <a:lnTo>
                  <a:pt x="4461598" y="1536423"/>
                </a:lnTo>
                <a:lnTo>
                  <a:pt x="4461598" y="1475230"/>
                </a:lnTo>
                <a:close/>
                <a:moveTo>
                  <a:pt x="6094326" y="1006605"/>
                </a:moveTo>
                <a:lnTo>
                  <a:pt x="5623230" y="1477714"/>
                </a:lnTo>
                <a:lnTo>
                  <a:pt x="5623230" y="1533934"/>
                </a:lnTo>
                <a:lnTo>
                  <a:pt x="6094328" y="2005044"/>
                </a:lnTo>
                <a:lnTo>
                  <a:pt x="6563205" y="1536166"/>
                </a:lnTo>
                <a:lnTo>
                  <a:pt x="6563205" y="1475487"/>
                </a:lnTo>
                <a:close/>
                <a:moveTo>
                  <a:pt x="9246371" y="1006604"/>
                </a:moveTo>
                <a:lnTo>
                  <a:pt x="8775646" y="1477332"/>
                </a:lnTo>
                <a:lnTo>
                  <a:pt x="8775646" y="1534319"/>
                </a:lnTo>
                <a:lnTo>
                  <a:pt x="9246371" y="2005045"/>
                </a:lnTo>
                <a:lnTo>
                  <a:pt x="9715629" y="1535786"/>
                </a:lnTo>
                <a:lnTo>
                  <a:pt x="9715629" y="1475864"/>
                </a:lnTo>
                <a:close/>
                <a:moveTo>
                  <a:pt x="5043669" y="1006604"/>
                </a:moveTo>
                <a:lnTo>
                  <a:pt x="4572422" y="1477843"/>
                </a:lnTo>
                <a:lnTo>
                  <a:pt x="4572422" y="1533811"/>
                </a:lnTo>
                <a:lnTo>
                  <a:pt x="5043664" y="2005045"/>
                </a:lnTo>
                <a:lnTo>
                  <a:pt x="5512407" y="1536296"/>
                </a:lnTo>
                <a:lnTo>
                  <a:pt x="5512407" y="1475351"/>
                </a:lnTo>
                <a:close/>
                <a:moveTo>
                  <a:pt x="11347735" y="1006604"/>
                </a:moveTo>
                <a:lnTo>
                  <a:pt x="10877262" y="1477079"/>
                </a:lnTo>
                <a:lnTo>
                  <a:pt x="10877262" y="1534567"/>
                </a:lnTo>
                <a:lnTo>
                  <a:pt x="11347736" y="2005041"/>
                </a:lnTo>
                <a:lnTo>
                  <a:pt x="11817249" y="1535528"/>
                </a:lnTo>
                <a:lnTo>
                  <a:pt x="11817249" y="1476120"/>
                </a:lnTo>
                <a:close/>
                <a:moveTo>
                  <a:pt x="8195690" y="1006604"/>
                </a:moveTo>
                <a:lnTo>
                  <a:pt x="7724838" y="1477458"/>
                </a:lnTo>
                <a:lnTo>
                  <a:pt x="7724838" y="1534191"/>
                </a:lnTo>
                <a:lnTo>
                  <a:pt x="8195691" y="2005044"/>
                </a:lnTo>
                <a:lnTo>
                  <a:pt x="8664821" y="1535914"/>
                </a:lnTo>
                <a:lnTo>
                  <a:pt x="8664821" y="1475736"/>
                </a:lnTo>
                <a:close/>
                <a:moveTo>
                  <a:pt x="7145009" y="1006604"/>
                </a:moveTo>
                <a:lnTo>
                  <a:pt x="6674030" y="1477584"/>
                </a:lnTo>
                <a:lnTo>
                  <a:pt x="6674030" y="1534069"/>
                </a:lnTo>
                <a:lnTo>
                  <a:pt x="7145007" y="2005046"/>
                </a:lnTo>
                <a:lnTo>
                  <a:pt x="7614013" y="1536039"/>
                </a:lnTo>
                <a:lnTo>
                  <a:pt x="7614013" y="1475610"/>
                </a:lnTo>
                <a:close/>
                <a:moveTo>
                  <a:pt x="10297056" y="1006603"/>
                </a:moveTo>
                <a:lnTo>
                  <a:pt x="9826454" y="1477207"/>
                </a:lnTo>
                <a:lnTo>
                  <a:pt x="9826454" y="1534445"/>
                </a:lnTo>
                <a:lnTo>
                  <a:pt x="10297053" y="2005045"/>
                </a:lnTo>
                <a:lnTo>
                  <a:pt x="10766437" y="1535660"/>
                </a:lnTo>
                <a:lnTo>
                  <a:pt x="10766437" y="1475986"/>
                </a:lnTo>
                <a:close/>
                <a:moveTo>
                  <a:pt x="258361" y="922634"/>
                </a:moveTo>
                <a:lnTo>
                  <a:pt x="369186" y="922634"/>
                </a:lnTo>
                <a:lnTo>
                  <a:pt x="369186" y="1033459"/>
                </a:lnTo>
                <a:lnTo>
                  <a:pt x="258361" y="1033459"/>
                </a:lnTo>
                <a:close/>
                <a:moveTo>
                  <a:pt x="2359977" y="922633"/>
                </a:moveTo>
                <a:lnTo>
                  <a:pt x="2470802" y="922633"/>
                </a:lnTo>
                <a:lnTo>
                  <a:pt x="2470802" y="1033458"/>
                </a:lnTo>
                <a:lnTo>
                  <a:pt x="2359977" y="1033458"/>
                </a:lnTo>
                <a:close/>
                <a:moveTo>
                  <a:pt x="1309169" y="922633"/>
                </a:moveTo>
                <a:lnTo>
                  <a:pt x="1419993" y="922633"/>
                </a:lnTo>
                <a:lnTo>
                  <a:pt x="1419993" y="1033458"/>
                </a:lnTo>
                <a:lnTo>
                  <a:pt x="1309169" y="1033458"/>
                </a:lnTo>
                <a:close/>
                <a:moveTo>
                  <a:pt x="5512398" y="922633"/>
                </a:moveTo>
                <a:lnTo>
                  <a:pt x="5623223" y="922633"/>
                </a:lnTo>
                <a:lnTo>
                  <a:pt x="5623223" y="1033458"/>
                </a:lnTo>
                <a:lnTo>
                  <a:pt x="5512398" y="1033458"/>
                </a:lnTo>
                <a:close/>
                <a:moveTo>
                  <a:pt x="4461591" y="922633"/>
                </a:moveTo>
                <a:lnTo>
                  <a:pt x="4572415" y="922633"/>
                </a:lnTo>
                <a:lnTo>
                  <a:pt x="4572415" y="1033458"/>
                </a:lnTo>
                <a:lnTo>
                  <a:pt x="4461591" y="1033458"/>
                </a:lnTo>
                <a:close/>
                <a:moveTo>
                  <a:pt x="3410785" y="922633"/>
                </a:moveTo>
                <a:lnTo>
                  <a:pt x="3521610" y="922633"/>
                </a:lnTo>
                <a:lnTo>
                  <a:pt x="3521610" y="1033458"/>
                </a:lnTo>
                <a:lnTo>
                  <a:pt x="3410785" y="1033458"/>
                </a:lnTo>
                <a:close/>
                <a:moveTo>
                  <a:pt x="7614013" y="922633"/>
                </a:moveTo>
                <a:lnTo>
                  <a:pt x="7724838" y="922633"/>
                </a:lnTo>
                <a:lnTo>
                  <a:pt x="7724838" y="1033458"/>
                </a:lnTo>
                <a:lnTo>
                  <a:pt x="7614013" y="1033458"/>
                </a:lnTo>
                <a:close/>
                <a:moveTo>
                  <a:pt x="6563205" y="922633"/>
                </a:moveTo>
                <a:lnTo>
                  <a:pt x="6674030" y="922633"/>
                </a:lnTo>
                <a:lnTo>
                  <a:pt x="6674030" y="1033458"/>
                </a:lnTo>
                <a:lnTo>
                  <a:pt x="6563205" y="1033458"/>
                </a:lnTo>
                <a:close/>
                <a:moveTo>
                  <a:pt x="10766437" y="922633"/>
                </a:moveTo>
                <a:lnTo>
                  <a:pt x="10877262" y="922633"/>
                </a:lnTo>
                <a:lnTo>
                  <a:pt x="10877262" y="1033458"/>
                </a:lnTo>
                <a:lnTo>
                  <a:pt x="10766437" y="1033458"/>
                </a:lnTo>
                <a:close/>
                <a:moveTo>
                  <a:pt x="9715629" y="922633"/>
                </a:moveTo>
                <a:lnTo>
                  <a:pt x="9826454" y="922633"/>
                </a:lnTo>
                <a:lnTo>
                  <a:pt x="9826454" y="1033458"/>
                </a:lnTo>
                <a:lnTo>
                  <a:pt x="9715629" y="1033458"/>
                </a:lnTo>
                <a:close/>
                <a:moveTo>
                  <a:pt x="8664821" y="922633"/>
                </a:moveTo>
                <a:lnTo>
                  <a:pt x="8775646" y="922633"/>
                </a:lnTo>
                <a:lnTo>
                  <a:pt x="8775646" y="1033458"/>
                </a:lnTo>
                <a:lnTo>
                  <a:pt x="8664821" y="1033458"/>
                </a:lnTo>
                <a:close/>
                <a:moveTo>
                  <a:pt x="11817249" y="922633"/>
                </a:moveTo>
                <a:lnTo>
                  <a:pt x="11928074" y="922633"/>
                </a:lnTo>
                <a:lnTo>
                  <a:pt x="11928074" y="1033458"/>
                </a:lnTo>
                <a:lnTo>
                  <a:pt x="11817249" y="1033458"/>
                </a:lnTo>
                <a:close/>
                <a:moveTo>
                  <a:pt x="1337485" y="510062"/>
                </a:moveTo>
                <a:lnTo>
                  <a:pt x="867065" y="980486"/>
                </a:lnTo>
                <a:lnTo>
                  <a:pt x="1333712" y="1447134"/>
                </a:lnTo>
                <a:lnTo>
                  <a:pt x="1398855" y="1447134"/>
                </a:lnTo>
                <a:lnTo>
                  <a:pt x="1865501" y="980486"/>
                </a:lnTo>
                <a:lnTo>
                  <a:pt x="1395081" y="510062"/>
                </a:lnTo>
                <a:close/>
                <a:moveTo>
                  <a:pt x="2388173" y="510062"/>
                </a:moveTo>
                <a:lnTo>
                  <a:pt x="1917745" y="980486"/>
                </a:lnTo>
                <a:lnTo>
                  <a:pt x="2384399" y="1447134"/>
                </a:lnTo>
                <a:lnTo>
                  <a:pt x="2449542" y="1447134"/>
                </a:lnTo>
                <a:lnTo>
                  <a:pt x="2916189" y="980486"/>
                </a:lnTo>
                <a:lnTo>
                  <a:pt x="2445767" y="510062"/>
                </a:lnTo>
                <a:close/>
                <a:moveTo>
                  <a:pt x="3438856" y="510062"/>
                </a:moveTo>
                <a:lnTo>
                  <a:pt x="2968432" y="980486"/>
                </a:lnTo>
                <a:lnTo>
                  <a:pt x="3435083" y="1447134"/>
                </a:lnTo>
                <a:lnTo>
                  <a:pt x="3500228" y="1447134"/>
                </a:lnTo>
                <a:lnTo>
                  <a:pt x="3966865" y="980485"/>
                </a:lnTo>
                <a:lnTo>
                  <a:pt x="3496454" y="510062"/>
                </a:lnTo>
                <a:close/>
                <a:moveTo>
                  <a:pt x="4489518" y="510062"/>
                </a:moveTo>
                <a:lnTo>
                  <a:pt x="4019109" y="980485"/>
                </a:lnTo>
                <a:lnTo>
                  <a:pt x="4485744" y="1447134"/>
                </a:lnTo>
                <a:lnTo>
                  <a:pt x="4550887" y="1447134"/>
                </a:lnTo>
                <a:lnTo>
                  <a:pt x="5017543" y="980483"/>
                </a:lnTo>
                <a:lnTo>
                  <a:pt x="4547118" y="510062"/>
                </a:lnTo>
                <a:close/>
                <a:moveTo>
                  <a:pt x="5540201" y="510062"/>
                </a:moveTo>
                <a:lnTo>
                  <a:pt x="5069792" y="980483"/>
                </a:lnTo>
                <a:lnTo>
                  <a:pt x="5536431" y="1447134"/>
                </a:lnTo>
                <a:lnTo>
                  <a:pt x="5601567" y="1447134"/>
                </a:lnTo>
                <a:lnTo>
                  <a:pt x="6068204" y="980484"/>
                </a:lnTo>
                <a:lnTo>
                  <a:pt x="5597797" y="510062"/>
                </a:lnTo>
                <a:close/>
                <a:moveTo>
                  <a:pt x="6590867" y="510062"/>
                </a:moveTo>
                <a:lnTo>
                  <a:pt x="6120447" y="980484"/>
                </a:lnTo>
                <a:lnTo>
                  <a:pt x="6587095" y="1447133"/>
                </a:lnTo>
                <a:lnTo>
                  <a:pt x="6652238" y="1447133"/>
                </a:lnTo>
                <a:lnTo>
                  <a:pt x="7118887" y="980483"/>
                </a:lnTo>
                <a:lnTo>
                  <a:pt x="6648468" y="510062"/>
                </a:lnTo>
                <a:close/>
                <a:moveTo>
                  <a:pt x="7641550" y="510061"/>
                </a:moveTo>
                <a:lnTo>
                  <a:pt x="7171131" y="980482"/>
                </a:lnTo>
                <a:lnTo>
                  <a:pt x="7637780" y="1447133"/>
                </a:lnTo>
                <a:lnTo>
                  <a:pt x="7702919" y="1447133"/>
                </a:lnTo>
                <a:lnTo>
                  <a:pt x="8169568" y="980483"/>
                </a:lnTo>
                <a:lnTo>
                  <a:pt x="7699149" y="510061"/>
                </a:lnTo>
                <a:close/>
                <a:moveTo>
                  <a:pt x="8692232" y="510061"/>
                </a:moveTo>
                <a:lnTo>
                  <a:pt x="8221811" y="980484"/>
                </a:lnTo>
                <a:lnTo>
                  <a:pt x="8688459" y="1447133"/>
                </a:lnTo>
                <a:lnTo>
                  <a:pt x="8753603" y="1447133"/>
                </a:lnTo>
                <a:lnTo>
                  <a:pt x="9220250" y="980484"/>
                </a:lnTo>
                <a:lnTo>
                  <a:pt x="8749829" y="510061"/>
                </a:lnTo>
                <a:close/>
                <a:moveTo>
                  <a:pt x="10793597" y="510061"/>
                </a:moveTo>
                <a:lnTo>
                  <a:pt x="10323178" y="980482"/>
                </a:lnTo>
                <a:lnTo>
                  <a:pt x="10789828" y="1447133"/>
                </a:lnTo>
                <a:lnTo>
                  <a:pt x="10854964" y="1447133"/>
                </a:lnTo>
                <a:lnTo>
                  <a:pt x="11321613" y="980483"/>
                </a:lnTo>
                <a:lnTo>
                  <a:pt x="10851193" y="510061"/>
                </a:lnTo>
                <a:close/>
                <a:moveTo>
                  <a:pt x="9742913" y="510061"/>
                </a:moveTo>
                <a:lnTo>
                  <a:pt x="9272493" y="980483"/>
                </a:lnTo>
                <a:lnTo>
                  <a:pt x="9739141" y="1447133"/>
                </a:lnTo>
                <a:lnTo>
                  <a:pt x="9804283" y="1447133"/>
                </a:lnTo>
                <a:lnTo>
                  <a:pt x="10270933" y="980481"/>
                </a:lnTo>
                <a:lnTo>
                  <a:pt x="9800515" y="510061"/>
                </a:lnTo>
                <a:close/>
                <a:moveTo>
                  <a:pt x="783785" y="399238"/>
                </a:moveTo>
                <a:lnTo>
                  <a:pt x="894609" y="399238"/>
                </a:lnTo>
                <a:lnTo>
                  <a:pt x="894609" y="510062"/>
                </a:lnTo>
                <a:lnTo>
                  <a:pt x="783785" y="510062"/>
                </a:lnTo>
                <a:close/>
                <a:moveTo>
                  <a:pt x="2885401" y="399237"/>
                </a:moveTo>
                <a:lnTo>
                  <a:pt x="2996227" y="399237"/>
                </a:lnTo>
                <a:lnTo>
                  <a:pt x="2996227" y="510062"/>
                </a:lnTo>
                <a:lnTo>
                  <a:pt x="2885401" y="510062"/>
                </a:lnTo>
                <a:close/>
                <a:moveTo>
                  <a:pt x="1834590" y="399237"/>
                </a:moveTo>
                <a:lnTo>
                  <a:pt x="1945415" y="399237"/>
                </a:lnTo>
                <a:lnTo>
                  <a:pt x="1945415" y="510062"/>
                </a:lnTo>
                <a:lnTo>
                  <a:pt x="1834590" y="510062"/>
                </a:lnTo>
                <a:close/>
                <a:moveTo>
                  <a:pt x="3936208" y="399237"/>
                </a:moveTo>
                <a:lnTo>
                  <a:pt x="4047032" y="399237"/>
                </a:lnTo>
                <a:lnTo>
                  <a:pt x="4047032" y="510062"/>
                </a:lnTo>
                <a:lnTo>
                  <a:pt x="3936208" y="510062"/>
                </a:lnTo>
                <a:close/>
                <a:moveTo>
                  <a:pt x="4987004" y="399237"/>
                </a:moveTo>
                <a:lnTo>
                  <a:pt x="5097834" y="399237"/>
                </a:lnTo>
                <a:lnTo>
                  <a:pt x="5097834" y="510062"/>
                </a:lnTo>
                <a:lnTo>
                  <a:pt x="4987004" y="510062"/>
                </a:lnTo>
                <a:close/>
                <a:moveTo>
                  <a:pt x="6037802" y="399237"/>
                </a:moveTo>
                <a:lnTo>
                  <a:pt x="6148626" y="399237"/>
                </a:lnTo>
                <a:lnTo>
                  <a:pt x="6148626" y="510062"/>
                </a:lnTo>
                <a:lnTo>
                  <a:pt x="6037802" y="510062"/>
                </a:lnTo>
                <a:close/>
                <a:moveTo>
                  <a:pt x="7088609" y="399237"/>
                </a:moveTo>
                <a:lnTo>
                  <a:pt x="7199434" y="399237"/>
                </a:lnTo>
                <a:lnTo>
                  <a:pt x="7199434" y="510061"/>
                </a:lnTo>
                <a:lnTo>
                  <a:pt x="7088609" y="510061"/>
                </a:lnTo>
                <a:close/>
                <a:moveTo>
                  <a:pt x="8139417" y="399237"/>
                </a:moveTo>
                <a:lnTo>
                  <a:pt x="8250242" y="399237"/>
                </a:lnTo>
                <a:lnTo>
                  <a:pt x="8250242" y="510061"/>
                </a:lnTo>
                <a:lnTo>
                  <a:pt x="8139417" y="510061"/>
                </a:lnTo>
                <a:close/>
                <a:moveTo>
                  <a:pt x="9190225" y="399236"/>
                </a:moveTo>
                <a:lnTo>
                  <a:pt x="9301050" y="399236"/>
                </a:lnTo>
                <a:lnTo>
                  <a:pt x="9301050" y="510061"/>
                </a:lnTo>
                <a:lnTo>
                  <a:pt x="9190225" y="510061"/>
                </a:lnTo>
                <a:close/>
                <a:moveTo>
                  <a:pt x="10241033" y="399236"/>
                </a:moveTo>
                <a:lnTo>
                  <a:pt x="10351858" y="399236"/>
                </a:lnTo>
                <a:lnTo>
                  <a:pt x="10351858" y="510061"/>
                </a:lnTo>
                <a:lnTo>
                  <a:pt x="10241033" y="510061"/>
                </a:lnTo>
                <a:close/>
                <a:moveTo>
                  <a:pt x="11291841" y="399236"/>
                </a:moveTo>
                <a:lnTo>
                  <a:pt x="11402666" y="399236"/>
                </a:lnTo>
                <a:lnTo>
                  <a:pt x="11402666" y="510061"/>
                </a:lnTo>
                <a:lnTo>
                  <a:pt x="11291841" y="510061"/>
                </a:lnTo>
                <a:close/>
                <a:moveTo>
                  <a:pt x="6138405" y="0"/>
                </a:moveTo>
                <a:lnTo>
                  <a:pt x="6190649" y="0"/>
                </a:lnTo>
                <a:lnTo>
                  <a:pt x="6589887" y="399237"/>
                </a:lnTo>
                <a:lnTo>
                  <a:pt x="6649449" y="399237"/>
                </a:lnTo>
                <a:lnTo>
                  <a:pt x="7048684" y="2"/>
                </a:lnTo>
                <a:lnTo>
                  <a:pt x="7100928" y="2"/>
                </a:lnTo>
                <a:lnTo>
                  <a:pt x="6674030" y="426899"/>
                </a:lnTo>
                <a:lnTo>
                  <a:pt x="6674030" y="483379"/>
                </a:lnTo>
                <a:lnTo>
                  <a:pt x="7145009" y="954361"/>
                </a:lnTo>
                <a:lnTo>
                  <a:pt x="7614013" y="485355"/>
                </a:lnTo>
                <a:lnTo>
                  <a:pt x="7614013" y="424926"/>
                </a:lnTo>
                <a:lnTo>
                  <a:pt x="7189086" y="0"/>
                </a:lnTo>
                <a:lnTo>
                  <a:pt x="7241329" y="0"/>
                </a:lnTo>
                <a:lnTo>
                  <a:pt x="7640566" y="399237"/>
                </a:lnTo>
                <a:lnTo>
                  <a:pt x="7700131" y="399237"/>
                </a:lnTo>
                <a:lnTo>
                  <a:pt x="8099367" y="1"/>
                </a:lnTo>
                <a:lnTo>
                  <a:pt x="8151611" y="1"/>
                </a:lnTo>
                <a:lnTo>
                  <a:pt x="7724838" y="426774"/>
                </a:lnTo>
                <a:lnTo>
                  <a:pt x="7724838" y="483508"/>
                </a:lnTo>
                <a:lnTo>
                  <a:pt x="8195689" y="954363"/>
                </a:lnTo>
                <a:lnTo>
                  <a:pt x="8664821" y="485229"/>
                </a:lnTo>
                <a:lnTo>
                  <a:pt x="8664821" y="425053"/>
                </a:lnTo>
                <a:lnTo>
                  <a:pt x="8239767" y="0"/>
                </a:lnTo>
                <a:lnTo>
                  <a:pt x="8292011" y="0"/>
                </a:lnTo>
                <a:lnTo>
                  <a:pt x="8691248" y="399236"/>
                </a:lnTo>
                <a:lnTo>
                  <a:pt x="8750812" y="399236"/>
                </a:lnTo>
                <a:lnTo>
                  <a:pt x="9150049" y="1"/>
                </a:lnTo>
                <a:lnTo>
                  <a:pt x="9202293" y="1"/>
                </a:lnTo>
                <a:lnTo>
                  <a:pt x="8775646" y="426647"/>
                </a:lnTo>
                <a:lnTo>
                  <a:pt x="8775646" y="483635"/>
                </a:lnTo>
                <a:lnTo>
                  <a:pt x="9246372" y="954363"/>
                </a:lnTo>
                <a:lnTo>
                  <a:pt x="9715629" y="485103"/>
                </a:lnTo>
                <a:lnTo>
                  <a:pt x="9715629" y="425175"/>
                </a:lnTo>
                <a:lnTo>
                  <a:pt x="9290453" y="0"/>
                </a:lnTo>
                <a:lnTo>
                  <a:pt x="9342696" y="0"/>
                </a:lnTo>
                <a:lnTo>
                  <a:pt x="9741934" y="399236"/>
                </a:lnTo>
                <a:lnTo>
                  <a:pt x="9801496" y="399236"/>
                </a:lnTo>
                <a:lnTo>
                  <a:pt x="10200732" y="1"/>
                </a:lnTo>
                <a:lnTo>
                  <a:pt x="10252974" y="1"/>
                </a:lnTo>
                <a:lnTo>
                  <a:pt x="9826454" y="426520"/>
                </a:lnTo>
                <a:lnTo>
                  <a:pt x="9826454" y="483756"/>
                </a:lnTo>
                <a:lnTo>
                  <a:pt x="10297055" y="954360"/>
                </a:lnTo>
                <a:lnTo>
                  <a:pt x="10766437" y="484975"/>
                </a:lnTo>
                <a:lnTo>
                  <a:pt x="10766437" y="425305"/>
                </a:lnTo>
                <a:lnTo>
                  <a:pt x="10341131" y="0"/>
                </a:lnTo>
                <a:lnTo>
                  <a:pt x="10393375" y="0"/>
                </a:lnTo>
                <a:lnTo>
                  <a:pt x="10792612" y="399236"/>
                </a:lnTo>
                <a:lnTo>
                  <a:pt x="10852176" y="399236"/>
                </a:lnTo>
                <a:lnTo>
                  <a:pt x="11251411" y="3"/>
                </a:lnTo>
                <a:lnTo>
                  <a:pt x="11303657" y="3"/>
                </a:lnTo>
                <a:lnTo>
                  <a:pt x="10877262" y="426397"/>
                </a:lnTo>
                <a:lnTo>
                  <a:pt x="10877262" y="483887"/>
                </a:lnTo>
                <a:lnTo>
                  <a:pt x="11347735" y="954362"/>
                </a:lnTo>
                <a:lnTo>
                  <a:pt x="11817249" y="484846"/>
                </a:lnTo>
                <a:lnTo>
                  <a:pt x="11817249" y="425436"/>
                </a:lnTo>
                <a:lnTo>
                  <a:pt x="11391812" y="0"/>
                </a:lnTo>
                <a:lnTo>
                  <a:pt x="11444056" y="0"/>
                </a:lnTo>
                <a:lnTo>
                  <a:pt x="11843293" y="399236"/>
                </a:lnTo>
                <a:lnTo>
                  <a:pt x="11902859" y="399236"/>
                </a:lnTo>
                <a:lnTo>
                  <a:pt x="12191973" y="110123"/>
                </a:lnTo>
                <a:lnTo>
                  <a:pt x="12191973" y="162366"/>
                </a:lnTo>
                <a:lnTo>
                  <a:pt x="11928074" y="426265"/>
                </a:lnTo>
                <a:lnTo>
                  <a:pt x="11928074" y="484017"/>
                </a:lnTo>
                <a:lnTo>
                  <a:pt x="12191974" y="747926"/>
                </a:lnTo>
                <a:lnTo>
                  <a:pt x="12191974" y="800166"/>
                </a:lnTo>
                <a:lnTo>
                  <a:pt x="11901874" y="510061"/>
                </a:lnTo>
                <a:lnTo>
                  <a:pt x="11844278" y="510061"/>
                </a:lnTo>
                <a:lnTo>
                  <a:pt x="11373857" y="980483"/>
                </a:lnTo>
                <a:lnTo>
                  <a:pt x="11840505" y="1447132"/>
                </a:lnTo>
                <a:lnTo>
                  <a:pt x="11905645" y="1447132"/>
                </a:lnTo>
                <a:lnTo>
                  <a:pt x="12191976" y="1160803"/>
                </a:lnTo>
                <a:lnTo>
                  <a:pt x="12191976" y="1213046"/>
                </a:lnTo>
                <a:lnTo>
                  <a:pt x="11928074" y="1476947"/>
                </a:lnTo>
                <a:lnTo>
                  <a:pt x="11928074" y="1534702"/>
                </a:lnTo>
                <a:lnTo>
                  <a:pt x="12191975" y="1798604"/>
                </a:lnTo>
                <a:lnTo>
                  <a:pt x="12191975" y="1850847"/>
                </a:lnTo>
                <a:lnTo>
                  <a:pt x="11899087" y="1557957"/>
                </a:lnTo>
                <a:lnTo>
                  <a:pt x="11847063" y="1557957"/>
                </a:lnTo>
                <a:lnTo>
                  <a:pt x="11373858" y="2031163"/>
                </a:lnTo>
                <a:lnTo>
                  <a:pt x="11842778" y="2500070"/>
                </a:lnTo>
                <a:lnTo>
                  <a:pt x="11903378" y="2500070"/>
                </a:lnTo>
                <a:lnTo>
                  <a:pt x="12191975" y="2211473"/>
                </a:lnTo>
                <a:lnTo>
                  <a:pt x="12191974" y="2263716"/>
                </a:lnTo>
                <a:lnTo>
                  <a:pt x="11928074" y="2527616"/>
                </a:lnTo>
                <a:lnTo>
                  <a:pt x="11928074" y="2585366"/>
                </a:lnTo>
                <a:lnTo>
                  <a:pt x="12191978" y="2849270"/>
                </a:lnTo>
                <a:lnTo>
                  <a:pt x="12191977" y="2901515"/>
                </a:lnTo>
                <a:lnTo>
                  <a:pt x="11901357" y="2610895"/>
                </a:lnTo>
                <a:lnTo>
                  <a:pt x="11844795" y="2610895"/>
                </a:lnTo>
                <a:lnTo>
                  <a:pt x="11373856" y="3081835"/>
                </a:lnTo>
                <a:lnTo>
                  <a:pt x="11843230" y="3551209"/>
                </a:lnTo>
                <a:lnTo>
                  <a:pt x="11902922" y="3551209"/>
                </a:lnTo>
                <a:lnTo>
                  <a:pt x="12191974" y="3262156"/>
                </a:lnTo>
                <a:lnTo>
                  <a:pt x="12191974" y="3314400"/>
                </a:lnTo>
                <a:lnTo>
                  <a:pt x="11928074" y="3578299"/>
                </a:lnTo>
                <a:lnTo>
                  <a:pt x="11928074" y="3636053"/>
                </a:lnTo>
                <a:lnTo>
                  <a:pt x="12191975" y="3899954"/>
                </a:lnTo>
                <a:lnTo>
                  <a:pt x="12191975" y="3952198"/>
                </a:lnTo>
                <a:lnTo>
                  <a:pt x="11901811" y="3662034"/>
                </a:lnTo>
                <a:lnTo>
                  <a:pt x="11844339" y="3662034"/>
                </a:lnTo>
                <a:lnTo>
                  <a:pt x="11373856" y="4132518"/>
                </a:lnTo>
                <a:lnTo>
                  <a:pt x="11813331" y="4571992"/>
                </a:lnTo>
                <a:lnTo>
                  <a:pt x="11761089" y="4571991"/>
                </a:lnTo>
                <a:lnTo>
                  <a:pt x="11347736" y="4158638"/>
                </a:lnTo>
                <a:lnTo>
                  <a:pt x="10934382" y="4571992"/>
                </a:lnTo>
                <a:lnTo>
                  <a:pt x="10882138" y="4571992"/>
                </a:lnTo>
                <a:lnTo>
                  <a:pt x="11321614" y="4132516"/>
                </a:lnTo>
                <a:lnTo>
                  <a:pt x="10851132" y="3662034"/>
                </a:lnTo>
                <a:lnTo>
                  <a:pt x="10793656" y="3662034"/>
                </a:lnTo>
                <a:lnTo>
                  <a:pt x="10323175" y="4132515"/>
                </a:lnTo>
                <a:lnTo>
                  <a:pt x="10762651" y="4571991"/>
                </a:lnTo>
                <a:lnTo>
                  <a:pt x="10710406" y="4571992"/>
                </a:lnTo>
                <a:lnTo>
                  <a:pt x="10297052" y="4158638"/>
                </a:lnTo>
                <a:lnTo>
                  <a:pt x="9883699" y="4571992"/>
                </a:lnTo>
                <a:lnTo>
                  <a:pt x="9831456" y="4571992"/>
                </a:lnTo>
                <a:lnTo>
                  <a:pt x="10270931" y="4132517"/>
                </a:lnTo>
                <a:lnTo>
                  <a:pt x="9800448" y="3662034"/>
                </a:lnTo>
                <a:lnTo>
                  <a:pt x="9742974" y="3662034"/>
                </a:lnTo>
                <a:lnTo>
                  <a:pt x="9272491" y="4132517"/>
                </a:lnTo>
                <a:lnTo>
                  <a:pt x="9711968" y="4571993"/>
                </a:lnTo>
                <a:lnTo>
                  <a:pt x="9659723" y="4571993"/>
                </a:lnTo>
                <a:lnTo>
                  <a:pt x="9246369" y="4158639"/>
                </a:lnTo>
                <a:lnTo>
                  <a:pt x="8833016" y="4571992"/>
                </a:lnTo>
                <a:lnTo>
                  <a:pt x="8780772" y="4571992"/>
                </a:lnTo>
                <a:lnTo>
                  <a:pt x="9220247" y="4132517"/>
                </a:lnTo>
                <a:lnTo>
                  <a:pt x="8749764" y="3662034"/>
                </a:lnTo>
                <a:lnTo>
                  <a:pt x="8692294" y="3662034"/>
                </a:lnTo>
                <a:lnTo>
                  <a:pt x="8221812" y="4132516"/>
                </a:lnTo>
                <a:lnTo>
                  <a:pt x="8661288" y="4571992"/>
                </a:lnTo>
                <a:lnTo>
                  <a:pt x="8609042" y="4571992"/>
                </a:lnTo>
                <a:lnTo>
                  <a:pt x="8195689" y="4158639"/>
                </a:lnTo>
                <a:lnTo>
                  <a:pt x="7782334" y="4571994"/>
                </a:lnTo>
                <a:lnTo>
                  <a:pt x="7730092" y="4571994"/>
                </a:lnTo>
                <a:lnTo>
                  <a:pt x="8169568" y="4132518"/>
                </a:lnTo>
                <a:lnTo>
                  <a:pt x="7699085" y="3662034"/>
                </a:lnTo>
                <a:lnTo>
                  <a:pt x="7641614" y="3662034"/>
                </a:lnTo>
                <a:lnTo>
                  <a:pt x="7171129" y="4132518"/>
                </a:lnTo>
                <a:lnTo>
                  <a:pt x="7610604" y="4571993"/>
                </a:lnTo>
                <a:lnTo>
                  <a:pt x="7558360" y="4571993"/>
                </a:lnTo>
                <a:lnTo>
                  <a:pt x="7145007" y="4158640"/>
                </a:lnTo>
                <a:lnTo>
                  <a:pt x="6731655" y="4571993"/>
                </a:lnTo>
                <a:lnTo>
                  <a:pt x="6679410" y="4571993"/>
                </a:lnTo>
                <a:lnTo>
                  <a:pt x="7118885" y="4132518"/>
                </a:lnTo>
                <a:lnTo>
                  <a:pt x="6648402" y="3662034"/>
                </a:lnTo>
                <a:lnTo>
                  <a:pt x="6590932" y="3662034"/>
                </a:lnTo>
                <a:lnTo>
                  <a:pt x="6120448" y="4132519"/>
                </a:lnTo>
                <a:lnTo>
                  <a:pt x="6559922" y="4571993"/>
                </a:lnTo>
                <a:lnTo>
                  <a:pt x="6507678" y="4571993"/>
                </a:lnTo>
                <a:lnTo>
                  <a:pt x="6094326" y="4158641"/>
                </a:lnTo>
                <a:lnTo>
                  <a:pt x="5680985" y="4571992"/>
                </a:lnTo>
                <a:lnTo>
                  <a:pt x="5628744" y="4571992"/>
                </a:lnTo>
                <a:lnTo>
                  <a:pt x="6068205" y="4132519"/>
                </a:lnTo>
                <a:lnTo>
                  <a:pt x="5597731" y="3662034"/>
                </a:lnTo>
                <a:lnTo>
                  <a:pt x="5540263" y="3662034"/>
                </a:lnTo>
                <a:lnTo>
                  <a:pt x="5069789" y="4132518"/>
                </a:lnTo>
                <a:lnTo>
                  <a:pt x="5509253" y="4571993"/>
                </a:lnTo>
                <a:lnTo>
                  <a:pt x="5457012" y="4571993"/>
                </a:lnTo>
                <a:lnTo>
                  <a:pt x="5043664" y="4158640"/>
                </a:lnTo>
                <a:lnTo>
                  <a:pt x="4630303" y="4571992"/>
                </a:lnTo>
                <a:lnTo>
                  <a:pt x="4578059" y="4571992"/>
                </a:lnTo>
                <a:lnTo>
                  <a:pt x="5017539" y="4132518"/>
                </a:lnTo>
                <a:lnTo>
                  <a:pt x="4547049" y="3662034"/>
                </a:lnTo>
                <a:lnTo>
                  <a:pt x="4489581" y="3662034"/>
                </a:lnTo>
                <a:lnTo>
                  <a:pt x="4019108" y="4132519"/>
                </a:lnTo>
                <a:lnTo>
                  <a:pt x="4458568" y="4571993"/>
                </a:lnTo>
                <a:lnTo>
                  <a:pt x="4406323" y="4571993"/>
                </a:lnTo>
                <a:lnTo>
                  <a:pt x="3992985" y="4158641"/>
                </a:lnTo>
                <a:lnTo>
                  <a:pt x="3579645" y="4571992"/>
                </a:lnTo>
                <a:lnTo>
                  <a:pt x="3527403" y="4571992"/>
                </a:lnTo>
                <a:lnTo>
                  <a:pt x="3966864" y="4132520"/>
                </a:lnTo>
                <a:lnTo>
                  <a:pt x="3496388" y="3662034"/>
                </a:lnTo>
                <a:lnTo>
                  <a:pt x="3438920" y="3662034"/>
                </a:lnTo>
                <a:lnTo>
                  <a:pt x="2968432" y="4132519"/>
                </a:lnTo>
                <a:lnTo>
                  <a:pt x="3407908" y="4571992"/>
                </a:lnTo>
                <a:lnTo>
                  <a:pt x="3355663" y="4571992"/>
                </a:lnTo>
                <a:lnTo>
                  <a:pt x="2942311" y="4158641"/>
                </a:lnTo>
                <a:lnTo>
                  <a:pt x="2528961" y="4571991"/>
                </a:lnTo>
                <a:lnTo>
                  <a:pt x="2476717" y="4571991"/>
                </a:lnTo>
                <a:lnTo>
                  <a:pt x="2916189" y="4132519"/>
                </a:lnTo>
                <a:lnTo>
                  <a:pt x="2445706" y="3662034"/>
                </a:lnTo>
                <a:lnTo>
                  <a:pt x="2388237" y="3662034"/>
                </a:lnTo>
                <a:lnTo>
                  <a:pt x="1917745" y="4132520"/>
                </a:lnTo>
                <a:lnTo>
                  <a:pt x="2357225" y="4571992"/>
                </a:lnTo>
                <a:lnTo>
                  <a:pt x="2304981" y="4571993"/>
                </a:lnTo>
                <a:lnTo>
                  <a:pt x="1891623" y="4158642"/>
                </a:lnTo>
                <a:lnTo>
                  <a:pt x="1478275" y="4571991"/>
                </a:lnTo>
                <a:lnTo>
                  <a:pt x="1426031" y="4571991"/>
                </a:lnTo>
                <a:lnTo>
                  <a:pt x="1865501" y="4132520"/>
                </a:lnTo>
                <a:lnTo>
                  <a:pt x="1395017" y="3662034"/>
                </a:lnTo>
                <a:lnTo>
                  <a:pt x="1337551" y="3662034"/>
                </a:lnTo>
                <a:lnTo>
                  <a:pt x="867066" y="4132521"/>
                </a:lnTo>
                <a:lnTo>
                  <a:pt x="1306536" y="4571992"/>
                </a:lnTo>
                <a:lnTo>
                  <a:pt x="1254292" y="4571992"/>
                </a:lnTo>
                <a:lnTo>
                  <a:pt x="840944" y="4158643"/>
                </a:lnTo>
                <a:lnTo>
                  <a:pt x="427595" y="4571993"/>
                </a:lnTo>
                <a:lnTo>
                  <a:pt x="375351" y="4571993"/>
                </a:lnTo>
                <a:lnTo>
                  <a:pt x="814822" y="4132521"/>
                </a:lnTo>
                <a:lnTo>
                  <a:pt x="344336" y="3662034"/>
                </a:lnTo>
                <a:lnTo>
                  <a:pt x="286870" y="3662034"/>
                </a:lnTo>
                <a:lnTo>
                  <a:pt x="5" y="3948900"/>
                </a:lnTo>
                <a:lnTo>
                  <a:pt x="5" y="3896656"/>
                </a:lnTo>
                <a:lnTo>
                  <a:pt x="258369" y="3638291"/>
                </a:lnTo>
                <a:lnTo>
                  <a:pt x="258369" y="3576066"/>
                </a:lnTo>
                <a:lnTo>
                  <a:pt x="1" y="3317698"/>
                </a:lnTo>
                <a:lnTo>
                  <a:pt x="1" y="3265454"/>
                </a:lnTo>
                <a:lnTo>
                  <a:pt x="285756" y="3551209"/>
                </a:lnTo>
                <a:lnTo>
                  <a:pt x="345451" y="3551209"/>
                </a:lnTo>
                <a:lnTo>
                  <a:pt x="814822" y="3081838"/>
                </a:lnTo>
                <a:lnTo>
                  <a:pt x="343880" y="2610895"/>
                </a:lnTo>
                <a:lnTo>
                  <a:pt x="287328" y="2610895"/>
                </a:lnTo>
                <a:lnTo>
                  <a:pt x="6" y="2898217"/>
                </a:lnTo>
                <a:lnTo>
                  <a:pt x="6" y="2845973"/>
                </a:lnTo>
                <a:lnTo>
                  <a:pt x="258373" y="2587605"/>
                </a:lnTo>
                <a:lnTo>
                  <a:pt x="258373" y="2525388"/>
                </a:lnTo>
                <a:lnTo>
                  <a:pt x="1" y="2267015"/>
                </a:lnTo>
                <a:lnTo>
                  <a:pt x="0" y="2214770"/>
                </a:lnTo>
                <a:lnTo>
                  <a:pt x="285299" y="2500070"/>
                </a:lnTo>
                <a:lnTo>
                  <a:pt x="345909" y="2500070"/>
                </a:lnTo>
                <a:lnTo>
                  <a:pt x="814822" y="2031167"/>
                </a:lnTo>
                <a:lnTo>
                  <a:pt x="341616" y="1557959"/>
                </a:lnTo>
                <a:lnTo>
                  <a:pt x="289593" y="1557959"/>
                </a:lnTo>
                <a:lnTo>
                  <a:pt x="4" y="1847551"/>
                </a:lnTo>
                <a:lnTo>
                  <a:pt x="4" y="1795307"/>
                </a:lnTo>
                <a:lnTo>
                  <a:pt x="258377" y="1536932"/>
                </a:lnTo>
                <a:lnTo>
                  <a:pt x="258377" y="1474721"/>
                </a:lnTo>
                <a:lnTo>
                  <a:pt x="2" y="1216345"/>
                </a:lnTo>
                <a:lnTo>
                  <a:pt x="2" y="1164102"/>
                </a:lnTo>
                <a:lnTo>
                  <a:pt x="283034" y="1447135"/>
                </a:lnTo>
                <a:lnTo>
                  <a:pt x="348175" y="1447135"/>
                </a:lnTo>
                <a:lnTo>
                  <a:pt x="814821" y="980486"/>
                </a:lnTo>
                <a:lnTo>
                  <a:pt x="344401" y="510062"/>
                </a:lnTo>
                <a:lnTo>
                  <a:pt x="286805" y="510062"/>
                </a:lnTo>
                <a:lnTo>
                  <a:pt x="5" y="796868"/>
                </a:lnTo>
                <a:lnTo>
                  <a:pt x="5" y="744628"/>
                </a:lnTo>
                <a:lnTo>
                  <a:pt x="258382" y="486242"/>
                </a:lnTo>
                <a:lnTo>
                  <a:pt x="258382" y="424043"/>
                </a:lnTo>
                <a:lnTo>
                  <a:pt x="3" y="165664"/>
                </a:lnTo>
                <a:lnTo>
                  <a:pt x="3" y="113420"/>
                </a:lnTo>
                <a:lnTo>
                  <a:pt x="285820" y="399237"/>
                </a:lnTo>
                <a:lnTo>
                  <a:pt x="345386" y="399237"/>
                </a:lnTo>
                <a:lnTo>
                  <a:pt x="744622" y="2"/>
                </a:lnTo>
                <a:lnTo>
                  <a:pt x="796865" y="2"/>
                </a:lnTo>
                <a:lnTo>
                  <a:pt x="369206" y="427661"/>
                </a:lnTo>
                <a:lnTo>
                  <a:pt x="369206" y="482624"/>
                </a:lnTo>
                <a:lnTo>
                  <a:pt x="840943" y="954364"/>
                </a:lnTo>
                <a:lnTo>
                  <a:pt x="1309187" y="486116"/>
                </a:lnTo>
                <a:lnTo>
                  <a:pt x="1309187" y="424169"/>
                </a:lnTo>
                <a:lnTo>
                  <a:pt x="885019" y="0"/>
                </a:lnTo>
                <a:lnTo>
                  <a:pt x="937262" y="0"/>
                </a:lnTo>
                <a:lnTo>
                  <a:pt x="1336499" y="399237"/>
                </a:lnTo>
                <a:lnTo>
                  <a:pt x="1396066" y="399237"/>
                </a:lnTo>
                <a:lnTo>
                  <a:pt x="1795300" y="3"/>
                </a:lnTo>
                <a:lnTo>
                  <a:pt x="1847544" y="3"/>
                </a:lnTo>
                <a:lnTo>
                  <a:pt x="1420012" y="427535"/>
                </a:lnTo>
                <a:lnTo>
                  <a:pt x="1420012" y="482750"/>
                </a:lnTo>
                <a:lnTo>
                  <a:pt x="1891623" y="954365"/>
                </a:lnTo>
                <a:lnTo>
                  <a:pt x="2360001" y="485992"/>
                </a:lnTo>
                <a:lnTo>
                  <a:pt x="2360001" y="424295"/>
                </a:lnTo>
                <a:lnTo>
                  <a:pt x="1935698" y="0"/>
                </a:lnTo>
                <a:lnTo>
                  <a:pt x="1987943" y="0"/>
                </a:lnTo>
                <a:lnTo>
                  <a:pt x="2387187" y="399237"/>
                </a:lnTo>
                <a:lnTo>
                  <a:pt x="2446755" y="399237"/>
                </a:lnTo>
                <a:lnTo>
                  <a:pt x="2845991" y="2"/>
                </a:lnTo>
                <a:lnTo>
                  <a:pt x="2898236" y="2"/>
                </a:lnTo>
                <a:lnTo>
                  <a:pt x="2470825" y="427411"/>
                </a:lnTo>
                <a:lnTo>
                  <a:pt x="2470825" y="482875"/>
                </a:lnTo>
                <a:lnTo>
                  <a:pt x="2942310" y="954365"/>
                </a:lnTo>
                <a:lnTo>
                  <a:pt x="3410809" y="485866"/>
                </a:lnTo>
                <a:lnTo>
                  <a:pt x="3410809" y="424419"/>
                </a:lnTo>
                <a:lnTo>
                  <a:pt x="2986386" y="0"/>
                </a:lnTo>
                <a:lnTo>
                  <a:pt x="3038626" y="0"/>
                </a:lnTo>
                <a:lnTo>
                  <a:pt x="3437870" y="399237"/>
                </a:lnTo>
                <a:lnTo>
                  <a:pt x="3497441" y="399237"/>
                </a:lnTo>
                <a:lnTo>
                  <a:pt x="3896667" y="2"/>
                </a:lnTo>
                <a:lnTo>
                  <a:pt x="3948913" y="2"/>
                </a:lnTo>
                <a:lnTo>
                  <a:pt x="3521637" y="427285"/>
                </a:lnTo>
                <a:lnTo>
                  <a:pt x="3521637" y="483001"/>
                </a:lnTo>
                <a:lnTo>
                  <a:pt x="3992987" y="954364"/>
                </a:lnTo>
                <a:lnTo>
                  <a:pt x="4461599" y="485738"/>
                </a:lnTo>
                <a:lnTo>
                  <a:pt x="4461599" y="424543"/>
                </a:lnTo>
                <a:lnTo>
                  <a:pt x="4037068" y="1"/>
                </a:lnTo>
                <a:lnTo>
                  <a:pt x="4089312" y="1"/>
                </a:lnTo>
                <a:lnTo>
                  <a:pt x="4488534" y="399237"/>
                </a:lnTo>
                <a:lnTo>
                  <a:pt x="4548100" y="399237"/>
                </a:lnTo>
                <a:lnTo>
                  <a:pt x="4947332" y="4"/>
                </a:lnTo>
                <a:lnTo>
                  <a:pt x="4999581" y="4"/>
                </a:lnTo>
                <a:lnTo>
                  <a:pt x="4572422" y="427156"/>
                </a:lnTo>
                <a:lnTo>
                  <a:pt x="4572422" y="483126"/>
                </a:lnTo>
                <a:lnTo>
                  <a:pt x="5043667" y="954362"/>
                </a:lnTo>
                <a:lnTo>
                  <a:pt x="5512409" y="485609"/>
                </a:lnTo>
                <a:lnTo>
                  <a:pt x="5512409" y="424674"/>
                </a:lnTo>
                <a:lnTo>
                  <a:pt x="5087742" y="1"/>
                </a:lnTo>
                <a:lnTo>
                  <a:pt x="5139977" y="1"/>
                </a:lnTo>
                <a:lnTo>
                  <a:pt x="5539215" y="399237"/>
                </a:lnTo>
                <a:lnTo>
                  <a:pt x="5598781" y="399237"/>
                </a:lnTo>
                <a:lnTo>
                  <a:pt x="5998007" y="2"/>
                </a:lnTo>
                <a:lnTo>
                  <a:pt x="6050249" y="2"/>
                </a:lnTo>
                <a:lnTo>
                  <a:pt x="5623232" y="427030"/>
                </a:lnTo>
                <a:lnTo>
                  <a:pt x="5623232" y="483255"/>
                </a:lnTo>
                <a:lnTo>
                  <a:pt x="6094326" y="954363"/>
                </a:lnTo>
                <a:lnTo>
                  <a:pt x="6563205" y="485481"/>
                </a:lnTo>
                <a:lnTo>
                  <a:pt x="6563205"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3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98555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4143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C0435A-1297-C749-885E-EB8A0F085052}" type="datetimeFigureOut">
              <a:rPr lang="en-US" smtClean="0"/>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E61FBC-2A3B-7E47-91F2-3407742FE619}"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C0435A-1297-C749-885E-EB8A0F085052}" type="datetimeFigureOut">
              <a:rPr lang="en-US" smtClean="0"/>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0435A-1297-C749-885E-EB8A0F085052}" type="datetimeFigureOut">
              <a:rPr lang="en-US" smtClean="0"/>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16229892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8C0435A-1297-C749-885E-EB8A0F085052}" type="datetimeFigureOut">
              <a:rPr lang="en-US" smtClean="0"/>
              <a:t>7/29/2020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E61FBC-2A3B-7E47-91F2-3407742FE619}"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BE61FBC-2A3B-7E47-91F2-3407742FE619}"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E61FBC-2A3B-7E47-91F2-3407742FE619}"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8C0435A-1297-C749-885E-EB8A0F085052}" type="datetimeFigureOut">
              <a:rPr lang="en-US" smtClean="0"/>
              <a:t>7/29/2020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BE61FBC-2A3B-7E47-91F2-3407742FE619}"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C0435A-1297-C749-885E-EB8A0F085052}" type="datetimeFigureOut">
              <a:rPr lang="en-US" smtClean="0"/>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BE61FBC-2A3B-7E47-91F2-3407742FE619}"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8C0435A-1297-C749-885E-EB8A0F085052}" type="datetimeFigureOut">
              <a:rPr lang="en-US" smtClean="0"/>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BE61FBC-2A3B-7E47-91F2-3407742FE6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3"/>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19" y="8"/>
            <a:ext cx="9143984" cy="4571994"/>
          </a:xfrm>
          <a:custGeom>
            <a:avLst/>
            <a:gdLst/>
            <a:ahLst/>
            <a:cxnLst/>
            <a:rect l="l" t="t" r="r" b="b"/>
            <a:pathLst>
              <a:path w="12191978" h="4571994">
                <a:moveTo>
                  <a:pt x="1" y="4316129"/>
                </a:moveTo>
                <a:lnTo>
                  <a:pt x="255863" y="4571991"/>
                </a:lnTo>
                <a:lnTo>
                  <a:pt x="203619" y="4571991"/>
                </a:lnTo>
                <a:lnTo>
                  <a:pt x="1" y="4368373"/>
                </a:lnTo>
                <a:close/>
                <a:moveTo>
                  <a:pt x="12191973" y="4312831"/>
                </a:moveTo>
                <a:lnTo>
                  <a:pt x="12191972" y="4365076"/>
                </a:lnTo>
                <a:lnTo>
                  <a:pt x="11985055" y="4571992"/>
                </a:lnTo>
                <a:lnTo>
                  <a:pt x="11932811" y="4571993"/>
                </a:lnTo>
                <a:close/>
                <a:moveTo>
                  <a:pt x="11817249" y="4076816"/>
                </a:moveTo>
                <a:lnTo>
                  <a:pt x="11928074" y="4076816"/>
                </a:lnTo>
                <a:lnTo>
                  <a:pt x="11928074" y="4187641"/>
                </a:lnTo>
                <a:lnTo>
                  <a:pt x="11817249" y="4187641"/>
                </a:lnTo>
                <a:close/>
                <a:moveTo>
                  <a:pt x="10766437" y="4076816"/>
                </a:moveTo>
                <a:lnTo>
                  <a:pt x="10877262" y="4076816"/>
                </a:lnTo>
                <a:lnTo>
                  <a:pt x="10877262" y="4187641"/>
                </a:lnTo>
                <a:lnTo>
                  <a:pt x="10766437" y="4187641"/>
                </a:lnTo>
                <a:close/>
                <a:moveTo>
                  <a:pt x="9715629" y="4076816"/>
                </a:moveTo>
                <a:lnTo>
                  <a:pt x="9826454" y="4076816"/>
                </a:lnTo>
                <a:lnTo>
                  <a:pt x="9826454" y="4187641"/>
                </a:lnTo>
                <a:lnTo>
                  <a:pt x="9715629" y="4187641"/>
                </a:lnTo>
                <a:close/>
                <a:moveTo>
                  <a:pt x="8664821" y="4076816"/>
                </a:moveTo>
                <a:lnTo>
                  <a:pt x="8775646" y="4076816"/>
                </a:lnTo>
                <a:lnTo>
                  <a:pt x="8775646" y="4187641"/>
                </a:lnTo>
                <a:lnTo>
                  <a:pt x="8664821" y="4187641"/>
                </a:lnTo>
                <a:close/>
                <a:moveTo>
                  <a:pt x="7614013" y="4076816"/>
                </a:moveTo>
                <a:lnTo>
                  <a:pt x="7724838" y="4076816"/>
                </a:lnTo>
                <a:lnTo>
                  <a:pt x="7724838" y="4187641"/>
                </a:lnTo>
                <a:lnTo>
                  <a:pt x="7614013" y="4187641"/>
                </a:lnTo>
                <a:close/>
                <a:moveTo>
                  <a:pt x="6563205" y="4076816"/>
                </a:moveTo>
                <a:lnTo>
                  <a:pt x="6674030" y="4076816"/>
                </a:lnTo>
                <a:lnTo>
                  <a:pt x="6674030" y="4187641"/>
                </a:lnTo>
                <a:lnTo>
                  <a:pt x="6563205" y="4187641"/>
                </a:lnTo>
                <a:close/>
                <a:moveTo>
                  <a:pt x="5512397" y="4076816"/>
                </a:moveTo>
                <a:lnTo>
                  <a:pt x="5623222" y="4076816"/>
                </a:lnTo>
                <a:lnTo>
                  <a:pt x="5623222" y="4187641"/>
                </a:lnTo>
                <a:lnTo>
                  <a:pt x="5512397" y="4187641"/>
                </a:lnTo>
                <a:close/>
                <a:moveTo>
                  <a:pt x="4461589" y="4076816"/>
                </a:moveTo>
                <a:lnTo>
                  <a:pt x="4572414" y="4076816"/>
                </a:lnTo>
                <a:lnTo>
                  <a:pt x="4572414" y="4187641"/>
                </a:lnTo>
                <a:lnTo>
                  <a:pt x="4461589" y="4187641"/>
                </a:lnTo>
                <a:close/>
                <a:moveTo>
                  <a:pt x="3410782" y="4076816"/>
                </a:moveTo>
                <a:lnTo>
                  <a:pt x="3521608" y="4076816"/>
                </a:lnTo>
                <a:lnTo>
                  <a:pt x="3521608" y="4187641"/>
                </a:lnTo>
                <a:lnTo>
                  <a:pt x="3410782" y="4187641"/>
                </a:lnTo>
                <a:close/>
                <a:moveTo>
                  <a:pt x="2359975" y="4076816"/>
                </a:moveTo>
                <a:lnTo>
                  <a:pt x="2470800" y="4076816"/>
                </a:lnTo>
                <a:lnTo>
                  <a:pt x="2470800" y="4187641"/>
                </a:lnTo>
                <a:lnTo>
                  <a:pt x="2359975" y="4187641"/>
                </a:lnTo>
                <a:close/>
                <a:moveTo>
                  <a:pt x="1309167" y="4076816"/>
                </a:moveTo>
                <a:lnTo>
                  <a:pt x="1419992" y="4076816"/>
                </a:lnTo>
                <a:lnTo>
                  <a:pt x="1419992" y="4187641"/>
                </a:lnTo>
                <a:lnTo>
                  <a:pt x="1309167" y="4187641"/>
                </a:lnTo>
                <a:close/>
                <a:moveTo>
                  <a:pt x="258359" y="4076816"/>
                </a:moveTo>
                <a:lnTo>
                  <a:pt x="369184" y="4076816"/>
                </a:lnTo>
                <a:lnTo>
                  <a:pt x="369184" y="4187641"/>
                </a:lnTo>
                <a:lnTo>
                  <a:pt x="258359" y="4187641"/>
                </a:lnTo>
                <a:close/>
                <a:moveTo>
                  <a:pt x="11291841" y="3551209"/>
                </a:moveTo>
                <a:lnTo>
                  <a:pt x="11402666" y="3551209"/>
                </a:lnTo>
                <a:lnTo>
                  <a:pt x="11402666" y="3662034"/>
                </a:lnTo>
                <a:lnTo>
                  <a:pt x="11291841" y="3662034"/>
                </a:lnTo>
                <a:close/>
                <a:moveTo>
                  <a:pt x="10241033" y="3551209"/>
                </a:moveTo>
                <a:lnTo>
                  <a:pt x="10351858" y="3551209"/>
                </a:lnTo>
                <a:lnTo>
                  <a:pt x="10351858" y="3662034"/>
                </a:lnTo>
                <a:lnTo>
                  <a:pt x="10241033" y="3662034"/>
                </a:lnTo>
                <a:close/>
                <a:moveTo>
                  <a:pt x="9190225" y="3551209"/>
                </a:moveTo>
                <a:lnTo>
                  <a:pt x="9301050" y="3551209"/>
                </a:lnTo>
                <a:lnTo>
                  <a:pt x="9301050" y="3662034"/>
                </a:lnTo>
                <a:lnTo>
                  <a:pt x="9190225" y="3662034"/>
                </a:lnTo>
                <a:close/>
                <a:moveTo>
                  <a:pt x="8139417" y="3551209"/>
                </a:moveTo>
                <a:lnTo>
                  <a:pt x="8250242" y="3551209"/>
                </a:lnTo>
                <a:lnTo>
                  <a:pt x="8250242" y="3662034"/>
                </a:lnTo>
                <a:lnTo>
                  <a:pt x="8139417" y="3662034"/>
                </a:lnTo>
                <a:close/>
                <a:moveTo>
                  <a:pt x="7088609" y="3551209"/>
                </a:moveTo>
                <a:lnTo>
                  <a:pt x="7199434" y="3551209"/>
                </a:lnTo>
                <a:lnTo>
                  <a:pt x="7199434" y="3662034"/>
                </a:lnTo>
                <a:lnTo>
                  <a:pt x="7088609" y="3662034"/>
                </a:lnTo>
                <a:close/>
                <a:moveTo>
                  <a:pt x="6037801" y="3551209"/>
                </a:moveTo>
                <a:lnTo>
                  <a:pt x="6148626" y="3551209"/>
                </a:lnTo>
                <a:lnTo>
                  <a:pt x="6148626" y="3662034"/>
                </a:lnTo>
                <a:lnTo>
                  <a:pt x="6037801" y="3662034"/>
                </a:lnTo>
                <a:close/>
                <a:moveTo>
                  <a:pt x="4986998" y="3551209"/>
                </a:moveTo>
                <a:lnTo>
                  <a:pt x="5097826" y="3551209"/>
                </a:lnTo>
                <a:lnTo>
                  <a:pt x="5097826" y="3662034"/>
                </a:lnTo>
                <a:lnTo>
                  <a:pt x="4986998" y="3662034"/>
                </a:lnTo>
                <a:close/>
                <a:moveTo>
                  <a:pt x="3936196" y="3551209"/>
                </a:moveTo>
                <a:lnTo>
                  <a:pt x="4047020" y="3551209"/>
                </a:lnTo>
                <a:lnTo>
                  <a:pt x="4047020" y="3662034"/>
                </a:lnTo>
                <a:lnTo>
                  <a:pt x="3936196" y="3662034"/>
                </a:lnTo>
                <a:close/>
                <a:moveTo>
                  <a:pt x="2885389" y="3551209"/>
                </a:moveTo>
                <a:lnTo>
                  <a:pt x="2996214" y="3551209"/>
                </a:lnTo>
                <a:lnTo>
                  <a:pt x="2996214" y="3662034"/>
                </a:lnTo>
                <a:lnTo>
                  <a:pt x="2885389" y="3662034"/>
                </a:lnTo>
                <a:close/>
                <a:moveTo>
                  <a:pt x="1834579" y="3551209"/>
                </a:moveTo>
                <a:lnTo>
                  <a:pt x="1945404" y="3551209"/>
                </a:lnTo>
                <a:lnTo>
                  <a:pt x="1945404" y="3662034"/>
                </a:lnTo>
                <a:lnTo>
                  <a:pt x="1834579" y="3662034"/>
                </a:lnTo>
                <a:close/>
                <a:moveTo>
                  <a:pt x="783773" y="3551209"/>
                </a:moveTo>
                <a:lnTo>
                  <a:pt x="894598" y="3551209"/>
                </a:lnTo>
                <a:lnTo>
                  <a:pt x="894598" y="3662034"/>
                </a:lnTo>
                <a:lnTo>
                  <a:pt x="783773" y="3662034"/>
                </a:lnTo>
                <a:close/>
                <a:moveTo>
                  <a:pt x="2942310" y="3107960"/>
                </a:moveTo>
                <a:lnTo>
                  <a:pt x="2470811" y="3579460"/>
                </a:lnTo>
                <a:lnTo>
                  <a:pt x="2470811" y="3634896"/>
                </a:lnTo>
                <a:lnTo>
                  <a:pt x="2942311" y="4106397"/>
                </a:lnTo>
                <a:lnTo>
                  <a:pt x="3410794" y="3637915"/>
                </a:lnTo>
                <a:lnTo>
                  <a:pt x="3410794" y="3576442"/>
                </a:lnTo>
                <a:close/>
                <a:moveTo>
                  <a:pt x="840944" y="3107960"/>
                </a:moveTo>
                <a:lnTo>
                  <a:pt x="369194" y="3579710"/>
                </a:lnTo>
                <a:lnTo>
                  <a:pt x="369194" y="3634648"/>
                </a:lnTo>
                <a:lnTo>
                  <a:pt x="840944" y="4106399"/>
                </a:lnTo>
                <a:lnTo>
                  <a:pt x="1309176" y="3638165"/>
                </a:lnTo>
                <a:lnTo>
                  <a:pt x="1309176" y="3576193"/>
                </a:lnTo>
                <a:close/>
                <a:moveTo>
                  <a:pt x="3992986" y="3107959"/>
                </a:moveTo>
                <a:lnTo>
                  <a:pt x="3521621" y="3579335"/>
                </a:lnTo>
                <a:lnTo>
                  <a:pt x="3521621" y="3635021"/>
                </a:lnTo>
                <a:lnTo>
                  <a:pt x="3992986" y="4106398"/>
                </a:lnTo>
                <a:lnTo>
                  <a:pt x="4461593" y="3637778"/>
                </a:lnTo>
                <a:lnTo>
                  <a:pt x="4461593" y="3576578"/>
                </a:lnTo>
                <a:close/>
                <a:moveTo>
                  <a:pt x="1891624" y="3107959"/>
                </a:moveTo>
                <a:lnTo>
                  <a:pt x="1420001" y="3579584"/>
                </a:lnTo>
                <a:lnTo>
                  <a:pt x="1420001" y="3634774"/>
                </a:lnTo>
                <a:lnTo>
                  <a:pt x="1891623" y="4106397"/>
                </a:lnTo>
                <a:lnTo>
                  <a:pt x="2359987" y="3638040"/>
                </a:lnTo>
                <a:lnTo>
                  <a:pt x="2359987" y="3576315"/>
                </a:lnTo>
                <a:close/>
                <a:moveTo>
                  <a:pt x="8195689" y="3107959"/>
                </a:moveTo>
                <a:lnTo>
                  <a:pt x="7724838" y="3578810"/>
                </a:lnTo>
                <a:lnTo>
                  <a:pt x="7724838" y="3635541"/>
                </a:lnTo>
                <a:lnTo>
                  <a:pt x="8195691" y="4106395"/>
                </a:lnTo>
                <a:lnTo>
                  <a:pt x="8664821" y="3637265"/>
                </a:lnTo>
                <a:lnTo>
                  <a:pt x="8664821" y="3577091"/>
                </a:lnTo>
                <a:close/>
                <a:moveTo>
                  <a:pt x="5043664" y="3107959"/>
                </a:moveTo>
                <a:lnTo>
                  <a:pt x="4572419" y="3579197"/>
                </a:lnTo>
                <a:lnTo>
                  <a:pt x="4572419" y="3635159"/>
                </a:lnTo>
                <a:lnTo>
                  <a:pt x="5043662" y="4106396"/>
                </a:lnTo>
                <a:lnTo>
                  <a:pt x="5512402" y="3637650"/>
                </a:lnTo>
                <a:lnTo>
                  <a:pt x="5512402" y="3576704"/>
                </a:lnTo>
                <a:close/>
                <a:moveTo>
                  <a:pt x="6094326" y="3107958"/>
                </a:moveTo>
                <a:lnTo>
                  <a:pt x="5623226" y="3579070"/>
                </a:lnTo>
                <a:lnTo>
                  <a:pt x="5623226" y="3635285"/>
                </a:lnTo>
                <a:lnTo>
                  <a:pt x="6094326" y="4106397"/>
                </a:lnTo>
                <a:lnTo>
                  <a:pt x="6563205" y="3637518"/>
                </a:lnTo>
                <a:lnTo>
                  <a:pt x="6563205" y="3576837"/>
                </a:lnTo>
                <a:close/>
                <a:moveTo>
                  <a:pt x="9246372" y="3107957"/>
                </a:moveTo>
                <a:lnTo>
                  <a:pt x="8775646" y="3578683"/>
                </a:lnTo>
                <a:lnTo>
                  <a:pt x="8775646" y="3635671"/>
                </a:lnTo>
                <a:lnTo>
                  <a:pt x="9246369" y="4106395"/>
                </a:lnTo>
                <a:lnTo>
                  <a:pt x="9715629" y="3637135"/>
                </a:lnTo>
                <a:lnTo>
                  <a:pt x="9715629" y="3577215"/>
                </a:lnTo>
                <a:close/>
                <a:moveTo>
                  <a:pt x="7145009" y="3107957"/>
                </a:moveTo>
                <a:lnTo>
                  <a:pt x="6674030" y="3578936"/>
                </a:lnTo>
                <a:lnTo>
                  <a:pt x="6674030" y="3635418"/>
                </a:lnTo>
                <a:lnTo>
                  <a:pt x="7145007" y="4106396"/>
                </a:lnTo>
                <a:lnTo>
                  <a:pt x="7614013" y="3637390"/>
                </a:lnTo>
                <a:lnTo>
                  <a:pt x="7614013" y="3576961"/>
                </a:lnTo>
                <a:close/>
                <a:moveTo>
                  <a:pt x="11347734" y="3107957"/>
                </a:moveTo>
                <a:lnTo>
                  <a:pt x="10877262" y="3578428"/>
                </a:lnTo>
                <a:lnTo>
                  <a:pt x="10877262" y="3635922"/>
                </a:lnTo>
                <a:lnTo>
                  <a:pt x="11347735" y="4106396"/>
                </a:lnTo>
                <a:lnTo>
                  <a:pt x="11817249" y="3636882"/>
                </a:lnTo>
                <a:lnTo>
                  <a:pt x="11817249" y="3577472"/>
                </a:lnTo>
                <a:close/>
                <a:moveTo>
                  <a:pt x="10297053" y="3107955"/>
                </a:moveTo>
                <a:lnTo>
                  <a:pt x="9826454" y="3578554"/>
                </a:lnTo>
                <a:lnTo>
                  <a:pt x="9826454" y="3635794"/>
                </a:lnTo>
                <a:lnTo>
                  <a:pt x="10297054" y="4106394"/>
                </a:lnTo>
                <a:lnTo>
                  <a:pt x="10766437" y="3637011"/>
                </a:lnTo>
                <a:lnTo>
                  <a:pt x="10766437" y="3577339"/>
                </a:lnTo>
                <a:close/>
                <a:moveTo>
                  <a:pt x="11817249" y="3027334"/>
                </a:moveTo>
                <a:lnTo>
                  <a:pt x="11928074" y="3027334"/>
                </a:lnTo>
                <a:lnTo>
                  <a:pt x="11928074" y="3138159"/>
                </a:lnTo>
                <a:lnTo>
                  <a:pt x="11817249" y="3138159"/>
                </a:lnTo>
                <a:close/>
                <a:moveTo>
                  <a:pt x="10766437" y="3027334"/>
                </a:moveTo>
                <a:lnTo>
                  <a:pt x="10877262" y="3027334"/>
                </a:lnTo>
                <a:lnTo>
                  <a:pt x="10877262" y="3138159"/>
                </a:lnTo>
                <a:lnTo>
                  <a:pt x="10766437" y="3138159"/>
                </a:lnTo>
                <a:close/>
                <a:moveTo>
                  <a:pt x="9715629" y="3027334"/>
                </a:moveTo>
                <a:lnTo>
                  <a:pt x="9826454" y="3027334"/>
                </a:lnTo>
                <a:lnTo>
                  <a:pt x="9826454" y="3138159"/>
                </a:lnTo>
                <a:lnTo>
                  <a:pt x="9715629" y="3138159"/>
                </a:lnTo>
                <a:close/>
                <a:moveTo>
                  <a:pt x="8664821" y="3027334"/>
                </a:moveTo>
                <a:lnTo>
                  <a:pt x="8775646" y="3027334"/>
                </a:lnTo>
                <a:lnTo>
                  <a:pt x="8775646" y="3138159"/>
                </a:lnTo>
                <a:lnTo>
                  <a:pt x="8664821" y="3138159"/>
                </a:lnTo>
                <a:close/>
                <a:moveTo>
                  <a:pt x="7614013" y="3027334"/>
                </a:moveTo>
                <a:lnTo>
                  <a:pt x="7724838" y="3027334"/>
                </a:lnTo>
                <a:lnTo>
                  <a:pt x="7724838" y="3138159"/>
                </a:lnTo>
                <a:lnTo>
                  <a:pt x="7614013" y="3138159"/>
                </a:lnTo>
                <a:close/>
                <a:moveTo>
                  <a:pt x="6563205" y="3027334"/>
                </a:moveTo>
                <a:lnTo>
                  <a:pt x="6674030" y="3027334"/>
                </a:lnTo>
                <a:lnTo>
                  <a:pt x="6674030" y="3138159"/>
                </a:lnTo>
                <a:lnTo>
                  <a:pt x="6563205" y="3138159"/>
                </a:lnTo>
                <a:close/>
                <a:moveTo>
                  <a:pt x="5512400" y="3027334"/>
                </a:moveTo>
                <a:lnTo>
                  <a:pt x="5623225" y="3027334"/>
                </a:lnTo>
                <a:lnTo>
                  <a:pt x="5623225" y="3138159"/>
                </a:lnTo>
                <a:lnTo>
                  <a:pt x="5512400" y="3138159"/>
                </a:lnTo>
                <a:close/>
                <a:moveTo>
                  <a:pt x="4461592" y="3027334"/>
                </a:moveTo>
                <a:lnTo>
                  <a:pt x="4572417" y="3027334"/>
                </a:lnTo>
                <a:lnTo>
                  <a:pt x="4572417" y="3138159"/>
                </a:lnTo>
                <a:lnTo>
                  <a:pt x="4461592" y="3138159"/>
                </a:lnTo>
                <a:close/>
                <a:moveTo>
                  <a:pt x="3410790" y="3027334"/>
                </a:moveTo>
                <a:lnTo>
                  <a:pt x="3521616" y="3027334"/>
                </a:lnTo>
                <a:lnTo>
                  <a:pt x="3521616" y="3138159"/>
                </a:lnTo>
                <a:lnTo>
                  <a:pt x="3410790" y="3138159"/>
                </a:lnTo>
                <a:close/>
                <a:moveTo>
                  <a:pt x="2359982" y="3027334"/>
                </a:moveTo>
                <a:lnTo>
                  <a:pt x="2470807" y="3027334"/>
                </a:lnTo>
                <a:lnTo>
                  <a:pt x="2470807" y="3138159"/>
                </a:lnTo>
                <a:lnTo>
                  <a:pt x="2359982" y="3138159"/>
                </a:lnTo>
                <a:close/>
                <a:moveTo>
                  <a:pt x="1309173" y="3027334"/>
                </a:moveTo>
                <a:lnTo>
                  <a:pt x="1419997" y="3027334"/>
                </a:lnTo>
                <a:lnTo>
                  <a:pt x="1419997" y="3138159"/>
                </a:lnTo>
                <a:lnTo>
                  <a:pt x="1309173" y="3138159"/>
                </a:lnTo>
                <a:close/>
                <a:moveTo>
                  <a:pt x="258365" y="3027334"/>
                </a:moveTo>
                <a:lnTo>
                  <a:pt x="369190" y="3027334"/>
                </a:lnTo>
                <a:lnTo>
                  <a:pt x="369190" y="3138159"/>
                </a:lnTo>
                <a:lnTo>
                  <a:pt x="258365" y="3138159"/>
                </a:lnTo>
                <a:close/>
                <a:moveTo>
                  <a:pt x="10794114" y="2610895"/>
                </a:moveTo>
                <a:lnTo>
                  <a:pt x="10323174" y="3081834"/>
                </a:lnTo>
                <a:lnTo>
                  <a:pt x="10792548" y="3551209"/>
                </a:lnTo>
                <a:lnTo>
                  <a:pt x="10852239" y="3551209"/>
                </a:lnTo>
                <a:lnTo>
                  <a:pt x="11321612" y="3081835"/>
                </a:lnTo>
                <a:lnTo>
                  <a:pt x="10850672" y="2610895"/>
                </a:lnTo>
                <a:close/>
                <a:moveTo>
                  <a:pt x="9743434" y="2610895"/>
                </a:moveTo>
                <a:lnTo>
                  <a:pt x="9272494" y="3081834"/>
                </a:lnTo>
                <a:lnTo>
                  <a:pt x="9741869" y="3551209"/>
                </a:lnTo>
                <a:lnTo>
                  <a:pt x="9801555" y="3551209"/>
                </a:lnTo>
                <a:lnTo>
                  <a:pt x="10270931" y="3081833"/>
                </a:lnTo>
                <a:lnTo>
                  <a:pt x="9799992" y="2610895"/>
                </a:lnTo>
                <a:close/>
                <a:moveTo>
                  <a:pt x="8692754" y="2610895"/>
                </a:moveTo>
                <a:lnTo>
                  <a:pt x="8221811" y="3081837"/>
                </a:lnTo>
                <a:lnTo>
                  <a:pt x="8691183" y="3551209"/>
                </a:lnTo>
                <a:lnTo>
                  <a:pt x="8750876" y="3551209"/>
                </a:lnTo>
                <a:lnTo>
                  <a:pt x="9220250" y="3081835"/>
                </a:lnTo>
                <a:lnTo>
                  <a:pt x="8749310" y="2610895"/>
                </a:lnTo>
                <a:close/>
                <a:moveTo>
                  <a:pt x="7642070" y="2610895"/>
                </a:moveTo>
                <a:lnTo>
                  <a:pt x="7171131" y="3081835"/>
                </a:lnTo>
                <a:lnTo>
                  <a:pt x="7640505" y="3551209"/>
                </a:lnTo>
                <a:lnTo>
                  <a:pt x="7700194" y="3551209"/>
                </a:lnTo>
                <a:lnTo>
                  <a:pt x="8169567" y="3081836"/>
                </a:lnTo>
                <a:lnTo>
                  <a:pt x="7698625" y="2610895"/>
                </a:lnTo>
                <a:close/>
                <a:moveTo>
                  <a:pt x="6591389" y="2610895"/>
                </a:moveTo>
                <a:lnTo>
                  <a:pt x="6120448" y="3081836"/>
                </a:lnTo>
                <a:lnTo>
                  <a:pt x="6589820" y="3551209"/>
                </a:lnTo>
                <a:lnTo>
                  <a:pt x="6649514" y="3551209"/>
                </a:lnTo>
                <a:lnTo>
                  <a:pt x="7118887" y="3081836"/>
                </a:lnTo>
                <a:lnTo>
                  <a:pt x="6647947" y="2610895"/>
                </a:lnTo>
                <a:close/>
                <a:moveTo>
                  <a:pt x="5540722" y="2610895"/>
                </a:moveTo>
                <a:lnTo>
                  <a:pt x="5069790" y="3081837"/>
                </a:lnTo>
                <a:lnTo>
                  <a:pt x="5539152" y="3551209"/>
                </a:lnTo>
                <a:lnTo>
                  <a:pt x="5598843" y="3551209"/>
                </a:lnTo>
                <a:lnTo>
                  <a:pt x="6068204" y="3081836"/>
                </a:lnTo>
                <a:lnTo>
                  <a:pt x="5597274" y="2610895"/>
                </a:lnTo>
                <a:close/>
                <a:moveTo>
                  <a:pt x="4490039" y="2610895"/>
                </a:moveTo>
                <a:lnTo>
                  <a:pt x="4019108" y="3081837"/>
                </a:lnTo>
                <a:lnTo>
                  <a:pt x="4488467" y="3551209"/>
                </a:lnTo>
                <a:lnTo>
                  <a:pt x="4548162" y="3551209"/>
                </a:lnTo>
                <a:lnTo>
                  <a:pt x="5017539" y="3081837"/>
                </a:lnTo>
                <a:lnTo>
                  <a:pt x="4546591" y="2610895"/>
                </a:lnTo>
                <a:close/>
                <a:moveTo>
                  <a:pt x="3439377" y="2610895"/>
                </a:moveTo>
                <a:lnTo>
                  <a:pt x="2968431" y="3081838"/>
                </a:lnTo>
                <a:lnTo>
                  <a:pt x="3437805" y="3551209"/>
                </a:lnTo>
                <a:lnTo>
                  <a:pt x="3497502" y="3551209"/>
                </a:lnTo>
                <a:lnTo>
                  <a:pt x="3966864" y="3081837"/>
                </a:lnTo>
                <a:lnTo>
                  <a:pt x="3495931" y="2610895"/>
                </a:lnTo>
                <a:close/>
                <a:moveTo>
                  <a:pt x="2388695" y="2610895"/>
                </a:moveTo>
                <a:lnTo>
                  <a:pt x="1917746" y="3081837"/>
                </a:lnTo>
                <a:lnTo>
                  <a:pt x="2387125" y="3551209"/>
                </a:lnTo>
                <a:lnTo>
                  <a:pt x="2446819" y="3551209"/>
                </a:lnTo>
                <a:lnTo>
                  <a:pt x="2916188" y="3081838"/>
                </a:lnTo>
                <a:lnTo>
                  <a:pt x="2445246" y="2610895"/>
                </a:lnTo>
                <a:close/>
                <a:moveTo>
                  <a:pt x="1338007" y="2610895"/>
                </a:moveTo>
                <a:lnTo>
                  <a:pt x="867066" y="3081838"/>
                </a:lnTo>
                <a:lnTo>
                  <a:pt x="1336436" y="3551209"/>
                </a:lnTo>
                <a:lnTo>
                  <a:pt x="1396132" y="3551209"/>
                </a:lnTo>
                <a:lnTo>
                  <a:pt x="1865502" y="3081837"/>
                </a:lnTo>
                <a:lnTo>
                  <a:pt x="1394561" y="2610895"/>
                </a:lnTo>
                <a:close/>
                <a:moveTo>
                  <a:pt x="11291841" y="2500070"/>
                </a:moveTo>
                <a:lnTo>
                  <a:pt x="11402666" y="2500070"/>
                </a:lnTo>
                <a:lnTo>
                  <a:pt x="11402666" y="2610895"/>
                </a:lnTo>
                <a:lnTo>
                  <a:pt x="11291841" y="2610895"/>
                </a:lnTo>
                <a:close/>
                <a:moveTo>
                  <a:pt x="10241033" y="2500070"/>
                </a:moveTo>
                <a:lnTo>
                  <a:pt x="10351858" y="2500070"/>
                </a:lnTo>
                <a:lnTo>
                  <a:pt x="10351858" y="2610895"/>
                </a:lnTo>
                <a:lnTo>
                  <a:pt x="10241033" y="2610895"/>
                </a:lnTo>
                <a:close/>
                <a:moveTo>
                  <a:pt x="9190225" y="2500070"/>
                </a:moveTo>
                <a:lnTo>
                  <a:pt x="9301050" y="2500070"/>
                </a:lnTo>
                <a:lnTo>
                  <a:pt x="9301050" y="2610895"/>
                </a:lnTo>
                <a:lnTo>
                  <a:pt x="9190225" y="2610895"/>
                </a:lnTo>
                <a:close/>
                <a:moveTo>
                  <a:pt x="8139417" y="2500070"/>
                </a:moveTo>
                <a:lnTo>
                  <a:pt x="8250242" y="2500070"/>
                </a:lnTo>
                <a:lnTo>
                  <a:pt x="8250242" y="2610895"/>
                </a:lnTo>
                <a:lnTo>
                  <a:pt x="8139417" y="2610895"/>
                </a:lnTo>
                <a:close/>
                <a:moveTo>
                  <a:pt x="7088609" y="2500070"/>
                </a:moveTo>
                <a:lnTo>
                  <a:pt x="7199434" y="2500070"/>
                </a:lnTo>
                <a:lnTo>
                  <a:pt x="7199434" y="2610895"/>
                </a:lnTo>
                <a:lnTo>
                  <a:pt x="7088609" y="2610895"/>
                </a:lnTo>
                <a:close/>
                <a:moveTo>
                  <a:pt x="6037801" y="2500070"/>
                </a:moveTo>
                <a:lnTo>
                  <a:pt x="6148626" y="2500070"/>
                </a:lnTo>
                <a:lnTo>
                  <a:pt x="6148626" y="2610895"/>
                </a:lnTo>
                <a:lnTo>
                  <a:pt x="6037801" y="2610895"/>
                </a:lnTo>
                <a:close/>
                <a:moveTo>
                  <a:pt x="4987000" y="2500070"/>
                </a:moveTo>
                <a:lnTo>
                  <a:pt x="5097829" y="2500070"/>
                </a:lnTo>
                <a:lnTo>
                  <a:pt x="5097829" y="2610895"/>
                </a:lnTo>
                <a:lnTo>
                  <a:pt x="4987000" y="2610895"/>
                </a:lnTo>
                <a:close/>
                <a:moveTo>
                  <a:pt x="3936200" y="2500070"/>
                </a:moveTo>
                <a:lnTo>
                  <a:pt x="4047024" y="2500070"/>
                </a:lnTo>
                <a:lnTo>
                  <a:pt x="4047024" y="2610895"/>
                </a:lnTo>
                <a:lnTo>
                  <a:pt x="3936200" y="2610895"/>
                </a:lnTo>
                <a:close/>
                <a:moveTo>
                  <a:pt x="2885393" y="2500070"/>
                </a:moveTo>
                <a:lnTo>
                  <a:pt x="2996218" y="2500070"/>
                </a:lnTo>
                <a:lnTo>
                  <a:pt x="2996218" y="2610895"/>
                </a:lnTo>
                <a:lnTo>
                  <a:pt x="2885393" y="2610895"/>
                </a:lnTo>
                <a:close/>
                <a:moveTo>
                  <a:pt x="1834583" y="2500070"/>
                </a:moveTo>
                <a:lnTo>
                  <a:pt x="1945408" y="2500070"/>
                </a:lnTo>
                <a:lnTo>
                  <a:pt x="1945408" y="2610895"/>
                </a:lnTo>
                <a:lnTo>
                  <a:pt x="1834583" y="2610895"/>
                </a:lnTo>
                <a:close/>
                <a:moveTo>
                  <a:pt x="783777" y="2500070"/>
                </a:moveTo>
                <a:lnTo>
                  <a:pt x="894602" y="2500070"/>
                </a:lnTo>
                <a:lnTo>
                  <a:pt x="894602" y="2610895"/>
                </a:lnTo>
                <a:lnTo>
                  <a:pt x="783777" y="2610895"/>
                </a:lnTo>
                <a:close/>
                <a:moveTo>
                  <a:pt x="1891623" y="2057291"/>
                </a:moveTo>
                <a:lnTo>
                  <a:pt x="1420005" y="2528898"/>
                </a:lnTo>
                <a:lnTo>
                  <a:pt x="1420005" y="2584095"/>
                </a:lnTo>
                <a:lnTo>
                  <a:pt x="1891624" y="3055715"/>
                </a:lnTo>
                <a:lnTo>
                  <a:pt x="2359991" y="2587356"/>
                </a:lnTo>
                <a:lnTo>
                  <a:pt x="2359991" y="2525640"/>
                </a:lnTo>
                <a:close/>
                <a:moveTo>
                  <a:pt x="2942310" y="2057291"/>
                </a:moveTo>
                <a:lnTo>
                  <a:pt x="2470816" y="2528774"/>
                </a:lnTo>
                <a:lnTo>
                  <a:pt x="2470816" y="2584221"/>
                </a:lnTo>
                <a:lnTo>
                  <a:pt x="2942310" y="3055716"/>
                </a:lnTo>
                <a:lnTo>
                  <a:pt x="3410799" y="2587229"/>
                </a:lnTo>
                <a:lnTo>
                  <a:pt x="3410799" y="2525765"/>
                </a:lnTo>
                <a:close/>
                <a:moveTo>
                  <a:pt x="3992986" y="2057290"/>
                </a:moveTo>
                <a:lnTo>
                  <a:pt x="3521627" y="2528649"/>
                </a:lnTo>
                <a:lnTo>
                  <a:pt x="3521627" y="2584345"/>
                </a:lnTo>
                <a:lnTo>
                  <a:pt x="3992986" y="3055715"/>
                </a:lnTo>
                <a:lnTo>
                  <a:pt x="4461596" y="2587094"/>
                </a:lnTo>
                <a:lnTo>
                  <a:pt x="4461596" y="2525899"/>
                </a:lnTo>
                <a:close/>
                <a:moveTo>
                  <a:pt x="840944" y="2057289"/>
                </a:moveTo>
                <a:lnTo>
                  <a:pt x="369198" y="2529024"/>
                </a:lnTo>
                <a:lnTo>
                  <a:pt x="369198" y="2583969"/>
                </a:lnTo>
                <a:lnTo>
                  <a:pt x="840944" y="3055716"/>
                </a:lnTo>
                <a:lnTo>
                  <a:pt x="1309180" y="2587479"/>
                </a:lnTo>
                <a:lnTo>
                  <a:pt x="1309180" y="2525514"/>
                </a:lnTo>
                <a:close/>
                <a:moveTo>
                  <a:pt x="7145007" y="2057289"/>
                </a:moveTo>
                <a:lnTo>
                  <a:pt x="6674030" y="2528255"/>
                </a:lnTo>
                <a:lnTo>
                  <a:pt x="6674030" y="2584733"/>
                </a:lnTo>
                <a:lnTo>
                  <a:pt x="7145010" y="3055713"/>
                </a:lnTo>
                <a:lnTo>
                  <a:pt x="7614013" y="2586710"/>
                </a:lnTo>
                <a:lnTo>
                  <a:pt x="7614013" y="2526283"/>
                </a:lnTo>
                <a:close/>
                <a:moveTo>
                  <a:pt x="5043664" y="2057289"/>
                </a:moveTo>
                <a:lnTo>
                  <a:pt x="4572421" y="2528513"/>
                </a:lnTo>
                <a:lnTo>
                  <a:pt x="4572421" y="2584480"/>
                </a:lnTo>
                <a:lnTo>
                  <a:pt x="5043664" y="3055715"/>
                </a:lnTo>
                <a:lnTo>
                  <a:pt x="5512404" y="2586968"/>
                </a:lnTo>
                <a:lnTo>
                  <a:pt x="5512404" y="2526024"/>
                </a:lnTo>
                <a:close/>
                <a:moveTo>
                  <a:pt x="10297053" y="2057288"/>
                </a:moveTo>
                <a:lnTo>
                  <a:pt x="9826454" y="2527875"/>
                </a:lnTo>
                <a:lnTo>
                  <a:pt x="9826454" y="2585115"/>
                </a:lnTo>
                <a:lnTo>
                  <a:pt x="10297052" y="3055713"/>
                </a:lnTo>
                <a:lnTo>
                  <a:pt x="10766437" y="2586328"/>
                </a:lnTo>
                <a:lnTo>
                  <a:pt x="10766437" y="2526660"/>
                </a:lnTo>
                <a:close/>
                <a:moveTo>
                  <a:pt x="9246373" y="2057288"/>
                </a:moveTo>
                <a:lnTo>
                  <a:pt x="8775646" y="2528002"/>
                </a:lnTo>
                <a:lnTo>
                  <a:pt x="8775646" y="2584986"/>
                </a:lnTo>
                <a:lnTo>
                  <a:pt x="9246373" y="3055713"/>
                </a:lnTo>
                <a:lnTo>
                  <a:pt x="9715629" y="2586457"/>
                </a:lnTo>
                <a:lnTo>
                  <a:pt x="9715629" y="2526532"/>
                </a:lnTo>
                <a:close/>
                <a:moveTo>
                  <a:pt x="8195690" y="2057288"/>
                </a:moveTo>
                <a:lnTo>
                  <a:pt x="7724838" y="2528128"/>
                </a:lnTo>
                <a:lnTo>
                  <a:pt x="7724838" y="2584864"/>
                </a:lnTo>
                <a:lnTo>
                  <a:pt x="8195689" y="3055714"/>
                </a:lnTo>
                <a:lnTo>
                  <a:pt x="8664821" y="2586582"/>
                </a:lnTo>
                <a:lnTo>
                  <a:pt x="8664821" y="2526406"/>
                </a:lnTo>
                <a:close/>
                <a:moveTo>
                  <a:pt x="6094328" y="2057287"/>
                </a:moveTo>
                <a:lnTo>
                  <a:pt x="5623228" y="2528386"/>
                </a:lnTo>
                <a:lnTo>
                  <a:pt x="5623228" y="2584606"/>
                </a:lnTo>
                <a:lnTo>
                  <a:pt x="6094325" y="3055714"/>
                </a:lnTo>
                <a:lnTo>
                  <a:pt x="6563205" y="2586835"/>
                </a:lnTo>
                <a:lnTo>
                  <a:pt x="6563205" y="2526153"/>
                </a:lnTo>
                <a:close/>
                <a:moveTo>
                  <a:pt x="11347736" y="2057286"/>
                </a:moveTo>
                <a:lnTo>
                  <a:pt x="10877262" y="2527747"/>
                </a:lnTo>
                <a:lnTo>
                  <a:pt x="10877262" y="2585241"/>
                </a:lnTo>
                <a:lnTo>
                  <a:pt x="11347734" y="3055713"/>
                </a:lnTo>
                <a:lnTo>
                  <a:pt x="11817249" y="2586199"/>
                </a:lnTo>
                <a:lnTo>
                  <a:pt x="11817249" y="2526787"/>
                </a:lnTo>
                <a:close/>
                <a:moveTo>
                  <a:pt x="258363" y="1973449"/>
                </a:moveTo>
                <a:lnTo>
                  <a:pt x="369188" y="1973449"/>
                </a:lnTo>
                <a:lnTo>
                  <a:pt x="369188" y="2084274"/>
                </a:lnTo>
                <a:lnTo>
                  <a:pt x="258363" y="2084274"/>
                </a:lnTo>
                <a:close/>
                <a:moveTo>
                  <a:pt x="2359980" y="1973449"/>
                </a:moveTo>
                <a:lnTo>
                  <a:pt x="2470805" y="1973449"/>
                </a:lnTo>
                <a:lnTo>
                  <a:pt x="2470805" y="2084274"/>
                </a:lnTo>
                <a:lnTo>
                  <a:pt x="2359980" y="2084274"/>
                </a:lnTo>
                <a:close/>
                <a:moveTo>
                  <a:pt x="1309171" y="1973449"/>
                </a:moveTo>
                <a:lnTo>
                  <a:pt x="1419995" y="1973449"/>
                </a:lnTo>
                <a:lnTo>
                  <a:pt x="1419995" y="2084274"/>
                </a:lnTo>
                <a:lnTo>
                  <a:pt x="1309171" y="2084274"/>
                </a:lnTo>
                <a:close/>
                <a:moveTo>
                  <a:pt x="4461591" y="1973448"/>
                </a:moveTo>
                <a:lnTo>
                  <a:pt x="4572416" y="1973448"/>
                </a:lnTo>
                <a:lnTo>
                  <a:pt x="4572416" y="2084273"/>
                </a:lnTo>
                <a:lnTo>
                  <a:pt x="4461591" y="2084273"/>
                </a:lnTo>
                <a:close/>
                <a:moveTo>
                  <a:pt x="3410788" y="1973448"/>
                </a:moveTo>
                <a:lnTo>
                  <a:pt x="3521614" y="1973448"/>
                </a:lnTo>
                <a:lnTo>
                  <a:pt x="3521614" y="2084273"/>
                </a:lnTo>
                <a:lnTo>
                  <a:pt x="3410788" y="2084273"/>
                </a:lnTo>
                <a:close/>
                <a:moveTo>
                  <a:pt x="6563205" y="1973448"/>
                </a:moveTo>
                <a:lnTo>
                  <a:pt x="6674030" y="1973448"/>
                </a:lnTo>
                <a:lnTo>
                  <a:pt x="6674030" y="2084273"/>
                </a:lnTo>
                <a:lnTo>
                  <a:pt x="6563205" y="2084273"/>
                </a:lnTo>
                <a:close/>
                <a:moveTo>
                  <a:pt x="5512399" y="1973448"/>
                </a:moveTo>
                <a:lnTo>
                  <a:pt x="5623224" y="1973448"/>
                </a:lnTo>
                <a:lnTo>
                  <a:pt x="5623224" y="2084273"/>
                </a:lnTo>
                <a:lnTo>
                  <a:pt x="5512399" y="2084273"/>
                </a:lnTo>
                <a:close/>
                <a:moveTo>
                  <a:pt x="7614013" y="1973448"/>
                </a:moveTo>
                <a:lnTo>
                  <a:pt x="7724838" y="1973448"/>
                </a:lnTo>
                <a:lnTo>
                  <a:pt x="7724838" y="2084273"/>
                </a:lnTo>
                <a:lnTo>
                  <a:pt x="7614013" y="2084273"/>
                </a:lnTo>
                <a:close/>
                <a:moveTo>
                  <a:pt x="9715629" y="1973448"/>
                </a:moveTo>
                <a:lnTo>
                  <a:pt x="9826454" y="1973448"/>
                </a:lnTo>
                <a:lnTo>
                  <a:pt x="9826454" y="2084273"/>
                </a:lnTo>
                <a:lnTo>
                  <a:pt x="9715629" y="2084273"/>
                </a:lnTo>
                <a:close/>
                <a:moveTo>
                  <a:pt x="8664821" y="1973448"/>
                </a:moveTo>
                <a:lnTo>
                  <a:pt x="8775646" y="1973448"/>
                </a:lnTo>
                <a:lnTo>
                  <a:pt x="8775646" y="2084273"/>
                </a:lnTo>
                <a:lnTo>
                  <a:pt x="8664821" y="2084273"/>
                </a:lnTo>
                <a:close/>
                <a:moveTo>
                  <a:pt x="11817249" y="1973448"/>
                </a:moveTo>
                <a:lnTo>
                  <a:pt x="11928074" y="1973448"/>
                </a:lnTo>
                <a:lnTo>
                  <a:pt x="11928074" y="2084273"/>
                </a:lnTo>
                <a:lnTo>
                  <a:pt x="11817249" y="2084273"/>
                </a:lnTo>
                <a:close/>
                <a:moveTo>
                  <a:pt x="10766437" y="1973448"/>
                </a:moveTo>
                <a:lnTo>
                  <a:pt x="10877262" y="1973448"/>
                </a:lnTo>
                <a:lnTo>
                  <a:pt x="10877262" y="2084273"/>
                </a:lnTo>
                <a:lnTo>
                  <a:pt x="10766437" y="2084273"/>
                </a:lnTo>
                <a:close/>
                <a:moveTo>
                  <a:pt x="3441643" y="1557959"/>
                </a:moveTo>
                <a:lnTo>
                  <a:pt x="2968431" y="2031169"/>
                </a:lnTo>
                <a:lnTo>
                  <a:pt x="3437348" y="2500070"/>
                </a:lnTo>
                <a:lnTo>
                  <a:pt x="3497959" y="2500070"/>
                </a:lnTo>
                <a:lnTo>
                  <a:pt x="3966865" y="2031168"/>
                </a:lnTo>
                <a:lnTo>
                  <a:pt x="3493665" y="1557959"/>
                </a:lnTo>
                <a:close/>
                <a:moveTo>
                  <a:pt x="2390961" y="1557959"/>
                </a:moveTo>
                <a:lnTo>
                  <a:pt x="1917745" y="2031169"/>
                </a:lnTo>
                <a:lnTo>
                  <a:pt x="2386665" y="2500070"/>
                </a:lnTo>
                <a:lnTo>
                  <a:pt x="2447277" y="2500070"/>
                </a:lnTo>
                <a:lnTo>
                  <a:pt x="2916189" y="2031169"/>
                </a:lnTo>
                <a:lnTo>
                  <a:pt x="2442980" y="1557959"/>
                </a:lnTo>
                <a:close/>
                <a:moveTo>
                  <a:pt x="1340273" y="1557959"/>
                </a:moveTo>
                <a:lnTo>
                  <a:pt x="867066" y="2031167"/>
                </a:lnTo>
                <a:lnTo>
                  <a:pt x="1335980" y="2500070"/>
                </a:lnTo>
                <a:lnTo>
                  <a:pt x="1396589" y="2500070"/>
                </a:lnTo>
                <a:lnTo>
                  <a:pt x="1865501" y="2031169"/>
                </a:lnTo>
                <a:lnTo>
                  <a:pt x="1392293" y="1557959"/>
                </a:lnTo>
                <a:close/>
                <a:moveTo>
                  <a:pt x="5542986" y="1557958"/>
                </a:moveTo>
                <a:lnTo>
                  <a:pt x="5069790" y="2031167"/>
                </a:lnTo>
                <a:lnTo>
                  <a:pt x="5538694" y="2500070"/>
                </a:lnTo>
                <a:lnTo>
                  <a:pt x="5599302" y="2500070"/>
                </a:lnTo>
                <a:lnTo>
                  <a:pt x="6068206" y="2031166"/>
                </a:lnTo>
                <a:lnTo>
                  <a:pt x="5595011" y="1557958"/>
                </a:lnTo>
                <a:close/>
                <a:moveTo>
                  <a:pt x="4492305" y="1557958"/>
                </a:moveTo>
                <a:lnTo>
                  <a:pt x="4019109" y="2031168"/>
                </a:lnTo>
                <a:lnTo>
                  <a:pt x="4488010" y="2500070"/>
                </a:lnTo>
                <a:lnTo>
                  <a:pt x="4548620" y="2500070"/>
                </a:lnTo>
                <a:lnTo>
                  <a:pt x="5017539" y="2031167"/>
                </a:lnTo>
                <a:lnTo>
                  <a:pt x="4544326" y="1557958"/>
                </a:lnTo>
                <a:close/>
                <a:moveTo>
                  <a:pt x="7644337" y="1557958"/>
                </a:moveTo>
                <a:lnTo>
                  <a:pt x="7171129" y="2031167"/>
                </a:lnTo>
                <a:lnTo>
                  <a:pt x="7640044" y="2500070"/>
                </a:lnTo>
                <a:lnTo>
                  <a:pt x="7700653" y="2500070"/>
                </a:lnTo>
                <a:lnTo>
                  <a:pt x="8169569" y="2031167"/>
                </a:lnTo>
                <a:lnTo>
                  <a:pt x="7696361" y="1557958"/>
                </a:lnTo>
                <a:close/>
                <a:moveTo>
                  <a:pt x="6593656" y="1557958"/>
                </a:moveTo>
                <a:lnTo>
                  <a:pt x="6120450" y="2031165"/>
                </a:lnTo>
                <a:lnTo>
                  <a:pt x="6589366" y="2500070"/>
                </a:lnTo>
                <a:lnTo>
                  <a:pt x="6649970" y="2500070"/>
                </a:lnTo>
                <a:lnTo>
                  <a:pt x="7118885" y="2031167"/>
                </a:lnTo>
                <a:lnTo>
                  <a:pt x="6645676" y="1557958"/>
                </a:lnTo>
                <a:close/>
                <a:moveTo>
                  <a:pt x="9745703" y="1557958"/>
                </a:moveTo>
                <a:lnTo>
                  <a:pt x="9272494" y="2031167"/>
                </a:lnTo>
                <a:lnTo>
                  <a:pt x="9741408" y="2500070"/>
                </a:lnTo>
                <a:lnTo>
                  <a:pt x="9802016" y="2500070"/>
                </a:lnTo>
                <a:lnTo>
                  <a:pt x="10270931" y="2031167"/>
                </a:lnTo>
                <a:lnTo>
                  <a:pt x="9797723" y="1557958"/>
                </a:lnTo>
                <a:close/>
                <a:moveTo>
                  <a:pt x="8695019" y="1557958"/>
                </a:moveTo>
                <a:lnTo>
                  <a:pt x="8221812" y="2031166"/>
                </a:lnTo>
                <a:lnTo>
                  <a:pt x="8690730" y="2500070"/>
                </a:lnTo>
                <a:lnTo>
                  <a:pt x="8751334" y="2500070"/>
                </a:lnTo>
                <a:lnTo>
                  <a:pt x="9220250" y="2031166"/>
                </a:lnTo>
                <a:lnTo>
                  <a:pt x="8747043" y="1557958"/>
                </a:lnTo>
                <a:close/>
                <a:moveTo>
                  <a:pt x="10796383" y="1557958"/>
                </a:moveTo>
                <a:lnTo>
                  <a:pt x="10323175" y="2031166"/>
                </a:lnTo>
                <a:lnTo>
                  <a:pt x="10792091" y="2500070"/>
                </a:lnTo>
                <a:lnTo>
                  <a:pt x="10852696" y="2500070"/>
                </a:lnTo>
                <a:lnTo>
                  <a:pt x="11321614" y="2031164"/>
                </a:lnTo>
                <a:lnTo>
                  <a:pt x="10848409" y="1557958"/>
                </a:lnTo>
                <a:close/>
                <a:moveTo>
                  <a:pt x="783781" y="1447135"/>
                </a:moveTo>
                <a:lnTo>
                  <a:pt x="894606" y="1447135"/>
                </a:lnTo>
                <a:lnTo>
                  <a:pt x="894606" y="1557959"/>
                </a:lnTo>
                <a:lnTo>
                  <a:pt x="783781" y="1557959"/>
                </a:lnTo>
                <a:close/>
                <a:moveTo>
                  <a:pt x="1834586" y="1447134"/>
                </a:moveTo>
                <a:lnTo>
                  <a:pt x="1945411" y="1447134"/>
                </a:lnTo>
                <a:lnTo>
                  <a:pt x="1945411" y="1557959"/>
                </a:lnTo>
                <a:lnTo>
                  <a:pt x="1834586" y="1557959"/>
                </a:lnTo>
                <a:close/>
                <a:moveTo>
                  <a:pt x="4987002" y="1447134"/>
                </a:moveTo>
                <a:lnTo>
                  <a:pt x="5097832" y="1447134"/>
                </a:lnTo>
                <a:lnTo>
                  <a:pt x="5097832" y="1557958"/>
                </a:lnTo>
                <a:lnTo>
                  <a:pt x="4987002" y="1557958"/>
                </a:lnTo>
                <a:close/>
                <a:moveTo>
                  <a:pt x="3936204" y="1447134"/>
                </a:moveTo>
                <a:lnTo>
                  <a:pt x="4047028" y="1447134"/>
                </a:lnTo>
                <a:lnTo>
                  <a:pt x="4047028" y="1557959"/>
                </a:lnTo>
                <a:lnTo>
                  <a:pt x="3936204" y="1557959"/>
                </a:lnTo>
                <a:close/>
                <a:moveTo>
                  <a:pt x="2885398" y="1447134"/>
                </a:moveTo>
                <a:lnTo>
                  <a:pt x="2996224" y="1447134"/>
                </a:lnTo>
                <a:lnTo>
                  <a:pt x="2996224" y="1557959"/>
                </a:lnTo>
                <a:lnTo>
                  <a:pt x="2885398" y="1557959"/>
                </a:lnTo>
                <a:close/>
                <a:moveTo>
                  <a:pt x="6037801" y="1447133"/>
                </a:moveTo>
                <a:lnTo>
                  <a:pt x="6148626" y="1447133"/>
                </a:lnTo>
                <a:lnTo>
                  <a:pt x="6148626" y="1557958"/>
                </a:lnTo>
                <a:lnTo>
                  <a:pt x="6037801" y="1557958"/>
                </a:lnTo>
                <a:close/>
                <a:moveTo>
                  <a:pt x="9190225" y="1447133"/>
                </a:moveTo>
                <a:lnTo>
                  <a:pt x="9301050" y="1447133"/>
                </a:lnTo>
                <a:lnTo>
                  <a:pt x="9301050" y="1557958"/>
                </a:lnTo>
                <a:lnTo>
                  <a:pt x="9190225" y="1557958"/>
                </a:lnTo>
                <a:close/>
                <a:moveTo>
                  <a:pt x="8139417" y="1447133"/>
                </a:moveTo>
                <a:lnTo>
                  <a:pt x="8250242" y="1447133"/>
                </a:lnTo>
                <a:lnTo>
                  <a:pt x="8250242" y="1557958"/>
                </a:lnTo>
                <a:lnTo>
                  <a:pt x="8139417" y="1557958"/>
                </a:lnTo>
                <a:close/>
                <a:moveTo>
                  <a:pt x="7088609" y="1447133"/>
                </a:moveTo>
                <a:lnTo>
                  <a:pt x="7199434" y="1447133"/>
                </a:lnTo>
                <a:lnTo>
                  <a:pt x="7199434" y="1557958"/>
                </a:lnTo>
                <a:lnTo>
                  <a:pt x="7088609" y="1557958"/>
                </a:lnTo>
                <a:close/>
                <a:moveTo>
                  <a:pt x="10241033" y="1447133"/>
                </a:moveTo>
                <a:lnTo>
                  <a:pt x="10351858" y="1447133"/>
                </a:lnTo>
                <a:lnTo>
                  <a:pt x="10351858" y="1557957"/>
                </a:lnTo>
                <a:lnTo>
                  <a:pt x="10241033" y="1557957"/>
                </a:lnTo>
                <a:close/>
                <a:moveTo>
                  <a:pt x="11291841" y="1447133"/>
                </a:moveTo>
                <a:lnTo>
                  <a:pt x="11402666" y="1447133"/>
                </a:lnTo>
                <a:lnTo>
                  <a:pt x="11402666" y="1557957"/>
                </a:lnTo>
                <a:lnTo>
                  <a:pt x="11291841" y="1557957"/>
                </a:lnTo>
                <a:close/>
                <a:moveTo>
                  <a:pt x="2942310" y="1006607"/>
                </a:moveTo>
                <a:lnTo>
                  <a:pt x="2470820" y="1478100"/>
                </a:lnTo>
                <a:lnTo>
                  <a:pt x="2470820" y="1533556"/>
                </a:lnTo>
                <a:lnTo>
                  <a:pt x="2942310" y="2005047"/>
                </a:lnTo>
                <a:lnTo>
                  <a:pt x="3410804" y="1536556"/>
                </a:lnTo>
                <a:lnTo>
                  <a:pt x="3410804" y="1475099"/>
                </a:lnTo>
                <a:close/>
                <a:moveTo>
                  <a:pt x="1891623" y="1006607"/>
                </a:moveTo>
                <a:lnTo>
                  <a:pt x="1420008" y="1478224"/>
                </a:lnTo>
                <a:lnTo>
                  <a:pt x="1420008" y="1533431"/>
                </a:lnTo>
                <a:lnTo>
                  <a:pt x="1891623" y="2005047"/>
                </a:lnTo>
                <a:lnTo>
                  <a:pt x="2359996" y="1536681"/>
                </a:lnTo>
                <a:lnTo>
                  <a:pt x="2359996" y="1474975"/>
                </a:lnTo>
                <a:close/>
                <a:moveTo>
                  <a:pt x="840943" y="1006607"/>
                </a:moveTo>
                <a:lnTo>
                  <a:pt x="369202" y="1478351"/>
                </a:lnTo>
                <a:lnTo>
                  <a:pt x="369202" y="1533303"/>
                </a:lnTo>
                <a:lnTo>
                  <a:pt x="840944" y="2005046"/>
                </a:lnTo>
                <a:lnTo>
                  <a:pt x="1309184" y="1536806"/>
                </a:lnTo>
                <a:lnTo>
                  <a:pt x="1309184" y="1474850"/>
                </a:lnTo>
                <a:close/>
                <a:moveTo>
                  <a:pt x="3992987" y="1006606"/>
                </a:moveTo>
                <a:lnTo>
                  <a:pt x="3521631" y="1477974"/>
                </a:lnTo>
                <a:lnTo>
                  <a:pt x="3521631" y="1533680"/>
                </a:lnTo>
                <a:lnTo>
                  <a:pt x="3992986" y="2005046"/>
                </a:lnTo>
                <a:lnTo>
                  <a:pt x="4461598" y="1536423"/>
                </a:lnTo>
                <a:lnTo>
                  <a:pt x="4461598" y="1475230"/>
                </a:lnTo>
                <a:close/>
                <a:moveTo>
                  <a:pt x="6094326" y="1006605"/>
                </a:moveTo>
                <a:lnTo>
                  <a:pt x="5623230" y="1477714"/>
                </a:lnTo>
                <a:lnTo>
                  <a:pt x="5623230" y="1533934"/>
                </a:lnTo>
                <a:lnTo>
                  <a:pt x="6094328" y="2005044"/>
                </a:lnTo>
                <a:lnTo>
                  <a:pt x="6563205" y="1536166"/>
                </a:lnTo>
                <a:lnTo>
                  <a:pt x="6563205" y="1475487"/>
                </a:lnTo>
                <a:close/>
                <a:moveTo>
                  <a:pt x="9246371" y="1006604"/>
                </a:moveTo>
                <a:lnTo>
                  <a:pt x="8775646" y="1477332"/>
                </a:lnTo>
                <a:lnTo>
                  <a:pt x="8775646" y="1534319"/>
                </a:lnTo>
                <a:lnTo>
                  <a:pt x="9246371" y="2005045"/>
                </a:lnTo>
                <a:lnTo>
                  <a:pt x="9715629" y="1535786"/>
                </a:lnTo>
                <a:lnTo>
                  <a:pt x="9715629" y="1475864"/>
                </a:lnTo>
                <a:close/>
                <a:moveTo>
                  <a:pt x="5043669" y="1006604"/>
                </a:moveTo>
                <a:lnTo>
                  <a:pt x="4572422" y="1477843"/>
                </a:lnTo>
                <a:lnTo>
                  <a:pt x="4572422" y="1533811"/>
                </a:lnTo>
                <a:lnTo>
                  <a:pt x="5043664" y="2005045"/>
                </a:lnTo>
                <a:lnTo>
                  <a:pt x="5512407" y="1536296"/>
                </a:lnTo>
                <a:lnTo>
                  <a:pt x="5512407" y="1475351"/>
                </a:lnTo>
                <a:close/>
                <a:moveTo>
                  <a:pt x="11347735" y="1006604"/>
                </a:moveTo>
                <a:lnTo>
                  <a:pt x="10877262" y="1477079"/>
                </a:lnTo>
                <a:lnTo>
                  <a:pt x="10877262" y="1534567"/>
                </a:lnTo>
                <a:lnTo>
                  <a:pt x="11347736" y="2005041"/>
                </a:lnTo>
                <a:lnTo>
                  <a:pt x="11817249" y="1535528"/>
                </a:lnTo>
                <a:lnTo>
                  <a:pt x="11817249" y="1476120"/>
                </a:lnTo>
                <a:close/>
                <a:moveTo>
                  <a:pt x="8195690" y="1006604"/>
                </a:moveTo>
                <a:lnTo>
                  <a:pt x="7724838" y="1477458"/>
                </a:lnTo>
                <a:lnTo>
                  <a:pt x="7724838" y="1534191"/>
                </a:lnTo>
                <a:lnTo>
                  <a:pt x="8195691" y="2005044"/>
                </a:lnTo>
                <a:lnTo>
                  <a:pt x="8664821" y="1535914"/>
                </a:lnTo>
                <a:lnTo>
                  <a:pt x="8664821" y="1475736"/>
                </a:lnTo>
                <a:close/>
                <a:moveTo>
                  <a:pt x="7145009" y="1006604"/>
                </a:moveTo>
                <a:lnTo>
                  <a:pt x="6674030" y="1477584"/>
                </a:lnTo>
                <a:lnTo>
                  <a:pt x="6674030" y="1534069"/>
                </a:lnTo>
                <a:lnTo>
                  <a:pt x="7145007" y="2005046"/>
                </a:lnTo>
                <a:lnTo>
                  <a:pt x="7614013" y="1536039"/>
                </a:lnTo>
                <a:lnTo>
                  <a:pt x="7614013" y="1475610"/>
                </a:lnTo>
                <a:close/>
                <a:moveTo>
                  <a:pt x="10297056" y="1006603"/>
                </a:moveTo>
                <a:lnTo>
                  <a:pt x="9826454" y="1477207"/>
                </a:lnTo>
                <a:lnTo>
                  <a:pt x="9826454" y="1534445"/>
                </a:lnTo>
                <a:lnTo>
                  <a:pt x="10297053" y="2005045"/>
                </a:lnTo>
                <a:lnTo>
                  <a:pt x="10766437" y="1535660"/>
                </a:lnTo>
                <a:lnTo>
                  <a:pt x="10766437" y="1475986"/>
                </a:lnTo>
                <a:close/>
                <a:moveTo>
                  <a:pt x="258361" y="922634"/>
                </a:moveTo>
                <a:lnTo>
                  <a:pt x="369186" y="922634"/>
                </a:lnTo>
                <a:lnTo>
                  <a:pt x="369186" y="1033459"/>
                </a:lnTo>
                <a:lnTo>
                  <a:pt x="258361" y="1033459"/>
                </a:lnTo>
                <a:close/>
                <a:moveTo>
                  <a:pt x="2359977" y="922633"/>
                </a:moveTo>
                <a:lnTo>
                  <a:pt x="2470802" y="922633"/>
                </a:lnTo>
                <a:lnTo>
                  <a:pt x="2470802" y="1033458"/>
                </a:lnTo>
                <a:lnTo>
                  <a:pt x="2359977" y="1033458"/>
                </a:lnTo>
                <a:close/>
                <a:moveTo>
                  <a:pt x="1309169" y="922633"/>
                </a:moveTo>
                <a:lnTo>
                  <a:pt x="1419993" y="922633"/>
                </a:lnTo>
                <a:lnTo>
                  <a:pt x="1419993" y="1033458"/>
                </a:lnTo>
                <a:lnTo>
                  <a:pt x="1309169" y="1033458"/>
                </a:lnTo>
                <a:close/>
                <a:moveTo>
                  <a:pt x="5512398" y="922633"/>
                </a:moveTo>
                <a:lnTo>
                  <a:pt x="5623223" y="922633"/>
                </a:lnTo>
                <a:lnTo>
                  <a:pt x="5623223" y="1033458"/>
                </a:lnTo>
                <a:lnTo>
                  <a:pt x="5512398" y="1033458"/>
                </a:lnTo>
                <a:close/>
                <a:moveTo>
                  <a:pt x="4461591" y="922633"/>
                </a:moveTo>
                <a:lnTo>
                  <a:pt x="4572415" y="922633"/>
                </a:lnTo>
                <a:lnTo>
                  <a:pt x="4572415" y="1033458"/>
                </a:lnTo>
                <a:lnTo>
                  <a:pt x="4461591" y="1033458"/>
                </a:lnTo>
                <a:close/>
                <a:moveTo>
                  <a:pt x="3410785" y="922633"/>
                </a:moveTo>
                <a:lnTo>
                  <a:pt x="3521610" y="922633"/>
                </a:lnTo>
                <a:lnTo>
                  <a:pt x="3521610" y="1033458"/>
                </a:lnTo>
                <a:lnTo>
                  <a:pt x="3410785" y="1033458"/>
                </a:lnTo>
                <a:close/>
                <a:moveTo>
                  <a:pt x="7614013" y="922633"/>
                </a:moveTo>
                <a:lnTo>
                  <a:pt x="7724838" y="922633"/>
                </a:lnTo>
                <a:lnTo>
                  <a:pt x="7724838" y="1033458"/>
                </a:lnTo>
                <a:lnTo>
                  <a:pt x="7614013" y="1033458"/>
                </a:lnTo>
                <a:close/>
                <a:moveTo>
                  <a:pt x="6563205" y="922633"/>
                </a:moveTo>
                <a:lnTo>
                  <a:pt x="6674030" y="922633"/>
                </a:lnTo>
                <a:lnTo>
                  <a:pt x="6674030" y="1033458"/>
                </a:lnTo>
                <a:lnTo>
                  <a:pt x="6563205" y="1033458"/>
                </a:lnTo>
                <a:close/>
                <a:moveTo>
                  <a:pt x="10766437" y="922633"/>
                </a:moveTo>
                <a:lnTo>
                  <a:pt x="10877262" y="922633"/>
                </a:lnTo>
                <a:lnTo>
                  <a:pt x="10877262" y="1033458"/>
                </a:lnTo>
                <a:lnTo>
                  <a:pt x="10766437" y="1033458"/>
                </a:lnTo>
                <a:close/>
                <a:moveTo>
                  <a:pt x="9715629" y="922633"/>
                </a:moveTo>
                <a:lnTo>
                  <a:pt x="9826454" y="922633"/>
                </a:lnTo>
                <a:lnTo>
                  <a:pt x="9826454" y="1033458"/>
                </a:lnTo>
                <a:lnTo>
                  <a:pt x="9715629" y="1033458"/>
                </a:lnTo>
                <a:close/>
                <a:moveTo>
                  <a:pt x="8664821" y="922633"/>
                </a:moveTo>
                <a:lnTo>
                  <a:pt x="8775646" y="922633"/>
                </a:lnTo>
                <a:lnTo>
                  <a:pt x="8775646" y="1033458"/>
                </a:lnTo>
                <a:lnTo>
                  <a:pt x="8664821" y="1033458"/>
                </a:lnTo>
                <a:close/>
                <a:moveTo>
                  <a:pt x="11817249" y="922633"/>
                </a:moveTo>
                <a:lnTo>
                  <a:pt x="11928074" y="922633"/>
                </a:lnTo>
                <a:lnTo>
                  <a:pt x="11928074" y="1033458"/>
                </a:lnTo>
                <a:lnTo>
                  <a:pt x="11817249" y="1033458"/>
                </a:lnTo>
                <a:close/>
                <a:moveTo>
                  <a:pt x="1337485" y="510062"/>
                </a:moveTo>
                <a:lnTo>
                  <a:pt x="867065" y="980486"/>
                </a:lnTo>
                <a:lnTo>
                  <a:pt x="1333712" y="1447134"/>
                </a:lnTo>
                <a:lnTo>
                  <a:pt x="1398855" y="1447134"/>
                </a:lnTo>
                <a:lnTo>
                  <a:pt x="1865501" y="980486"/>
                </a:lnTo>
                <a:lnTo>
                  <a:pt x="1395081" y="510062"/>
                </a:lnTo>
                <a:close/>
                <a:moveTo>
                  <a:pt x="2388173" y="510062"/>
                </a:moveTo>
                <a:lnTo>
                  <a:pt x="1917745" y="980486"/>
                </a:lnTo>
                <a:lnTo>
                  <a:pt x="2384399" y="1447134"/>
                </a:lnTo>
                <a:lnTo>
                  <a:pt x="2449542" y="1447134"/>
                </a:lnTo>
                <a:lnTo>
                  <a:pt x="2916189" y="980486"/>
                </a:lnTo>
                <a:lnTo>
                  <a:pt x="2445767" y="510062"/>
                </a:lnTo>
                <a:close/>
                <a:moveTo>
                  <a:pt x="3438856" y="510062"/>
                </a:moveTo>
                <a:lnTo>
                  <a:pt x="2968432" y="980486"/>
                </a:lnTo>
                <a:lnTo>
                  <a:pt x="3435083" y="1447134"/>
                </a:lnTo>
                <a:lnTo>
                  <a:pt x="3500228" y="1447134"/>
                </a:lnTo>
                <a:lnTo>
                  <a:pt x="3966865" y="980485"/>
                </a:lnTo>
                <a:lnTo>
                  <a:pt x="3496454" y="510062"/>
                </a:lnTo>
                <a:close/>
                <a:moveTo>
                  <a:pt x="4489518" y="510062"/>
                </a:moveTo>
                <a:lnTo>
                  <a:pt x="4019109" y="980485"/>
                </a:lnTo>
                <a:lnTo>
                  <a:pt x="4485744" y="1447134"/>
                </a:lnTo>
                <a:lnTo>
                  <a:pt x="4550887" y="1447134"/>
                </a:lnTo>
                <a:lnTo>
                  <a:pt x="5017543" y="980483"/>
                </a:lnTo>
                <a:lnTo>
                  <a:pt x="4547118" y="510062"/>
                </a:lnTo>
                <a:close/>
                <a:moveTo>
                  <a:pt x="5540201" y="510062"/>
                </a:moveTo>
                <a:lnTo>
                  <a:pt x="5069792" y="980483"/>
                </a:lnTo>
                <a:lnTo>
                  <a:pt x="5536431" y="1447134"/>
                </a:lnTo>
                <a:lnTo>
                  <a:pt x="5601567" y="1447134"/>
                </a:lnTo>
                <a:lnTo>
                  <a:pt x="6068204" y="980484"/>
                </a:lnTo>
                <a:lnTo>
                  <a:pt x="5597797" y="510062"/>
                </a:lnTo>
                <a:close/>
                <a:moveTo>
                  <a:pt x="6590867" y="510062"/>
                </a:moveTo>
                <a:lnTo>
                  <a:pt x="6120447" y="980484"/>
                </a:lnTo>
                <a:lnTo>
                  <a:pt x="6587095" y="1447133"/>
                </a:lnTo>
                <a:lnTo>
                  <a:pt x="6652238" y="1447133"/>
                </a:lnTo>
                <a:lnTo>
                  <a:pt x="7118887" y="980483"/>
                </a:lnTo>
                <a:lnTo>
                  <a:pt x="6648468" y="510062"/>
                </a:lnTo>
                <a:close/>
                <a:moveTo>
                  <a:pt x="7641550" y="510061"/>
                </a:moveTo>
                <a:lnTo>
                  <a:pt x="7171131" y="980482"/>
                </a:lnTo>
                <a:lnTo>
                  <a:pt x="7637780" y="1447133"/>
                </a:lnTo>
                <a:lnTo>
                  <a:pt x="7702919" y="1447133"/>
                </a:lnTo>
                <a:lnTo>
                  <a:pt x="8169568" y="980483"/>
                </a:lnTo>
                <a:lnTo>
                  <a:pt x="7699149" y="510061"/>
                </a:lnTo>
                <a:close/>
                <a:moveTo>
                  <a:pt x="8692232" y="510061"/>
                </a:moveTo>
                <a:lnTo>
                  <a:pt x="8221811" y="980484"/>
                </a:lnTo>
                <a:lnTo>
                  <a:pt x="8688459" y="1447133"/>
                </a:lnTo>
                <a:lnTo>
                  <a:pt x="8753603" y="1447133"/>
                </a:lnTo>
                <a:lnTo>
                  <a:pt x="9220250" y="980484"/>
                </a:lnTo>
                <a:lnTo>
                  <a:pt x="8749829" y="510061"/>
                </a:lnTo>
                <a:close/>
                <a:moveTo>
                  <a:pt x="10793597" y="510061"/>
                </a:moveTo>
                <a:lnTo>
                  <a:pt x="10323178" y="980482"/>
                </a:lnTo>
                <a:lnTo>
                  <a:pt x="10789828" y="1447133"/>
                </a:lnTo>
                <a:lnTo>
                  <a:pt x="10854964" y="1447133"/>
                </a:lnTo>
                <a:lnTo>
                  <a:pt x="11321613" y="980483"/>
                </a:lnTo>
                <a:lnTo>
                  <a:pt x="10851193" y="510061"/>
                </a:lnTo>
                <a:close/>
                <a:moveTo>
                  <a:pt x="9742913" y="510061"/>
                </a:moveTo>
                <a:lnTo>
                  <a:pt x="9272493" y="980483"/>
                </a:lnTo>
                <a:lnTo>
                  <a:pt x="9739141" y="1447133"/>
                </a:lnTo>
                <a:lnTo>
                  <a:pt x="9804283" y="1447133"/>
                </a:lnTo>
                <a:lnTo>
                  <a:pt x="10270933" y="980481"/>
                </a:lnTo>
                <a:lnTo>
                  <a:pt x="9800515" y="510061"/>
                </a:lnTo>
                <a:close/>
                <a:moveTo>
                  <a:pt x="783785" y="399238"/>
                </a:moveTo>
                <a:lnTo>
                  <a:pt x="894609" y="399238"/>
                </a:lnTo>
                <a:lnTo>
                  <a:pt x="894609" y="510062"/>
                </a:lnTo>
                <a:lnTo>
                  <a:pt x="783785" y="510062"/>
                </a:lnTo>
                <a:close/>
                <a:moveTo>
                  <a:pt x="2885401" y="399237"/>
                </a:moveTo>
                <a:lnTo>
                  <a:pt x="2996227" y="399237"/>
                </a:lnTo>
                <a:lnTo>
                  <a:pt x="2996227" y="510062"/>
                </a:lnTo>
                <a:lnTo>
                  <a:pt x="2885401" y="510062"/>
                </a:lnTo>
                <a:close/>
                <a:moveTo>
                  <a:pt x="1834590" y="399237"/>
                </a:moveTo>
                <a:lnTo>
                  <a:pt x="1945415" y="399237"/>
                </a:lnTo>
                <a:lnTo>
                  <a:pt x="1945415" y="510062"/>
                </a:lnTo>
                <a:lnTo>
                  <a:pt x="1834590" y="510062"/>
                </a:lnTo>
                <a:close/>
                <a:moveTo>
                  <a:pt x="3936208" y="399237"/>
                </a:moveTo>
                <a:lnTo>
                  <a:pt x="4047032" y="399237"/>
                </a:lnTo>
                <a:lnTo>
                  <a:pt x="4047032" y="510062"/>
                </a:lnTo>
                <a:lnTo>
                  <a:pt x="3936208" y="510062"/>
                </a:lnTo>
                <a:close/>
                <a:moveTo>
                  <a:pt x="4987004" y="399237"/>
                </a:moveTo>
                <a:lnTo>
                  <a:pt x="5097834" y="399237"/>
                </a:lnTo>
                <a:lnTo>
                  <a:pt x="5097834" y="510062"/>
                </a:lnTo>
                <a:lnTo>
                  <a:pt x="4987004" y="510062"/>
                </a:lnTo>
                <a:close/>
                <a:moveTo>
                  <a:pt x="6037802" y="399237"/>
                </a:moveTo>
                <a:lnTo>
                  <a:pt x="6148626" y="399237"/>
                </a:lnTo>
                <a:lnTo>
                  <a:pt x="6148626" y="510062"/>
                </a:lnTo>
                <a:lnTo>
                  <a:pt x="6037802" y="510062"/>
                </a:lnTo>
                <a:close/>
                <a:moveTo>
                  <a:pt x="7088609" y="399237"/>
                </a:moveTo>
                <a:lnTo>
                  <a:pt x="7199434" y="399237"/>
                </a:lnTo>
                <a:lnTo>
                  <a:pt x="7199434" y="510061"/>
                </a:lnTo>
                <a:lnTo>
                  <a:pt x="7088609" y="510061"/>
                </a:lnTo>
                <a:close/>
                <a:moveTo>
                  <a:pt x="8139417" y="399237"/>
                </a:moveTo>
                <a:lnTo>
                  <a:pt x="8250242" y="399237"/>
                </a:lnTo>
                <a:lnTo>
                  <a:pt x="8250242" y="510061"/>
                </a:lnTo>
                <a:lnTo>
                  <a:pt x="8139417" y="510061"/>
                </a:lnTo>
                <a:close/>
                <a:moveTo>
                  <a:pt x="9190225" y="399236"/>
                </a:moveTo>
                <a:lnTo>
                  <a:pt x="9301050" y="399236"/>
                </a:lnTo>
                <a:lnTo>
                  <a:pt x="9301050" y="510061"/>
                </a:lnTo>
                <a:lnTo>
                  <a:pt x="9190225" y="510061"/>
                </a:lnTo>
                <a:close/>
                <a:moveTo>
                  <a:pt x="10241033" y="399236"/>
                </a:moveTo>
                <a:lnTo>
                  <a:pt x="10351858" y="399236"/>
                </a:lnTo>
                <a:lnTo>
                  <a:pt x="10351858" y="510061"/>
                </a:lnTo>
                <a:lnTo>
                  <a:pt x="10241033" y="510061"/>
                </a:lnTo>
                <a:close/>
                <a:moveTo>
                  <a:pt x="11291841" y="399236"/>
                </a:moveTo>
                <a:lnTo>
                  <a:pt x="11402666" y="399236"/>
                </a:lnTo>
                <a:lnTo>
                  <a:pt x="11402666" y="510061"/>
                </a:lnTo>
                <a:lnTo>
                  <a:pt x="11291841" y="510061"/>
                </a:lnTo>
                <a:close/>
                <a:moveTo>
                  <a:pt x="6138405" y="0"/>
                </a:moveTo>
                <a:lnTo>
                  <a:pt x="6190649" y="0"/>
                </a:lnTo>
                <a:lnTo>
                  <a:pt x="6589887" y="399237"/>
                </a:lnTo>
                <a:lnTo>
                  <a:pt x="6649449" y="399237"/>
                </a:lnTo>
                <a:lnTo>
                  <a:pt x="7048684" y="2"/>
                </a:lnTo>
                <a:lnTo>
                  <a:pt x="7100928" y="2"/>
                </a:lnTo>
                <a:lnTo>
                  <a:pt x="6674030" y="426899"/>
                </a:lnTo>
                <a:lnTo>
                  <a:pt x="6674030" y="483379"/>
                </a:lnTo>
                <a:lnTo>
                  <a:pt x="7145009" y="954361"/>
                </a:lnTo>
                <a:lnTo>
                  <a:pt x="7614013" y="485355"/>
                </a:lnTo>
                <a:lnTo>
                  <a:pt x="7614013" y="424926"/>
                </a:lnTo>
                <a:lnTo>
                  <a:pt x="7189086" y="0"/>
                </a:lnTo>
                <a:lnTo>
                  <a:pt x="7241329" y="0"/>
                </a:lnTo>
                <a:lnTo>
                  <a:pt x="7640566" y="399237"/>
                </a:lnTo>
                <a:lnTo>
                  <a:pt x="7700131" y="399237"/>
                </a:lnTo>
                <a:lnTo>
                  <a:pt x="8099367" y="1"/>
                </a:lnTo>
                <a:lnTo>
                  <a:pt x="8151611" y="1"/>
                </a:lnTo>
                <a:lnTo>
                  <a:pt x="7724838" y="426774"/>
                </a:lnTo>
                <a:lnTo>
                  <a:pt x="7724838" y="483508"/>
                </a:lnTo>
                <a:lnTo>
                  <a:pt x="8195689" y="954363"/>
                </a:lnTo>
                <a:lnTo>
                  <a:pt x="8664821" y="485229"/>
                </a:lnTo>
                <a:lnTo>
                  <a:pt x="8664821" y="425053"/>
                </a:lnTo>
                <a:lnTo>
                  <a:pt x="8239767" y="0"/>
                </a:lnTo>
                <a:lnTo>
                  <a:pt x="8292011" y="0"/>
                </a:lnTo>
                <a:lnTo>
                  <a:pt x="8691248" y="399236"/>
                </a:lnTo>
                <a:lnTo>
                  <a:pt x="8750812" y="399236"/>
                </a:lnTo>
                <a:lnTo>
                  <a:pt x="9150049" y="1"/>
                </a:lnTo>
                <a:lnTo>
                  <a:pt x="9202293" y="1"/>
                </a:lnTo>
                <a:lnTo>
                  <a:pt x="8775646" y="426647"/>
                </a:lnTo>
                <a:lnTo>
                  <a:pt x="8775646" y="483635"/>
                </a:lnTo>
                <a:lnTo>
                  <a:pt x="9246372" y="954363"/>
                </a:lnTo>
                <a:lnTo>
                  <a:pt x="9715629" y="485103"/>
                </a:lnTo>
                <a:lnTo>
                  <a:pt x="9715629" y="425175"/>
                </a:lnTo>
                <a:lnTo>
                  <a:pt x="9290453" y="0"/>
                </a:lnTo>
                <a:lnTo>
                  <a:pt x="9342696" y="0"/>
                </a:lnTo>
                <a:lnTo>
                  <a:pt x="9741934" y="399236"/>
                </a:lnTo>
                <a:lnTo>
                  <a:pt x="9801496" y="399236"/>
                </a:lnTo>
                <a:lnTo>
                  <a:pt x="10200732" y="1"/>
                </a:lnTo>
                <a:lnTo>
                  <a:pt x="10252974" y="1"/>
                </a:lnTo>
                <a:lnTo>
                  <a:pt x="9826454" y="426520"/>
                </a:lnTo>
                <a:lnTo>
                  <a:pt x="9826454" y="483756"/>
                </a:lnTo>
                <a:lnTo>
                  <a:pt x="10297055" y="954360"/>
                </a:lnTo>
                <a:lnTo>
                  <a:pt x="10766437" y="484975"/>
                </a:lnTo>
                <a:lnTo>
                  <a:pt x="10766437" y="425305"/>
                </a:lnTo>
                <a:lnTo>
                  <a:pt x="10341131" y="0"/>
                </a:lnTo>
                <a:lnTo>
                  <a:pt x="10393375" y="0"/>
                </a:lnTo>
                <a:lnTo>
                  <a:pt x="10792612" y="399236"/>
                </a:lnTo>
                <a:lnTo>
                  <a:pt x="10852176" y="399236"/>
                </a:lnTo>
                <a:lnTo>
                  <a:pt x="11251411" y="3"/>
                </a:lnTo>
                <a:lnTo>
                  <a:pt x="11303657" y="3"/>
                </a:lnTo>
                <a:lnTo>
                  <a:pt x="10877262" y="426397"/>
                </a:lnTo>
                <a:lnTo>
                  <a:pt x="10877262" y="483887"/>
                </a:lnTo>
                <a:lnTo>
                  <a:pt x="11347735" y="954362"/>
                </a:lnTo>
                <a:lnTo>
                  <a:pt x="11817249" y="484846"/>
                </a:lnTo>
                <a:lnTo>
                  <a:pt x="11817249" y="425436"/>
                </a:lnTo>
                <a:lnTo>
                  <a:pt x="11391812" y="0"/>
                </a:lnTo>
                <a:lnTo>
                  <a:pt x="11444056" y="0"/>
                </a:lnTo>
                <a:lnTo>
                  <a:pt x="11843293" y="399236"/>
                </a:lnTo>
                <a:lnTo>
                  <a:pt x="11902859" y="399236"/>
                </a:lnTo>
                <a:lnTo>
                  <a:pt x="12191973" y="110123"/>
                </a:lnTo>
                <a:lnTo>
                  <a:pt x="12191973" y="162366"/>
                </a:lnTo>
                <a:lnTo>
                  <a:pt x="11928074" y="426265"/>
                </a:lnTo>
                <a:lnTo>
                  <a:pt x="11928074" y="484017"/>
                </a:lnTo>
                <a:lnTo>
                  <a:pt x="12191974" y="747926"/>
                </a:lnTo>
                <a:lnTo>
                  <a:pt x="12191974" y="800166"/>
                </a:lnTo>
                <a:lnTo>
                  <a:pt x="11901874" y="510061"/>
                </a:lnTo>
                <a:lnTo>
                  <a:pt x="11844278" y="510061"/>
                </a:lnTo>
                <a:lnTo>
                  <a:pt x="11373857" y="980483"/>
                </a:lnTo>
                <a:lnTo>
                  <a:pt x="11840505" y="1447132"/>
                </a:lnTo>
                <a:lnTo>
                  <a:pt x="11905645" y="1447132"/>
                </a:lnTo>
                <a:lnTo>
                  <a:pt x="12191976" y="1160803"/>
                </a:lnTo>
                <a:lnTo>
                  <a:pt x="12191976" y="1213046"/>
                </a:lnTo>
                <a:lnTo>
                  <a:pt x="11928074" y="1476947"/>
                </a:lnTo>
                <a:lnTo>
                  <a:pt x="11928074" y="1534702"/>
                </a:lnTo>
                <a:lnTo>
                  <a:pt x="12191975" y="1798604"/>
                </a:lnTo>
                <a:lnTo>
                  <a:pt x="12191975" y="1850847"/>
                </a:lnTo>
                <a:lnTo>
                  <a:pt x="11899087" y="1557957"/>
                </a:lnTo>
                <a:lnTo>
                  <a:pt x="11847063" y="1557957"/>
                </a:lnTo>
                <a:lnTo>
                  <a:pt x="11373858" y="2031163"/>
                </a:lnTo>
                <a:lnTo>
                  <a:pt x="11842778" y="2500070"/>
                </a:lnTo>
                <a:lnTo>
                  <a:pt x="11903378" y="2500070"/>
                </a:lnTo>
                <a:lnTo>
                  <a:pt x="12191975" y="2211473"/>
                </a:lnTo>
                <a:lnTo>
                  <a:pt x="12191974" y="2263716"/>
                </a:lnTo>
                <a:lnTo>
                  <a:pt x="11928074" y="2527616"/>
                </a:lnTo>
                <a:lnTo>
                  <a:pt x="11928074" y="2585366"/>
                </a:lnTo>
                <a:lnTo>
                  <a:pt x="12191978" y="2849270"/>
                </a:lnTo>
                <a:lnTo>
                  <a:pt x="12191977" y="2901515"/>
                </a:lnTo>
                <a:lnTo>
                  <a:pt x="11901357" y="2610895"/>
                </a:lnTo>
                <a:lnTo>
                  <a:pt x="11844795" y="2610895"/>
                </a:lnTo>
                <a:lnTo>
                  <a:pt x="11373856" y="3081835"/>
                </a:lnTo>
                <a:lnTo>
                  <a:pt x="11843230" y="3551209"/>
                </a:lnTo>
                <a:lnTo>
                  <a:pt x="11902922" y="3551209"/>
                </a:lnTo>
                <a:lnTo>
                  <a:pt x="12191974" y="3262156"/>
                </a:lnTo>
                <a:lnTo>
                  <a:pt x="12191974" y="3314400"/>
                </a:lnTo>
                <a:lnTo>
                  <a:pt x="11928074" y="3578299"/>
                </a:lnTo>
                <a:lnTo>
                  <a:pt x="11928074" y="3636053"/>
                </a:lnTo>
                <a:lnTo>
                  <a:pt x="12191975" y="3899954"/>
                </a:lnTo>
                <a:lnTo>
                  <a:pt x="12191975" y="3952198"/>
                </a:lnTo>
                <a:lnTo>
                  <a:pt x="11901811" y="3662034"/>
                </a:lnTo>
                <a:lnTo>
                  <a:pt x="11844339" y="3662034"/>
                </a:lnTo>
                <a:lnTo>
                  <a:pt x="11373856" y="4132518"/>
                </a:lnTo>
                <a:lnTo>
                  <a:pt x="11813331" y="4571992"/>
                </a:lnTo>
                <a:lnTo>
                  <a:pt x="11761089" y="4571991"/>
                </a:lnTo>
                <a:lnTo>
                  <a:pt x="11347736" y="4158638"/>
                </a:lnTo>
                <a:lnTo>
                  <a:pt x="10934382" y="4571992"/>
                </a:lnTo>
                <a:lnTo>
                  <a:pt x="10882138" y="4571992"/>
                </a:lnTo>
                <a:lnTo>
                  <a:pt x="11321614" y="4132516"/>
                </a:lnTo>
                <a:lnTo>
                  <a:pt x="10851132" y="3662034"/>
                </a:lnTo>
                <a:lnTo>
                  <a:pt x="10793656" y="3662034"/>
                </a:lnTo>
                <a:lnTo>
                  <a:pt x="10323175" y="4132515"/>
                </a:lnTo>
                <a:lnTo>
                  <a:pt x="10762651" y="4571991"/>
                </a:lnTo>
                <a:lnTo>
                  <a:pt x="10710406" y="4571992"/>
                </a:lnTo>
                <a:lnTo>
                  <a:pt x="10297052" y="4158638"/>
                </a:lnTo>
                <a:lnTo>
                  <a:pt x="9883699" y="4571992"/>
                </a:lnTo>
                <a:lnTo>
                  <a:pt x="9831456" y="4571992"/>
                </a:lnTo>
                <a:lnTo>
                  <a:pt x="10270931" y="4132517"/>
                </a:lnTo>
                <a:lnTo>
                  <a:pt x="9800448" y="3662034"/>
                </a:lnTo>
                <a:lnTo>
                  <a:pt x="9742974" y="3662034"/>
                </a:lnTo>
                <a:lnTo>
                  <a:pt x="9272491" y="4132517"/>
                </a:lnTo>
                <a:lnTo>
                  <a:pt x="9711968" y="4571993"/>
                </a:lnTo>
                <a:lnTo>
                  <a:pt x="9659723" y="4571993"/>
                </a:lnTo>
                <a:lnTo>
                  <a:pt x="9246369" y="4158639"/>
                </a:lnTo>
                <a:lnTo>
                  <a:pt x="8833016" y="4571992"/>
                </a:lnTo>
                <a:lnTo>
                  <a:pt x="8780772" y="4571992"/>
                </a:lnTo>
                <a:lnTo>
                  <a:pt x="9220247" y="4132517"/>
                </a:lnTo>
                <a:lnTo>
                  <a:pt x="8749764" y="3662034"/>
                </a:lnTo>
                <a:lnTo>
                  <a:pt x="8692294" y="3662034"/>
                </a:lnTo>
                <a:lnTo>
                  <a:pt x="8221812" y="4132516"/>
                </a:lnTo>
                <a:lnTo>
                  <a:pt x="8661288" y="4571992"/>
                </a:lnTo>
                <a:lnTo>
                  <a:pt x="8609042" y="4571992"/>
                </a:lnTo>
                <a:lnTo>
                  <a:pt x="8195689" y="4158639"/>
                </a:lnTo>
                <a:lnTo>
                  <a:pt x="7782334" y="4571994"/>
                </a:lnTo>
                <a:lnTo>
                  <a:pt x="7730092" y="4571994"/>
                </a:lnTo>
                <a:lnTo>
                  <a:pt x="8169568" y="4132518"/>
                </a:lnTo>
                <a:lnTo>
                  <a:pt x="7699085" y="3662034"/>
                </a:lnTo>
                <a:lnTo>
                  <a:pt x="7641614" y="3662034"/>
                </a:lnTo>
                <a:lnTo>
                  <a:pt x="7171129" y="4132518"/>
                </a:lnTo>
                <a:lnTo>
                  <a:pt x="7610604" y="4571993"/>
                </a:lnTo>
                <a:lnTo>
                  <a:pt x="7558360" y="4571993"/>
                </a:lnTo>
                <a:lnTo>
                  <a:pt x="7145007" y="4158640"/>
                </a:lnTo>
                <a:lnTo>
                  <a:pt x="6731655" y="4571993"/>
                </a:lnTo>
                <a:lnTo>
                  <a:pt x="6679410" y="4571993"/>
                </a:lnTo>
                <a:lnTo>
                  <a:pt x="7118885" y="4132518"/>
                </a:lnTo>
                <a:lnTo>
                  <a:pt x="6648402" y="3662034"/>
                </a:lnTo>
                <a:lnTo>
                  <a:pt x="6590932" y="3662034"/>
                </a:lnTo>
                <a:lnTo>
                  <a:pt x="6120448" y="4132519"/>
                </a:lnTo>
                <a:lnTo>
                  <a:pt x="6559922" y="4571993"/>
                </a:lnTo>
                <a:lnTo>
                  <a:pt x="6507678" y="4571993"/>
                </a:lnTo>
                <a:lnTo>
                  <a:pt x="6094326" y="4158641"/>
                </a:lnTo>
                <a:lnTo>
                  <a:pt x="5680985" y="4571992"/>
                </a:lnTo>
                <a:lnTo>
                  <a:pt x="5628744" y="4571992"/>
                </a:lnTo>
                <a:lnTo>
                  <a:pt x="6068205" y="4132519"/>
                </a:lnTo>
                <a:lnTo>
                  <a:pt x="5597731" y="3662034"/>
                </a:lnTo>
                <a:lnTo>
                  <a:pt x="5540263" y="3662034"/>
                </a:lnTo>
                <a:lnTo>
                  <a:pt x="5069789" y="4132518"/>
                </a:lnTo>
                <a:lnTo>
                  <a:pt x="5509253" y="4571993"/>
                </a:lnTo>
                <a:lnTo>
                  <a:pt x="5457012" y="4571993"/>
                </a:lnTo>
                <a:lnTo>
                  <a:pt x="5043664" y="4158640"/>
                </a:lnTo>
                <a:lnTo>
                  <a:pt x="4630303" y="4571992"/>
                </a:lnTo>
                <a:lnTo>
                  <a:pt x="4578059" y="4571992"/>
                </a:lnTo>
                <a:lnTo>
                  <a:pt x="5017539" y="4132518"/>
                </a:lnTo>
                <a:lnTo>
                  <a:pt x="4547049" y="3662034"/>
                </a:lnTo>
                <a:lnTo>
                  <a:pt x="4489581" y="3662034"/>
                </a:lnTo>
                <a:lnTo>
                  <a:pt x="4019108" y="4132519"/>
                </a:lnTo>
                <a:lnTo>
                  <a:pt x="4458568" y="4571993"/>
                </a:lnTo>
                <a:lnTo>
                  <a:pt x="4406323" y="4571993"/>
                </a:lnTo>
                <a:lnTo>
                  <a:pt x="3992985" y="4158641"/>
                </a:lnTo>
                <a:lnTo>
                  <a:pt x="3579645" y="4571992"/>
                </a:lnTo>
                <a:lnTo>
                  <a:pt x="3527403" y="4571992"/>
                </a:lnTo>
                <a:lnTo>
                  <a:pt x="3966864" y="4132520"/>
                </a:lnTo>
                <a:lnTo>
                  <a:pt x="3496388" y="3662034"/>
                </a:lnTo>
                <a:lnTo>
                  <a:pt x="3438920" y="3662034"/>
                </a:lnTo>
                <a:lnTo>
                  <a:pt x="2968432" y="4132519"/>
                </a:lnTo>
                <a:lnTo>
                  <a:pt x="3407908" y="4571992"/>
                </a:lnTo>
                <a:lnTo>
                  <a:pt x="3355663" y="4571992"/>
                </a:lnTo>
                <a:lnTo>
                  <a:pt x="2942311" y="4158641"/>
                </a:lnTo>
                <a:lnTo>
                  <a:pt x="2528961" y="4571991"/>
                </a:lnTo>
                <a:lnTo>
                  <a:pt x="2476717" y="4571991"/>
                </a:lnTo>
                <a:lnTo>
                  <a:pt x="2916189" y="4132519"/>
                </a:lnTo>
                <a:lnTo>
                  <a:pt x="2445706" y="3662034"/>
                </a:lnTo>
                <a:lnTo>
                  <a:pt x="2388237" y="3662034"/>
                </a:lnTo>
                <a:lnTo>
                  <a:pt x="1917745" y="4132520"/>
                </a:lnTo>
                <a:lnTo>
                  <a:pt x="2357225" y="4571992"/>
                </a:lnTo>
                <a:lnTo>
                  <a:pt x="2304981" y="4571993"/>
                </a:lnTo>
                <a:lnTo>
                  <a:pt x="1891623" y="4158642"/>
                </a:lnTo>
                <a:lnTo>
                  <a:pt x="1478275" y="4571991"/>
                </a:lnTo>
                <a:lnTo>
                  <a:pt x="1426031" y="4571991"/>
                </a:lnTo>
                <a:lnTo>
                  <a:pt x="1865501" y="4132520"/>
                </a:lnTo>
                <a:lnTo>
                  <a:pt x="1395017" y="3662034"/>
                </a:lnTo>
                <a:lnTo>
                  <a:pt x="1337551" y="3662034"/>
                </a:lnTo>
                <a:lnTo>
                  <a:pt x="867066" y="4132521"/>
                </a:lnTo>
                <a:lnTo>
                  <a:pt x="1306536" y="4571992"/>
                </a:lnTo>
                <a:lnTo>
                  <a:pt x="1254292" y="4571992"/>
                </a:lnTo>
                <a:lnTo>
                  <a:pt x="840944" y="4158643"/>
                </a:lnTo>
                <a:lnTo>
                  <a:pt x="427595" y="4571993"/>
                </a:lnTo>
                <a:lnTo>
                  <a:pt x="375351" y="4571993"/>
                </a:lnTo>
                <a:lnTo>
                  <a:pt x="814822" y="4132521"/>
                </a:lnTo>
                <a:lnTo>
                  <a:pt x="344336" y="3662034"/>
                </a:lnTo>
                <a:lnTo>
                  <a:pt x="286870" y="3662034"/>
                </a:lnTo>
                <a:lnTo>
                  <a:pt x="5" y="3948900"/>
                </a:lnTo>
                <a:lnTo>
                  <a:pt x="5" y="3896656"/>
                </a:lnTo>
                <a:lnTo>
                  <a:pt x="258369" y="3638291"/>
                </a:lnTo>
                <a:lnTo>
                  <a:pt x="258369" y="3576066"/>
                </a:lnTo>
                <a:lnTo>
                  <a:pt x="1" y="3317698"/>
                </a:lnTo>
                <a:lnTo>
                  <a:pt x="1" y="3265454"/>
                </a:lnTo>
                <a:lnTo>
                  <a:pt x="285756" y="3551209"/>
                </a:lnTo>
                <a:lnTo>
                  <a:pt x="345451" y="3551209"/>
                </a:lnTo>
                <a:lnTo>
                  <a:pt x="814822" y="3081838"/>
                </a:lnTo>
                <a:lnTo>
                  <a:pt x="343880" y="2610895"/>
                </a:lnTo>
                <a:lnTo>
                  <a:pt x="287328" y="2610895"/>
                </a:lnTo>
                <a:lnTo>
                  <a:pt x="6" y="2898217"/>
                </a:lnTo>
                <a:lnTo>
                  <a:pt x="6" y="2845973"/>
                </a:lnTo>
                <a:lnTo>
                  <a:pt x="258373" y="2587605"/>
                </a:lnTo>
                <a:lnTo>
                  <a:pt x="258373" y="2525388"/>
                </a:lnTo>
                <a:lnTo>
                  <a:pt x="1" y="2267015"/>
                </a:lnTo>
                <a:lnTo>
                  <a:pt x="0" y="2214770"/>
                </a:lnTo>
                <a:lnTo>
                  <a:pt x="285299" y="2500070"/>
                </a:lnTo>
                <a:lnTo>
                  <a:pt x="345909" y="2500070"/>
                </a:lnTo>
                <a:lnTo>
                  <a:pt x="814822" y="2031167"/>
                </a:lnTo>
                <a:lnTo>
                  <a:pt x="341616" y="1557959"/>
                </a:lnTo>
                <a:lnTo>
                  <a:pt x="289593" y="1557959"/>
                </a:lnTo>
                <a:lnTo>
                  <a:pt x="4" y="1847551"/>
                </a:lnTo>
                <a:lnTo>
                  <a:pt x="4" y="1795307"/>
                </a:lnTo>
                <a:lnTo>
                  <a:pt x="258377" y="1536932"/>
                </a:lnTo>
                <a:lnTo>
                  <a:pt x="258377" y="1474721"/>
                </a:lnTo>
                <a:lnTo>
                  <a:pt x="2" y="1216345"/>
                </a:lnTo>
                <a:lnTo>
                  <a:pt x="2" y="1164102"/>
                </a:lnTo>
                <a:lnTo>
                  <a:pt x="283034" y="1447135"/>
                </a:lnTo>
                <a:lnTo>
                  <a:pt x="348175" y="1447135"/>
                </a:lnTo>
                <a:lnTo>
                  <a:pt x="814821" y="980486"/>
                </a:lnTo>
                <a:lnTo>
                  <a:pt x="344401" y="510062"/>
                </a:lnTo>
                <a:lnTo>
                  <a:pt x="286805" y="510062"/>
                </a:lnTo>
                <a:lnTo>
                  <a:pt x="5" y="796868"/>
                </a:lnTo>
                <a:lnTo>
                  <a:pt x="5" y="744628"/>
                </a:lnTo>
                <a:lnTo>
                  <a:pt x="258382" y="486242"/>
                </a:lnTo>
                <a:lnTo>
                  <a:pt x="258382" y="424043"/>
                </a:lnTo>
                <a:lnTo>
                  <a:pt x="3" y="165664"/>
                </a:lnTo>
                <a:lnTo>
                  <a:pt x="3" y="113420"/>
                </a:lnTo>
                <a:lnTo>
                  <a:pt x="285820" y="399237"/>
                </a:lnTo>
                <a:lnTo>
                  <a:pt x="345386" y="399237"/>
                </a:lnTo>
                <a:lnTo>
                  <a:pt x="744622" y="2"/>
                </a:lnTo>
                <a:lnTo>
                  <a:pt x="796865" y="2"/>
                </a:lnTo>
                <a:lnTo>
                  <a:pt x="369206" y="427661"/>
                </a:lnTo>
                <a:lnTo>
                  <a:pt x="369206" y="482624"/>
                </a:lnTo>
                <a:lnTo>
                  <a:pt x="840943" y="954364"/>
                </a:lnTo>
                <a:lnTo>
                  <a:pt x="1309187" y="486116"/>
                </a:lnTo>
                <a:lnTo>
                  <a:pt x="1309187" y="424169"/>
                </a:lnTo>
                <a:lnTo>
                  <a:pt x="885019" y="0"/>
                </a:lnTo>
                <a:lnTo>
                  <a:pt x="937262" y="0"/>
                </a:lnTo>
                <a:lnTo>
                  <a:pt x="1336499" y="399237"/>
                </a:lnTo>
                <a:lnTo>
                  <a:pt x="1396066" y="399237"/>
                </a:lnTo>
                <a:lnTo>
                  <a:pt x="1795300" y="3"/>
                </a:lnTo>
                <a:lnTo>
                  <a:pt x="1847544" y="3"/>
                </a:lnTo>
                <a:lnTo>
                  <a:pt x="1420012" y="427535"/>
                </a:lnTo>
                <a:lnTo>
                  <a:pt x="1420012" y="482750"/>
                </a:lnTo>
                <a:lnTo>
                  <a:pt x="1891623" y="954365"/>
                </a:lnTo>
                <a:lnTo>
                  <a:pt x="2360001" y="485992"/>
                </a:lnTo>
                <a:lnTo>
                  <a:pt x="2360001" y="424295"/>
                </a:lnTo>
                <a:lnTo>
                  <a:pt x="1935698" y="0"/>
                </a:lnTo>
                <a:lnTo>
                  <a:pt x="1987943" y="0"/>
                </a:lnTo>
                <a:lnTo>
                  <a:pt x="2387187" y="399237"/>
                </a:lnTo>
                <a:lnTo>
                  <a:pt x="2446755" y="399237"/>
                </a:lnTo>
                <a:lnTo>
                  <a:pt x="2845991" y="2"/>
                </a:lnTo>
                <a:lnTo>
                  <a:pt x="2898236" y="2"/>
                </a:lnTo>
                <a:lnTo>
                  <a:pt x="2470825" y="427411"/>
                </a:lnTo>
                <a:lnTo>
                  <a:pt x="2470825" y="482875"/>
                </a:lnTo>
                <a:lnTo>
                  <a:pt x="2942310" y="954365"/>
                </a:lnTo>
                <a:lnTo>
                  <a:pt x="3410809" y="485866"/>
                </a:lnTo>
                <a:lnTo>
                  <a:pt x="3410809" y="424419"/>
                </a:lnTo>
                <a:lnTo>
                  <a:pt x="2986386" y="0"/>
                </a:lnTo>
                <a:lnTo>
                  <a:pt x="3038626" y="0"/>
                </a:lnTo>
                <a:lnTo>
                  <a:pt x="3437870" y="399237"/>
                </a:lnTo>
                <a:lnTo>
                  <a:pt x="3497441" y="399237"/>
                </a:lnTo>
                <a:lnTo>
                  <a:pt x="3896667" y="2"/>
                </a:lnTo>
                <a:lnTo>
                  <a:pt x="3948913" y="2"/>
                </a:lnTo>
                <a:lnTo>
                  <a:pt x="3521637" y="427285"/>
                </a:lnTo>
                <a:lnTo>
                  <a:pt x="3521637" y="483001"/>
                </a:lnTo>
                <a:lnTo>
                  <a:pt x="3992987" y="954364"/>
                </a:lnTo>
                <a:lnTo>
                  <a:pt x="4461599" y="485738"/>
                </a:lnTo>
                <a:lnTo>
                  <a:pt x="4461599" y="424543"/>
                </a:lnTo>
                <a:lnTo>
                  <a:pt x="4037068" y="1"/>
                </a:lnTo>
                <a:lnTo>
                  <a:pt x="4089312" y="1"/>
                </a:lnTo>
                <a:lnTo>
                  <a:pt x="4488534" y="399237"/>
                </a:lnTo>
                <a:lnTo>
                  <a:pt x="4548100" y="399237"/>
                </a:lnTo>
                <a:lnTo>
                  <a:pt x="4947332" y="4"/>
                </a:lnTo>
                <a:lnTo>
                  <a:pt x="4999581" y="4"/>
                </a:lnTo>
                <a:lnTo>
                  <a:pt x="4572422" y="427156"/>
                </a:lnTo>
                <a:lnTo>
                  <a:pt x="4572422" y="483126"/>
                </a:lnTo>
                <a:lnTo>
                  <a:pt x="5043667" y="954362"/>
                </a:lnTo>
                <a:lnTo>
                  <a:pt x="5512409" y="485609"/>
                </a:lnTo>
                <a:lnTo>
                  <a:pt x="5512409" y="424674"/>
                </a:lnTo>
                <a:lnTo>
                  <a:pt x="5087742" y="1"/>
                </a:lnTo>
                <a:lnTo>
                  <a:pt x="5139977" y="1"/>
                </a:lnTo>
                <a:lnTo>
                  <a:pt x="5539215" y="399237"/>
                </a:lnTo>
                <a:lnTo>
                  <a:pt x="5598781" y="399237"/>
                </a:lnTo>
                <a:lnTo>
                  <a:pt x="5998007" y="2"/>
                </a:lnTo>
                <a:lnTo>
                  <a:pt x="6050249" y="2"/>
                </a:lnTo>
                <a:lnTo>
                  <a:pt x="5623232" y="427030"/>
                </a:lnTo>
                <a:lnTo>
                  <a:pt x="5623232" y="483255"/>
                </a:lnTo>
                <a:lnTo>
                  <a:pt x="6094326" y="954363"/>
                </a:lnTo>
                <a:lnTo>
                  <a:pt x="6563205" y="485481"/>
                </a:lnTo>
                <a:lnTo>
                  <a:pt x="6563205"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24662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BE61FBC-2A3B-7E47-91F2-3407742FE619}"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BE61FBC-2A3B-7E47-91F2-3407742FE619}"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61FBC-2A3B-7E47-91F2-3407742FE61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BE61FBC-2A3B-7E47-91F2-3407742FE619}"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C0435A-1297-C749-885E-EB8A0F085052}"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61164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C0435A-1297-C749-885E-EB8A0F085052}" type="datetimeFigureOut">
              <a:rPr lang="en-US" smtClean="0"/>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2823450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C0435A-1297-C749-885E-EB8A0F085052}" type="datetimeFigureOut">
              <a:rPr lang="en-US" smtClean="0"/>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35653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C0435A-1297-C749-885E-EB8A0F085052}" type="datetimeFigureOut">
              <a:rPr lang="en-US" smtClean="0"/>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361312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spTree>
    <p:extLst>
      <p:ext uri="{BB962C8B-B14F-4D97-AF65-F5344CB8AC3E}">
        <p14:creationId xmlns:p14="http://schemas.microsoft.com/office/powerpoint/2010/main" val="2400231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C0435A-1297-C749-885E-EB8A0F085052}"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61FBC-2A3B-7E47-91F2-3407742FE619}"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686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8" y="2286000"/>
            <a:ext cx="729005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8C0435A-1297-C749-885E-EB8A0F085052}" type="datetimeFigureOut">
              <a:rPr lang="en-US" smtClean="0"/>
              <a:t>7/29/2020</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BE61FBC-2A3B-7E47-91F2-3407742FE619}"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18665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8C0435A-1297-C749-885E-EB8A0F085052}" type="datetimeFigureOut">
              <a:rPr lang="en-US" smtClean="0"/>
              <a:t>7/29/2020</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BE61FBC-2A3B-7E47-91F2-3407742FE61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8C0435A-1297-C749-885E-EB8A0F085052}" type="datetimeFigureOut">
              <a:rPr lang="en-US" smtClean="0"/>
              <a:t>7/29/2020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BE61FBC-2A3B-7E47-91F2-3407742FE619}"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0E483-ECB7-FE4D-93C6-AAC1841C3D5E}"/>
              </a:ext>
            </a:extLst>
          </p:cNvPr>
          <p:cNvSpPr>
            <a:spLocks noGrp="1"/>
          </p:cNvSpPr>
          <p:nvPr>
            <p:ph type="ctrTitle"/>
          </p:nvPr>
        </p:nvSpPr>
        <p:spPr>
          <a:xfrm>
            <a:off x="31899" y="4717773"/>
            <a:ext cx="5056937" cy="1798168"/>
          </a:xfrm>
        </p:spPr>
        <p:txBody>
          <a:bodyPr>
            <a:noAutofit/>
          </a:bodyPr>
          <a:lstStyle/>
          <a:p>
            <a:r>
              <a:rPr lang="en-US" b="1"/>
              <a:t>Leading Change in Organizations</a:t>
            </a:r>
            <a:endParaRPr lang="en-US" b="1" dirty="0"/>
          </a:p>
        </p:txBody>
      </p:sp>
      <p:sp>
        <p:nvSpPr>
          <p:cNvPr id="3" name="Subtitle 2">
            <a:extLst>
              <a:ext uri="{FF2B5EF4-FFF2-40B4-BE49-F238E27FC236}">
                <a16:creationId xmlns:a16="http://schemas.microsoft.com/office/drawing/2014/main" id="{2CE2D8EF-834A-234F-A5BF-4068736B49A6}"/>
              </a:ext>
            </a:extLst>
          </p:cNvPr>
          <p:cNvSpPr>
            <a:spLocks noGrp="1"/>
          </p:cNvSpPr>
          <p:nvPr>
            <p:ph type="subTitle" idx="1"/>
          </p:nvPr>
        </p:nvSpPr>
        <p:spPr>
          <a:xfrm>
            <a:off x="5188228" y="4625009"/>
            <a:ext cx="3923876" cy="1988442"/>
          </a:xfrm>
          <a:solidFill>
            <a:schemeClr val="bg1"/>
          </a:solidFill>
        </p:spPr>
        <p:txBody>
          <a:bodyPr>
            <a:noAutofit/>
          </a:bodyPr>
          <a:lstStyle/>
          <a:p>
            <a:r>
              <a:rPr lang="id-ID" sz="2000" b="1" dirty="0">
                <a:solidFill>
                  <a:schemeClr val="accent4">
                    <a:lumMod val="50000"/>
                  </a:schemeClr>
                </a:solidFill>
                <a:latin typeface="+mj-lt"/>
              </a:rPr>
              <a:t>Dra. Mustika Tarigan, M.Psi, Psikolog</a:t>
            </a:r>
          </a:p>
          <a:p>
            <a:r>
              <a:rPr lang="id-ID" sz="2000" b="1" dirty="0">
                <a:solidFill>
                  <a:schemeClr val="accent4">
                    <a:lumMod val="50000"/>
                  </a:schemeClr>
                </a:solidFill>
                <a:latin typeface="+mj-lt"/>
              </a:rPr>
              <a:t>Kelas: A2, A3, B1, B3</a:t>
            </a:r>
          </a:p>
          <a:p>
            <a:r>
              <a:rPr lang="id-ID" sz="2000" b="1" dirty="0">
                <a:solidFill>
                  <a:schemeClr val="accent4">
                    <a:lumMod val="50000"/>
                  </a:schemeClr>
                </a:solidFill>
                <a:latin typeface="+mj-lt"/>
              </a:rPr>
              <a:t>Mata kuliah: Psikologi Kepemimpinan</a:t>
            </a:r>
          </a:p>
          <a:p>
            <a:r>
              <a:rPr lang="id-ID" sz="2000" b="1" dirty="0">
                <a:solidFill>
                  <a:schemeClr val="accent4">
                    <a:lumMod val="50000"/>
                  </a:schemeClr>
                </a:solidFill>
                <a:latin typeface="+mj-lt"/>
              </a:rPr>
              <a:t>Pertemuan 9</a:t>
            </a:r>
            <a:endParaRPr lang="en-US" sz="2000" b="1" dirty="0">
              <a:latin typeface="+mj-lt"/>
            </a:endParaRPr>
          </a:p>
        </p:txBody>
      </p:sp>
    </p:spTree>
    <p:extLst>
      <p:ext uri="{BB962C8B-B14F-4D97-AF65-F5344CB8AC3E}">
        <p14:creationId xmlns:p14="http://schemas.microsoft.com/office/powerpoint/2010/main" val="3211402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897" y="4957976"/>
            <a:ext cx="6512511" cy="714173"/>
          </a:xfrm>
        </p:spPr>
        <p:txBody>
          <a:bodyPr>
            <a:noAutofit/>
          </a:bodyPr>
          <a:lstStyle/>
          <a:p>
            <a:r>
              <a:rPr lang="en-US" sz="3600" i="1" dirty="0" smtClean="0">
                <a:solidFill>
                  <a:schemeClr val="tx1"/>
                </a:solidFill>
                <a:effectLst/>
              </a:rPr>
              <a:t>Ways to Influence Culture</a:t>
            </a:r>
            <a:endParaRPr lang="id-ID" sz="3600" i="1" dirty="0">
              <a:solidFill>
                <a:schemeClr val="tx1"/>
              </a:solidFill>
            </a:endParaRPr>
          </a:p>
        </p:txBody>
      </p:sp>
      <p:sp>
        <p:nvSpPr>
          <p:cNvPr id="8" name="Content Placeholder 7"/>
          <p:cNvSpPr>
            <a:spLocks noGrp="1"/>
          </p:cNvSpPr>
          <p:nvPr>
            <p:ph sz="quarter" idx="13"/>
          </p:nvPr>
        </p:nvSpPr>
        <p:spPr>
          <a:xfrm>
            <a:off x="314325" y="871557"/>
            <a:ext cx="8429625" cy="3400426"/>
          </a:xfrm>
        </p:spPr>
        <p:txBody>
          <a:bodyPr>
            <a:normAutofit/>
          </a:bodyPr>
          <a:lstStyle/>
          <a:p>
            <a:pPr marL="357188" indent="-311150">
              <a:spcBef>
                <a:spcPts val="0"/>
              </a:spcBef>
              <a:spcAft>
                <a:spcPts val="1200"/>
              </a:spcAft>
            </a:pPr>
            <a:r>
              <a:rPr lang="id-ID" sz="1800" b="1" i="1" dirty="0">
                <a:solidFill>
                  <a:srgbClr val="FF0000"/>
                </a:solidFill>
              </a:rPr>
              <a:t>Design of Organizations Structure and Facilities</a:t>
            </a:r>
            <a:r>
              <a:rPr lang="id-ID" sz="1800" b="1" dirty="0">
                <a:solidFill>
                  <a:srgbClr val="FF0000"/>
                </a:solidFill>
              </a:rPr>
              <a:t>.</a:t>
            </a:r>
            <a:r>
              <a:rPr lang="id-ID" sz="1800" dirty="0"/>
              <a:t> </a:t>
            </a:r>
            <a:r>
              <a:rPr lang="id-ID" sz="1800" dirty="0">
                <a:solidFill>
                  <a:schemeClr val="tx1"/>
                </a:solidFill>
              </a:rPr>
              <a:t>Sebuah desain struktur organisasi bisa saja menunjukkan nilai dan kepercayaan tentang masyarakat atau semua orang dan proses-prosesnya. Lalu, sebuah desain fasilitas juga bisa menunjukkan nilai-nilai dasar.</a:t>
            </a:r>
            <a:endParaRPr lang="id-ID" sz="1800" dirty="0" smtClean="0">
              <a:solidFill>
                <a:schemeClr val="tx1"/>
              </a:solidFill>
            </a:endParaRPr>
          </a:p>
          <a:p>
            <a:pPr marL="357188" indent="-311150">
              <a:spcBef>
                <a:spcPts val="0"/>
              </a:spcBef>
              <a:spcAft>
                <a:spcPts val="1200"/>
              </a:spcAft>
            </a:pPr>
            <a:r>
              <a:rPr lang="id-ID" sz="1800" b="1" i="1" dirty="0">
                <a:solidFill>
                  <a:srgbClr val="FF0000"/>
                </a:solidFill>
              </a:rPr>
              <a:t>Cultural Forms</a:t>
            </a:r>
            <a:r>
              <a:rPr lang="id-ID" sz="1800" b="1" dirty="0">
                <a:solidFill>
                  <a:srgbClr val="FF0000"/>
                </a:solidFill>
              </a:rPr>
              <a:t>.</a:t>
            </a:r>
            <a:r>
              <a:rPr lang="id-ID" sz="1800" dirty="0"/>
              <a:t> </a:t>
            </a:r>
            <a:r>
              <a:rPr lang="id-ID" sz="1800" dirty="0">
                <a:solidFill>
                  <a:schemeClr val="tx1"/>
                </a:solidFill>
              </a:rPr>
              <a:t>Nilai-nilai kultur atau budaya dan kepercayaan juga terinfluensi dari bentuk-bentuk kultural seperti simbol, slogan, ritual, dan upacara-upacara atau tata tertib. Ritual, upacara, dan bagian dari adat bisa digunakan untuk menguatkan identifikasi suatu organisasi  maupun memberi tekanan pada nilai-nilai inti.</a:t>
            </a:r>
          </a:p>
        </p:txBody>
      </p:sp>
    </p:spTree>
    <p:extLst>
      <p:ext uri="{BB962C8B-B14F-4D97-AF65-F5344CB8AC3E}">
        <p14:creationId xmlns:p14="http://schemas.microsoft.com/office/powerpoint/2010/main" val="1503815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2735201503"/>
              </p:ext>
            </p:extLst>
          </p:nvPr>
        </p:nvGraphicFramePr>
        <p:xfrm>
          <a:off x="1671651" y="1514485"/>
          <a:ext cx="5872150" cy="4443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842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b="1" dirty="0">
                <a:latin typeface="Tw Cen MT" pitchFamily="34" charset="0"/>
              </a:rPr>
              <a:t>Procedures for Developing a Vision</a:t>
            </a:r>
            <a:endParaRPr lang="id-ID" b="1" dirty="0">
              <a:latin typeface="Tw Cen MT" pitchFamily="34" charset="0"/>
            </a:endParaRPr>
          </a:p>
        </p:txBody>
      </p:sp>
      <p:graphicFrame>
        <p:nvGraphicFramePr>
          <p:cNvPr id="4" name="Content Placeholder 3">
            <a:extLst>
              <a:ext uri="{FF2B5EF4-FFF2-40B4-BE49-F238E27FC236}">
                <a16:creationId xmlns:a16="http://schemas.microsoft.com/office/drawing/2014/main" id="{8E6C1D0E-CBC9-5841-BB47-B3F2B500B0BB}"/>
              </a:ext>
            </a:extLst>
          </p:cNvPr>
          <p:cNvGraphicFramePr>
            <a:graphicFrameLocks noGrp="1"/>
          </p:cNvGraphicFramePr>
          <p:nvPr>
            <p:ph sz="quarter" idx="1"/>
            <p:extLst>
              <p:ext uri="{D42A27DB-BD31-4B8C-83A1-F6EECF244321}">
                <p14:modId xmlns:p14="http://schemas.microsoft.com/office/powerpoint/2010/main" val="1335500686"/>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5684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latin typeface="Tw Cen MT" pitchFamily="34" charset="0"/>
              </a:rPr>
              <a:t>Mengimplementasi Perubahan</a:t>
            </a:r>
          </a:p>
        </p:txBody>
      </p:sp>
      <p:sp>
        <p:nvSpPr>
          <p:cNvPr id="3" name="Content Placeholder 2"/>
          <p:cNvSpPr>
            <a:spLocks noGrp="1"/>
          </p:cNvSpPr>
          <p:nvPr>
            <p:ph sz="quarter" idx="1"/>
          </p:nvPr>
        </p:nvSpPr>
        <p:spPr>
          <a:xfrm>
            <a:off x="171451" y="1555624"/>
            <a:ext cx="8801099" cy="4572000"/>
          </a:xfrm>
        </p:spPr>
        <p:txBody>
          <a:bodyPr>
            <a:noAutofit/>
          </a:bodyPr>
          <a:lstStyle/>
          <a:p>
            <a:pPr marL="0" indent="0">
              <a:spcBef>
                <a:spcPts val="0"/>
              </a:spcBef>
              <a:spcAft>
                <a:spcPts val="1200"/>
              </a:spcAft>
              <a:buNone/>
            </a:pPr>
            <a:r>
              <a:rPr lang="id-ID" sz="2000" b="1" dirty="0">
                <a:solidFill>
                  <a:srgbClr val="FF0000"/>
                </a:solidFill>
                <a:latin typeface="Tw Cen MT" pitchFamily="34" charset="0"/>
              </a:rPr>
              <a:t>Tanggung Jawab  untuk Mengimplementasi Perubahan </a:t>
            </a:r>
            <a:r>
              <a:rPr lang="id-ID" sz="2000" b="1" dirty="0" smtClean="0">
                <a:solidFill>
                  <a:srgbClr val="FF0000"/>
                </a:solidFill>
                <a:latin typeface="Tw Cen MT" pitchFamily="34" charset="0"/>
              </a:rPr>
              <a:t>Besar.</a:t>
            </a:r>
            <a:r>
              <a:rPr lang="id-ID" sz="2000" dirty="0" smtClean="0">
                <a:latin typeface="Tw Cen MT" pitchFamily="34" charset="0"/>
              </a:rPr>
              <a:t> </a:t>
            </a:r>
          </a:p>
          <a:p>
            <a:pPr marL="714375" indent="-357188">
              <a:spcBef>
                <a:spcPts val="0"/>
              </a:spcBef>
              <a:spcAft>
                <a:spcPts val="1200"/>
              </a:spcAft>
              <a:buFont typeface="Wingdings"/>
              <a:buChar char="à"/>
            </a:pPr>
            <a:r>
              <a:rPr lang="id-ID" sz="2000" dirty="0" smtClean="0">
                <a:latin typeface="Tw Cen MT" pitchFamily="34" charset="0"/>
              </a:rPr>
              <a:t>Peran </a:t>
            </a:r>
            <a:r>
              <a:rPr lang="id-ID" sz="2000" dirty="0">
                <a:latin typeface="Tw Cen MT" pitchFamily="34" charset="0"/>
              </a:rPr>
              <a:t>penting manajemen tingkat atas dalam mengimplementasi perubahan adalah memformulasikan sebuah visi yang utuh dan strategi umum, membangun kelompok pendukung yang mengesahkan strategi tersebut, kemudian menuntun dan mengkoordinasikan proses strategi mana yang akan </a:t>
            </a:r>
            <a:r>
              <a:rPr lang="id-ID" sz="2000" dirty="0" smtClean="0">
                <a:latin typeface="Tw Cen MT" pitchFamily="34" charset="0"/>
              </a:rPr>
              <a:t>diimplementasikan.</a:t>
            </a:r>
          </a:p>
          <a:p>
            <a:pPr marL="714375" indent="-357188">
              <a:spcBef>
                <a:spcPts val="0"/>
              </a:spcBef>
              <a:spcAft>
                <a:spcPts val="1200"/>
              </a:spcAft>
              <a:buFont typeface="Wingdings"/>
              <a:buChar char="à"/>
            </a:pPr>
            <a:r>
              <a:rPr lang="id-ID" sz="2000" dirty="0" smtClean="0">
                <a:latin typeface="Tw Cen MT" pitchFamily="34" charset="0"/>
              </a:rPr>
              <a:t>Dorong manajer </a:t>
            </a:r>
            <a:r>
              <a:rPr lang="id-ID" sz="2000" dirty="0">
                <a:latin typeface="Tw Cen MT" pitchFamily="34" charset="0"/>
              </a:rPr>
              <a:t>level menengah dan level bawah untuk mentransformasikan unit-unit mereka sesuai dengan visi dan </a:t>
            </a:r>
            <a:r>
              <a:rPr lang="id-ID" sz="2000" dirty="0" smtClean="0">
                <a:latin typeface="Tw Cen MT" pitchFamily="34" charset="0"/>
              </a:rPr>
              <a:t>strategi.</a:t>
            </a:r>
          </a:p>
          <a:p>
            <a:pPr marL="714375" indent="-357188">
              <a:spcBef>
                <a:spcPts val="0"/>
              </a:spcBef>
              <a:spcAft>
                <a:spcPts val="1200"/>
              </a:spcAft>
              <a:buFont typeface="Wingdings"/>
              <a:buChar char="à"/>
            </a:pPr>
            <a:r>
              <a:rPr lang="id-ID" sz="2000" dirty="0" smtClean="0">
                <a:latin typeface="Tw Cen MT" pitchFamily="34" charset="0"/>
              </a:rPr>
              <a:t>Manajemen </a:t>
            </a:r>
            <a:r>
              <a:rPr lang="id-ID" sz="2000" dirty="0">
                <a:latin typeface="Tw Cen MT" pitchFamily="34" charset="0"/>
              </a:rPr>
              <a:t>tingkat atas sebaiknya menunjukkan dorongan, dukungan, dan sumber-sumber daya yang cukup untuk memfasilitasi perubahan tetapi tidak harus memerintah atau mendiktator secara detail tentang bagaimana melakukan perubahan.</a:t>
            </a:r>
          </a:p>
        </p:txBody>
      </p:sp>
    </p:spTree>
    <p:extLst>
      <p:ext uri="{BB962C8B-B14F-4D97-AF65-F5344CB8AC3E}">
        <p14:creationId xmlns:p14="http://schemas.microsoft.com/office/powerpoint/2010/main" val="810026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latin typeface="Tw Cen MT" pitchFamily="34" charset="0"/>
              </a:rPr>
              <a:t>......continue</a:t>
            </a:r>
            <a:endParaRPr lang="id-ID" sz="3600" b="1" dirty="0">
              <a:latin typeface="Tw Cen MT" pitchFamily="34" charset="0"/>
            </a:endParaRPr>
          </a:p>
        </p:txBody>
      </p:sp>
      <p:sp>
        <p:nvSpPr>
          <p:cNvPr id="3" name="Content Placeholder 2"/>
          <p:cNvSpPr>
            <a:spLocks noGrp="1"/>
          </p:cNvSpPr>
          <p:nvPr>
            <p:ph sz="quarter" idx="1"/>
          </p:nvPr>
        </p:nvSpPr>
        <p:spPr/>
        <p:txBody>
          <a:bodyPr>
            <a:normAutofit/>
          </a:bodyPr>
          <a:lstStyle/>
          <a:p>
            <a:pPr marL="357188" indent="-357188">
              <a:spcBef>
                <a:spcPts val="0"/>
              </a:spcBef>
              <a:spcAft>
                <a:spcPts val="1200"/>
              </a:spcAft>
              <a:buFont typeface="Wingdings" pitchFamily="2" charset="2"/>
              <a:buChar char="v"/>
            </a:pPr>
            <a:r>
              <a:rPr lang="id-ID" sz="2100" b="1" dirty="0">
                <a:solidFill>
                  <a:srgbClr val="FF0000"/>
                </a:solidFill>
                <a:latin typeface="Tw Cen MT" pitchFamily="34" charset="0"/>
              </a:rPr>
              <a:t>Langkah dan Rangkaian </a:t>
            </a:r>
            <a:r>
              <a:rPr lang="id-ID" sz="2100" b="1" dirty="0" smtClean="0">
                <a:solidFill>
                  <a:srgbClr val="FF0000"/>
                </a:solidFill>
                <a:latin typeface="Tw Cen MT" pitchFamily="34" charset="0"/>
              </a:rPr>
              <a:t>Perubahan</a:t>
            </a:r>
            <a:endParaRPr lang="id-ID" sz="2100" dirty="0">
              <a:latin typeface="Tw Cen MT" pitchFamily="34" charset="0"/>
            </a:endParaRPr>
          </a:p>
          <a:p>
            <a:pPr marL="714375" indent="-357188">
              <a:spcBef>
                <a:spcPts val="0"/>
              </a:spcBef>
              <a:spcAft>
                <a:spcPts val="1200"/>
              </a:spcAft>
              <a:buFont typeface="Wingdings"/>
              <a:buChar char="à"/>
            </a:pPr>
            <a:r>
              <a:rPr lang="id-ID" sz="2100" dirty="0" smtClean="0">
                <a:latin typeface="Tw Cen MT" pitchFamily="34" charset="0"/>
              </a:rPr>
              <a:t>Sebuah </a:t>
            </a:r>
            <a:r>
              <a:rPr lang="id-ID" sz="2100" dirty="0">
                <a:latin typeface="Tw Cen MT" pitchFamily="34" charset="0"/>
              </a:rPr>
              <a:t>perubahan besar dimana menyelesaikan satu bagian dari organisasi dapat membantu menstimulasikan perubahan yang sama pada </a:t>
            </a:r>
            <a:r>
              <a:rPr lang="id-ID" sz="2100" dirty="0" smtClean="0">
                <a:latin typeface="Tw Cen MT" pitchFamily="34" charset="0"/>
              </a:rPr>
              <a:t>organisasi.</a:t>
            </a:r>
          </a:p>
          <a:p>
            <a:pPr marL="714375" indent="-357188">
              <a:spcBef>
                <a:spcPts val="0"/>
              </a:spcBef>
              <a:spcAft>
                <a:spcPts val="1200"/>
              </a:spcAft>
              <a:buFont typeface="Wingdings"/>
              <a:buChar char="à"/>
            </a:pPr>
            <a:r>
              <a:rPr lang="id-ID" sz="2100" dirty="0" smtClean="0">
                <a:latin typeface="Tw Cen MT" pitchFamily="34" charset="0"/>
              </a:rPr>
              <a:t>Kesuksesan </a:t>
            </a:r>
            <a:r>
              <a:rPr lang="id-ID" sz="2100" dirty="0">
                <a:latin typeface="Tw Cen MT" pitchFamily="34" charset="0"/>
              </a:rPr>
              <a:t>implementasi sebuah strategi baru yang </a:t>
            </a:r>
            <a:r>
              <a:rPr lang="id-ID" sz="2100" dirty="0" smtClean="0">
                <a:latin typeface="Tw Cen MT" pitchFamily="34" charset="0"/>
              </a:rPr>
              <a:t>besar membutuhkan </a:t>
            </a:r>
            <a:r>
              <a:rPr lang="id-ID" sz="2100" dirty="0">
                <a:latin typeface="Tw Cen MT" pitchFamily="34" charset="0"/>
              </a:rPr>
              <a:t>perubahan struktur organisasi untuk membuatnya menjadi konsisten dengan </a:t>
            </a:r>
            <a:r>
              <a:rPr lang="id-ID" sz="2100" dirty="0" smtClean="0">
                <a:latin typeface="Tw Cen MT" pitchFamily="34" charset="0"/>
              </a:rPr>
              <a:t>strategi.</a:t>
            </a:r>
          </a:p>
          <a:p>
            <a:pPr marL="714375" indent="-357188">
              <a:spcBef>
                <a:spcPts val="0"/>
              </a:spcBef>
              <a:spcAft>
                <a:spcPts val="1200"/>
              </a:spcAft>
              <a:buFont typeface="Wingdings"/>
              <a:buChar char="à"/>
            </a:pPr>
            <a:r>
              <a:rPr lang="id-ID" sz="2100" dirty="0" smtClean="0">
                <a:latin typeface="Tw Cen MT" pitchFamily="34" charset="0"/>
              </a:rPr>
              <a:t>Ketika perubahan </a:t>
            </a:r>
            <a:r>
              <a:rPr lang="id-ID" sz="2100" dirty="0">
                <a:latin typeface="Tw Cen MT" pitchFamily="34" charset="0"/>
              </a:rPr>
              <a:t>struktural menunjukkan penolakan, akan lebih mudah membuat sebuah struktur informal untuk mendukung strategi baru dan menunda perubahan pada strukutur formal sampai semua pihak menyadari bahwa mereka membutuhkan perubahan itu.</a:t>
            </a:r>
          </a:p>
        </p:txBody>
      </p:sp>
    </p:spTree>
    <p:extLst>
      <p:ext uri="{BB962C8B-B14F-4D97-AF65-F5344CB8AC3E}">
        <p14:creationId xmlns:p14="http://schemas.microsoft.com/office/powerpoint/2010/main" val="3100285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2A5B5-D5A9-444E-A5E9-3741EB74E69F}"/>
              </a:ext>
            </a:extLst>
          </p:cNvPr>
          <p:cNvSpPr>
            <a:spLocks noGrp="1"/>
          </p:cNvSpPr>
          <p:nvPr>
            <p:ph type="title"/>
          </p:nvPr>
        </p:nvSpPr>
        <p:spPr/>
        <p:txBody>
          <a:bodyPr>
            <a:normAutofit/>
          </a:bodyPr>
          <a:lstStyle/>
          <a:p>
            <a:r>
              <a:rPr lang="id-ID" sz="3000" b="1" dirty="0">
                <a:latin typeface="Tw Cen MT" pitchFamily="34" charset="0"/>
              </a:rPr>
              <a:t>Tahap-tahap dalam Memimpin Perubahan</a:t>
            </a:r>
            <a:endParaRPr lang="en-US" sz="3000" b="1" dirty="0">
              <a:latin typeface="Tw Cen MT" pitchFamily="34" charset="0"/>
            </a:endParaRPr>
          </a:p>
        </p:txBody>
      </p:sp>
      <p:sp>
        <p:nvSpPr>
          <p:cNvPr id="3" name="Content Placeholder 2"/>
          <p:cNvSpPr>
            <a:spLocks noGrp="1"/>
          </p:cNvSpPr>
          <p:nvPr>
            <p:ph sz="quarter" idx="1"/>
          </p:nvPr>
        </p:nvSpPr>
        <p:spPr/>
        <p:txBody>
          <a:bodyPr>
            <a:normAutofit/>
          </a:bodyPr>
          <a:lstStyle/>
          <a:p>
            <a:pPr marL="357188" lvl="0" indent="-357188">
              <a:lnSpc>
                <a:spcPct val="100000"/>
              </a:lnSpc>
              <a:spcBef>
                <a:spcPts val="0"/>
              </a:spcBef>
              <a:spcAft>
                <a:spcPts val="600"/>
              </a:spcAft>
              <a:buBlip>
                <a:blip r:embed="rId2"/>
              </a:buBlip>
            </a:pPr>
            <a:r>
              <a:rPr lang="id-ID" sz="2000" dirty="0">
                <a:latin typeface="Tw Cen MT" pitchFamily="34" charset="0"/>
              </a:rPr>
              <a:t>Ciptakan rasa pentingnya kebutuhan akan perubahan</a:t>
            </a:r>
          </a:p>
          <a:p>
            <a:pPr marL="357188" lvl="0" indent="-357188">
              <a:lnSpc>
                <a:spcPct val="100000"/>
              </a:lnSpc>
              <a:spcBef>
                <a:spcPts val="0"/>
              </a:spcBef>
              <a:spcAft>
                <a:spcPts val="600"/>
              </a:spcAft>
              <a:buBlip>
                <a:blip r:embed="rId2"/>
              </a:buBlip>
            </a:pPr>
            <a:r>
              <a:rPr lang="id-ID" sz="2000" dirty="0">
                <a:latin typeface="Tw Cen MT" pitchFamily="34" charset="0"/>
              </a:rPr>
              <a:t>Komunikasikan sebuah visi yang jelas dari keuntungan yang didapatkan dari perubahan</a:t>
            </a:r>
          </a:p>
          <a:p>
            <a:pPr marL="357188" lvl="0" indent="-357188">
              <a:lnSpc>
                <a:spcPct val="100000"/>
              </a:lnSpc>
              <a:spcBef>
                <a:spcPts val="0"/>
              </a:spcBef>
              <a:spcAft>
                <a:spcPts val="600"/>
              </a:spcAft>
              <a:buBlip>
                <a:blip r:embed="rId2"/>
              </a:buBlip>
            </a:pPr>
            <a:r>
              <a:rPr lang="id-ID" sz="2000" dirty="0">
                <a:latin typeface="Tw Cen MT" pitchFamily="34" charset="0"/>
              </a:rPr>
              <a:t>Identifikasi orang-orang yang mendukung dan yang sepertinya menolak perubahan.</a:t>
            </a:r>
          </a:p>
          <a:p>
            <a:pPr marL="357188" lvl="0" indent="-357188">
              <a:lnSpc>
                <a:spcPct val="100000"/>
              </a:lnSpc>
              <a:spcBef>
                <a:spcPts val="0"/>
              </a:spcBef>
              <a:spcAft>
                <a:spcPts val="600"/>
              </a:spcAft>
              <a:buBlip>
                <a:blip r:embed="rId2"/>
              </a:buBlip>
            </a:pPr>
            <a:r>
              <a:rPr lang="id-ID" sz="2000" dirty="0">
                <a:latin typeface="Tw Cen MT" pitchFamily="34" charset="0"/>
              </a:rPr>
              <a:t>Bangun koalisi yang luas untuk mendukung perubahan.</a:t>
            </a:r>
          </a:p>
          <a:p>
            <a:pPr marL="357188" lvl="0" indent="-357188">
              <a:lnSpc>
                <a:spcPct val="100000"/>
              </a:lnSpc>
              <a:spcBef>
                <a:spcPts val="0"/>
              </a:spcBef>
              <a:spcAft>
                <a:spcPts val="600"/>
              </a:spcAft>
              <a:buBlip>
                <a:blip r:embed="rId2"/>
              </a:buBlip>
            </a:pPr>
            <a:r>
              <a:rPr lang="id-ID" sz="2000" dirty="0">
                <a:latin typeface="Tw Cen MT" pitchFamily="34" charset="0"/>
              </a:rPr>
              <a:t>Gunakan satuan tugas untuk menuntun implementasi dari perubahan tersebut.</a:t>
            </a:r>
          </a:p>
          <a:p>
            <a:pPr marL="357188" lvl="0" indent="-357188">
              <a:lnSpc>
                <a:spcPct val="100000"/>
              </a:lnSpc>
              <a:spcBef>
                <a:spcPts val="0"/>
              </a:spcBef>
              <a:spcAft>
                <a:spcPts val="600"/>
              </a:spcAft>
              <a:buBlip>
                <a:blip r:embed="rId2"/>
              </a:buBlip>
            </a:pPr>
            <a:r>
              <a:rPr lang="id-ID" sz="2000" dirty="0">
                <a:latin typeface="Tw Cen MT" pitchFamily="34" charset="0"/>
              </a:rPr>
              <a:t>Isi posisi penting dengan agen-agen perubahan yang </a:t>
            </a:r>
            <a:r>
              <a:rPr lang="id-ID" sz="2000" dirty="0" smtClean="0">
                <a:latin typeface="Tw Cen MT" pitchFamily="34" charset="0"/>
              </a:rPr>
              <a:t>kompeten.</a:t>
            </a:r>
          </a:p>
          <a:p>
            <a:pPr marL="357188" lvl="0" indent="-357188">
              <a:lnSpc>
                <a:spcPct val="100000"/>
              </a:lnSpc>
              <a:spcBef>
                <a:spcPts val="0"/>
              </a:spcBef>
              <a:spcAft>
                <a:spcPts val="600"/>
              </a:spcAft>
              <a:buBlip>
                <a:blip r:embed="rId2"/>
              </a:buBlip>
            </a:pPr>
            <a:r>
              <a:rPr lang="id-ID" sz="2000" dirty="0" smtClean="0">
                <a:latin typeface="Tw Cen MT" pitchFamily="34" charset="0"/>
              </a:rPr>
              <a:t>Memberdayakan </a:t>
            </a:r>
            <a:r>
              <a:rPr lang="id-ID" sz="2000" dirty="0">
                <a:latin typeface="Tw Cen MT" pitchFamily="34" charset="0"/>
              </a:rPr>
              <a:t>orang-orang kompeten untuk membantu merencanakan dan mengimplementasi </a:t>
            </a:r>
            <a:r>
              <a:rPr lang="id-ID" sz="2000" dirty="0" smtClean="0">
                <a:latin typeface="Tw Cen MT" pitchFamily="34" charset="0"/>
              </a:rPr>
              <a:t>perubahan.</a:t>
            </a:r>
          </a:p>
        </p:txBody>
      </p:sp>
    </p:spTree>
    <p:extLst>
      <p:ext uri="{BB962C8B-B14F-4D97-AF65-F5344CB8AC3E}">
        <p14:creationId xmlns:p14="http://schemas.microsoft.com/office/powerpoint/2010/main" val="3147417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2A5B5-D5A9-444E-A5E9-3741EB74E69F}"/>
              </a:ext>
            </a:extLst>
          </p:cNvPr>
          <p:cNvSpPr>
            <a:spLocks noGrp="1"/>
          </p:cNvSpPr>
          <p:nvPr>
            <p:ph type="title"/>
          </p:nvPr>
        </p:nvSpPr>
        <p:spPr/>
        <p:txBody>
          <a:bodyPr>
            <a:normAutofit/>
          </a:bodyPr>
          <a:lstStyle/>
          <a:p>
            <a:pPr algn="l"/>
            <a:r>
              <a:rPr lang="id-ID" sz="3600" b="1" dirty="0" smtClean="0">
                <a:latin typeface="Tw Cen MT" pitchFamily="34" charset="0"/>
              </a:rPr>
              <a:t>........continue</a:t>
            </a:r>
            <a:endParaRPr lang="en-US" sz="3600" b="1" dirty="0">
              <a:latin typeface="Tw Cen MT" pitchFamily="34" charset="0"/>
            </a:endParaRPr>
          </a:p>
        </p:txBody>
      </p:sp>
      <p:sp>
        <p:nvSpPr>
          <p:cNvPr id="3" name="Content Placeholder 2"/>
          <p:cNvSpPr>
            <a:spLocks noGrp="1"/>
          </p:cNvSpPr>
          <p:nvPr>
            <p:ph sz="quarter" idx="1"/>
          </p:nvPr>
        </p:nvSpPr>
        <p:spPr/>
        <p:txBody>
          <a:bodyPr>
            <a:normAutofit/>
          </a:bodyPr>
          <a:lstStyle/>
          <a:p>
            <a:pPr marL="357188" lvl="0" indent="-357188">
              <a:lnSpc>
                <a:spcPct val="110000"/>
              </a:lnSpc>
              <a:spcBef>
                <a:spcPts val="0"/>
              </a:spcBef>
              <a:spcAft>
                <a:spcPts val="600"/>
              </a:spcAft>
              <a:buBlip>
                <a:blip r:embed="rId2"/>
              </a:buBlip>
            </a:pPr>
            <a:r>
              <a:rPr lang="id-ID" sz="2000" dirty="0">
                <a:latin typeface="Tw Cen MT" pitchFamily="34" charset="0"/>
              </a:rPr>
              <a:t>Membuat dramatis, perubahan simbolik yang mempengaruhi pekerjaan.</a:t>
            </a:r>
          </a:p>
          <a:p>
            <a:pPr marL="357188" lvl="0" indent="-357188">
              <a:lnSpc>
                <a:spcPct val="110000"/>
              </a:lnSpc>
              <a:spcBef>
                <a:spcPts val="0"/>
              </a:spcBef>
              <a:spcAft>
                <a:spcPts val="600"/>
              </a:spcAft>
              <a:buBlip>
                <a:blip r:embed="rId2"/>
              </a:buBlip>
            </a:pPr>
            <a:r>
              <a:rPr lang="id-ID" sz="2000" dirty="0">
                <a:latin typeface="Tw Cen MT" pitchFamily="34" charset="0"/>
              </a:rPr>
              <a:t>Menyiapkan semua orang untuk perubahan dengan menjelaskan bagaimana perubahan ini berdampak pada mereka.</a:t>
            </a:r>
          </a:p>
          <a:p>
            <a:pPr marL="357188" lvl="0" indent="-357188">
              <a:lnSpc>
                <a:spcPct val="110000"/>
              </a:lnSpc>
              <a:spcBef>
                <a:spcPts val="0"/>
              </a:spcBef>
              <a:spcAft>
                <a:spcPts val="600"/>
              </a:spcAft>
              <a:buBlip>
                <a:blip r:embed="rId2"/>
              </a:buBlip>
            </a:pPr>
            <a:r>
              <a:rPr lang="id-ID" sz="2000" dirty="0">
                <a:latin typeface="Tw Cen MT" pitchFamily="34" charset="0"/>
              </a:rPr>
              <a:t>Membantu para anggota organisasi mengatasi stres dan kesulitan akan perubahan besar.</a:t>
            </a:r>
          </a:p>
          <a:p>
            <a:pPr marL="357188" lvl="0" indent="-357188">
              <a:lnSpc>
                <a:spcPct val="110000"/>
              </a:lnSpc>
              <a:spcBef>
                <a:spcPts val="0"/>
              </a:spcBef>
              <a:spcAft>
                <a:spcPts val="600"/>
              </a:spcAft>
              <a:buBlip>
                <a:blip r:embed="rId2"/>
              </a:buBlip>
            </a:pPr>
            <a:r>
              <a:rPr lang="id-ID" sz="2000" dirty="0">
                <a:latin typeface="Tw Cen MT" pitchFamily="34" charset="0"/>
              </a:rPr>
              <a:t>Menunjukkan kesempatan-kesempayan untuk sukses lebih cepat demi membangun kepercayaan diri</a:t>
            </a:r>
            <a:r>
              <a:rPr lang="id-ID" sz="2000" dirty="0" smtClean="0">
                <a:latin typeface="Tw Cen MT" pitchFamily="34" charset="0"/>
              </a:rPr>
              <a:t>.</a:t>
            </a:r>
          </a:p>
          <a:p>
            <a:pPr marL="357188" lvl="0" indent="-357188">
              <a:lnSpc>
                <a:spcPct val="110000"/>
              </a:lnSpc>
              <a:spcBef>
                <a:spcPts val="0"/>
              </a:spcBef>
              <a:spcAft>
                <a:spcPts val="600"/>
              </a:spcAft>
              <a:buBlip>
                <a:blip r:embed="rId2"/>
              </a:buBlip>
            </a:pPr>
            <a:r>
              <a:rPr lang="id-ID" sz="2000" dirty="0">
                <a:latin typeface="Tw Cen MT" pitchFamily="34" charset="0"/>
              </a:rPr>
              <a:t>Mengawasi perkembangan dari perubahan itu dan buat penyesuaian yang secukupnya atau sepantasnya.</a:t>
            </a:r>
          </a:p>
          <a:p>
            <a:pPr marL="357188" lvl="0" indent="-357188">
              <a:lnSpc>
                <a:spcPct val="110000"/>
              </a:lnSpc>
              <a:spcBef>
                <a:spcPts val="0"/>
              </a:spcBef>
              <a:spcAft>
                <a:spcPts val="600"/>
              </a:spcAft>
              <a:buBlip>
                <a:blip r:embed="rId2"/>
              </a:buBlip>
            </a:pPr>
            <a:r>
              <a:rPr lang="id-ID" sz="2000" dirty="0">
                <a:latin typeface="Tw Cen MT" pitchFamily="34" charset="0"/>
              </a:rPr>
              <a:t>Buat orang tetap menginfomasi mengenai kemajuan akan perubahan.</a:t>
            </a:r>
          </a:p>
          <a:p>
            <a:pPr marL="357188" indent="-357188">
              <a:lnSpc>
                <a:spcPct val="110000"/>
              </a:lnSpc>
              <a:spcBef>
                <a:spcPts val="0"/>
              </a:spcBef>
              <a:spcAft>
                <a:spcPts val="600"/>
              </a:spcAft>
              <a:buBlip>
                <a:blip r:embed="rId2"/>
              </a:buBlip>
            </a:pPr>
            <a:r>
              <a:rPr lang="id-ID" sz="2000" dirty="0">
                <a:latin typeface="Tw Cen MT" pitchFamily="34" charset="0"/>
              </a:rPr>
              <a:t>Perlihatkan optiisme dan lanjutkan komitmen untuk perubahan.</a:t>
            </a:r>
          </a:p>
        </p:txBody>
      </p:sp>
    </p:spTree>
    <p:extLst>
      <p:ext uri="{BB962C8B-B14F-4D97-AF65-F5344CB8AC3E}">
        <p14:creationId xmlns:p14="http://schemas.microsoft.com/office/powerpoint/2010/main" val="1365293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2B3D6-7ACD-7D44-844E-A7780B588F93}"/>
              </a:ext>
            </a:extLst>
          </p:cNvPr>
          <p:cNvSpPr>
            <a:spLocks noGrp="1"/>
          </p:cNvSpPr>
          <p:nvPr>
            <p:ph type="title"/>
          </p:nvPr>
        </p:nvSpPr>
        <p:spPr>
          <a:xfrm>
            <a:off x="768096" y="585216"/>
            <a:ext cx="7290054" cy="1499616"/>
          </a:xfrm>
        </p:spPr>
        <p:txBody>
          <a:bodyPr>
            <a:normAutofit/>
          </a:bodyPr>
          <a:lstStyle/>
          <a:p>
            <a:r>
              <a:rPr lang="id-ID" sz="3600" dirty="0" smtClean="0"/>
              <a:t>Pembelajaran Organisasi dan Inovasi</a:t>
            </a:r>
            <a:endParaRPr lang="en-US" sz="3500" dirty="0"/>
          </a:p>
        </p:txBody>
      </p:sp>
      <p:sp>
        <p:nvSpPr>
          <p:cNvPr id="6" name="Content Placeholder 5"/>
          <p:cNvSpPr>
            <a:spLocks noGrp="1"/>
          </p:cNvSpPr>
          <p:nvPr>
            <p:ph idx="1"/>
          </p:nvPr>
        </p:nvSpPr>
        <p:spPr>
          <a:xfrm>
            <a:off x="600076" y="1814513"/>
            <a:ext cx="8129587" cy="4494847"/>
          </a:xfrm>
        </p:spPr>
        <p:txBody>
          <a:bodyPr>
            <a:normAutofit/>
          </a:bodyPr>
          <a:lstStyle/>
          <a:p>
            <a:pPr marL="357188" indent="-357188">
              <a:lnSpc>
                <a:spcPct val="100000"/>
              </a:lnSpc>
              <a:spcBef>
                <a:spcPts val="0"/>
              </a:spcBef>
              <a:spcAft>
                <a:spcPts val="600"/>
              </a:spcAft>
              <a:buBlip>
                <a:blip r:embed="rId2"/>
              </a:buBlip>
            </a:pPr>
            <a:r>
              <a:rPr lang="id-ID" sz="2000" b="1" dirty="0">
                <a:solidFill>
                  <a:srgbClr val="FF0000"/>
                </a:solidFill>
              </a:rPr>
              <a:t>Pembentukan pengetahuan baru secara </a:t>
            </a:r>
            <a:r>
              <a:rPr lang="id-ID" sz="2000" b="1" dirty="0" smtClean="0">
                <a:solidFill>
                  <a:srgbClr val="FF0000"/>
                </a:solidFill>
              </a:rPr>
              <a:t>internal.</a:t>
            </a:r>
            <a:r>
              <a:rPr lang="id-ID" sz="2000" dirty="0" smtClean="0"/>
              <a:t> Upaya </a:t>
            </a:r>
            <a:r>
              <a:rPr lang="id-ID" sz="2000" dirty="0"/>
              <a:t>untuk membantu karyawan menemukan cara yang lebih baik untuk melakukan pekerjaan atau melakukan perbaikan dalam produk biasanya hanya memerlukan investasi kecil dari sumber daya dalam tahap perkembangan. Salah satu cara untuk menilai kelayakan ide-ide baru adalah untuk menguji mereka dalam skala kecil, seperti eksperimen  kecil dan tes terkontrol</a:t>
            </a:r>
            <a:r>
              <a:rPr lang="id-ID" sz="2000" dirty="0" smtClean="0"/>
              <a:t>.</a:t>
            </a:r>
          </a:p>
          <a:p>
            <a:pPr marL="357188" indent="-357188">
              <a:lnSpc>
                <a:spcPct val="100000"/>
              </a:lnSpc>
              <a:spcBef>
                <a:spcPts val="0"/>
              </a:spcBef>
              <a:spcAft>
                <a:spcPts val="600"/>
              </a:spcAft>
              <a:buBlip>
                <a:blip r:embed="rId2"/>
              </a:buBlip>
            </a:pPr>
            <a:r>
              <a:rPr lang="id-ID" sz="2000" b="1" dirty="0">
                <a:solidFill>
                  <a:srgbClr val="FF0000"/>
                </a:solidFill>
              </a:rPr>
              <a:t>Perolehan pengetahuan baru secara </a:t>
            </a:r>
            <a:r>
              <a:rPr lang="id-ID" sz="2000" b="1" dirty="0" smtClean="0">
                <a:solidFill>
                  <a:srgbClr val="FF0000"/>
                </a:solidFill>
              </a:rPr>
              <a:t>eksternal.</a:t>
            </a:r>
            <a:r>
              <a:rPr lang="id-ID" sz="2000" dirty="0" smtClean="0"/>
              <a:t> </a:t>
            </a:r>
            <a:r>
              <a:rPr lang="id-ID" sz="2000" dirty="0"/>
              <a:t>Meniru </a:t>
            </a:r>
            <a:r>
              <a:rPr lang="id-ID" sz="2000" dirty="0" smtClean="0"/>
              <a:t>adalah praktik </a:t>
            </a:r>
            <a:r>
              <a:rPr lang="id-ID" sz="2000" dirty="0"/>
              <a:t>terbaik dari orang lain bisa menjadi sumber inovasi yang berguna. Tetapi </a:t>
            </a:r>
            <a:r>
              <a:rPr lang="id-ID" sz="2000" dirty="0" smtClean="0"/>
              <a:t>harus </a:t>
            </a:r>
            <a:r>
              <a:rPr lang="id-ID" sz="2000" dirty="0"/>
              <a:t>berhati-hati </a:t>
            </a:r>
            <a:r>
              <a:rPr lang="id-ID" sz="2000" dirty="0" smtClean="0"/>
              <a:t>dan </a:t>
            </a:r>
            <a:r>
              <a:rPr lang="id-ID" sz="2000" dirty="0"/>
              <a:t>mengevaluasi </a:t>
            </a:r>
            <a:r>
              <a:rPr lang="id-ID" sz="2000" dirty="0" smtClean="0"/>
              <a:t>sebelum mengadopsinya. </a:t>
            </a:r>
            <a:r>
              <a:rPr lang="id-ID" sz="2000" dirty="0"/>
              <a:t>Selain itu, penting untuk diingat bahwa imitasi sendiri jarang memberikan banyak keunggulan kompetitif. Hal ini juga diperlukan untuk memperbaiki </a:t>
            </a:r>
            <a:r>
              <a:rPr lang="id-ID" sz="2000" dirty="0" smtClean="0"/>
              <a:t>dan </a:t>
            </a:r>
            <a:r>
              <a:rPr lang="id-ID" sz="2000" dirty="0"/>
              <a:t>untuk menciptakan pendekatan baru yang belum ditemukan oleh pesaing.</a:t>
            </a:r>
          </a:p>
        </p:txBody>
      </p:sp>
    </p:spTree>
    <p:extLst>
      <p:ext uri="{BB962C8B-B14F-4D97-AF65-F5344CB8AC3E}">
        <p14:creationId xmlns:p14="http://schemas.microsoft.com/office/powerpoint/2010/main" val="3528780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2B3D6-7ACD-7D44-844E-A7780B588F93}"/>
              </a:ext>
            </a:extLst>
          </p:cNvPr>
          <p:cNvSpPr>
            <a:spLocks noGrp="1"/>
          </p:cNvSpPr>
          <p:nvPr>
            <p:ph type="title"/>
          </p:nvPr>
        </p:nvSpPr>
        <p:spPr>
          <a:xfrm>
            <a:off x="768096" y="585216"/>
            <a:ext cx="7290054" cy="1499616"/>
          </a:xfrm>
        </p:spPr>
        <p:txBody>
          <a:bodyPr>
            <a:normAutofit/>
          </a:bodyPr>
          <a:lstStyle/>
          <a:p>
            <a:r>
              <a:rPr lang="id-ID" sz="3600" dirty="0" smtClean="0"/>
              <a:t>....continue</a:t>
            </a:r>
            <a:endParaRPr lang="en-US" sz="3500" dirty="0"/>
          </a:p>
        </p:txBody>
      </p:sp>
      <p:sp>
        <p:nvSpPr>
          <p:cNvPr id="6" name="Content Placeholder 5"/>
          <p:cNvSpPr>
            <a:spLocks noGrp="1"/>
          </p:cNvSpPr>
          <p:nvPr>
            <p:ph idx="1"/>
          </p:nvPr>
        </p:nvSpPr>
        <p:spPr>
          <a:xfrm>
            <a:off x="600076" y="1814513"/>
            <a:ext cx="8129587" cy="4494847"/>
          </a:xfrm>
        </p:spPr>
        <p:txBody>
          <a:bodyPr>
            <a:normAutofit/>
          </a:bodyPr>
          <a:lstStyle/>
          <a:p>
            <a:pPr marL="357188" indent="-357188">
              <a:lnSpc>
                <a:spcPct val="100000"/>
              </a:lnSpc>
              <a:spcBef>
                <a:spcPts val="0"/>
              </a:spcBef>
              <a:spcAft>
                <a:spcPts val="600"/>
              </a:spcAft>
              <a:buBlip>
                <a:blip r:embed="rId2"/>
              </a:buBlip>
            </a:pPr>
            <a:r>
              <a:rPr lang="id-ID" sz="2000" b="1" dirty="0">
                <a:solidFill>
                  <a:srgbClr val="FF0000"/>
                </a:solidFill>
              </a:rPr>
              <a:t>Penyebaran Pengetahuan dan </a:t>
            </a:r>
            <a:r>
              <a:rPr lang="id-ID" sz="2000" b="1" dirty="0" smtClean="0">
                <a:solidFill>
                  <a:srgbClr val="FF0000"/>
                </a:solidFill>
              </a:rPr>
              <a:t>Pengaplikasian.</a:t>
            </a:r>
            <a:r>
              <a:rPr lang="id-ID" sz="2000" dirty="0" smtClean="0"/>
              <a:t> Konferensi, seminar </a:t>
            </a:r>
            <a:r>
              <a:rPr lang="id-ID" sz="2000" dirty="0"/>
              <a:t>dan workshop dapat digunakan untuk mengajar orang bagaimana untuk melakukan kegiatan baru atau menggunakan teknologi baru. Sebuah pendekatan alternatif adalah untuk mentransfer individu dengan pengetahuan baru untuk unit lain, atau menetapkan mereka secara sementara untuk mengajar orang lain. Seseorang yang telah berpartisipasi dalam perubahan yang sukses dapat berfungsi sebagai katalis dan konsultan untuk perubahan di unit lain</a:t>
            </a:r>
            <a:r>
              <a:rPr lang="id-ID" sz="2000" dirty="0" smtClean="0"/>
              <a:t>. Hal-hal tersebut di atas bertujuan </a:t>
            </a:r>
            <a:r>
              <a:rPr lang="id-ID" sz="2000" dirty="0"/>
              <a:t>khusus untuk memfasilitasi berbagi pengetahuan dan ide-ide baru di antara subunit organisasi.</a:t>
            </a:r>
          </a:p>
        </p:txBody>
      </p:sp>
    </p:spTree>
    <p:extLst>
      <p:ext uri="{BB962C8B-B14F-4D97-AF65-F5344CB8AC3E}">
        <p14:creationId xmlns:p14="http://schemas.microsoft.com/office/powerpoint/2010/main" val="819752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2B3D6-7ACD-7D44-844E-A7780B588F93}"/>
              </a:ext>
            </a:extLst>
          </p:cNvPr>
          <p:cNvSpPr>
            <a:spLocks noGrp="1"/>
          </p:cNvSpPr>
          <p:nvPr>
            <p:ph type="title"/>
          </p:nvPr>
        </p:nvSpPr>
        <p:spPr>
          <a:xfrm>
            <a:off x="768096" y="585216"/>
            <a:ext cx="7290054" cy="1499616"/>
          </a:xfrm>
        </p:spPr>
        <p:txBody>
          <a:bodyPr>
            <a:normAutofit/>
          </a:bodyPr>
          <a:lstStyle/>
          <a:p>
            <a:r>
              <a:rPr lang="id-ID" sz="3600" dirty="0" smtClean="0"/>
              <a:t>....continue</a:t>
            </a:r>
            <a:endParaRPr lang="en-US" sz="3500" dirty="0"/>
          </a:p>
        </p:txBody>
      </p:sp>
      <p:sp>
        <p:nvSpPr>
          <p:cNvPr id="6" name="Content Placeholder 5"/>
          <p:cNvSpPr>
            <a:spLocks noGrp="1"/>
          </p:cNvSpPr>
          <p:nvPr>
            <p:ph idx="1"/>
          </p:nvPr>
        </p:nvSpPr>
        <p:spPr>
          <a:xfrm>
            <a:off x="600076" y="1814513"/>
            <a:ext cx="8129587" cy="4494847"/>
          </a:xfrm>
        </p:spPr>
        <p:txBody>
          <a:bodyPr>
            <a:normAutofit/>
          </a:bodyPr>
          <a:lstStyle/>
          <a:p>
            <a:pPr marL="357188" indent="-357188">
              <a:lnSpc>
                <a:spcPct val="100000"/>
              </a:lnSpc>
              <a:spcBef>
                <a:spcPts val="0"/>
              </a:spcBef>
              <a:spcAft>
                <a:spcPts val="600"/>
              </a:spcAft>
              <a:buBlip>
                <a:blip r:embed="rId2"/>
              </a:buBlip>
            </a:pPr>
            <a:r>
              <a:rPr lang="id-ID" sz="2000" b="1" dirty="0">
                <a:solidFill>
                  <a:srgbClr val="FF0000"/>
                </a:solidFill>
              </a:rPr>
              <a:t>Mempelajari </a:t>
            </a:r>
            <a:r>
              <a:rPr lang="id-ID" sz="2000" b="1" dirty="0" smtClean="0">
                <a:solidFill>
                  <a:srgbClr val="FF0000"/>
                </a:solidFill>
              </a:rPr>
              <a:t>Organisasi.</a:t>
            </a:r>
            <a:r>
              <a:rPr lang="id-ID" sz="2000" dirty="0" smtClean="0"/>
              <a:t> </a:t>
            </a:r>
            <a:r>
              <a:rPr lang="id-ID" sz="2000" dirty="0"/>
              <a:t>Para pemimpin mengembangkan dan memperbaiki alat-alat konseptual bersama dan model mental untuk memahami bagaimana sesuatu bekerja, bagaimana beradaptasi dengan lingkungan, dan bagaimana mencapai tujuan organisasi, orang di semua tingkat diberdayakan untuk menangani masalah dan menemukan cara yang lebih baik untuk melakukan pekerjaan. Pengetahuan disebarkan atau dibuat dengan mudah tersedia bagi siapa saja yang membutuhkannya, dan orang-orang didorong untuk menerapkannya ke pekerjaan mereka. Manajemen puncak menciptakan dan memelihara proses untuk memelihara ide dan mendukung perubahan yang diprakarsai oleh masyarakat di tingkat bawah dalam organisasi.</a:t>
            </a:r>
          </a:p>
        </p:txBody>
      </p:sp>
    </p:spTree>
    <p:extLst>
      <p:ext uri="{BB962C8B-B14F-4D97-AF65-F5344CB8AC3E}">
        <p14:creationId xmlns:p14="http://schemas.microsoft.com/office/powerpoint/2010/main" val="3634379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860D5-B608-094D-ADAC-1684C1F1E210}"/>
              </a:ext>
            </a:extLst>
          </p:cNvPr>
          <p:cNvSpPr>
            <a:spLocks noGrp="1"/>
          </p:cNvSpPr>
          <p:nvPr>
            <p:ph type="title"/>
          </p:nvPr>
        </p:nvSpPr>
        <p:spPr>
          <a:xfrm>
            <a:off x="768096" y="928129"/>
            <a:ext cx="7290054" cy="672084"/>
          </a:xfrm>
        </p:spPr>
        <p:txBody>
          <a:bodyPr>
            <a:normAutofit fontScale="90000"/>
          </a:bodyPr>
          <a:lstStyle/>
          <a:p>
            <a:r>
              <a:rPr lang="id-ID" sz="4000" dirty="0"/>
              <a:t>Berbagai Alasan untuk Menolak Perubahan</a:t>
            </a:r>
            <a:endParaRPr lang="en-US" sz="4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52706995"/>
              </p:ext>
            </p:extLst>
          </p:nvPr>
        </p:nvGraphicFramePr>
        <p:xfrm>
          <a:off x="854078" y="1900224"/>
          <a:ext cx="7389816" cy="4157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5961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1B45A-4225-BF46-BE7A-CA09FAEDBD9F}"/>
              </a:ext>
            </a:extLst>
          </p:cNvPr>
          <p:cNvSpPr>
            <a:spLocks noGrp="1"/>
          </p:cNvSpPr>
          <p:nvPr>
            <p:ph type="title"/>
          </p:nvPr>
        </p:nvSpPr>
        <p:spPr/>
        <p:txBody>
          <a:bodyPr>
            <a:normAutofit/>
          </a:bodyPr>
          <a:lstStyle/>
          <a:p>
            <a:endParaRPr lang="en-US" sz="3600" dirty="0"/>
          </a:p>
        </p:txBody>
      </p:sp>
      <p:sp>
        <p:nvSpPr>
          <p:cNvPr id="6" name="Content Placeholder 5"/>
          <p:cNvSpPr>
            <a:spLocks noGrp="1"/>
          </p:cNvSpPr>
          <p:nvPr>
            <p:ph idx="1"/>
          </p:nvPr>
        </p:nvSpPr>
        <p:spPr>
          <a:xfrm>
            <a:off x="510914" y="2084832"/>
            <a:ext cx="8175877" cy="3658743"/>
          </a:xfrm>
        </p:spPr>
        <p:txBody>
          <a:bodyPr>
            <a:normAutofit/>
          </a:bodyPr>
          <a:lstStyle/>
          <a:p>
            <a:pPr marL="357188" lvl="0" indent="-357188">
              <a:lnSpc>
                <a:spcPct val="100000"/>
              </a:lnSpc>
              <a:spcBef>
                <a:spcPts val="0"/>
              </a:spcBef>
              <a:spcAft>
                <a:spcPts val="1200"/>
              </a:spcAft>
              <a:buBlip>
                <a:blip r:embed="rId2"/>
              </a:buBlip>
            </a:pPr>
            <a:r>
              <a:rPr lang="id-ID" dirty="0"/>
              <a:t>Mendorong apresiasi untuk fleksibilitas dan inovasi </a:t>
            </a:r>
          </a:p>
          <a:p>
            <a:pPr marL="357188" lvl="0" indent="-357188">
              <a:lnSpc>
                <a:spcPct val="100000"/>
              </a:lnSpc>
              <a:spcBef>
                <a:spcPts val="0"/>
              </a:spcBef>
              <a:spcAft>
                <a:spcPts val="1200"/>
              </a:spcAft>
              <a:buBlip>
                <a:blip r:embed="rId2"/>
              </a:buBlip>
            </a:pPr>
            <a:r>
              <a:rPr lang="id-ID" dirty="0"/>
              <a:t>Mendorong dan memfasilitasi pembelajaran dengan individu dan tim </a:t>
            </a:r>
          </a:p>
          <a:p>
            <a:pPr marL="357188" lvl="0" indent="-357188">
              <a:lnSpc>
                <a:spcPct val="100000"/>
              </a:lnSpc>
              <a:spcBef>
                <a:spcPts val="0"/>
              </a:spcBef>
              <a:spcAft>
                <a:spcPts val="1200"/>
              </a:spcAft>
              <a:buBlip>
                <a:blip r:embed="rId2"/>
              </a:buBlip>
            </a:pPr>
            <a:r>
              <a:rPr lang="id-ID" dirty="0"/>
              <a:t>Membantu orang meningkatkan model mental mereka </a:t>
            </a:r>
          </a:p>
          <a:p>
            <a:pPr marL="357188" lvl="0" indent="-357188">
              <a:lnSpc>
                <a:spcPct val="100000"/>
              </a:lnSpc>
              <a:spcBef>
                <a:spcPts val="0"/>
              </a:spcBef>
              <a:spcAft>
                <a:spcPts val="1200"/>
              </a:spcAft>
              <a:buBlip>
                <a:blip r:embed="rId2"/>
              </a:buBlip>
            </a:pPr>
            <a:r>
              <a:rPr lang="id-ID" dirty="0"/>
              <a:t>Belajar pengaruh dari kejutan dan kegagalan </a:t>
            </a:r>
          </a:p>
          <a:p>
            <a:pPr marL="357188" lvl="0" indent="-357188">
              <a:lnSpc>
                <a:spcPct val="100000"/>
              </a:lnSpc>
              <a:spcBef>
                <a:spcPts val="0"/>
              </a:spcBef>
              <a:spcAft>
                <a:spcPts val="1200"/>
              </a:spcAft>
              <a:buBlip>
                <a:blip r:embed="rId2"/>
              </a:buBlip>
            </a:pPr>
            <a:r>
              <a:rPr lang="id-ID" dirty="0"/>
              <a:t>Mendorong dan memfasilitasi berbagi pengetahuan dan ide-ide </a:t>
            </a:r>
          </a:p>
          <a:p>
            <a:pPr marL="357188" lvl="0" indent="-357188">
              <a:lnSpc>
                <a:spcPct val="100000"/>
              </a:lnSpc>
              <a:spcBef>
                <a:spcPts val="0"/>
              </a:spcBef>
              <a:spcAft>
                <a:spcPts val="1200"/>
              </a:spcAft>
              <a:buBlip>
                <a:blip r:embed="rId2"/>
              </a:buBlip>
            </a:pPr>
            <a:r>
              <a:rPr lang="id-ID" dirty="0"/>
              <a:t>Tetapkan tujuan inovasi </a:t>
            </a:r>
          </a:p>
          <a:p>
            <a:pPr marL="357188" indent="-357188">
              <a:lnSpc>
                <a:spcPct val="100000"/>
              </a:lnSpc>
              <a:spcBef>
                <a:spcPts val="0"/>
              </a:spcBef>
              <a:spcAft>
                <a:spcPts val="1200"/>
              </a:spcAft>
              <a:buBlip>
                <a:blip r:embed="rId2"/>
              </a:buBlip>
            </a:pPr>
            <a:r>
              <a:rPr lang="id-ID" i="1" dirty="0"/>
              <a:t>Reward</a:t>
            </a:r>
            <a:r>
              <a:rPr lang="id-ID" dirty="0"/>
              <a:t> perilaku kewirausahaan</a:t>
            </a:r>
          </a:p>
        </p:txBody>
      </p:sp>
    </p:spTree>
    <p:extLst>
      <p:ext uri="{BB962C8B-B14F-4D97-AF65-F5344CB8AC3E}">
        <p14:creationId xmlns:p14="http://schemas.microsoft.com/office/powerpoint/2010/main" val="1293581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A7C513-277B-4325-9779-116946C0D31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475" y="484632"/>
            <a:ext cx="8405876" cy="35119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20F6923-DC2F-4143-ACA0-519D0FE6C7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475" y="4150596"/>
            <a:ext cx="2436392" cy="2219668"/>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319B32C-704E-4A0B-BD7B-186B70511A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23309" y="4150596"/>
            <a:ext cx="5846042" cy="22196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22DBE1-7F78-A142-AF78-7F2B6215FC28}"/>
              </a:ext>
            </a:extLst>
          </p:cNvPr>
          <p:cNvSpPr>
            <a:spLocks noGrp="1"/>
          </p:cNvSpPr>
          <p:nvPr>
            <p:ph type="title"/>
          </p:nvPr>
        </p:nvSpPr>
        <p:spPr>
          <a:xfrm>
            <a:off x="3133727" y="4391025"/>
            <a:ext cx="5394083" cy="1738808"/>
          </a:xfrm>
        </p:spPr>
        <p:txBody>
          <a:bodyPr>
            <a:normAutofit/>
          </a:bodyPr>
          <a:lstStyle/>
          <a:p>
            <a:r>
              <a:rPr lang="id-ID" sz="3600" dirty="0">
                <a:solidFill>
                  <a:schemeClr val="bg1"/>
                </a:solidFill>
              </a:rPr>
              <a:t>Tahap-tahap dalam meningkatkan pembelajaran dan inovasi</a:t>
            </a:r>
            <a:endParaRPr lang="en-US" sz="3600" dirty="0">
              <a:solidFill>
                <a:schemeClr val="bg1"/>
              </a:solidFill>
            </a:endParaRPr>
          </a:p>
        </p:txBody>
      </p:sp>
      <p:sp>
        <p:nvSpPr>
          <p:cNvPr id="3" name="Content Placeholder 2">
            <a:extLst>
              <a:ext uri="{FF2B5EF4-FFF2-40B4-BE49-F238E27FC236}">
                <a16:creationId xmlns:a16="http://schemas.microsoft.com/office/drawing/2014/main" id="{3BBE6103-BB28-0540-B78A-07E30523A458}"/>
              </a:ext>
            </a:extLst>
          </p:cNvPr>
          <p:cNvSpPr>
            <a:spLocks noGrp="1"/>
          </p:cNvSpPr>
          <p:nvPr>
            <p:ph idx="1"/>
          </p:nvPr>
        </p:nvSpPr>
        <p:spPr>
          <a:xfrm>
            <a:off x="500063" y="484632"/>
            <a:ext cx="8269288" cy="3511947"/>
          </a:xfrm>
        </p:spPr>
        <p:txBody>
          <a:bodyPr anchor="ctr">
            <a:normAutofit/>
          </a:bodyPr>
          <a:lstStyle/>
          <a:p>
            <a:pPr marL="357188" lvl="0" indent="-357188">
              <a:lnSpc>
                <a:spcPct val="100000"/>
              </a:lnSpc>
              <a:spcBef>
                <a:spcPts val="0"/>
              </a:spcBef>
              <a:spcAft>
                <a:spcPts val="600"/>
              </a:spcAft>
              <a:buBlip>
                <a:blip r:embed="rId2"/>
              </a:buBlip>
            </a:pPr>
            <a:r>
              <a:rPr lang="id-ID" dirty="0" smtClean="0"/>
              <a:t>Mendorong </a:t>
            </a:r>
            <a:r>
              <a:rPr lang="id-ID" dirty="0"/>
              <a:t>apresiasi untuk fleksibilitas dan inovasi </a:t>
            </a:r>
          </a:p>
          <a:p>
            <a:pPr marL="357188" lvl="0" indent="-357188">
              <a:lnSpc>
                <a:spcPct val="100000"/>
              </a:lnSpc>
              <a:spcBef>
                <a:spcPts val="0"/>
              </a:spcBef>
              <a:spcAft>
                <a:spcPts val="600"/>
              </a:spcAft>
              <a:buBlip>
                <a:blip r:embed="rId2"/>
              </a:buBlip>
            </a:pPr>
            <a:r>
              <a:rPr lang="id-ID" dirty="0"/>
              <a:t>Mendorong dan memfasilitasi pembelajaran dengan individu dan tim </a:t>
            </a:r>
          </a:p>
          <a:p>
            <a:pPr marL="357188" lvl="0" indent="-357188">
              <a:lnSpc>
                <a:spcPct val="100000"/>
              </a:lnSpc>
              <a:spcBef>
                <a:spcPts val="0"/>
              </a:spcBef>
              <a:spcAft>
                <a:spcPts val="600"/>
              </a:spcAft>
              <a:buBlip>
                <a:blip r:embed="rId2"/>
              </a:buBlip>
            </a:pPr>
            <a:r>
              <a:rPr lang="id-ID" dirty="0"/>
              <a:t>Membantu orang meningkatkan model mental mereka </a:t>
            </a:r>
          </a:p>
          <a:p>
            <a:pPr marL="357188" lvl="0" indent="-357188">
              <a:lnSpc>
                <a:spcPct val="100000"/>
              </a:lnSpc>
              <a:spcBef>
                <a:spcPts val="0"/>
              </a:spcBef>
              <a:spcAft>
                <a:spcPts val="600"/>
              </a:spcAft>
              <a:buBlip>
                <a:blip r:embed="rId2"/>
              </a:buBlip>
            </a:pPr>
            <a:r>
              <a:rPr lang="id-ID" dirty="0"/>
              <a:t>Belajar pengaruh dari kejutan dan kegagalan </a:t>
            </a:r>
          </a:p>
          <a:p>
            <a:pPr marL="357188" lvl="0" indent="-357188">
              <a:lnSpc>
                <a:spcPct val="100000"/>
              </a:lnSpc>
              <a:spcBef>
                <a:spcPts val="0"/>
              </a:spcBef>
              <a:spcAft>
                <a:spcPts val="600"/>
              </a:spcAft>
              <a:buBlip>
                <a:blip r:embed="rId2"/>
              </a:buBlip>
            </a:pPr>
            <a:r>
              <a:rPr lang="id-ID" dirty="0"/>
              <a:t>Mendorong dan memfasilitasi berbagi pengetahuan dan ide-ide </a:t>
            </a:r>
          </a:p>
          <a:p>
            <a:pPr marL="357188" lvl="0" indent="-357188">
              <a:lnSpc>
                <a:spcPct val="100000"/>
              </a:lnSpc>
              <a:spcBef>
                <a:spcPts val="0"/>
              </a:spcBef>
              <a:spcAft>
                <a:spcPts val="600"/>
              </a:spcAft>
              <a:buBlip>
                <a:blip r:embed="rId2"/>
              </a:buBlip>
            </a:pPr>
            <a:r>
              <a:rPr lang="id-ID" dirty="0"/>
              <a:t>Tetapkan tujuan inovasi </a:t>
            </a:r>
          </a:p>
          <a:p>
            <a:pPr marL="357188" indent="-357188">
              <a:lnSpc>
                <a:spcPct val="100000"/>
              </a:lnSpc>
              <a:spcBef>
                <a:spcPts val="0"/>
              </a:spcBef>
              <a:spcAft>
                <a:spcPts val="600"/>
              </a:spcAft>
              <a:buBlip>
                <a:blip r:embed="rId2"/>
              </a:buBlip>
            </a:pPr>
            <a:r>
              <a:rPr lang="id-ID" i="1" dirty="0"/>
              <a:t>Reward</a:t>
            </a:r>
            <a:r>
              <a:rPr lang="id-ID" dirty="0"/>
              <a:t> perilaku kewirausahaan</a:t>
            </a:r>
          </a:p>
        </p:txBody>
      </p:sp>
    </p:spTree>
    <p:extLst>
      <p:ext uri="{BB962C8B-B14F-4D97-AF65-F5344CB8AC3E}">
        <p14:creationId xmlns:p14="http://schemas.microsoft.com/office/powerpoint/2010/main" val="973855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7313E-5321-3242-B3E4-52A5A3FF6596}"/>
              </a:ext>
            </a:extLst>
          </p:cNvPr>
          <p:cNvSpPr>
            <a:spLocks noGrp="1"/>
          </p:cNvSpPr>
          <p:nvPr>
            <p:ph type="ctrTitle"/>
          </p:nvPr>
        </p:nvSpPr>
        <p:spPr/>
        <p:txBody>
          <a:bodyPr>
            <a:normAutofit/>
          </a:bodyPr>
          <a:lstStyle/>
          <a:p>
            <a:pPr algn="ctr"/>
            <a:r>
              <a:rPr lang="en-US" sz="7000" dirty="0"/>
              <a:t>THANK YOU</a:t>
            </a:r>
          </a:p>
        </p:txBody>
      </p:sp>
      <p:sp>
        <p:nvSpPr>
          <p:cNvPr id="5" name="Subtitle 4"/>
          <p:cNvSpPr>
            <a:spLocks noGrp="1"/>
          </p:cNvSpPr>
          <p:nvPr>
            <p:ph type="subTitle" idx="1"/>
          </p:nvPr>
        </p:nvSpPr>
        <p:spPr/>
        <p:txBody>
          <a:bodyPr/>
          <a:lstStyle/>
          <a:p>
            <a:endParaRPr lang="id-ID"/>
          </a:p>
        </p:txBody>
      </p:sp>
    </p:spTree>
    <p:extLst>
      <p:ext uri="{BB962C8B-B14F-4D97-AF65-F5344CB8AC3E}">
        <p14:creationId xmlns:p14="http://schemas.microsoft.com/office/powerpoint/2010/main" val="2372931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A2A0-700B-AD46-A9B2-491E91337759}"/>
              </a:ext>
            </a:extLst>
          </p:cNvPr>
          <p:cNvSpPr>
            <a:spLocks noGrp="1"/>
          </p:cNvSpPr>
          <p:nvPr>
            <p:ph type="title"/>
          </p:nvPr>
        </p:nvSpPr>
        <p:spPr>
          <a:xfrm>
            <a:off x="768096" y="585216"/>
            <a:ext cx="7818692" cy="1499616"/>
          </a:xfrm>
        </p:spPr>
        <p:txBody>
          <a:bodyPr>
            <a:normAutofit/>
          </a:bodyPr>
          <a:lstStyle/>
          <a:p>
            <a:r>
              <a:rPr lang="id-ID" sz="4400" dirty="0"/>
              <a:t>Tahap-tahap dalam proses perubahan</a:t>
            </a:r>
            <a:endParaRPr lang="en-US" sz="4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253466432"/>
              </p:ext>
            </p:extLst>
          </p:nvPr>
        </p:nvGraphicFramePr>
        <p:xfrm>
          <a:off x="739773" y="2286000"/>
          <a:ext cx="8004175"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1180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A2A0-700B-AD46-A9B2-491E91337759}"/>
              </a:ext>
            </a:extLst>
          </p:cNvPr>
          <p:cNvSpPr>
            <a:spLocks noGrp="1"/>
          </p:cNvSpPr>
          <p:nvPr>
            <p:ph type="title"/>
          </p:nvPr>
        </p:nvSpPr>
        <p:spPr>
          <a:xfrm>
            <a:off x="768096" y="442336"/>
            <a:ext cx="7975852" cy="986421"/>
          </a:xfrm>
        </p:spPr>
        <p:txBody>
          <a:bodyPr>
            <a:normAutofit/>
          </a:bodyPr>
          <a:lstStyle/>
          <a:p>
            <a:r>
              <a:rPr lang="id-ID" sz="4400" dirty="0"/>
              <a:t>Tahap-tahap dalam proses perubahan</a:t>
            </a:r>
            <a:endParaRPr lang="en-US" sz="4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16001912"/>
              </p:ext>
            </p:extLst>
          </p:nvPr>
        </p:nvGraphicFramePr>
        <p:xfrm>
          <a:off x="739773" y="1528776"/>
          <a:ext cx="8004175" cy="4700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8442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A2A0-700B-AD46-A9B2-491E91337759}"/>
              </a:ext>
            </a:extLst>
          </p:cNvPr>
          <p:cNvSpPr>
            <a:spLocks noGrp="1"/>
          </p:cNvSpPr>
          <p:nvPr>
            <p:ph type="title"/>
          </p:nvPr>
        </p:nvSpPr>
        <p:spPr>
          <a:xfrm>
            <a:off x="768096" y="585216"/>
            <a:ext cx="7818692" cy="1499616"/>
          </a:xfrm>
        </p:spPr>
        <p:txBody>
          <a:bodyPr>
            <a:normAutofit/>
          </a:bodyPr>
          <a:lstStyle/>
          <a:p>
            <a:r>
              <a:rPr lang="id-ID" sz="4400" dirty="0"/>
              <a:t>Tahap-tahap dalam proses perubahan</a:t>
            </a:r>
            <a:endParaRPr lang="en-US" sz="44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6919313"/>
              </p:ext>
            </p:extLst>
          </p:nvPr>
        </p:nvGraphicFramePr>
        <p:xfrm>
          <a:off x="739773" y="2100256"/>
          <a:ext cx="8004175"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3857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288" y="170864"/>
            <a:ext cx="8304478" cy="614956"/>
          </a:xfrm>
        </p:spPr>
        <p:txBody>
          <a:bodyPr>
            <a:normAutofit/>
          </a:bodyPr>
          <a:lstStyle/>
          <a:p>
            <a:pPr>
              <a:tabLst/>
            </a:pPr>
            <a:r>
              <a:rPr lang="id-ID" sz="3200" dirty="0"/>
              <a:t>Berbagai Tipe Perubahan Organisasi</a:t>
            </a:r>
          </a:p>
        </p:txBody>
      </p:sp>
      <p:sp>
        <p:nvSpPr>
          <p:cNvPr id="5" name="Content Placeholder 4"/>
          <p:cNvSpPr>
            <a:spLocks noGrp="1"/>
          </p:cNvSpPr>
          <p:nvPr>
            <p:ph sz="quarter" idx="13"/>
          </p:nvPr>
        </p:nvSpPr>
        <p:spPr>
          <a:xfrm>
            <a:off x="182289" y="800087"/>
            <a:ext cx="8775974" cy="5137785"/>
          </a:xfrm>
        </p:spPr>
        <p:txBody>
          <a:bodyPr>
            <a:noAutofit/>
          </a:bodyPr>
          <a:lstStyle/>
          <a:p>
            <a:pPr marL="357188" lvl="0" indent="-357188">
              <a:spcBef>
                <a:spcPts val="0"/>
              </a:spcBef>
              <a:spcAft>
                <a:spcPts val="1200"/>
              </a:spcAft>
              <a:buFont typeface="Wingdings" pitchFamily="2" charset="2"/>
              <a:buChar char="q"/>
            </a:pPr>
            <a:r>
              <a:rPr lang="en-US" sz="2100" b="1" i="1" dirty="0">
                <a:solidFill>
                  <a:srgbClr val="FF0000"/>
                </a:solidFill>
              </a:rPr>
              <a:t>Attitude-Centered Change</a:t>
            </a:r>
            <a:r>
              <a:rPr lang="id-ID" sz="2100" b="1" i="1" dirty="0">
                <a:solidFill>
                  <a:srgbClr val="FF0000"/>
                </a:solidFill>
              </a:rPr>
              <a:t>.</a:t>
            </a:r>
            <a:r>
              <a:rPr lang="id-ID" sz="2100" b="1" i="1" dirty="0">
                <a:solidFill>
                  <a:schemeClr val="tx1"/>
                </a:solidFill>
              </a:rPr>
              <a:t> </a:t>
            </a:r>
            <a:r>
              <a:rPr lang="id-ID" sz="2100" dirty="0" smtClean="0">
                <a:solidFill>
                  <a:schemeClr val="tx1"/>
                </a:solidFill>
              </a:rPr>
              <a:t>Melibatkan perubahan </a:t>
            </a:r>
            <a:r>
              <a:rPr lang="id-ID" sz="2100" dirty="0">
                <a:solidFill>
                  <a:schemeClr val="tx1"/>
                </a:solidFill>
              </a:rPr>
              <a:t>sikap dan nilai dengan permohonan perusasif, program pelatihan, aktivitas team-building, atau program perubahan kultur. Asumsi dari pendekatan ini ialah sikap dan skill yang baru menyebabkan kebiasaan untuk berubah dengan cara menguntungkan</a:t>
            </a:r>
            <a:r>
              <a:rPr lang="id-ID" sz="2100" dirty="0" smtClean="0">
                <a:solidFill>
                  <a:schemeClr val="tx1"/>
                </a:solidFill>
              </a:rPr>
              <a:t>.</a:t>
            </a:r>
          </a:p>
          <a:p>
            <a:pPr marL="357188" lvl="0" indent="-357188">
              <a:spcBef>
                <a:spcPts val="0"/>
              </a:spcBef>
              <a:spcAft>
                <a:spcPts val="1200"/>
              </a:spcAft>
              <a:buFont typeface="Wingdings" pitchFamily="2" charset="2"/>
              <a:buChar char="q"/>
            </a:pPr>
            <a:r>
              <a:rPr lang="en-US" sz="2100" b="1" i="1" dirty="0">
                <a:solidFill>
                  <a:srgbClr val="FF0000"/>
                </a:solidFill>
              </a:rPr>
              <a:t>Role-Centered Change</a:t>
            </a:r>
            <a:r>
              <a:rPr lang="id-ID" sz="2100" b="1" dirty="0">
                <a:solidFill>
                  <a:srgbClr val="FF0000"/>
                </a:solidFill>
              </a:rPr>
              <a:t>.</a:t>
            </a:r>
            <a:r>
              <a:rPr lang="id-ID" sz="2100" dirty="0">
                <a:solidFill>
                  <a:schemeClr val="tx1"/>
                </a:solidFill>
              </a:rPr>
              <a:t> </a:t>
            </a:r>
            <a:r>
              <a:rPr lang="id-ID" sz="2100" dirty="0" smtClean="0">
                <a:solidFill>
                  <a:schemeClr val="tx1"/>
                </a:solidFill>
              </a:rPr>
              <a:t>Melibatkan perubahan </a:t>
            </a:r>
            <a:r>
              <a:rPr lang="id-ID" sz="2100" dirty="0">
                <a:solidFill>
                  <a:schemeClr val="tx1"/>
                </a:solidFill>
              </a:rPr>
              <a:t>peran kerja dengan mengatur kembali arus kerja, mendesain kembali pekerjaan untuk memasukkan berbagai aktivitas dan tanggung jawab, memodifikasi hubungan kewenangan, merubah kriteria dan prosedur evaluasi kerja, dan merubah sistem reward</a:t>
            </a:r>
            <a:r>
              <a:rPr lang="id-ID" sz="2100" dirty="0" smtClean="0">
                <a:solidFill>
                  <a:schemeClr val="tx1"/>
                </a:solidFill>
              </a:rPr>
              <a:t>.</a:t>
            </a:r>
          </a:p>
          <a:p>
            <a:pPr marL="357188" lvl="0" indent="-357188">
              <a:spcBef>
                <a:spcPts val="0"/>
              </a:spcBef>
              <a:spcAft>
                <a:spcPts val="1200"/>
              </a:spcAft>
              <a:buFont typeface="Wingdings" pitchFamily="2" charset="2"/>
              <a:buChar char="q"/>
            </a:pPr>
            <a:r>
              <a:rPr lang="en-US" sz="2100" b="1" i="1" dirty="0">
                <a:solidFill>
                  <a:srgbClr val="FF0000"/>
                </a:solidFill>
              </a:rPr>
              <a:t>Changes in Technology</a:t>
            </a:r>
            <a:r>
              <a:rPr lang="id-ID" sz="2100" b="1" dirty="0">
                <a:solidFill>
                  <a:srgbClr val="FF0000"/>
                </a:solidFill>
              </a:rPr>
              <a:t>.</a:t>
            </a:r>
            <a:r>
              <a:rPr lang="id-ID" sz="2100" dirty="0">
                <a:solidFill>
                  <a:schemeClr val="tx1"/>
                </a:solidFill>
              </a:rPr>
              <a:t> Sudah banyak organisasi meningkatkan performance menggunakan teknologi melalui informasi baru dan sistem pendukung keputusan.</a:t>
            </a:r>
            <a:endParaRPr lang="id-ID" sz="2100" b="1" i="1" dirty="0">
              <a:solidFill>
                <a:schemeClr val="tx1"/>
              </a:solidFill>
            </a:endParaRPr>
          </a:p>
          <a:p>
            <a:pPr marL="357188" indent="-357188">
              <a:spcBef>
                <a:spcPts val="0"/>
              </a:spcBef>
              <a:spcAft>
                <a:spcPts val="1200"/>
              </a:spcAft>
              <a:buFont typeface="Wingdings" pitchFamily="2" charset="2"/>
              <a:buChar char="q"/>
            </a:pPr>
            <a:r>
              <a:rPr lang="en-US" sz="2100" b="1" i="1" dirty="0">
                <a:solidFill>
                  <a:srgbClr val="FF0000"/>
                </a:solidFill>
              </a:rPr>
              <a:t>Change in Competitive Strategy</a:t>
            </a:r>
            <a:r>
              <a:rPr lang="id-ID" sz="2100" b="1" dirty="0">
                <a:solidFill>
                  <a:srgbClr val="FF0000"/>
                </a:solidFill>
              </a:rPr>
              <a:t>.</a:t>
            </a:r>
            <a:r>
              <a:rPr lang="id-ID" sz="2100" dirty="0">
                <a:solidFill>
                  <a:schemeClr val="tx1"/>
                </a:solidFill>
              </a:rPr>
              <a:t> Untuk berhasil, perubahan strategi kompetitif biasa konsisten melakukan perubahan pada orang-orang, peran kerja, struktur organisasi, dan teknologi.</a:t>
            </a:r>
          </a:p>
        </p:txBody>
      </p:sp>
    </p:spTree>
    <p:extLst>
      <p:ext uri="{BB962C8B-B14F-4D97-AF65-F5344CB8AC3E}">
        <p14:creationId xmlns:p14="http://schemas.microsoft.com/office/powerpoint/2010/main" val="820035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288" y="370896"/>
            <a:ext cx="8304478" cy="614956"/>
          </a:xfrm>
        </p:spPr>
        <p:txBody>
          <a:bodyPr>
            <a:normAutofit/>
          </a:bodyPr>
          <a:lstStyle/>
          <a:p>
            <a:pPr>
              <a:tabLst/>
            </a:pPr>
            <a:r>
              <a:rPr lang="id-ID" sz="3200" dirty="0"/>
              <a:t>Berbagai Tipe Perubahan Organisasi</a:t>
            </a:r>
          </a:p>
        </p:txBody>
      </p:sp>
      <p:sp>
        <p:nvSpPr>
          <p:cNvPr id="5" name="Content Placeholder 4"/>
          <p:cNvSpPr>
            <a:spLocks noGrp="1"/>
          </p:cNvSpPr>
          <p:nvPr>
            <p:ph sz="quarter" idx="13"/>
          </p:nvPr>
        </p:nvSpPr>
        <p:spPr>
          <a:xfrm>
            <a:off x="182289" y="1128711"/>
            <a:ext cx="8775974" cy="5137785"/>
          </a:xfrm>
        </p:spPr>
        <p:txBody>
          <a:bodyPr>
            <a:noAutofit/>
          </a:bodyPr>
          <a:lstStyle/>
          <a:p>
            <a:pPr marL="357188" lvl="0" indent="-357188">
              <a:spcBef>
                <a:spcPts val="0"/>
              </a:spcBef>
              <a:spcAft>
                <a:spcPts val="1200"/>
              </a:spcAft>
              <a:buFont typeface="Wingdings" pitchFamily="2" charset="2"/>
              <a:buChar char="q"/>
            </a:pPr>
            <a:r>
              <a:rPr lang="en-US" sz="2100" b="1" i="1" dirty="0">
                <a:solidFill>
                  <a:srgbClr val="FF0000"/>
                </a:solidFill>
              </a:rPr>
              <a:t>Economic or Human Factor Changes</a:t>
            </a:r>
            <a:r>
              <a:rPr lang="id-ID" sz="2100" b="1" dirty="0">
                <a:solidFill>
                  <a:srgbClr val="FF0000"/>
                </a:solidFill>
              </a:rPr>
              <a:t>.</a:t>
            </a:r>
            <a:r>
              <a:rPr lang="id-ID" sz="2100" dirty="0">
                <a:solidFill>
                  <a:schemeClr val="tx1"/>
                </a:solidFill>
              </a:rPr>
              <a:t> </a:t>
            </a:r>
            <a:r>
              <a:rPr lang="id-ID" sz="2100" dirty="0" smtClean="0">
                <a:solidFill>
                  <a:schemeClr val="tx1"/>
                </a:solidFill>
              </a:rPr>
              <a:t>Merujuk pada meningkatkan </a:t>
            </a:r>
            <a:r>
              <a:rPr lang="id-ID" sz="2100" dirty="0">
                <a:solidFill>
                  <a:schemeClr val="tx1"/>
                </a:solidFill>
              </a:rPr>
              <a:t>kemampuan finansial dengan perubahan </a:t>
            </a:r>
            <a:r>
              <a:rPr lang="id-ID" sz="2100" i="1" dirty="0">
                <a:solidFill>
                  <a:schemeClr val="tx1"/>
                </a:solidFill>
              </a:rPr>
              <a:t>downsizing</a:t>
            </a:r>
            <a:r>
              <a:rPr lang="id-ID" sz="2100" dirty="0">
                <a:solidFill>
                  <a:schemeClr val="tx1"/>
                </a:solidFill>
              </a:rPr>
              <a:t>, </a:t>
            </a:r>
            <a:r>
              <a:rPr lang="id-ID" sz="2100" i="1" dirty="0">
                <a:solidFill>
                  <a:schemeClr val="tx1"/>
                </a:solidFill>
              </a:rPr>
              <a:t>restructuring</a:t>
            </a:r>
            <a:r>
              <a:rPr lang="id-ID" sz="2100" dirty="0">
                <a:solidFill>
                  <a:schemeClr val="tx1"/>
                </a:solidFill>
              </a:rPr>
              <a:t>, dan penyesuaian kompensasi dan insentif. Pendekatan </a:t>
            </a:r>
            <a:r>
              <a:rPr lang="id-ID" sz="2100" dirty="0" smtClean="0">
                <a:solidFill>
                  <a:schemeClr val="tx1"/>
                </a:solidFill>
              </a:rPr>
              <a:t>ini juga merujuk </a:t>
            </a:r>
            <a:r>
              <a:rPr lang="id-ID" sz="2100" dirty="0">
                <a:solidFill>
                  <a:schemeClr val="tx1"/>
                </a:solidFill>
              </a:rPr>
              <a:t>meningkatkan kapabilitas individu, komitmen, dan kreatifitas dengan meningkatkan pembelajaran secara individu dan organisasi, menguatkan nilai kultur yang mendukung fleksibilitas dan inovasi, jugan memberdayakan semua orang untuk menginisiasikan peningkatan</a:t>
            </a:r>
            <a:r>
              <a:rPr lang="id-ID" sz="2100" dirty="0" smtClean="0">
                <a:solidFill>
                  <a:schemeClr val="tx1"/>
                </a:solidFill>
              </a:rPr>
              <a:t>.</a:t>
            </a:r>
          </a:p>
          <a:p>
            <a:pPr marL="357188" lvl="0" indent="-357188">
              <a:spcBef>
                <a:spcPts val="0"/>
              </a:spcBef>
              <a:spcAft>
                <a:spcPts val="1200"/>
              </a:spcAft>
              <a:buFont typeface="Wingdings" pitchFamily="2" charset="2"/>
              <a:buChar char="q"/>
            </a:pPr>
            <a:r>
              <a:rPr lang="en-US" sz="2100" b="1" i="1" dirty="0">
                <a:solidFill>
                  <a:srgbClr val="FF0000"/>
                </a:solidFill>
              </a:rPr>
              <a:t>Generic Change Programs</a:t>
            </a:r>
            <a:r>
              <a:rPr lang="id-ID" sz="2100" b="1" dirty="0">
                <a:solidFill>
                  <a:srgbClr val="FF0000"/>
                </a:solidFill>
              </a:rPr>
              <a:t>.</a:t>
            </a:r>
            <a:r>
              <a:rPr lang="id-ID" sz="2100" dirty="0">
                <a:solidFill>
                  <a:schemeClr val="tx1"/>
                </a:solidFill>
              </a:rPr>
              <a:t> Banyak organisasi menggunakan </a:t>
            </a:r>
            <a:r>
              <a:rPr lang="id-ID" sz="2100" i="1" dirty="0">
                <a:solidFill>
                  <a:schemeClr val="tx1"/>
                </a:solidFill>
              </a:rPr>
              <a:t>generic change programs</a:t>
            </a:r>
            <a:r>
              <a:rPr lang="id-ID" sz="2100" dirty="0">
                <a:solidFill>
                  <a:schemeClr val="tx1"/>
                </a:solidFill>
              </a:rPr>
              <a:t> yang terkenal saat ini, walaupun tidak ada bukti empiris untuk mengindikasikan bahwa program ini efektif. </a:t>
            </a:r>
            <a:r>
              <a:rPr lang="id-ID" sz="2100" dirty="0" smtClean="0">
                <a:solidFill>
                  <a:schemeClr val="tx1"/>
                </a:solidFill>
              </a:rPr>
              <a:t>Namun, terdapat kesalahan </a:t>
            </a:r>
            <a:r>
              <a:rPr lang="id-ID" sz="2100" dirty="0">
                <a:solidFill>
                  <a:schemeClr val="tx1"/>
                </a:solidFill>
              </a:rPr>
              <a:t>umum </a:t>
            </a:r>
            <a:r>
              <a:rPr lang="id-ID" sz="2100" dirty="0" smtClean="0">
                <a:solidFill>
                  <a:schemeClr val="tx1"/>
                </a:solidFill>
              </a:rPr>
              <a:t>dari penerapan </a:t>
            </a:r>
            <a:r>
              <a:rPr lang="id-ID" sz="2100" i="1" dirty="0">
                <a:solidFill>
                  <a:schemeClr val="tx1"/>
                </a:solidFill>
              </a:rPr>
              <a:t>generic change programs</a:t>
            </a:r>
            <a:r>
              <a:rPr lang="id-ID" sz="2100" dirty="0">
                <a:solidFill>
                  <a:schemeClr val="tx1"/>
                </a:solidFill>
              </a:rPr>
              <a:t> yaitu seringnya menerapkan program ini tanpa mendiagnosis problem organisasi dengan hati-hati. </a:t>
            </a:r>
            <a:r>
              <a:rPr lang="id-ID" sz="2100" dirty="0" smtClean="0">
                <a:solidFill>
                  <a:schemeClr val="tx1"/>
                </a:solidFill>
              </a:rPr>
              <a:t>Olhe karena itu program </a:t>
            </a:r>
            <a:r>
              <a:rPr lang="id-ID" sz="2100" dirty="0">
                <a:solidFill>
                  <a:schemeClr val="tx1"/>
                </a:solidFill>
              </a:rPr>
              <a:t>ini sering gagal untuk memecahkan suatu masalah organisasi dan kadang menjadi lebih buruk.</a:t>
            </a:r>
          </a:p>
        </p:txBody>
      </p:sp>
    </p:spTree>
    <p:extLst>
      <p:ext uri="{BB962C8B-B14F-4D97-AF65-F5344CB8AC3E}">
        <p14:creationId xmlns:p14="http://schemas.microsoft.com/office/powerpoint/2010/main" val="3862559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4643640"/>
            <a:ext cx="6512511" cy="1143000"/>
          </a:xfrm>
        </p:spPr>
        <p:txBody>
          <a:bodyPr>
            <a:noAutofit/>
          </a:bodyPr>
          <a:lstStyle/>
          <a:p>
            <a:r>
              <a:rPr lang="id-ID" sz="3600" dirty="0">
                <a:solidFill>
                  <a:schemeClr val="tx1"/>
                </a:solidFill>
              </a:rPr>
              <a:t>Model Sistem untuk Diagnosis Organisasi</a:t>
            </a:r>
          </a:p>
        </p:txBody>
      </p:sp>
      <p:sp>
        <p:nvSpPr>
          <p:cNvPr id="3" name="Content Placeholder 2"/>
          <p:cNvSpPr>
            <a:spLocks noGrp="1"/>
          </p:cNvSpPr>
          <p:nvPr>
            <p:ph sz="quarter" idx="13"/>
          </p:nvPr>
        </p:nvSpPr>
        <p:spPr>
          <a:xfrm>
            <a:off x="428625" y="742964"/>
            <a:ext cx="8029575" cy="3171825"/>
          </a:xfrm>
        </p:spPr>
        <p:txBody>
          <a:bodyPr>
            <a:normAutofit/>
          </a:bodyPr>
          <a:lstStyle/>
          <a:p>
            <a:r>
              <a:rPr lang="id-ID" sz="2000" dirty="0">
                <a:solidFill>
                  <a:schemeClr val="tx1"/>
                </a:solidFill>
              </a:rPr>
              <a:t>Dalam model sistem, </a:t>
            </a:r>
            <a:r>
              <a:rPr lang="id-ID" sz="2000" dirty="0" smtClean="0">
                <a:solidFill>
                  <a:schemeClr val="tx1"/>
                </a:solidFill>
              </a:rPr>
              <a:t>berbagai masalah memiliki </a:t>
            </a:r>
            <a:r>
              <a:rPr lang="id-ID" sz="2000" dirty="0">
                <a:solidFill>
                  <a:schemeClr val="tx1"/>
                </a:solidFill>
              </a:rPr>
              <a:t>sejumlah penyebab, dimana tindakan harus diambil secepatnya untuk menyelesaikan masalah yang lain. </a:t>
            </a:r>
            <a:r>
              <a:rPr lang="id-ID" sz="2000" dirty="0" smtClean="0">
                <a:solidFill>
                  <a:schemeClr val="tx1"/>
                </a:solidFill>
              </a:rPr>
              <a:t>Tindakan </a:t>
            </a:r>
            <a:r>
              <a:rPr lang="id-ID" sz="2000" dirty="0">
                <a:solidFill>
                  <a:schemeClr val="tx1"/>
                </a:solidFill>
              </a:rPr>
              <a:t>memiliki sejumlah hasil, termasuk </a:t>
            </a:r>
            <a:r>
              <a:rPr lang="id-ID" sz="2000" dirty="0" smtClean="0">
                <a:solidFill>
                  <a:schemeClr val="tx1"/>
                </a:solidFill>
              </a:rPr>
              <a:t>efek/akibatnya.</a:t>
            </a:r>
          </a:p>
          <a:p>
            <a:r>
              <a:rPr lang="id-ID" sz="2000" dirty="0" smtClean="0">
                <a:solidFill>
                  <a:schemeClr val="tx1"/>
                </a:solidFill>
              </a:rPr>
              <a:t>Perubahan </a:t>
            </a:r>
            <a:r>
              <a:rPr lang="id-ID" sz="2000" dirty="0">
                <a:solidFill>
                  <a:schemeClr val="tx1"/>
                </a:solidFill>
              </a:rPr>
              <a:t>kadang memiliki efek lambat yang cenderung mengaburkan hubungan yang alami. Kadang-kadang tindakan yang kelihatannya menawarkan bantuan ringan sebenarnya membuat hal menjadi lebih buruk dalam jangka panjang, sedangkan solusi terbaik biasanya tidak memberikan keuntungan langsung.</a:t>
            </a:r>
          </a:p>
        </p:txBody>
      </p:sp>
    </p:spTree>
    <p:extLst>
      <p:ext uri="{BB962C8B-B14F-4D97-AF65-F5344CB8AC3E}">
        <p14:creationId xmlns:p14="http://schemas.microsoft.com/office/powerpoint/2010/main" val="321259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1897" y="5329464"/>
            <a:ext cx="6512511" cy="714173"/>
          </a:xfrm>
        </p:spPr>
        <p:txBody>
          <a:bodyPr>
            <a:noAutofit/>
          </a:bodyPr>
          <a:lstStyle/>
          <a:p>
            <a:r>
              <a:rPr lang="en-US" sz="3600" i="1" dirty="0" smtClean="0">
                <a:solidFill>
                  <a:schemeClr val="tx1"/>
                </a:solidFill>
                <a:effectLst/>
              </a:rPr>
              <a:t>Ways to Influence Culture</a:t>
            </a:r>
            <a:endParaRPr lang="id-ID" sz="3600" i="1" dirty="0">
              <a:solidFill>
                <a:schemeClr val="tx1"/>
              </a:solidFill>
            </a:endParaRPr>
          </a:p>
        </p:txBody>
      </p:sp>
      <p:sp>
        <p:nvSpPr>
          <p:cNvPr id="8" name="Content Placeholder 7"/>
          <p:cNvSpPr>
            <a:spLocks noGrp="1"/>
          </p:cNvSpPr>
          <p:nvPr>
            <p:ph sz="quarter" idx="13"/>
          </p:nvPr>
        </p:nvSpPr>
        <p:spPr>
          <a:xfrm>
            <a:off x="314325" y="300037"/>
            <a:ext cx="8429625" cy="5443538"/>
          </a:xfrm>
        </p:spPr>
        <p:txBody>
          <a:bodyPr>
            <a:normAutofit/>
          </a:bodyPr>
          <a:lstStyle/>
          <a:p>
            <a:pPr marL="357188" indent="-311150">
              <a:spcBef>
                <a:spcPts val="0"/>
              </a:spcBef>
              <a:spcAft>
                <a:spcPts val="1200"/>
              </a:spcAft>
            </a:pPr>
            <a:r>
              <a:rPr lang="id-ID" sz="1800" b="1" i="1" dirty="0">
                <a:solidFill>
                  <a:srgbClr val="FF0000"/>
                </a:solidFill>
              </a:rPr>
              <a:t>Leadership Behavior</a:t>
            </a:r>
            <a:r>
              <a:rPr lang="id-ID" sz="1800" b="1" dirty="0">
                <a:solidFill>
                  <a:srgbClr val="FF0000"/>
                </a:solidFill>
              </a:rPr>
              <a:t> (Kebiasaan Kepemimpinan).</a:t>
            </a:r>
            <a:r>
              <a:rPr lang="id-ID" sz="1800" dirty="0"/>
              <a:t> </a:t>
            </a:r>
            <a:r>
              <a:rPr lang="id-ID" sz="1800" dirty="0">
                <a:solidFill>
                  <a:schemeClr val="tx1"/>
                </a:solidFill>
              </a:rPr>
              <a:t>Para pemimpin mengkomunikasikan nilai-nilai mereka ketika mereka </a:t>
            </a:r>
            <a:r>
              <a:rPr lang="id-ID" sz="1800" dirty="0" smtClean="0">
                <a:solidFill>
                  <a:schemeClr val="tx1"/>
                </a:solidFill>
              </a:rPr>
              <a:t>menjelaskan visi </a:t>
            </a:r>
            <a:r>
              <a:rPr lang="id-ID" sz="1800" dirty="0">
                <a:solidFill>
                  <a:schemeClr val="tx1"/>
                </a:solidFill>
              </a:rPr>
              <a:t>untuk organisasi, membuat pernyataan tentang nilai dan cita-cita yang penting, dan memformulasikan strategi-strategi dan tujuan dasar jangka panjang untuk mencapai hal-hal tersebut. Seorang pemimpin harus mengkomunikasikan nilai dan ekspetasi melalui tindakan yang menunjukkan loyalitas, pengorbanan diri, dan melayani lebih dari waktu kerja</a:t>
            </a:r>
            <a:r>
              <a:rPr lang="id-ID" sz="1800" dirty="0" smtClean="0">
                <a:solidFill>
                  <a:schemeClr val="tx1"/>
                </a:solidFill>
              </a:rPr>
              <a:t>.</a:t>
            </a:r>
          </a:p>
          <a:p>
            <a:pPr marL="357188" indent="-311150">
              <a:spcBef>
                <a:spcPts val="0"/>
              </a:spcBef>
              <a:spcAft>
                <a:spcPts val="1200"/>
              </a:spcAft>
            </a:pPr>
            <a:r>
              <a:rPr lang="id-ID" sz="1800" b="1" i="1" dirty="0">
                <a:solidFill>
                  <a:srgbClr val="FF0000"/>
                </a:solidFill>
              </a:rPr>
              <a:t>Programs and Systems</a:t>
            </a:r>
            <a:r>
              <a:rPr lang="id-ID" sz="1800" b="1" dirty="0">
                <a:solidFill>
                  <a:srgbClr val="FF0000"/>
                </a:solidFill>
              </a:rPr>
              <a:t> (Program-program dan Sistem).</a:t>
            </a:r>
            <a:r>
              <a:rPr lang="id-ID" sz="1800" dirty="0"/>
              <a:t> </a:t>
            </a:r>
            <a:r>
              <a:rPr lang="id-ID" sz="1800" dirty="0">
                <a:solidFill>
                  <a:schemeClr val="tx1"/>
                </a:solidFill>
              </a:rPr>
              <a:t>Pendanaan formal, sesi perencanaan, laporan, prosedur performance review, dan porgram manajemen pengembangan bisa digunakan untuk menekankan beberapa nilai dan kepercayaan mengenai kebiasaan yang pantas</a:t>
            </a:r>
            <a:r>
              <a:rPr lang="id-ID" sz="1800" dirty="0" smtClean="0">
                <a:solidFill>
                  <a:schemeClr val="tx1"/>
                </a:solidFill>
              </a:rPr>
              <a:t>.</a:t>
            </a:r>
          </a:p>
          <a:p>
            <a:pPr marL="357188" indent="-311150">
              <a:spcBef>
                <a:spcPts val="0"/>
              </a:spcBef>
              <a:spcAft>
                <a:spcPts val="1200"/>
              </a:spcAft>
            </a:pPr>
            <a:r>
              <a:rPr lang="id-ID" sz="1800" b="1" i="1" dirty="0">
                <a:solidFill>
                  <a:srgbClr val="FF0000"/>
                </a:solidFill>
              </a:rPr>
              <a:t>Criteria for Rewards and Personnel Decisions</a:t>
            </a:r>
            <a:r>
              <a:rPr lang="id-ID" sz="1800" b="1" dirty="0">
                <a:solidFill>
                  <a:srgbClr val="FF0000"/>
                </a:solidFill>
              </a:rPr>
              <a:t>.</a:t>
            </a:r>
            <a:r>
              <a:rPr lang="id-ID" sz="1800" dirty="0">
                <a:solidFill>
                  <a:schemeClr val="tx1"/>
                </a:solidFill>
              </a:rPr>
              <a:t> Sebuah kriteria digunakan sebagai dasar alokasi penghargaan atau reward secara nyata sesuai nilai yang diciptakan oleh organisasi. Pengenalan tata tertib secara formal dan pujian secara informal mengkomunikasikan prioritas dan perhatian seorang pemimpin.</a:t>
            </a:r>
          </a:p>
        </p:txBody>
      </p:sp>
    </p:spTree>
    <p:extLst>
      <p:ext uri="{BB962C8B-B14F-4D97-AF65-F5344CB8AC3E}">
        <p14:creationId xmlns:p14="http://schemas.microsoft.com/office/powerpoint/2010/main" val="28971143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125000"/>
              </a:schemeClr>
              <a:schemeClr val="phClr">
                <a:tint val="92000"/>
                <a:shade val="70000"/>
                <a:satMod val="110000"/>
              </a:schemeClr>
            </a:duotone>
          </a:blip>
          <a:tile tx="0" ty="0" sx="22000" sy="2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E736489A-00C3-4E0A-AAA8-D4D3127BA5B3}"/>
    </a:ext>
  </a:extLst>
</a:theme>
</file>

<file path=ppt/theme/theme2.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1648</Words>
  <Application>Microsoft Office PowerPoint</Application>
  <PresentationFormat>On-screen Show (4:3)</PresentationFormat>
  <Paragraphs>112</Paragraphs>
  <Slides>22</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22</vt:i4>
      </vt:variant>
    </vt:vector>
  </HeadingPairs>
  <TitlesOfParts>
    <vt:vector size="32" baseType="lpstr">
      <vt:lpstr>Georgia</vt:lpstr>
      <vt:lpstr>Trebuchet MS</vt:lpstr>
      <vt:lpstr>Tw Cen MT</vt:lpstr>
      <vt:lpstr>Tw Cen MT Condensed</vt:lpstr>
      <vt:lpstr>Wingdings</vt:lpstr>
      <vt:lpstr>Wingdings 2</vt:lpstr>
      <vt:lpstr>Wingdings 3</vt:lpstr>
      <vt:lpstr>Integral</vt:lpstr>
      <vt:lpstr>Slipstream</vt:lpstr>
      <vt:lpstr>Civic</vt:lpstr>
      <vt:lpstr>Leading Change in Organizations</vt:lpstr>
      <vt:lpstr>Berbagai Alasan untuk Menolak Perubahan</vt:lpstr>
      <vt:lpstr>Tahap-tahap dalam proses perubahan</vt:lpstr>
      <vt:lpstr>Tahap-tahap dalam proses perubahan</vt:lpstr>
      <vt:lpstr>Tahap-tahap dalam proses perubahan</vt:lpstr>
      <vt:lpstr>Berbagai Tipe Perubahan Organisasi</vt:lpstr>
      <vt:lpstr>Berbagai Tipe Perubahan Organisasi</vt:lpstr>
      <vt:lpstr>Model Sistem untuk Diagnosis Organisasi</vt:lpstr>
      <vt:lpstr>Ways to Influence Culture</vt:lpstr>
      <vt:lpstr>Ways to Influence Culture</vt:lpstr>
      <vt:lpstr>PowerPoint Presentation</vt:lpstr>
      <vt:lpstr>Procedures for Developing a Vision</vt:lpstr>
      <vt:lpstr>Mengimplementasi Perubahan</vt:lpstr>
      <vt:lpstr>......continue</vt:lpstr>
      <vt:lpstr>Tahap-tahap dalam Memimpin Perubahan</vt:lpstr>
      <vt:lpstr>........continue</vt:lpstr>
      <vt:lpstr>Pembelajaran Organisasi dan Inovasi</vt:lpstr>
      <vt:lpstr>....continue</vt:lpstr>
      <vt:lpstr>....continue</vt:lpstr>
      <vt:lpstr>PowerPoint Presentation</vt:lpstr>
      <vt:lpstr>Tahap-tahap dalam meningkatkan pembelajaran dan inovasi</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PELATIHAN</dc:title>
  <dc:creator>Rizty Desta Mahestri</dc:creator>
  <cp:lastModifiedBy>UMA</cp:lastModifiedBy>
  <cp:revision>113</cp:revision>
  <dcterms:created xsi:type="dcterms:W3CDTF">2020-04-07T08:42:24Z</dcterms:created>
  <dcterms:modified xsi:type="dcterms:W3CDTF">2020-07-29T02:19:25Z</dcterms:modified>
</cp:coreProperties>
</file>