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BD2DAF37-1C83-42EE-9575-D35E9B5AA8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2136140"/>
          </a:xfrm>
        </p:spPr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Sregar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524000"/>
          </a:xfrm>
        </p:spPr>
        <p:txBody>
          <a:bodyPr>
            <a:normAutofit fontScale="90000"/>
          </a:bodyPr>
          <a:lstStyle/>
          <a:p>
            <a:r>
              <a:rPr lang="en-US" sz="5400"/>
              <a:t>SCOPE OF CULTURE Anthropology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813654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. Di </a:t>
            </a:r>
            <a:r>
              <a:rPr lang="en-US" dirty="0" err="1" smtClean="0"/>
              <a:t>Indohesia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  </a:t>
            </a:r>
            <a:r>
              <a:rPr lang="en-US" dirty="0" err="1" smtClean="0"/>
              <a:t>memilikinkeanekaragaman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 </a:t>
            </a:r>
            <a:r>
              <a:rPr lang="en-US" dirty="0" err="1" smtClean="0"/>
              <a:t>propinsi-propinsi</a:t>
            </a:r>
            <a:r>
              <a:rPr lang="en-US" dirty="0" smtClean="0"/>
              <a:t> di Indonesia,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dihindari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, agama,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.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,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4600" y="381000"/>
            <a:ext cx="4114800" cy="1295400"/>
          </a:xfrm>
        </p:spPr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9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kenudayaan</a:t>
            </a:r>
            <a:r>
              <a:rPr lang="en-US" dirty="0" smtClean="0"/>
              <a:t> (</a:t>
            </a:r>
            <a:r>
              <a:rPr lang="en-US" dirty="0" err="1" smtClean="0"/>
              <a:t>cara-cara</a:t>
            </a:r>
            <a:r>
              <a:rPr lang="en-US" dirty="0" smtClean="0"/>
              <a:t> </a:t>
            </a:r>
            <a:r>
              <a:rPr lang="en-US" dirty="0" err="1" smtClean="0"/>
              <a:t>berprilkau</a:t>
            </a:r>
            <a:r>
              <a:rPr lang="en-US" dirty="0" smtClean="0"/>
              <a:t>, </a:t>
            </a:r>
            <a:r>
              <a:rPr lang="en-US" dirty="0" err="1" smtClean="0"/>
              <a:t>tradisi-tradisi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berbeda-beda</a:t>
            </a:r>
            <a:r>
              <a:rPr lang="en-US" dirty="0" smtClean="0"/>
              <a:t>.</a:t>
            </a:r>
          </a:p>
          <a:p>
            <a:pPr algn="l"/>
            <a:r>
              <a:rPr lang="en-US" dirty="0"/>
              <a:t> </a:t>
            </a:r>
            <a:endParaRPr lang="en-US" dirty="0" smtClean="0"/>
          </a:p>
          <a:p>
            <a:pPr algn="l"/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Perkemnangan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endParaRPr lang="en-US" dirty="0" smtClean="0"/>
          </a:p>
          <a:p>
            <a:pPr algn="l"/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(</a:t>
            </a:r>
            <a:r>
              <a:rPr lang="en-US" dirty="0" err="1" smtClean="0"/>
              <a:t>Sebnelum</a:t>
            </a:r>
            <a:r>
              <a:rPr lang="en-US" dirty="0" smtClean="0"/>
              <a:t> </a:t>
            </a:r>
            <a:r>
              <a:rPr lang="en-US" dirty="0" err="1" smtClean="0"/>
              <a:t>thn</a:t>
            </a:r>
            <a:r>
              <a:rPr lang="en-US" dirty="0" smtClean="0"/>
              <a:t> 1800)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, </a:t>
            </a:r>
            <a:r>
              <a:rPr lang="en-US" dirty="0" err="1" smtClean="0"/>
              <a:t>Afrika</a:t>
            </a:r>
            <a:r>
              <a:rPr lang="en-US" dirty="0" smtClean="0"/>
              <a:t>, Asia,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,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etnografi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bangsa-bangsa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(</a:t>
            </a:r>
            <a:r>
              <a:rPr lang="en-US" dirty="0" err="1" smtClean="0"/>
              <a:t>pertengahan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19)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usaha-usaha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mengintegrasikan</a:t>
            </a:r>
            <a:r>
              <a:rPr lang="en-US" dirty="0" smtClean="0"/>
              <a:t> </a:t>
            </a:r>
            <a:r>
              <a:rPr lang="en-US" dirty="0" err="1" smtClean="0"/>
              <a:t>bahan-bahan</a:t>
            </a:r>
            <a:r>
              <a:rPr lang="en-US" dirty="0" smtClean="0"/>
              <a:t> </a:t>
            </a:r>
            <a:r>
              <a:rPr lang="en-US" dirty="0" err="1" smtClean="0"/>
              <a:t>etnografi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disususn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karangan-karangan</a:t>
            </a:r>
            <a:r>
              <a:rPr lang="en-US" dirty="0" smtClean="0"/>
              <a:t>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2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70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l"/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(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20)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suku-suku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r>
              <a:rPr lang="en-US" dirty="0" smtClean="0"/>
              <a:t> (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1930 an)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4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Haviland</a:t>
            </a:r>
            <a:r>
              <a:rPr lang="en-US" smtClean="0"/>
              <a:t>, 1985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62200" y="457200"/>
            <a:ext cx="4114800" cy="701040"/>
          </a:xfrm>
        </p:spPr>
        <p:txBody>
          <a:bodyPr/>
          <a:lstStyle/>
          <a:p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2743200"/>
            <a:ext cx="2133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Antr</a:t>
            </a:r>
            <a:r>
              <a:rPr lang="en-US" dirty="0" smtClean="0"/>
              <a:t>. </a:t>
            </a:r>
            <a:r>
              <a:rPr lang="en-US" dirty="0" err="1" smtClean="0"/>
              <a:t>Fisik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191000" y="2743200"/>
            <a:ext cx="2895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Antr</a:t>
            </a:r>
            <a:r>
              <a:rPr lang="en-US" dirty="0" smtClean="0"/>
              <a:t>. </a:t>
            </a:r>
            <a:r>
              <a:rPr lang="en-US" dirty="0" err="1" smtClean="0"/>
              <a:t>Budaya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76600" y="1562100"/>
            <a:ext cx="2362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Antrologi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3200" y="4114800"/>
            <a:ext cx="1981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Etnologi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953000" y="4114800"/>
            <a:ext cx="1676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Linguistik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086600" y="4119154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Arkeologi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5638800" y="3352800"/>
            <a:ext cx="19050" cy="766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81400" y="3581400"/>
            <a:ext cx="4152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457700" y="2247900"/>
            <a:ext cx="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828800" y="2514600"/>
            <a:ext cx="3829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828800" y="25146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38800" y="25146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581400" y="35814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34300" y="35814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787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Antropologi</a:t>
            </a:r>
            <a:r>
              <a:rPr lang="en-US" dirty="0" smtClean="0"/>
              <a:t> - </a:t>
            </a:r>
            <a:r>
              <a:rPr lang="en-US" smtClean="0"/>
              <a:t>Psikologi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lain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636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81</TotalTime>
  <Words>280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Garamond</vt:lpstr>
      <vt:lpstr>Tahoma</vt:lpstr>
      <vt:lpstr>Tunga</vt:lpstr>
      <vt:lpstr>BlackTie</vt:lpstr>
      <vt:lpstr>SCOPE OF CULTURE Anthropology</vt:lpstr>
      <vt:lpstr>Mengapa kita mempelajari antropologi ?</vt:lpstr>
      <vt:lpstr>Sejarah</vt:lpstr>
      <vt:lpstr>PowerPoint Presentation</vt:lpstr>
      <vt:lpstr>Ruang lingkup</vt:lpstr>
      <vt:lpstr>Kaitan antropologi dng berbagai disiplin ilmu lain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Antropologi</dc:title>
  <dc:creator>USER</dc:creator>
  <cp:lastModifiedBy>UMA</cp:lastModifiedBy>
  <cp:revision>12</cp:revision>
  <dcterms:created xsi:type="dcterms:W3CDTF">2019-09-06T06:21:20Z</dcterms:created>
  <dcterms:modified xsi:type="dcterms:W3CDTF">2020-07-29T02:19:54Z</dcterms:modified>
</cp:coreProperties>
</file>