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4"/>
  </p:handoutMasterIdLst>
  <p:sldIdLst>
    <p:sldId id="256" r:id="rId2"/>
    <p:sldId id="272" r:id="rId3"/>
    <p:sldId id="257" r:id="rId4"/>
    <p:sldId id="289" r:id="rId5"/>
    <p:sldId id="297" r:id="rId6"/>
    <p:sldId id="290" r:id="rId7"/>
    <p:sldId id="291" r:id="rId8"/>
    <p:sldId id="292" r:id="rId9"/>
    <p:sldId id="293" r:id="rId10"/>
    <p:sldId id="294" r:id="rId11"/>
    <p:sldId id="295" r:id="rId12"/>
    <p:sldId id="288" r:id="rId13"/>
    <p:sldId id="258" r:id="rId14"/>
    <p:sldId id="282" r:id="rId15"/>
    <p:sldId id="275" r:id="rId16"/>
    <p:sldId id="279" r:id="rId17"/>
    <p:sldId id="280" r:id="rId18"/>
    <p:sldId id="299" r:id="rId19"/>
    <p:sldId id="305" r:id="rId20"/>
    <p:sldId id="300" r:id="rId21"/>
    <p:sldId id="301" r:id="rId22"/>
    <p:sldId id="302" r:id="rId23"/>
    <p:sldId id="296" r:id="rId24"/>
    <p:sldId id="303" r:id="rId25"/>
    <p:sldId id="306" r:id="rId26"/>
    <p:sldId id="304" r:id="rId27"/>
    <p:sldId id="261" r:id="rId28"/>
    <p:sldId id="298" r:id="rId29"/>
    <p:sldId id="262" r:id="rId30"/>
    <p:sldId id="278" r:id="rId31"/>
    <p:sldId id="281" r:id="rId32"/>
    <p:sldId id="270" r:id="rId3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9900"/>
    <a:srgbClr val="800000"/>
    <a:srgbClr val="FF9900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58E2B2-FE55-45FB-B0A5-7FF1715970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CEC3D-DF76-41D5-8D4C-5352D8EC5E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760044"/>
      </p:ext>
    </p:extLst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419947-B317-461B-9170-7CB390E93D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499664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457200"/>
            <a:ext cx="215265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457200"/>
            <a:ext cx="6305550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43761-3A60-41CB-AB2B-4178DE154B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412852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C69B1-5F19-45E8-9DB7-06ED201D3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092958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2B0008-B5E5-4575-9CF8-D3D9D95363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718358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DB494-6686-4136-8377-F559F4675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464896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7CD2F-55FC-4673-81A9-F24510E225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603914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E19795-4C0A-44AE-9922-2E8F86F54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558120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2A97E-5327-4764-BA01-601D974F37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838414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60E08-6998-4C8E-AA58-4801A734AD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211266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B5732-EB84-4F2B-894A-8AF805F81B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95579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457200"/>
            <a:ext cx="632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2F2F2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anose="020B0600070205080204" pitchFamily="34" charset="-128"/>
              </a:defRPr>
            </a:lvl1pPr>
          </a:lstStyle>
          <a:p>
            <a:fld id="{DEE12F94-5CEB-43AD-87BD-7D44C9CB3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ransition>
    <p:blinds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66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66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66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66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smtClean="0"/>
              <a:t> </a:t>
            </a:r>
            <a:endParaRPr lang="id-ID" altLang="en-US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295400"/>
            <a:ext cx="6400800" cy="3276600"/>
          </a:xfrm>
        </p:spPr>
        <p:txBody>
          <a:bodyPr/>
          <a:lstStyle/>
          <a:p>
            <a:pPr algn="ctr" eaLnBrk="1" hangingPunct="1"/>
            <a:r>
              <a:rPr lang="en-US" altLang="en-US" sz="2800" b="1"/>
              <a:t>Change in Mindset</a:t>
            </a:r>
            <a:endParaRPr lang="en-US" altLang="en-US" sz="2800" b="1" dirty="0" smtClean="0"/>
          </a:p>
          <a:p>
            <a:pPr eaLnBrk="1" hangingPunct="1"/>
            <a:r>
              <a:rPr lang="en-US" altLang="en-US" sz="2800" b="1" dirty="0" smtClean="0"/>
              <a:t>	    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Pemikiran Orang Besar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Manusia sesungguhnya adalah apa yang dia pikirkan di dalam hatinya (Nabi Daud)</a:t>
            </a:r>
          </a:p>
          <a:p>
            <a:r>
              <a:rPr lang="en-US" altLang="en-US" smtClean="0"/>
              <a:t>Manusia yang agung adalah mereka yang mengetahui bahwa pikiran menguasai dunia (Emerson)</a:t>
            </a:r>
          </a:p>
          <a:p>
            <a:r>
              <a:rPr lang="en-US" altLang="en-US" smtClean="0"/>
              <a:t>Pikiran adalah tempatnya sendiri dan pikiran ini saja dapat membuat sorga dari neraka atau neraka dari sorga (Milton)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Tidak ada yang baik atau buruk kecuali bahwa pikiran membuatnya demikian (Shakespeare)</a:t>
            </a:r>
          </a:p>
          <a:p>
            <a:r>
              <a:rPr lang="en-US" altLang="en-US" smtClean="0"/>
              <a:t>Cogito Ergo sum (Descartes)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smtClean="0"/>
              <a:t>So, Perubahan Mindset</a:t>
            </a:r>
            <a:endParaRPr lang="id-ID" altLang="en-US" smtClean="0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362200"/>
            <a:ext cx="6400800" cy="3276600"/>
          </a:xfrm>
        </p:spPr>
        <p:txBody>
          <a:bodyPr/>
          <a:lstStyle/>
          <a:p>
            <a:pPr eaLnBrk="1" hangingPunct="1"/>
            <a:r>
              <a:rPr lang="en-US" altLang="en-US" smtClean="0"/>
              <a:t>Suatu kesadaran </a:t>
            </a:r>
          </a:p>
          <a:p>
            <a:pPr eaLnBrk="1" hangingPunct="1"/>
            <a:r>
              <a:rPr lang="en-US" altLang="en-US" smtClean="0"/>
              <a:t>untuk melepaskan semua belenggu masa lalu </a:t>
            </a:r>
          </a:p>
          <a:p>
            <a:pPr eaLnBrk="1" hangingPunct="1"/>
            <a:r>
              <a:rPr lang="en-US" altLang="en-US" smtClean="0"/>
              <a:t>menuju pribadi yg berani  tampil beda, kuat dan cepat.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Start </a:t>
            </a:r>
          </a:p>
        </p:txBody>
      </p:sp>
      <p:sp>
        <p:nvSpPr>
          <p:cNvPr id="15363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Keberanian 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	  		  pribadi yg unik, mandiri tangguh</a:t>
            </a:r>
          </a:p>
        </p:txBody>
      </p:sp>
      <p:sp>
        <p:nvSpPr>
          <p:cNvPr id="4" name="Down Arrow 3"/>
          <p:cNvSpPr/>
          <p:nvPr/>
        </p:nvSpPr>
        <p:spPr>
          <a:xfrm>
            <a:off x="2286000" y="2438400"/>
            <a:ext cx="152400" cy="2133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merobah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r>
              <a:rPr lang="en-US" dirty="0" smtClean="0"/>
              <a:t>		</a:t>
            </a:r>
            <a:r>
              <a:rPr lang="en-US" dirty="0" err="1" smtClean="0"/>
              <a:t>tunggu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en-US" dirty="0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Agen of change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Manusia mengeksplorasi lingkungan</a:t>
            </a:r>
          </a:p>
          <a:p>
            <a:r>
              <a:rPr lang="en-US" altLang="en-US" smtClean="0"/>
              <a:t>Manusia memanifulasi dirinya</a:t>
            </a:r>
          </a:p>
          <a:p>
            <a:r>
              <a:rPr lang="en-US" altLang="en-US" smtClean="0"/>
              <a:t>Mengembangkan pengetahuannya</a:t>
            </a:r>
          </a:p>
          <a:p>
            <a:r>
              <a:rPr lang="en-US" altLang="en-US" smtClean="0"/>
              <a:t>Melakukan try and error, memodifikasi</a:t>
            </a:r>
          </a:p>
          <a:p>
            <a:r>
              <a:rPr lang="en-US" altLang="en-US" smtClean="0"/>
              <a:t>Lalu Manusia mencipta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ingatlah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Bahwa kebiasaan anda setiap hari selalu menampilkan keyakinan terdalam Anda</a:t>
            </a:r>
          </a:p>
          <a:p>
            <a:r>
              <a:rPr lang="en-US" altLang="en-US" smtClean="0"/>
              <a:t>Bahwa kehidupan dapat berubah dengan sebuah keputusan</a:t>
            </a:r>
          </a:p>
          <a:p>
            <a:r>
              <a:rPr lang="en-US" altLang="en-US" smtClean="0"/>
              <a:t>Bahwa orang sukses menghabiskan sisa hidup mereka dengan mempertahankan dan membangun keputusan yg telah mengubah kehidupan mereka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ingatlah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Bahwa memasukkan pola pikir baru dan mengubah kebiasaan harian memerlukan konsistensi &amp; komitmen hingga anda pada akhirnya menjadi terbiasa dengan sendirinya.</a:t>
            </a:r>
          </a:p>
          <a:p>
            <a:r>
              <a:rPr lang="en-US" altLang="en-US" smtClean="0"/>
              <a:t>Bahwa orang yang sering menyangkal realita baru atau berpikir negatif sesungguhnya hidup dalam belenggu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Ingatlah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Bahwa tidak ada sesuatu yg akan berhasil sebelum kita berkomitmen melakukannya</a:t>
            </a:r>
          </a:p>
          <a:p>
            <a:r>
              <a:rPr lang="en-US" altLang="en-US" smtClean="0"/>
              <a:t>Bahwa pikiran kita adalah pencipta kehidupan kita </a:t>
            </a:r>
          </a:p>
          <a:p>
            <a:r>
              <a:rPr lang="en-US" altLang="en-US" smtClean="0"/>
              <a:t>Mulailah berobah dari pola pikir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Cepat atau lambat sipemenang adalah mereka yg berpikir dan sanggup melakukan sesuatu</a:t>
            </a:r>
          </a:p>
          <a:p>
            <a:r>
              <a:rPr lang="en-US" altLang="en-US" smtClean="0"/>
              <a:t>Berubahlah ‘ jika anda ingin melihat dunia ini dengan sesungguhnya</a:t>
            </a:r>
          </a:p>
        </p:txBody>
      </p:sp>
    </p:spTree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Pembelajaran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Memberikan pemahaman tentang mindset dan  pentingnya perubahannya</a:t>
            </a:r>
          </a:p>
          <a:p>
            <a:pPr eaLnBrk="1" hangingPunct="1"/>
            <a:r>
              <a:rPr lang="en-US" altLang="en-US" smtClean="0"/>
              <a:t>Membuat perubahan bagi anda dalam membangun pola pikir  </a:t>
            </a:r>
          </a:p>
          <a:p>
            <a:pPr eaLnBrk="1" hangingPunct="1"/>
            <a:r>
              <a:rPr lang="en-US" altLang="en-US" smtClean="0"/>
              <a:t>Mengikis pengalaman  masa lalu yang berdampak negatif dalam pembentukan sikap dan pola pikir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7391400" cy="990600"/>
          </a:xfrm>
        </p:spPr>
        <p:txBody>
          <a:bodyPr/>
          <a:lstStyle/>
          <a:p>
            <a:r>
              <a:rPr lang="en-US" altLang="en-US" smtClean="0"/>
              <a:t>Pengembangan Kebiasaan Positif Baru Sbg Penunjang Wirausaha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Kebiasaan memisahkan kas usaha dengan kas pribadi</a:t>
            </a:r>
          </a:p>
          <a:p>
            <a:r>
              <a:rPr lang="en-US" altLang="en-US" smtClean="0"/>
              <a:t>Kepekaan terhadap kebutuhan orang lain</a:t>
            </a:r>
          </a:p>
          <a:p>
            <a:r>
              <a:rPr lang="en-US" altLang="en-US" smtClean="0"/>
              <a:t>Menghasilkan sesuatu</a:t>
            </a:r>
          </a:p>
          <a:p>
            <a:r>
              <a:rPr lang="en-US" altLang="en-US" smtClean="0"/>
              <a:t>Menjaga mutu</a:t>
            </a:r>
          </a:p>
          <a:p>
            <a:r>
              <a:rPr lang="en-US" altLang="en-US" smtClean="0"/>
              <a:t>Mencari jalan keluar</a:t>
            </a:r>
          </a:p>
          <a:p>
            <a:r>
              <a:rPr lang="en-US" altLang="en-US" smtClean="0"/>
              <a:t>Mengambil keputusan dengan terampil</a:t>
            </a:r>
          </a:p>
          <a:p>
            <a:r>
              <a:rPr lang="en-US" altLang="en-US" smtClean="0"/>
              <a:t>Belajar dari pengalaman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Mengamati</a:t>
            </a:r>
            <a:r>
              <a:rPr lang="en-US" dirty="0" smtClean="0"/>
              <a:t> orang lain</a:t>
            </a:r>
          </a:p>
          <a:p>
            <a:pPr>
              <a:defRPr/>
            </a:pP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Kebiasaan berpikir kreatif</a:t>
            </a:r>
          </a:p>
          <a:p>
            <a:r>
              <a:rPr lang="en-US" altLang="en-US" smtClean="0"/>
              <a:t>Berdisiplin</a:t>
            </a:r>
          </a:p>
          <a:p>
            <a:r>
              <a:rPr lang="en-US" altLang="en-US" smtClean="0"/>
              <a:t>Menepati Waktu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Perlu disadari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Segala perubahan sulit awalnya,</a:t>
            </a:r>
          </a:p>
          <a:p>
            <a:r>
              <a:rPr lang="en-US" altLang="en-US" smtClean="0"/>
              <a:t>Sedikit berantakan dalam prosesnya,</a:t>
            </a:r>
          </a:p>
          <a:p>
            <a:r>
              <a:rPr lang="en-US" altLang="en-US" smtClean="0"/>
              <a:t>Dan sangat luar biasa hasilnya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Aspek2 Yg Perlu Dikenali Utk dikembangkan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Perilaku</a:t>
            </a:r>
          </a:p>
          <a:p>
            <a:r>
              <a:rPr lang="en-US" altLang="en-US" smtClean="0"/>
              <a:t>Sikap                                Kebiasaan</a:t>
            </a:r>
          </a:p>
          <a:p>
            <a:r>
              <a:rPr lang="en-US" altLang="en-US" smtClean="0"/>
              <a:t>Sistem nilai Wirausaha</a:t>
            </a:r>
          </a:p>
          <a:p>
            <a:endParaRPr lang="en-US" altLang="en-US" smtClean="0"/>
          </a:p>
        </p:txBody>
      </p:sp>
      <p:sp>
        <p:nvSpPr>
          <p:cNvPr id="4" name="Right Brace 3"/>
          <p:cNvSpPr/>
          <p:nvPr/>
        </p:nvSpPr>
        <p:spPr>
          <a:xfrm>
            <a:off x="5029200" y="1828800"/>
            <a:ext cx="3810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Sikap positif bersumber dari reaksi berantai dari pikiran yg positif.</a:t>
            </a:r>
          </a:p>
          <a:p>
            <a:r>
              <a:rPr lang="en-US" altLang="en-US" smtClean="0"/>
              <a:t>Sikap positif adalah magnet bagi hasil yg positif.</a:t>
            </a:r>
          </a:p>
        </p:txBody>
      </p:sp>
    </p:spTree>
  </p:cSld>
  <p:clrMapOvr>
    <a:masterClrMapping/>
  </p:clrMapOvr>
  <p:transition>
    <p:blinds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Teknik Yg Digunakan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Metode mawas diri</a:t>
            </a:r>
          </a:p>
          <a:p>
            <a:r>
              <a:rPr lang="en-US" altLang="en-US" smtClean="0"/>
              <a:t>Umpan balik</a:t>
            </a:r>
          </a:p>
          <a:p>
            <a:r>
              <a:rPr lang="en-US" altLang="en-US" smtClean="0"/>
              <a:t>Tanggapan kelompok masyarakat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z="3600" smtClean="0"/>
              <a:t>Pelajaran Apa Yang Kita Dapat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id-ID" altLang="en-US" smtClean="0"/>
              <a:t>1. Balita berlatih berjalan karena “motivasi kuat” setelah bosan merangkak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id-ID" altLang="en-US" smtClean="0"/>
              <a:t>2. Balita berlatih berjalan karena “tidak banyak berpikir r</a:t>
            </a:r>
            <a:r>
              <a:rPr lang="en-US" altLang="en-US" smtClean="0"/>
              <a:t>i</a:t>
            </a:r>
            <a:r>
              <a:rPr lang="id-ID" altLang="en-US" smtClean="0"/>
              <a:t>siko”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id-ID" altLang="en-US" smtClean="0"/>
              <a:t>3. TAMBAHKAN list ini:</a:t>
            </a:r>
            <a:r>
              <a:rPr lang="en-US" altLang="en-US" smtClean="0"/>
              <a:t> ____________________________________________________________________________________________________________________________________</a:t>
            </a:r>
            <a:endParaRPr lang="id-ID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3600" smtClean="0"/>
              <a:t>Hambatan Perpepsi Memulai Usaha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Merasa Sudah </a:t>
            </a:r>
            <a:r>
              <a:rPr lang="id-ID" altLang="en-US" smtClean="0"/>
              <a:t>Terlalu Tua</a:t>
            </a:r>
            <a:r>
              <a:rPr lang="en-US" altLang="en-US" smtClean="0"/>
              <a:t> atau Merasa Terlalu Muda</a:t>
            </a:r>
            <a:endParaRPr lang="id-ID" altLang="en-US" smtClean="0"/>
          </a:p>
          <a:p>
            <a:r>
              <a:rPr lang="id-ID" altLang="en-US" smtClean="0"/>
              <a:t>Tidak Berbakat</a:t>
            </a:r>
          </a:p>
          <a:p>
            <a:r>
              <a:rPr lang="id-ID" altLang="en-US" smtClean="0"/>
              <a:t>Tidak Punya Modal</a:t>
            </a:r>
            <a:r>
              <a:rPr lang="en-US" altLang="en-US" smtClean="0"/>
              <a:t> (uang)</a:t>
            </a:r>
            <a:r>
              <a:rPr lang="id-ID" altLang="en-US" smtClean="0"/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en-US" smtClean="0"/>
              <a:t>Siapa Bilang 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 smtClean="0"/>
              <a:t>Terlalu muda                                             Ingatlah Elang gumilang pengusaha properti yang suskses dimasa muda, Kakak beradik Marselinus Halim &amp; Mario Halim yang sukses di MLM IT diusia 22 tahun, dsb.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/>
              <a:t>Terlalu Tua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d-ID" altLang="en-US" sz="3000" smtClean="0"/>
              <a:t>	Ingat </a:t>
            </a:r>
            <a:r>
              <a:rPr lang="en-US" altLang="en-US" sz="3000" smtClean="0"/>
              <a:t>lah, </a:t>
            </a:r>
            <a:r>
              <a:rPr lang="id-ID" altLang="en-US" sz="3000" smtClean="0"/>
              <a:t>Kolonel Sander pendiri KFC memulai bisnis pada umur 70 tahun</a:t>
            </a:r>
          </a:p>
          <a:p>
            <a:pPr eaLnBrk="1" hangingPunct="1">
              <a:lnSpc>
                <a:spcPct val="80000"/>
              </a:lnSpc>
            </a:pPr>
            <a:r>
              <a:rPr lang="id-ID" altLang="en-US" sz="3000" smtClean="0"/>
              <a:t>Tidak  Berbakat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d-ID" altLang="en-US" sz="3000" smtClean="0"/>
              <a:t>	Ingat </a:t>
            </a:r>
            <a:r>
              <a:rPr lang="en-US" altLang="en-US" sz="3000" smtClean="0"/>
              <a:t>lah, </a:t>
            </a:r>
            <a:r>
              <a:rPr lang="id-ID" altLang="en-US" sz="3000" smtClean="0"/>
              <a:t>Brian si kaki satu memulai bisnis karena “kepepet” </a:t>
            </a:r>
            <a:r>
              <a:rPr lang="en-US" altLang="en-US" sz="3000" smtClean="0"/>
              <a:t>dan tidak</a:t>
            </a:r>
            <a:r>
              <a:rPr lang="id-ID" altLang="en-US" sz="3000" smtClean="0"/>
              <a:t> bisa </a:t>
            </a:r>
            <a:r>
              <a:rPr lang="en-US" altLang="en-US" sz="3000" smtClean="0"/>
              <a:t>men</a:t>
            </a:r>
            <a:r>
              <a:rPr lang="id-ID" altLang="en-US" sz="3000" smtClean="0"/>
              <a:t>cari kerja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altLang="en-US" sz="360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mengabaikan segala yg membatasi kreativitas anda. </a:t>
            </a:r>
          </a:p>
          <a:p>
            <a:pPr eaLnBrk="1" hangingPunct="1"/>
            <a:r>
              <a:rPr lang="en-US" altLang="en-US" sz="2800" smtClean="0"/>
              <a:t>Mengenalkan mindset entrepreneur sebagai pola baru</a:t>
            </a:r>
          </a:p>
          <a:p>
            <a:pPr eaLnBrk="1" hangingPunct="1"/>
            <a:r>
              <a:rPr lang="en-US" altLang="en-US" sz="2800" smtClean="0"/>
              <a:t>memaksimalkan potensi terbesar anda , menjadi orang yang paling produktif,</a:t>
            </a:r>
          </a:p>
          <a:p>
            <a:pPr eaLnBrk="1" hangingPunct="1"/>
            <a:r>
              <a:rPr lang="en-US" altLang="en-US" sz="2800" smtClean="0"/>
              <a:t>menciptakan tingkat kesuksesan yg abadi</a:t>
            </a:r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Siapa bilang …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d-ID" altLang="en-US" smtClean="0"/>
              <a:t>Tidak </a:t>
            </a:r>
            <a:r>
              <a:rPr lang="en-US" altLang="en-US" smtClean="0"/>
              <a:t>P</a:t>
            </a:r>
            <a:r>
              <a:rPr lang="id-ID" altLang="en-US" smtClean="0"/>
              <a:t>unya </a:t>
            </a:r>
            <a:r>
              <a:rPr lang="en-US" altLang="en-US" smtClean="0"/>
              <a:t>M</a:t>
            </a:r>
            <a:r>
              <a:rPr lang="id-ID" altLang="en-US" smtClean="0"/>
              <a:t>odal</a:t>
            </a:r>
            <a:r>
              <a:rPr lang="en-US" altLang="en-US" smtClean="0"/>
              <a:t>				      I</a:t>
            </a:r>
            <a:r>
              <a:rPr lang="id-ID" altLang="en-US" smtClean="0"/>
              <a:t>ngat</a:t>
            </a:r>
            <a:r>
              <a:rPr lang="en-US" altLang="en-US" smtClean="0"/>
              <a:t> lah,</a:t>
            </a:r>
            <a:r>
              <a:rPr lang="id-ID" altLang="en-US" smtClean="0"/>
              <a:t> </a:t>
            </a:r>
            <a:r>
              <a:rPr lang="en-US" altLang="en-US" smtClean="0"/>
              <a:t>Dr. Purnomo memulai usahanya dengan memanfaatkan mobil tetangga. Chairul Tanjung sianak singkong. </a:t>
            </a:r>
            <a:r>
              <a:rPr lang="id-ID" altLang="en-US" smtClean="0"/>
              <a:t>Onasis memulai bisnis kapal angkut dengan OPM (</a:t>
            </a:r>
            <a:r>
              <a:rPr lang="id-ID" altLang="en-US" i="1" smtClean="0"/>
              <a:t>Other People Money</a:t>
            </a:r>
            <a:r>
              <a:rPr lang="id-ID" altLang="en-US" smtClean="0"/>
              <a:t>)</a:t>
            </a:r>
            <a:r>
              <a:rPr lang="en-US" altLang="en-US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Tidak memiliki fasilitas			           Ingat Bill Gates pemilik Microsof yang memulai dari garasi rumah	</a:t>
            </a:r>
            <a:endParaRPr lang="id-ID" altLang="en-US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id-ID" altLang="en-US" smtClean="0"/>
              <a:t>	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Harapan kita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Ambillah tindakan dengan tidak membuat banyak alasan untuk tidak mendapatkan apa yang anda impikan</a:t>
            </a:r>
          </a:p>
          <a:p>
            <a:r>
              <a:rPr lang="en-US" altLang="en-US" smtClean="0"/>
              <a:t>Anda tentu tahu jika banyak orang membuat alasan biasanya pecundang, harus diingat orang sukses mengambil tindakan </a:t>
            </a:r>
          </a:p>
          <a:p>
            <a:r>
              <a:rPr lang="en-US" altLang="en-US" smtClean="0"/>
              <a:t>Just do it …………….tunggu hasilnya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4819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d-ID" altLang="en-US" b="1" smtClean="0"/>
              <a:t>	</a:t>
            </a:r>
            <a:r>
              <a:rPr lang="en-US" altLang="en-US" sz="4000" b="1" i="1" smtClean="0"/>
              <a:t>"Kalau Anda menginginkan perubahan kecil dalam hidup,</a:t>
            </a:r>
            <a:r>
              <a:rPr lang="id-ID" altLang="en-US" sz="4000" b="1" i="1" smtClean="0"/>
              <a:t> ubahlah</a:t>
            </a:r>
            <a:r>
              <a:rPr lang="en-US" altLang="en-US" sz="4000" b="1" i="1" smtClean="0"/>
              <a:t> perilaku Anda. Tetapi bila Anda menginginkan perubahan yang besar dan mendasar, </a:t>
            </a:r>
            <a:r>
              <a:rPr lang="id-ID" altLang="en-US" sz="4000" b="1" i="1" smtClean="0"/>
              <a:t>ubahlah</a:t>
            </a:r>
            <a:r>
              <a:rPr lang="en-US" altLang="en-US" sz="4000" b="1" i="1" smtClean="0"/>
              <a:t> p</a:t>
            </a:r>
            <a:r>
              <a:rPr lang="id-ID" altLang="en-US" sz="4000" b="1" i="1" smtClean="0"/>
              <a:t>ola pikir</a:t>
            </a:r>
            <a:r>
              <a:rPr lang="en-US" altLang="en-US" sz="4000" b="1" i="1" smtClean="0"/>
              <a:t> Anda."</a:t>
            </a:r>
            <a:r>
              <a:rPr lang="en-US" altLang="en-US" b="1" smtClean="0"/>
              <a:t> 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- Stephen Covey</a:t>
            </a:r>
            <a:endParaRPr lang="id-ID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Tahukah anda 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Kita semua , lebih dari yang kita sadari</a:t>
            </a:r>
          </a:p>
          <a:p>
            <a:r>
              <a:rPr lang="en-US" altLang="en-US" smtClean="0"/>
              <a:t>Kita adalah produk dari cara berpikir disekeliling kita</a:t>
            </a:r>
          </a:p>
          <a:p>
            <a:r>
              <a:rPr lang="en-US" altLang="en-US" smtClean="0"/>
              <a:t>Dan kebanyakan dari cara berpikir kita adalah kecil, tidak besar</a:t>
            </a:r>
          </a:p>
          <a:p>
            <a:r>
              <a:rPr lang="en-US" altLang="en-US" smtClean="0"/>
              <a:t>Semua di sekeliling kita adalah lingkungan yang berusaha menarik kita ke bawah keadaan yg sedang-sedang saja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mybaby"/>
          <p:cNvPicPr>
            <a:picLocks noChangeAspect="1" noChangeArrowheads="1"/>
          </p:cNvPicPr>
          <p:nvPr/>
        </p:nvPicPr>
        <p:blipFill>
          <a:blip r:embed="rId2">
            <a:lum bright="42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33400"/>
            <a:ext cx="4198938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2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Setiap hari seorang manusia melakukan self-talk sebanyak 55.000 s/d 60.000 kali</a:t>
            </a: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S</a:t>
            </a: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ayangnya 77% </a:t>
            </a: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statement yang diucapkan </a:t>
            </a: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bersifat negatif dan melemahkan diri kita (</a:t>
            </a:r>
            <a:r>
              <a:rPr lang="id-ID" altLang="en-US" sz="2400" i="1" smtClean="0">
                <a:latin typeface="Myriad Pro" panose="020B0503030403020204" pitchFamily="34" charset="0"/>
                <a:cs typeface="Arial" panose="020B0604020202020204" pitchFamily="34" charset="0"/>
              </a:rPr>
              <a:t>Deepak Chopra).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id-ID" altLang="en-US" sz="2400" smtClean="0">
              <a:latin typeface="Myriad Pro" panose="020B0503030403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kurang </a:t>
            </a: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mampu</a:t>
            </a: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”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sudah terlambat untuk berubah dan menjadi orang sukses”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sudah terlalu tua untuk sekolah lagi”</a:t>
            </a:r>
            <a:endParaRPr lang="en-US" altLang="en-US" sz="2400" smtClean="0">
              <a:latin typeface="Myriad Pro" panose="020B0503030403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bodoh”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tidak berbakat bisnis”</a:t>
            </a:r>
            <a:endParaRPr lang="id-ID" altLang="en-US" sz="2400" smtClean="0">
              <a:latin typeface="Myriad Pro" panose="020B0503030403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“Saya Cuma berasal dari </a:t>
            </a:r>
            <a:r>
              <a:rPr lang="id-ID" altLang="en-US" sz="2400" smtClean="0">
                <a:latin typeface="Myriad Pro" panose="020B0503030403020204" pitchFamily="34" charset="0"/>
                <a:cs typeface="Arial" panose="020B0604020202020204" pitchFamily="34" charset="0"/>
              </a:rPr>
              <a:t>... </a:t>
            </a:r>
            <a:endParaRPr lang="en-US" altLang="en-US" sz="1600" smtClean="0">
              <a:latin typeface="Myriad Pro" panose="020B0503030403020204" pitchFamily="34" charset="0"/>
              <a:cs typeface="Arial" panose="020B0604020202020204" pitchFamily="34" charset="0"/>
            </a:endParaRPr>
          </a:p>
          <a:p>
            <a:endParaRPr lang="en-US" altLang="en-US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Lingkungan sering mengatakan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Apa yg akan terjadi, terjadilah</a:t>
            </a:r>
          </a:p>
          <a:p>
            <a:r>
              <a:rPr lang="en-US" altLang="en-US" smtClean="0"/>
              <a:t>Takdir anda berada diluar kendali anda</a:t>
            </a:r>
          </a:p>
          <a:p>
            <a:r>
              <a:rPr lang="en-US" altLang="en-US" smtClean="0"/>
              <a:t>Bahwa perjalanan hidup ditentukan garis tangan</a:t>
            </a:r>
          </a:p>
          <a:p>
            <a:r>
              <a:rPr lang="en-US" altLang="en-US" smtClean="0"/>
              <a:t>Tak ada yang mampu merobah takdir</a:t>
            </a:r>
          </a:p>
          <a:p>
            <a:r>
              <a:rPr lang="en-US" altLang="en-US" smtClean="0"/>
              <a:t>Sekeras apapun anda berusaha …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Lupakan mimpi-mimpi itu, lupakan rumah indah itu</a:t>
            </a:r>
          </a:p>
          <a:p>
            <a:r>
              <a:rPr lang="en-US" altLang="en-US" smtClean="0"/>
              <a:t>Keberhasilan adalah milik orang yang memiliki kekuasaan</a:t>
            </a:r>
          </a:p>
          <a:p>
            <a:r>
              <a:rPr lang="en-US" altLang="en-US" smtClean="0"/>
              <a:t>Ibarat pungguk merindukan bulan</a:t>
            </a:r>
          </a:p>
          <a:p>
            <a:r>
              <a:rPr lang="en-US" altLang="en-US" smtClean="0"/>
              <a:t>Tidak ada tempat dipuncak untuk orang seperti kita, sadarlah siapa kita</a:t>
            </a:r>
          </a:p>
          <a:p>
            <a:r>
              <a:rPr lang="en-US" altLang="en-US" smtClean="0"/>
              <a:t>Mundurlah, berpalinglah dan nantikanlah apa yang datang pada anda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Suatu Kebenaran</a:t>
            </a:r>
            <a:endParaRPr lang="id-ID" altLang="en-US" sz="3600" smtClean="0"/>
          </a:p>
        </p:txBody>
      </p:sp>
      <p:sp>
        <p:nvSpPr>
          <p:cNvPr id="6147" name="Conten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Bahwa anda adalah unggul</a:t>
            </a:r>
          </a:p>
          <a:p>
            <a:pPr eaLnBrk="1" hangingPunct="1"/>
            <a:r>
              <a:rPr lang="en-US" altLang="en-US" smtClean="0"/>
              <a:t>Bahwa kehidupan anda adalah suatu hal yg luar biasa</a:t>
            </a:r>
          </a:p>
          <a:p>
            <a:pPr eaLnBrk="1" hangingPunct="1"/>
            <a:r>
              <a:rPr lang="en-US" altLang="en-US" smtClean="0"/>
              <a:t>Bahwa Tuhan …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Dalam Rentang waktu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menjalani</a:t>
            </a:r>
            <a:r>
              <a:rPr lang="en-US" dirty="0" smtClean="0"/>
              <a:t> proses </a:t>
            </a:r>
            <a:r>
              <a:rPr lang="en-US" dirty="0" err="1" smtClean="0"/>
              <a:t>pemapanan</a:t>
            </a:r>
            <a:r>
              <a:rPr lang="en-US" dirty="0" smtClean="0"/>
              <a:t> : </a:t>
            </a:r>
          </a:p>
          <a:p>
            <a:pPr>
              <a:defRPr/>
            </a:pPr>
            <a:r>
              <a:rPr lang="en-US" dirty="0" err="1" smtClean="0"/>
              <a:t>dari</a:t>
            </a:r>
            <a:r>
              <a:rPr lang="en-US" dirty="0" smtClean="0"/>
              <a:t> anak2 – </a:t>
            </a:r>
            <a:r>
              <a:rPr lang="en-US" dirty="0" err="1" smtClean="0"/>
              <a:t>remaja</a:t>
            </a:r>
            <a:r>
              <a:rPr lang="en-US" dirty="0" smtClean="0"/>
              <a:t> – </a:t>
            </a:r>
            <a:r>
              <a:rPr lang="en-US" dirty="0" err="1" smtClean="0"/>
              <a:t>dewasa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- </a:t>
            </a:r>
            <a:r>
              <a:rPr lang="en-US" dirty="0" err="1" smtClean="0"/>
              <a:t>kebebasan</a:t>
            </a:r>
            <a:endParaRPr lang="id-ID" dirty="0" smtClean="0"/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- </a:t>
            </a:r>
            <a:r>
              <a:rPr lang="en-US" dirty="0" err="1" smtClean="0"/>
              <a:t>kuat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– </a:t>
            </a:r>
            <a:r>
              <a:rPr lang="en-US" dirty="0" err="1" smtClean="0"/>
              <a:t>t.j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– </a:t>
            </a:r>
            <a:r>
              <a:rPr lang="en-US" dirty="0" err="1" smtClean="0"/>
              <a:t>pemberi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pengikut</a:t>
            </a:r>
            <a:r>
              <a:rPr lang="en-US" dirty="0" smtClean="0"/>
              <a:t> – </a:t>
            </a:r>
            <a:r>
              <a:rPr lang="en-US" dirty="0" err="1" smtClean="0"/>
              <a:t>pemimpin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 </a:t>
            </a:r>
            <a:r>
              <a:rPr lang="en-US" dirty="0" err="1" smtClean="0"/>
              <a:t>konsumtif</a:t>
            </a:r>
            <a:r>
              <a:rPr lang="en-US" dirty="0" smtClean="0"/>
              <a:t> - </a:t>
            </a:r>
            <a:r>
              <a:rPr lang="en-US" dirty="0" err="1" smtClean="0"/>
              <a:t>produktif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</TotalTime>
  <Words>820</Words>
  <Application>Microsoft Office PowerPoint</Application>
  <PresentationFormat>On-screen Show (4:3)</PresentationFormat>
  <Paragraphs>148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Impact</vt:lpstr>
      <vt:lpstr>Calibri</vt:lpstr>
      <vt:lpstr>ＭＳ Ｐゴシック</vt:lpstr>
      <vt:lpstr>Myriad Pro</vt:lpstr>
      <vt:lpstr>3_Custom Design</vt:lpstr>
      <vt:lpstr> </vt:lpstr>
      <vt:lpstr>Tujuan Pembelajaran</vt:lpstr>
      <vt:lpstr>PowerPoint Presentation</vt:lpstr>
      <vt:lpstr>Tahukah anda ?</vt:lpstr>
      <vt:lpstr>PowerPoint Presentation</vt:lpstr>
      <vt:lpstr>Lingkungan sering mengatakan</vt:lpstr>
      <vt:lpstr>So</vt:lpstr>
      <vt:lpstr>Suatu Kebenaran</vt:lpstr>
      <vt:lpstr>Dalam Rentang waktu</vt:lpstr>
      <vt:lpstr>Pemikiran Orang Besar</vt:lpstr>
      <vt:lpstr>PowerPoint Presentation</vt:lpstr>
      <vt:lpstr>So, Perubahan Mindset</vt:lpstr>
      <vt:lpstr>Start </vt:lpstr>
      <vt:lpstr>PowerPoint Presentation</vt:lpstr>
      <vt:lpstr>Agen of change</vt:lpstr>
      <vt:lpstr>ingatlah</vt:lpstr>
      <vt:lpstr>ingatlah</vt:lpstr>
      <vt:lpstr>Ingatlah</vt:lpstr>
      <vt:lpstr>PowerPoint Presentation</vt:lpstr>
      <vt:lpstr>Pengembangan Kebiasaan Positif Baru Sbg Penunjang Wirausaha</vt:lpstr>
      <vt:lpstr>PowerPoint Presentation</vt:lpstr>
      <vt:lpstr>PowerPoint Presentation</vt:lpstr>
      <vt:lpstr>Perlu disadari</vt:lpstr>
      <vt:lpstr>Aspek2 Yg Perlu Dikenali Utk dikembangkan</vt:lpstr>
      <vt:lpstr>PowerPoint Presentation</vt:lpstr>
      <vt:lpstr>Teknik Yg Digunakan </vt:lpstr>
      <vt:lpstr>Pelajaran Apa Yang Kita Dapat </vt:lpstr>
      <vt:lpstr>Hambatan Perpepsi Memulai Usaha</vt:lpstr>
      <vt:lpstr>Siapa Bilang ....</vt:lpstr>
      <vt:lpstr>Siapa bilang …</vt:lpstr>
      <vt:lpstr>Harapan kita</vt:lpstr>
      <vt:lpstr>PowerPoint Presentation</vt:lpstr>
    </vt:vector>
  </TitlesOfParts>
  <Company>Private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</dc:creator>
  <cp:lastModifiedBy>UMA</cp:lastModifiedBy>
  <cp:revision>153</cp:revision>
  <dcterms:created xsi:type="dcterms:W3CDTF">2009-06-08T12:45:18Z</dcterms:created>
  <dcterms:modified xsi:type="dcterms:W3CDTF">2020-07-29T02:20:27Z</dcterms:modified>
</cp:coreProperties>
</file>