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5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32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6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61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6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2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3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2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4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2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4D959-C8D8-40FE-BD88-16968BBDEC15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30E10-DFB0-4510-802A-D613EE2B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2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Frequency Distribution List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36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id-ID" dirty="0" smtClean="0"/>
              <a:t>Distribusi </a:t>
            </a:r>
            <a:r>
              <a:rPr lang="id-ID" dirty="0"/>
              <a:t>Frekuensi </a:t>
            </a:r>
            <a:r>
              <a:rPr lang="id-ID" dirty="0" smtClean="0"/>
              <a:t>Tunggal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Frekuansi</a:t>
            </a:r>
            <a:r>
              <a:rPr lang="en-US" dirty="0" smtClean="0"/>
              <a:t> </a:t>
            </a:r>
            <a:r>
              <a:rPr lang="en-US" dirty="0" err="1" smtClean="0"/>
              <a:t>Bergolong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Frekuansi</a:t>
            </a:r>
            <a:r>
              <a:rPr lang="en-US" dirty="0" smtClean="0"/>
              <a:t> </a:t>
            </a:r>
            <a:r>
              <a:rPr lang="en-US" dirty="0" err="1" smtClean="0"/>
              <a:t>Kumulatif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99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Distribusi</a:t>
            </a:r>
            <a:r>
              <a:rPr lang="en-US" dirty="0" smtClean="0"/>
              <a:t> Tunggal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469267"/>
              </p:ext>
            </p:extLst>
          </p:nvPr>
        </p:nvGraphicFramePr>
        <p:xfrm>
          <a:off x="1676400" y="2667000"/>
          <a:ext cx="5867400" cy="2819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8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9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4849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Nilai</a:t>
                      </a:r>
                    </a:p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(X)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Frekuensi</a:t>
                      </a:r>
                    </a:p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(f)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Jumlah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 dirty="0">
                          <a:effectLst/>
                        </a:rPr>
                        <a:t>72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790808"/>
            <a:ext cx="868679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id-ID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 2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id-ID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 NILAI BERHITUNG 72 ORANG MURID  SDX DI KOTAMEDAN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402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Bergolong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717266"/>
              </p:ext>
            </p:extLst>
          </p:nvPr>
        </p:nvGraphicFramePr>
        <p:xfrm>
          <a:off x="838200" y="2492763"/>
          <a:ext cx="7360920" cy="3513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2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7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143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Kelompok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Nilai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Frekuensi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(f)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21-23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18-20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15-17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12-14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9-11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6-8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3-5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966"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>
                          <a:effectLst/>
                        </a:rPr>
                        <a:t>Jumlah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en-US" sz="1200" dirty="0">
                          <a:effectLst/>
                        </a:rPr>
                        <a:t>71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1938764"/>
            <a:ext cx="80772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 3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1"/>
          <p:cNvSpPr>
            <a:spLocks noChangeShapeType="1"/>
          </p:cNvSpPr>
          <p:nvPr/>
        </p:nvSpPr>
        <p:spPr bwMode="auto">
          <a:xfrm>
            <a:off x="2667000" y="2215763"/>
            <a:ext cx="4156075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1580284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 HASIL </a:t>
            </a:r>
            <a:r>
              <a:rPr kumimoji="0" lang="id-ID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TEST AKADEMIK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DARI CALON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MAHASISWA TAHUN </a:t>
            </a:r>
            <a:r>
              <a:rPr kumimoji="0" lang="id-ID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AJARAN2012/2013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377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405423"/>
              </p:ext>
            </p:extLst>
          </p:nvPr>
        </p:nvGraphicFramePr>
        <p:xfrm>
          <a:off x="2362200" y="2743200"/>
          <a:ext cx="4819015" cy="33716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8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8511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Nilai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Frekuensi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Frekuensi Relatif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511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21 – 30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12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12/125 x 100 % =   9,6 %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29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31 – 40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10/125 x 100 % =   8 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29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41 -  50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15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15/125 x 100 % =   12 %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511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51 – 60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22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22/125 x 100 % =   17,6 %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29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61 – 70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8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  8/125 x 100 % =   6,4 %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29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71 – 80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30/125 x 100 % =   24 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511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81 – 90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25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25/125 x 100 % =   20 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929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91 - 100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  3/125 x 100 % =   2,4  %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3004"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Jumlah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125</a:t>
                      </a:r>
                      <a:endParaRPr lang="en-US" sz="95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ea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 dirty="0">
                          <a:effectLst/>
                        </a:rPr>
                        <a:t>                                100 %</a:t>
                      </a:r>
                      <a:endParaRPr lang="en-US" sz="950" dirty="0">
                        <a:solidFill>
                          <a:srgbClr val="141414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0" y="1676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/>
            <a:r>
              <a:rPr lang="id-ID" dirty="0"/>
              <a:t>Nilai Mahasiswa Fak. Psi Untuk Mata Kuliah Statistik  </a:t>
            </a:r>
            <a:endParaRPr lang="en-US" dirty="0"/>
          </a:p>
          <a:p>
            <a:pPr eaLnBrk="0"/>
            <a:r>
              <a:rPr lang="en-US" dirty="0"/>
              <a:t>             </a:t>
            </a:r>
            <a:r>
              <a:rPr lang="en-US" dirty="0" smtClean="0"/>
              <a:t>     </a:t>
            </a:r>
            <a:r>
              <a:rPr lang="id-ID" dirty="0"/>
              <a:t>Pada PTS ‘X” Tahun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8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Kumulatif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171020"/>
              </p:ext>
            </p:extLst>
          </p:nvPr>
        </p:nvGraphicFramePr>
        <p:xfrm>
          <a:off x="1142997" y="2612207"/>
          <a:ext cx="7162802" cy="3407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0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1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7932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 dirty="0">
                          <a:effectLst/>
                        </a:rPr>
                        <a:t>Interval Nilai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Frekuensi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f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cf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dari bawah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cf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dari atas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70 - 74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65 -  69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60 – 64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55 – 59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50 – 54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45 --  49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40 – 44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42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35 – 39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30 - 34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 dirty="0">
                          <a:effectLst/>
                        </a:rPr>
                        <a:t>48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966"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Jumlah 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48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>
                          <a:effectLst/>
                        </a:rPr>
                        <a:t>-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eaLnBrk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" algn="l"/>
                        </a:tabLst>
                      </a:pPr>
                      <a:r>
                        <a:rPr lang="id-ID" sz="1200" dirty="0">
                          <a:effectLst/>
                        </a:rPr>
                        <a:t>-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14400" y="1875854"/>
            <a:ext cx="7620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 CONTOH NILAI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HASIL TEST A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29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Grafik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:</a:t>
            </a:r>
          </a:p>
          <a:p>
            <a:r>
              <a:rPr lang="en-US" dirty="0" smtClean="0"/>
              <a:t>Histogram (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balok</a:t>
            </a:r>
            <a:r>
              <a:rPr lang="en-US" dirty="0" smtClean="0"/>
              <a:t>/</a:t>
            </a:r>
            <a:r>
              <a:rPr lang="en-US" dirty="0" err="1" smtClean="0"/>
              <a:t>batan</a:t>
            </a:r>
            <a:endParaRPr lang="en-US" dirty="0" smtClean="0"/>
          </a:p>
          <a:p>
            <a:r>
              <a:rPr lang="en-US" dirty="0" err="1" smtClean="0"/>
              <a:t>Poligon</a:t>
            </a:r>
            <a:endParaRPr lang="en-US" dirty="0" smtClean="0"/>
          </a:p>
          <a:p>
            <a:r>
              <a:rPr lang="en-US" dirty="0" err="1" smtClean="0"/>
              <a:t>Ogive</a:t>
            </a:r>
            <a:r>
              <a:rPr lang="en-US" dirty="0" smtClean="0"/>
              <a:t> (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endParaRPr lang="en-US" dirty="0" smtClean="0"/>
          </a:p>
          <a:p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(</a:t>
            </a:r>
            <a:r>
              <a:rPr lang="en-US" dirty="0" err="1" smtClean="0"/>
              <a:t>phicart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Diagram </a:t>
            </a:r>
            <a:r>
              <a:rPr lang="en-US" dirty="0" err="1" smtClean="0"/>
              <a:t>pencar</a:t>
            </a:r>
            <a:endParaRPr lang="en-US" dirty="0" smtClean="0"/>
          </a:p>
          <a:p>
            <a:r>
              <a:rPr lang="en-US" dirty="0" err="1" smtClean="0"/>
              <a:t>dll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97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penyajian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, </a:t>
            </a:r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306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328</Words>
  <Application>Microsoft Office PowerPoint</Application>
  <PresentationFormat>On-screen Show (4:3)</PresentationFormat>
  <Paragraphs>142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Frequency Distribution List</vt:lpstr>
      <vt:lpstr>Beberapa Daftar Distribusi</vt:lpstr>
      <vt:lpstr>Distribusi Tunggal</vt:lpstr>
      <vt:lpstr>Distribusi Bergolong</vt:lpstr>
      <vt:lpstr>Distribusi Frekuensi Relatif</vt:lpstr>
      <vt:lpstr>Tabel Distribusi Frekuensi Kumulatif</vt:lpstr>
      <vt:lpstr>Grafik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Daftar Distribusi Frekuansi</dc:title>
  <dc:creator>USER</dc:creator>
  <cp:lastModifiedBy>UMA</cp:lastModifiedBy>
  <cp:revision>8</cp:revision>
  <dcterms:created xsi:type="dcterms:W3CDTF">2020-07-23T03:57:36Z</dcterms:created>
  <dcterms:modified xsi:type="dcterms:W3CDTF">2020-07-29T02:21:07Z</dcterms:modified>
</cp:coreProperties>
</file>