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B7AE5-BDAE-4146-BB86-2EBB5875AF2C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64430-1DE6-4A27-93BD-CC611474F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984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B7AE5-BDAE-4146-BB86-2EBB5875AF2C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64430-1DE6-4A27-93BD-CC611474F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36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B7AE5-BDAE-4146-BB86-2EBB5875AF2C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64430-1DE6-4A27-93BD-CC611474F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432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B7AE5-BDAE-4146-BB86-2EBB5875AF2C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64430-1DE6-4A27-93BD-CC611474F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46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B7AE5-BDAE-4146-BB86-2EBB5875AF2C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64430-1DE6-4A27-93BD-CC611474F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225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B7AE5-BDAE-4146-BB86-2EBB5875AF2C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64430-1DE6-4A27-93BD-CC611474F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595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B7AE5-BDAE-4146-BB86-2EBB5875AF2C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64430-1DE6-4A27-93BD-CC611474F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351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B7AE5-BDAE-4146-BB86-2EBB5875AF2C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64430-1DE6-4A27-93BD-CC611474F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475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B7AE5-BDAE-4146-BB86-2EBB5875AF2C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64430-1DE6-4A27-93BD-CC611474F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87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B7AE5-BDAE-4146-BB86-2EBB5875AF2C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64430-1DE6-4A27-93BD-CC611474F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767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1B7AE5-BDAE-4146-BB86-2EBB5875AF2C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164430-1DE6-4A27-93BD-CC611474F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273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1B7AE5-BDAE-4146-BB86-2EBB5875AF2C}" type="datetimeFigureOut">
              <a:rPr lang="en-US" smtClean="0"/>
              <a:t>7/29/2020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164430-1DE6-4A27-93BD-CC611474F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473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Difference between Quantitative Method and Qualitative Method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Mulia</a:t>
            </a:r>
            <a:r>
              <a:rPr lang="en-US" dirty="0" smtClean="0"/>
              <a:t> </a:t>
            </a:r>
            <a:r>
              <a:rPr lang="en-US" dirty="0" err="1" smtClean="0"/>
              <a:t>Siregar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988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Karakteristik</a:t>
            </a:r>
            <a:r>
              <a:rPr lang="en-US" dirty="0" smtClean="0"/>
              <a:t> Pen. </a:t>
            </a:r>
            <a:r>
              <a:rPr lang="en-US" dirty="0" err="1" smtClean="0"/>
              <a:t>Kuantitatif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Deduktif</a:t>
            </a:r>
            <a:endParaRPr lang="en-US" dirty="0" smtClean="0"/>
          </a:p>
          <a:p>
            <a:r>
              <a:rPr lang="en-US" dirty="0" err="1" smtClean="0"/>
              <a:t>Menguji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/</a:t>
            </a:r>
            <a:r>
              <a:rPr lang="en-US" dirty="0" err="1" smtClean="0"/>
              <a:t>Hipotesis</a:t>
            </a:r>
            <a:endParaRPr lang="en-US" dirty="0" smtClean="0"/>
          </a:p>
          <a:p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endParaRPr lang="en-US" dirty="0" smtClean="0"/>
          </a:p>
          <a:p>
            <a:r>
              <a:rPr lang="en-US" dirty="0" smtClean="0"/>
              <a:t>Proses </a:t>
            </a:r>
            <a:r>
              <a:rPr lang="en-US" dirty="0" err="1" smtClean="0"/>
              <a:t>riset</a:t>
            </a:r>
            <a:r>
              <a:rPr lang="en-US" dirty="0" smtClean="0"/>
              <a:t> </a:t>
            </a:r>
            <a:r>
              <a:rPr lang="en-US" dirty="0" err="1" smtClean="0"/>
              <a:t>terstruktur</a:t>
            </a:r>
            <a:endParaRPr lang="en-US" dirty="0" smtClean="0"/>
          </a:p>
          <a:p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endParaRPr lang="en-US" dirty="0" smtClean="0"/>
          </a:p>
          <a:p>
            <a:r>
              <a:rPr lang="en-US" dirty="0" err="1" smtClean="0"/>
              <a:t>Analisis</a:t>
            </a:r>
            <a:r>
              <a:rPr lang="en-US" dirty="0" smtClean="0"/>
              <a:t> data </a:t>
            </a:r>
            <a:r>
              <a:rPr lang="en-US" dirty="0" err="1" smtClean="0"/>
              <a:t>matematik</a:t>
            </a:r>
            <a:r>
              <a:rPr lang="en-US" dirty="0" smtClean="0"/>
              <a:t>/</a:t>
            </a:r>
            <a:r>
              <a:rPr lang="en-US" dirty="0" err="1" smtClean="0"/>
              <a:t>statistik</a:t>
            </a:r>
            <a:r>
              <a:rPr lang="en-US" dirty="0" smtClean="0"/>
              <a:t> (</a:t>
            </a:r>
            <a:r>
              <a:rPr lang="en-US" dirty="0" err="1" smtClean="0"/>
              <a:t>angka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818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Karakteristik</a:t>
            </a:r>
            <a:r>
              <a:rPr lang="en-US" dirty="0" smtClean="0"/>
              <a:t> Pen. </a:t>
            </a:r>
            <a:r>
              <a:rPr lang="en-US" dirty="0" err="1" smtClean="0"/>
              <a:t>Kualitatif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Induktif</a:t>
            </a:r>
            <a:endParaRPr lang="en-US" dirty="0" smtClean="0"/>
          </a:p>
          <a:p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menguji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endParaRPr lang="en-US" dirty="0" smtClean="0"/>
          </a:p>
          <a:p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variabel</a:t>
            </a:r>
            <a:endParaRPr lang="en-US" dirty="0" smtClean="0"/>
          </a:p>
          <a:p>
            <a:r>
              <a:rPr lang="en-US" dirty="0" err="1" smtClean="0"/>
              <a:t>Prosesnya</a:t>
            </a:r>
            <a:r>
              <a:rPr lang="en-US" dirty="0" smtClean="0"/>
              <a:t> natural (</a:t>
            </a:r>
            <a:r>
              <a:rPr lang="en-US" dirty="0" err="1" smtClean="0"/>
              <a:t>flesibel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Sampel</a:t>
            </a:r>
            <a:r>
              <a:rPr lang="en-US" dirty="0" smtClean="0"/>
              <a:t>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sedikit</a:t>
            </a:r>
            <a:endParaRPr lang="en-US" dirty="0" smtClean="0"/>
          </a:p>
          <a:p>
            <a:r>
              <a:rPr lang="en-US" dirty="0" err="1" smtClean="0"/>
              <a:t>Analisisnya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deskriftif</a:t>
            </a:r>
            <a:r>
              <a:rPr lang="en-US" dirty="0" smtClean="0"/>
              <a:t> (text)</a:t>
            </a:r>
          </a:p>
          <a:p>
            <a:r>
              <a:rPr lang="en-US" dirty="0" err="1" smtClean="0"/>
              <a:t>Analisisnya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mendalam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6408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Macam2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Kuantitatif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Experimental </a:t>
            </a:r>
            <a:r>
              <a:rPr lang="en-US" dirty="0" err="1" smtClean="0"/>
              <a:t>reseach</a:t>
            </a:r>
            <a:r>
              <a:rPr lang="en-US" dirty="0" smtClean="0"/>
              <a:t> (true &amp; Quasi)</a:t>
            </a:r>
          </a:p>
          <a:p>
            <a:r>
              <a:rPr lang="en-US" dirty="0" smtClean="0"/>
              <a:t>Survey</a:t>
            </a:r>
          </a:p>
          <a:p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Korelasional</a:t>
            </a:r>
            <a:endParaRPr lang="en-US" dirty="0" smtClean="0"/>
          </a:p>
          <a:p>
            <a:r>
              <a:rPr lang="en-US" dirty="0" err="1" smtClean="0"/>
              <a:t>Perbandingan</a:t>
            </a:r>
            <a:r>
              <a:rPr lang="en-US" dirty="0" smtClean="0"/>
              <a:t> </a:t>
            </a:r>
            <a:r>
              <a:rPr lang="en-US" dirty="0" err="1" smtClean="0"/>
              <a:t>kausal</a:t>
            </a:r>
            <a:endParaRPr lang="en-US" dirty="0" smtClean="0"/>
          </a:p>
          <a:p>
            <a:r>
              <a:rPr lang="en-US" dirty="0" err="1" smtClean="0"/>
              <a:t>Komparatif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1101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Macam2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Kualitatif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Studi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(case study)</a:t>
            </a:r>
          </a:p>
          <a:p>
            <a:r>
              <a:rPr lang="en-US" dirty="0" err="1" smtClean="0"/>
              <a:t>Etnografi</a:t>
            </a:r>
            <a:endParaRPr lang="en-US" dirty="0" smtClean="0"/>
          </a:p>
          <a:p>
            <a:r>
              <a:rPr lang="en-US" dirty="0" err="1" smtClean="0"/>
              <a:t>Fenomenologi</a:t>
            </a:r>
            <a:endParaRPr lang="en-US" dirty="0" smtClean="0"/>
          </a:p>
          <a:p>
            <a:r>
              <a:rPr lang="en-US" dirty="0" err="1" smtClean="0"/>
              <a:t>Biografi</a:t>
            </a:r>
            <a:endParaRPr lang="en-US" dirty="0" smtClean="0"/>
          </a:p>
          <a:p>
            <a:r>
              <a:rPr lang="en-US" dirty="0" smtClean="0"/>
              <a:t>Grounded </a:t>
            </a:r>
            <a:r>
              <a:rPr lang="en-US" dirty="0" err="1" smtClean="0"/>
              <a:t>teori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8405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Teknik</a:t>
            </a:r>
            <a:r>
              <a:rPr lang="en-US" dirty="0" smtClean="0"/>
              <a:t> </a:t>
            </a:r>
            <a:r>
              <a:rPr lang="en-US" dirty="0" err="1" smtClean="0"/>
              <a:t>Pengumpulan</a:t>
            </a:r>
            <a:r>
              <a:rPr lang="en-US" dirty="0" smtClean="0"/>
              <a:t> Data </a:t>
            </a:r>
            <a:r>
              <a:rPr lang="en-US" dirty="0" err="1" smtClean="0"/>
              <a:t>Kuantitatif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</a:p>
          <a:p>
            <a:r>
              <a:rPr lang="en-US" dirty="0" err="1" smtClean="0"/>
              <a:t>Angket</a:t>
            </a:r>
            <a:r>
              <a:rPr lang="en-US" dirty="0" smtClean="0"/>
              <a:t> (</a:t>
            </a:r>
            <a:r>
              <a:rPr lang="en-US" dirty="0" err="1" smtClean="0"/>
              <a:t>Questionere</a:t>
            </a:r>
            <a:r>
              <a:rPr lang="en-US" dirty="0" smtClean="0"/>
              <a:t> </a:t>
            </a:r>
            <a:r>
              <a:rPr lang="en-US" dirty="0" err="1" smtClean="0"/>
              <a:t>tertutup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Wawancara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endParaRPr lang="en-US" dirty="0" smtClean="0"/>
          </a:p>
          <a:p>
            <a:r>
              <a:rPr lang="en-US" dirty="0" smtClean="0"/>
              <a:t>Focus Group </a:t>
            </a:r>
            <a:r>
              <a:rPr lang="en-US" dirty="0" err="1" smtClean="0"/>
              <a:t>Discution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Dokumen</a:t>
            </a:r>
            <a:r>
              <a:rPr lang="en-US" dirty="0" smtClean="0"/>
              <a:t>/</a:t>
            </a:r>
            <a:r>
              <a:rPr lang="en-US" smtClean="0"/>
              <a:t>artefak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6618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106</Words>
  <Application>Microsoft Office PowerPoint</Application>
  <PresentationFormat>On-screen Show (4:3)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The Difference between Quantitative Method and Qualitative Method</vt:lpstr>
      <vt:lpstr>Karakteristik Pen. Kuantitatif</vt:lpstr>
      <vt:lpstr>Karakteristik Pen. Kualitatif</vt:lpstr>
      <vt:lpstr>Macam2 Penelitian Kuantitatif</vt:lpstr>
      <vt:lpstr>Macam2 Penelitian Kualitatif</vt:lpstr>
      <vt:lpstr>Teknik Pengumpulan Data Kuantitatif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Perbedaan Met. Kuantitatif Dng Met. Kualitatif</dc:title>
  <dc:creator>USER</dc:creator>
  <cp:lastModifiedBy>UMA</cp:lastModifiedBy>
  <cp:revision>4</cp:revision>
  <dcterms:created xsi:type="dcterms:W3CDTF">2020-01-31T05:01:40Z</dcterms:created>
  <dcterms:modified xsi:type="dcterms:W3CDTF">2020-07-29T02:23:51Z</dcterms:modified>
</cp:coreProperties>
</file>