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7C6-E444-45AB-B78F-989B7A8279BE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246-F9FE-42C9-8806-244541E768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61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7C6-E444-45AB-B78F-989B7A8279BE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246-F9FE-42C9-8806-244541E768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72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7C6-E444-45AB-B78F-989B7A8279BE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246-F9FE-42C9-8806-244541E768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433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7C6-E444-45AB-B78F-989B7A8279BE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246-F9FE-42C9-8806-244541E768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144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7C6-E444-45AB-B78F-989B7A8279BE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246-F9FE-42C9-8806-244541E768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574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7C6-E444-45AB-B78F-989B7A8279BE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246-F9FE-42C9-8806-244541E768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983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7C6-E444-45AB-B78F-989B7A8279BE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246-F9FE-42C9-8806-244541E768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099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7C6-E444-45AB-B78F-989B7A8279BE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246-F9FE-42C9-8806-244541E768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94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7C6-E444-45AB-B78F-989B7A8279BE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246-F9FE-42C9-8806-244541E768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2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7C6-E444-45AB-B78F-989B7A8279BE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246-F9FE-42C9-8806-244541E768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895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17C6-E444-45AB-B78F-989B7A8279BE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246-F9FE-42C9-8806-244541E768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619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417C6-E444-45AB-B78F-989B7A8279BE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C9246-F9FE-42C9-8806-244541E768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240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Chi Square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702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Maksud</a:t>
            </a:r>
            <a:r>
              <a:rPr lang="en-US" dirty="0" smtClean="0"/>
              <a:t> &amp; </a:t>
            </a:r>
            <a:r>
              <a:rPr lang="en-US" dirty="0" err="1" smtClean="0"/>
              <a:t>Tujuan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aksud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model </a:t>
            </a:r>
            <a:r>
              <a:rPr lang="en-US" dirty="0" err="1" smtClean="0"/>
              <a:t>uji</a:t>
            </a:r>
            <a:r>
              <a:rPr lang="en-US" dirty="0" smtClean="0"/>
              <a:t> square (Kai </a:t>
            </a:r>
            <a:r>
              <a:rPr lang="en-US" dirty="0" err="1" smtClean="0"/>
              <a:t>Kuadrat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membanndingkan</a:t>
            </a:r>
            <a:r>
              <a:rPr lang="en-US" dirty="0" smtClean="0"/>
              <a:t> </a:t>
            </a:r>
            <a:r>
              <a:rPr lang="en-US" dirty="0" err="1" smtClean="0"/>
              <a:t>natara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yang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r>
              <a:rPr lang="en-US" dirty="0" smtClean="0"/>
              <a:t>  (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922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0443304"/>
              </p:ext>
            </p:extLst>
          </p:nvPr>
        </p:nvGraphicFramePr>
        <p:xfrm>
          <a:off x="381000" y="2057400"/>
          <a:ext cx="8229600" cy="191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350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Peristiwa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Frekuansi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diamati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)3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Frekuensi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diharapkan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9619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smtClean="0"/>
              <a:t>bacaan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Lihat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2. </a:t>
            </a:r>
            <a:r>
              <a:rPr lang="en-US" dirty="0" err="1" smtClean="0"/>
              <a:t>Sutrisno</a:t>
            </a:r>
            <a:r>
              <a:rPr lang="en-US" dirty="0" smtClean="0"/>
              <a:t> </a:t>
            </a:r>
            <a:r>
              <a:rPr lang="en-US" dirty="0" err="1" smtClean="0"/>
              <a:t>Hadi</a:t>
            </a:r>
            <a:endParaRPr lang="en-US" dirty="0" smtClean="0"/>
          </a:p>
          <a:p>
            <a:r>
              <a:rPr lang="en-US" dirty="0" err="1" smtClean="0"/>
              <a:t>Lihat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Statistika</a:t>
            </a:r>
            <a:r>
              <a:rPr lang="en-US" dirty="0" smtClean="0"/>
              <a:t>. </a:t>
            </a:r>
            <a:r>
              <a:rPr lang="en-US" dirty="0" err="1" smtClean="0"/>
              <a:t>Andi</a:t>
            </a:r>
            <a:r>
              <a:rPr lang="en-US" dirty="0" smtClean="0"/>
              <a:t> </a:t>
            </a:r>
            <a:r>
              <a:rPr lang="en-US" dirty="0" err="1" smtClean="0"/>
              <a:t>Supangat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045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77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Chi Square</vt:lpstr>
      <vt:lpstr>Maksud &amp; Tujuan</vt:lpstr>
      <vt:lpstr>PowerPoint Presentation</vt:lpstr>
      <vt:lpstr>Sumber bacaan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 Square</dc:title>
  <dc:creator>USER</dc:creator>
  <cp:lastModifiedBy>UMA</cp:lastModifiedBy>
  <cp:revision>4</cp:revision>
  <dcterms:created xsi:type="dcterms:W3CDTF">2020-06-21T09:58:15Z</dcterms:created>
  <dcterms:modified xsi:type="dcterms:W3CDTF">2020-07-29T02:24:19Z</dcterms:modified>
</cp:coreProperties>
</file>