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2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8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3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47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0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3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1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8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3CF6A-34E6-4ED0-9B4D-9F952F413F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3CE5B-2415-4215-9F2F-7895CB67F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1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685800"/>
            <a:ext cx="7772400" cy="1600200"/>
          </a:xfrm>
        </p:spPr>
        <p:txBody>
          <a:bodyPr>
            <a:normAutofit/>
          </a:bodyPr>
          <a:lstStyle/>
          <a:p>
            <a:r>
              <a:rPr lang="en-US"/>
              <a:t>Quantitative Data Analysis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2590800"/>
            <a:ext cx="7772400" cy="3733800"/>
          </a:xfrm>
        </p:spPr>
        <p:txBody>
          <a:bodyPr/>
          <a:lstStyle/>
          <a:p>
            <a:pPr algn="ctr"/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84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Terdapat</a:t>
            </a:r>
            <a:r>
              <a:rPr lang="en-US" dirty="0" smtClean="0"/>
              <a:t> 2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45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data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terkumpul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generalisasi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parametris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nonparametris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569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parametris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nonparametris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parametris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parameter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data </a:t>
            </a:r>
            <a:r>
              <a:rPr lang="en-US" dirty="0" err="1" smtClean="0"/>
              <a:t>sampel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51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Data Interval </a:t>
            </a:r>
            <a:r>
              <a:rPr lang="en-US" dirty="0" err="1" smtClean="0"/>
              <a:t>dan</a:t>
            </a:r>
            <a:r>
              <a:rPr lang="en-US" dirty="0" smtClean="0"/>
              <a:t>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Komparatif</a:t>
            </a:r>
            <a:r>
              <a:rPr lang="en-US" dirty="0" smtClean="0"/>
              <a:t> 2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statistiknya</a:t>
            </a:r>
            <a:r>
              <a:rPr lang="en-US" dirty="0" smtClean="0"/>
              <a:t> t-test of related </a:t>
            </a:r>
            <a:r>
              <a:rPr lang="en-US" dirty="0" err="1" smtClean="0"/>
              <a:t>dan</a:t>
            </a:r>
            <a:r>
              <a:rPr lang="en-US" dirty="0" smtClean="0"/>
              <a:t> t-test independent.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Komparatif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statistiknya</a:t>
            </a:r>
            <a:r>
              <a:rPr lang="en-US" dirty="0" smtClean="0"/>
              <a:t> one-way </a:t>
            </a:r>
            <a:r>
              <a:rPr lang="en-US" dirty="0" err="1" smtClean="0"/>
              <a:t>Anova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two-way </a:t>
            </a:r>
            <a:r>
              <a:rPr lang="en-US" dirty="0" err="1" smtClean="0"/>
              <a:t>Anova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Assosiatif</a:t>
            </a:r>
            <a:r>
              <a:rPr lang="en-US" dirty="0" smtClean="0"/>
              <a:t> </a:t>
            </a:r>
            <a:r>
              <a:rPr lang="en-US" dirty="0" err="1" smtClean="0"/>
              <a:t>statistiknya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Product moment, </a:t>
            </a:r>
            <a:r>
              <a:rPr lang="en-US" dirty="0" err="1" smtClean="0"/>
              <a:t>korelasi</a:t>
            </a:r>
            <a:r>
              <a:rPr lang="en-US" dirty="0" smtClean="0"/>
              <a:t> partial,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ganda,Regresi</a:t>
            </a:r>
            <a:r>
              <a:rPr lang="en-US" dirty="0" smtClean="0"/>
              <a:t> </a:t>
            </a:r>
            <a:r>
              <a:rPr lang="en-US" dirty="0" err="1" smtClean="0"/>
              <a:t>sederna</a:t>
            </a:r>
            <a:r>
              <a:rPr lang="en-US" dirty="0" smtClean="0"/>
              <a:t> &amp; </a:t>
            </a:r>
            <a:r>
              <a:rPr lang="en-US" dirty="0" err="1" smtClean="0"/>
              <a:t>ganda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Deskriftif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statistiknya</a:t>
            </a:r>
            <a:r>
              <a:rPr lang="en-US" dirty="0" smtClean="0"/>
              <a:t> t-test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42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duktikan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terkumpul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(parameter)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statistik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maksudnya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taksiran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data </a:t>
            </a:r>
            <a:r>
              <a:rPr lang="en-US" dirty="0" err="1" smtClean="0"/>
              <a:t>sampel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22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menaksir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tafsiran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5% </a:t>
            </a:r>
            <a:r>
              <a:rPr lang="en-US" dirty="0" err="1" smtClean="0"/>
              <a:t>dan</a:t>
            </a:r>
            <a:r>
              <a:rPr lang="en-US" dirty="0" smtClean="0"/>
              <a:t> 1 %.</a:t>
            </a:r>
          </a:p>
          <a:p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tapsiran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II.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04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252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Quantitative Data Analysis</vt:lpstr>
      <vt:lpstr>PowerPoint Presentation</vt:lpstr>
      <vt:lpstr>PowerPoint Presentation</vt:lpstr>
      <vt:lpstr>PowerPoint Presentation</vt:lpstr>
      <vt:lpstr>Penggunaan Statistik Utk Data Interval dan Ratio</vt:lpstr>
      <vt:lpstr>Konsep Dasar Pengujian Hipotesis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Data Kuantitatif</dc:title>
  <dc:creator>USER</dc:creator>
  <cp:lastModifiedBy>UMA</cp:lastModifiedBy>
  <cp:revision>9</cp:revision>
  <dcterms:created xsi:type="dcterms:W3CDTF">2020-01-31T04:49:41Z</dcterms:created>
  <dcterms:modified xsi:type="dcterms:W3CDTF">2020-07-29T02:24:50Z</dcterms:modified>
</cp:coreProperties>
</file>