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2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7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16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1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54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2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25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74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3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9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718E3-E9D2-4FB5-B71F-6CB25ECBC640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136F2-A697-41EF-836A-95051160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Level Correlation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35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data-data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varibel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</a:t>
            </a:r>
            <a:r>
              <a:rPr lang="en-US" dirty="0" err="1" smtClean="0"/>
              <a:t>mentah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produc</a:t>
            </a:r>
            <a:r>
              <a:rPr lang="en-US" dirty="0" smtClean="0"/>
              <a:t> moment,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skornya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jejang</a:t>
            </a:r>
            <a:r>
              <a:rPr lang="en-US" dirty="0" smtClean="0"/>
              <a:t> (rank)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perlombaan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kejuaraan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346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/>
                  <a:t>Rho = 1-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i="1">
                            <a:latin typeface="Cambria Math" panose="02040503050406030204" pitchFamily="18" charset="0"/>
                          </a:rPr>
                          <m:t>6 ∑ 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id-ID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id-ID" i="1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id-ID" i="1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 </a:t>
                </a:r>
              </a:p>
              <a:p>
                <a:pPr marL="0" indent="0">
                  <a:buNone/>
                </a:pP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mana</a:t>
                </a:r>
                <a:r>
                  <a:rPr lang="en-US" dirty="0"/>
                  <a:t> :</a:t>
                </a:r>
              </a:p>
              <a:p>
                <a:pPr marL="0" indent="0">
                  <a:buNone/>
                </a:pPr>
                <a:r>
                  <a:rPr lang="en-US" dirty="0"/>
                  <a:t>	d = </a:t>
                </a:r>
                <a:r>
                  <a:rPr lang="en-US" dirty="0" err="1"/>
                  <a:t>perbedaan</a:t>
                </a:r>
                <a:r>
                  <a:rPr lang="en-US" dirty="0"/>
                  <a:t> </a:t>
                </a:r>
                <a:r>
                  <a:rPr lang="en-US" dirty="0" err="1"/>
                  <a:t>antara</a:t>
                </a:r>
                <a:r>
                  <a:rPr lang="en-US" dirty="0"/>
                  <a:t> </a:t>
                </a:r>
                <a:r>
                  <a:rPr lang="en-US" dirty="0" err="1"/>
                  <a:t>pasangan</a:t>
                </a:r>
                <a:r>
                  <a:rPr lang="en-US" dirty="0"/>
                  <a:t> </a:t>
                </a:r>
                <a:r>
                  <a:rPr lang="en-US" dirty="0" err="1"/>
                  <a:t>jenjang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N =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pasangan</a:t>
                </a:r>
                <a:endParaRPr lang="en-US" dirty="0"/>
              </a:p>
              <a:p>
                <a:r>
                  <a:rPr lang="en-US" dirty="0" err="1" smtClean="0"/>
                  <a:t>Angka</a:t>
                </a:r>
                <a:r>
                  <a:rPr lang="en-US" dirty="0" smtClean="0"/>
                  <a:t> 1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6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bilangan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konstan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21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Langlah-langkah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Rho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 di </a:t>
            </a:r>
            <a:r>
              <a:rPr lang="en-US" dirty="0" err="1" smtClean="0"/>
              <a:t>hal</a:t>
            </a:r>
            <a:r>
              <a:rPr lang="en-US" dirty="0" smtClean="0"/>
              <a:t> 219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/>
              <a:t>Jenjang</a:t>
            </a:r>
            <a:r>
              <a:rPr lang="en-US" dirty="0"/>
              <a:t> (</a:t>
            </a:r>
            <a:r>
              <a:rPr lang="en-US" dirty="0" err="1"/>
              <a:t>kedudukan</a:t>
            </a:r>
            <a:r>
              <a:rPr lang="en-US" dirty="0"/>
              <a:t>) </a:t>
            </a:r>
            <a:r>
              <a:rPr lang="en-US" dirty="0" err="1"/>
              <a:t>Delapan</a:t>
            </a:r>
            <a:r>
              <a:rPr lang="en-US" dirty="0"/>
              <a:t> Team Bola Basket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Kejuaran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2012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2013 </a:t>
            </a:r>
          </a:p>
        </p:txBody>
      </p:sp>
    </p:spTree>
    <p:extLst>
      <p:ext uri="{BB962C8B-B14F-4D97-AF65-F5344CB8AC3E}">
        <p14:creationId xmlns:p14="http://schemas.microsoft.com/office/powerpoint/2010/main" val="1198971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Rho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r </a:t>
            </a:r>
            <a:r>
              <a:rPr lang="en-US" dirty="0" err="1" smtClean="0"/>
              <a:t>produc</a:t>
            </a:r>
            <a:r>
              <a:rPr lang="en-US" dirty="0" smtClean="0"/>
              <a:t> </a:t>
            </a:r>
            <a:r>
              <a:rPr lang="en-US" dirty="0" err="1" smtClean="0"/>
              <a:t>momen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0 s/d 1 </a:t>
            </a:r>
            <a:r>
              <a:rPr lang="en-US" dirty="0" err="1" smtClean="0"/>
              <a:t>atau</a:t>
            </a:r>
            <a:r>
              <a:rPr lang="en-US" dirty="0" smtClean="0"/>
              <a:t> 0 s/d -1.</a:t>
            </a:r>
          </a:p>
          <a:p>
            <a:r>
              <a:rPr lang="en-US" dirty="0" err="1" smtClean="0"/>
              <a:t>Korelasi</a:t>
            </a:r>
            <a:r>
              <a:rPr lang="en-US" dirty="0" smtClean="0"/>
              <a:t> 1 </a:t>
            </a:r>
            <a:r>
              <a:rPr lang="en-US" dirty="0" err="1" smtClean="0"/>
              <a:t>atau</a:t>
            </a:r>
            <a:r>
              <a:rPr lang="en-US" dirty="0" smtClean="0"/>
              <a:t> -1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didapat</a:t>
            </a:r>
            <a:endParaRPr lang="en-US" dirty="0" smtClean="0"/>
          </a:p>
          <a:p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db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produc</a:t>
            </a:r>
            <a:r>
              <a:rPr lang="en-US" dirty="0" smtClean="0"/>
              <a:t> moment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besaran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N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174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Rho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Spearman di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lampiran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0,05.</a:t>
            </a:r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bandingkanlah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Rho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Spearman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julah</a:t>
            </a:r>
            <a:r>
              <a:rPr lang="en-US" dirty="0" smtClean="0"/>
              <a:t> N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0,05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37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Rho &gt;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0,05 </a:t>
            </a:r>
            <a:r>
              <a:rPr lang="en-US" dirty="0" err="1" smtClean="0"/>
              <a:t>kesimpulannya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Rho &lt; </a:t>
            </a:r>
            <a:r>
              <a:rPr lang="en-US" dirty="0" err="1" smtClean="0"/>
              <a:t>tabel</a:t>
            </a:r>
            <a:r>
              <a:rPr lang="en-US" dirty="0" smtClean="0"/>
              <a:t> 0,05 </a:t>
            </a:r>
            <a:r>
              <a:rPr lang="en-US" dirty="0" err="1" smtClean="0"/>
              <a:t>kesimpulannya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non </a:t>
            </a:r>
            <a:r>
              <a:rPr lang="en-US" dirty="0" err="1" smtClean="0"/>
              <a:t>sinifikan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Rho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X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skor</a:t>
            </a:r>
            <a:r>
              <a:rPr lang="en-US" dirty="0" smtClean="0"/>
              <a:t> Y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turun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Rho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X </a:t>
            </a:r>
            <a:r>
              <a:rPr lang="en-US" dirty="0" err="1" smtClean="0"/>
              <a:t>dan</a:t>
            </a:r>
            <a:r>
              <a:rPr lang="en-US" dirty="0" smtClean="0"/>
              <a:t> Y </a:t>
            </a:r>
            <a:r>
              <a:rPr lang="en-US" smtClean="0"/>
              <a:t>sejajar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12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230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Level Correlation</vt:lpstr>
      <vt:lpstr>PowerPoint Presentation</vt:lpstr>
      <vt:lpstr>Rumus</vt:lpstr>
      <vt:lpstr>Langlah-langkah</vt:lpstr>
      <vt:lpstr>Hasil</vt:lpstr>
      <vt:lpstr>Tabel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Korelasi Tata Jenjang</dc:title>
  <dc:creator>USER</dc:creator>
  <cp:lastModifiedBy>UMA</cp:lastModifiedBy>
  <cp:revision>6</cp:revision>
  <dcterms:created xsi:type="dcterms:W3CDTF">2020-06-14T12:05:38Z</dcterms:created>
  <dcterms:modified xsi:type="dcterms:W3CDTF">2020-07-29T02:25:32Z</dcterms:modified>
</cp:coreProperties>
</file>