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38229-F5B3-47F6-88A7-EF97FFF8BBD9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B31B4-4E12-4605-AE03-DEEFDAC17C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38229-F5B3-47F6-88A7-EF97FFF8BBD9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B31B4-4E12-4605-AE03-DEEFDAC17C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38229-F5B3-47F6-88A7-EF97FFF8BBD9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B31B4-4E12-4605-AE03-DEEFDAC17C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38229-F5B3-47F6-88A7-EF97FFF8BBD9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B31B4-4E12-4605-AE03-DEEFDAC17C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38229-F5B3-47F6-88A7-EF97FFF8BBD9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B31B4-4E12-4605-AE03-DEEFDAC17C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38229-F5B3-47F6-88A7-EF97FFF8BBD9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B31B4-4E12-4605-AE03-DEEFDAC17C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38229-F5B3-47F6-88A7-EF97FFF8BBD9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B31B4-4E12-4605-AE03-DEEFDAC17C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38229-F5B3-47F6-88A7-EF97FFF8BBD9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B31B4-4E12-4605-AE03-DEEFDAC17C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38229-F5B3-47F6-88A7-EF97FFF8BBD9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B31B4-4E12-4605-AE03-DEEFDAC17C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38229-F5B3-47F6-88A7-EF97FFF8BBD9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B31B4-4E12-4605-AE03-DEEFDAC17C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38229-F5B3-47F6-88A7-EF97FFF8BBD9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B31B4-4E12-4605-AE03-DEEFDAC17C0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0D38229-F5B3-47F6-88A7-EF97FFF8BBD9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D9B31B4-4E12-4605-AE03-DEEFDAC17C0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376" y="1066800"/>
            <a:ext cx="7772400" cy="258220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Research Data Assumptions: normality, linearity and homogeneity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Siregar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086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Linieritas</a:t>
            </a:r>
            <a:endParaRPr lang="en-US" dirty="0" smtClean="0"/>
          </a:p>
          <a:p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,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linieritas</a:t>
            </a:r>
            <a:r>
              <a:rPr lang="en-US" dirty="0" smtClean="0"/>
              <a:t>.</a:t>
            </a:r>
          </a:p>
          <a:p>
            <a:r>
              <a:rPr lang="en-US" dirty="0" smtClean="0"/>
              <a:t>Cara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linieritas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persamaan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regresi</a:t>
            </a:r>
            <a:r>
              <a:rPr lang="en-US" dirty="0" smtClean="0"/>
              <a:t>/</a:t>
            </a:r>
            <a:r>
              <a:rPr lang="en-US" dirty="0" err="1" smtClean="0"/>
              <a:t>regresi</a:t>
            </a:r>
            <a:r>
              <a:rPr lang="en-US" dirty="0" smtClean="0"/>
              <a:t> </a:t>
            </a:r>
            <a:r>
              <a:rPr lang="en-US" dirty="0" err="1" smtClean="0"/>
              <a:t>ganda</a:t>
            </a:r>
            <a:r>
              <a:rPr lang="en-US" smtClean="0"/>
              <a:t>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832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mengolah</a:t>
            </a:r>
            <a:r>
              <a:rPr lang="en-US" dirty="0" smtClean="0"/>
              <a:t> data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deskriptif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inferensial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deskriptif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mendiskripsikan</a:t>
            </a:r>
            <a:r>
              <a:rPr lang="en-US" dirty="0" smtClean="0"/>
              <a:t> data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staistik</a:t>
            </a:r>
            <a:r>
              <a:rPr lang="en-US" dirty="0" smtClean="0"/>
              <a:t> </a:t>
            </a:r>
            <a:r>
              <a:rPr lang="en-US" dirty="0" err="1" smtClean="0"/>
              <a:t>inferensial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inferensi</a:t>
            </a:r>
            <a:r>
              <a:rPr lang="en-US" dirty="0" smtClean="0"/>
              <a:t>/</a:t>
            </a:r>
            <a:r>
              <a:rPr lang="en-US" dirty="0" err="1" smtClean="0"/>
              <a:t>penarikan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berdasrkan</a:t>
            </a:r>
            <a:r>
              <a:rPr lang="en-US" dirty="0" smtClean="0"/>
              <a:t> data.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639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Pengklasifikasian</a:t>
            </a:r>
            <a:r>
              <a:rPr lang="en-US" dirty="0" smtClean="0"/>
              <a:t> data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dikelompokkan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parametrik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nonparametrik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Parametrik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data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dikumpulkan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data interval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rasio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: Data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diolah</a:t>
            </a:r>
            <a:r>
              <a:rPr lang="en-US" dirty="0" smtClean="0"/>
              <a:t> </a:t>
            </a:r>
            <a:r>
              <a:rPr lang="en-US" dirty="0" err="1" smtClean="0"/>
              <a:t>hrs</a:t>
            </a:r>
            <a:r>
              <a:rPr lang="en-US" dirty="0" smtClean="0"/>
              <a:t> </a:t>
            </a:r>
            <a:r>
              <a:rPr lang="en-US" dirty="0" err="1" smtClean="0"/>
              <a:t>berdistribusi</a:t>
            </a:r>
            <a:r>
              <a:rPr lang="en-US" dirty="0" smtClean="0"/>
              <a:t> normal, </a:t>
            </a:r>
            <a:r>
              <a:rPr lang="en-US" dirty="0" err="1" smtClean="0"/>
              <a:t>homogen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linier. </a:t>
            </a:r>
          </a:p>
          <a:p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nonparametrik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data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dikumpulkan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ordinal </a:t>
            </a:r>
            <a:r>
              <a:rPr lang="en-US" dirty="0" err="1" smtClean="0"/>
              <a:t>maupun</a:t>
            </a:r>
            <a:r>
              <a:rPr lang="en-US" dirty="0" smtClean="0"/>
              <a:t> nominal.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274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13248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mengolah</a:t>
            </a:r>
            <a:r>
              <a:rPr lang="en-US" dirty="0" smtClean="0"/>
              <a:t> data interval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rasio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parametrik</a:t>
            </a:r>
            <a:r>
              <a:rPr lang="en-US" dirty="0" smtClean="0"/>
              <a:t>,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thd</a:t>
            </a:r>
            <a:r>
              <a:rPr lang="en-US" dirty="0" smtClean="0"/>
              <a:t> data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dikumpulkan</a:t>
            </a:r>
            <a:r>
              <a:rPr lang="en-US" dirty="0" smtClean="0"/>
              <a:t>.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data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dikumpulkan</a:t>
            </a:r>
            <a:r>
              <a:rPr lang="en-US" dirty="0" smtClean="0"/>
              <a:t> </a:t>
            </a:r>
            <a:r>
              <a:rPr lang="en-US" dirty="0" err="1" smtClean="0"/>
              <a:t>berdistribusi</a:t>
            </a:r>
            <a:r>
              <a:rPr lang="en-US" dirty="0" smtClean="0"/>
              <a:t> normal (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normalitas</a:t>
            </a:r>
            <a:r>
              <a:rPr lang="en-US" dirty="0" smtClean="0"/>
              <a:t>), </a:t>
            </a:r>
            <a:r>
              <a:rPr lang="en-US" dirty="0" err="1" smtClean="0"/>
              <a:t>homogen</a:t>
            </a:r>
            <a:r>
              <a:rPr lang="en-US" dirty="0" smtClean="0"/>
              <a:t> (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homogenitas</a:t>
            </a:r>
            <a:r>
              <a:rPr lang="en-US" dirty="0" smtClean="0"/>
              <a:t>), </a:t>
            </a:r>
            <a:r>
              <a:rPr lang="en-US" dirty="0" err="1" smtClean="0"/>
              <a:t>dan</a:t>
            </a:r>
            <a:r>
              <a:rPr lang="en-US" dirty="0" smtClean="0"/>
              <a:t> linier (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linieritas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323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Hal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parametrik</a:t>
            </a:r>
            <a:r>
              <a:rPr lang="en-US" dirty="0" smtClean="0"/>
              <a:t>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disamping</a:t>
            </a:r>
            <a:r>
              <a:rPr lang="en-US" dirty="0" smtClean="0"/>
              <a:t> </a:t>
            </a:r>
            <a:r>
              <a:rPr lang="en-US" dirty="0" err="1" smtClean="0"/>
              <a:t>besarnya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Apabila</a:t>
            </a:r>
            <a:r>
              <a:rPr lang="en-US" dirty="0" smtClean="0"/>
              <a:t> data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dikumpulkan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data nominal </a:t>
            </a:r>
            <a:r>
              <a:rPr lang="en-US" dirty="0" err="1" smtClean="0"/>
              <a:t>dan</a:t>
            </a:r>
            <a:r>
              <a:rPr lang="en-US" dirty="0" smtClean="0"/>
              <a:t> ordinal,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nonparametrik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data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terkumpul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788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587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1295400"/>
            <a:ext cx="8183880" cy="449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Cara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normalitas</a:t>
            </a:r>
            <a:r>
              <a:rPr lang="en-US" dirty="0" smtClean="0"/>
              <a:t> :</a:t>
            </a:r>
            <a:br>
              <a:rPr lang="en-US" dirty="0" smtClean="0"/>
            </a:br>
            <a:r>
              <a:rPr lang="en-US" dirty="0" smtClean="0"/>
              <a:t>1. </a:t>
            </a:r>
            <a:r>
              <a:rPr lang="en-US" dirty="0" err="1" smtClean="0"/>
              <a:t>Kertas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normal,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sbb</a:t>
            </a:r>
            <a:r>
              <a:rPr lang="en-US" dirty="0" smtClean="0"/>
              <a:t> :</a:t>
            </a:r>
            <a:br>
              <a:rPr lang="en-US" dirty="0" smtClean="0"/>
            </a:br>
            <a:r>
              <a:rPr lang="en-US" dirty="0" smtClean="0"/>
              <a:t>a. Data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dikumpulkan</a:t>
            </a:r>
            <a:r>
              <a:rPr lang="en-US" dirty="0" smtClean="0"/>
              <a:t> </a:t>
            </a:r>
            <a:r>
              <a:rPr lang="en-US" dirty="0" err="1" smtClean="0"/>
              <a:t>disusun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frfekuensi</a:t>
            </a:r>
            <a:r>
              <a:rPr lang="en-US" dirty="0" smtClean="0"/>
              <a:t> &amp; </a:t>
            </a:r>
            <a:r>
              <a:rPr lang="en-US" dirty="0" err="1" smtClean="0"/>
              <a:t>cf</a:t>
            </a:r>
            <a:r>
              <a:rPr lang="en-US" dirty="0" smtClean="0"/>
              <a:t> %.</a:t>
            </a:r>
            <a:br>
              <a:rPr lang="en-US" dirty="0" smtClean="0"/>
            </a:br>
            <a:r>
              <a:rPr lang="en-US" dirty="0" smtClean="0"/>
              <a:t>B.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cf</a:t>
            </a:r>
            <a:r>
              <a:rPr lang="en-US" dirty="0" smtClean="0"/>
              <a:t> % </a:t>
            </a:r>
            <a:r>
              <a:rPr lang="en-US" dirty="0" err="1" smtClean="0"/>
              <a:t>digambarkan</a:t>
            </a:r>
            <a:r>
              <a:rPr lang="en-US" dirty="0" smtClean="0"/>
              <a:t> </a:t>
            </a:r>
            <a:r>
              <a:rPr lang="en-US" dirty="0" err="1" smtClean="0"/>
              <a:t>pd</a:t>
            </a:r>
            <a:r>
              <a:rPr lang="en-US" dirty="0" smtClean="0"/>
              <a:t> </a:t>
            </a:r>
            <a:r>
              <a:rPr lang="en-US" dirty="0" err="1" smtClean="0"/>
              <a:t>kertas</a:t>
            </a:r>
            <a:r>
              <a:rPr lang="en-US" dirty="0" smtClean="0"/>
              <a:t> </a:t>
            </a:r>
            <a:r>
              <a:rPr lang="en-US" dirty="0" err="1" smtClean="0"/>
              <a:t>grafik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C.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</a:t>
            </a:r>
            <a:r>
              <a:rPr lang="en-US" dirty="0" err="1" smtClean="0"/>
              <a:t>terletak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lurus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mendekati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data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normal.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52400"/>
            <a:ext cx="8183880" cy="129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Normalitas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306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Tenik</a:t>
            </a:r>
            <a:r>
              <a:rPr lang="en-US" dirty="0" smtClean="0"/>
              <a:t> lain :</a:t>
            </a:r>
            <a:r>
              <a:rPr lang="en-US" dirty="0" err="1" smtClean="0"/>
              <a:t>Uji</a:t>
            </a:r>
            <a:r>
              <a:rPr lang="en-US" dirty="0" smtClean="0"/>
              <a:t> Kolmogorov-Smirnov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Lilliefors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2.Dng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Rumus</a:t>
            </a:r>
            <a:r>
              <a:rPr lang="en-US" dirty="0" smtClean="0"/>
              <a:t> Chi-Squares.</a:t>
            </a:r>
          </a:p>
          <a:p>
            <a:pPr marL="0" indent="0">
              <a:buNone/>
            </a:pPr>
            <a:r>
              <a:rPr lang="en-US" dirty="0" err="1" smtClean="0"/>
              <a:t>Derajat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normalitas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Chi-Squares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sel</a:t>
            </a:r>
            <a:r>
              <a:rPr lang="en-US" dirty="0" smtClean="0"/>
              <a:t> </a:t>
            </a:r>
            <a:r>
              <a:rPr lang="en-US" dirty="0" err="1" smtClean="0"/>
              <a:t>fh</a:t>
            </a:r>
            <a:r>
              <a:rPr lang="en-US" dirty="0" smtClean="0"/>
              <a:t> </a:t>
            </a:r>
            <a:r>
              <a:rPr lang="en-US" dirty="0" err="1" smtClean="0"/>
              <a:t>dikurangi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.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db</a:t>
            </a:r>
            <a:r>
              <a:rPr lang="en-US" dirty="0" smtClean="0"/>
              <a:t> 4 </a:t>
            </a:r>
            <a:r>
              <a:rPr lang="en-US" dirty="0" err="1" smtClean="0"/>
              <a:t>mis</a:t>
            </a:r>
            <a:r>
              <a:rPr lang="en-US" dirty="0" smtClean="0"/>
              <a:t>. Dab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penolakan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5 %,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chi-squares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9,49.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didapat</a:t>
            </a:r>
            <a:r>
              <a:rPr lang="en-US" dirty="0" smtClean="0"/>
              <a:t> </a:t>
            </a:r>
            <a:r>
              <a:rPr lang="en-US" dirty="0" err="1" smtClean="0"/>
              <a:t>mis</a:t>
            </a:r>
            <a:r>
              <a:rPr lang="en-US" dirty="0" smtClean="0"/>
              <a:t>. 3,49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penolakan</a:t>
            </a:r>
            <a:r>
              <a:rPr lang="en-US" dirty="0" smtClean="0"/>
              <a:t> (9,49),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disimpulkan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didapat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menyimpang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kurve</a:t>
            </a:r>
            <a:r>
              <a:rPr lang="en-US" dirty="0" smtClean="0"/>
              <a:t> normal.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063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Homogenitas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homogenitas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membuktikan</a:t>
            </a:r>
            <a:r>
              <a:rPr lang="en-US" dirty="0" smtClean="0"/>
              <a:t> data </a:t>
            </a:r>
            <a:r>
              <a:rPr lang="en-US" dirty="0" err="1" smtClean="0"/>
              <a:t>dasr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diolah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homogen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pembuktian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sesungguhnya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variansi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data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diolah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tekniknya</a:t>
            </a:r>
            <a:r>
              <a:rPr lang="en-US" dirty="0" smtClean="0"/>
              <a:t> :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Barlett</a:t>
            </a:r>
            <a:r>
              <a:rPr lang="en-US" dirty="0" smtClean="0"/>
              <a:t>, </a:t>
            </a:r>
            <a:r>
              <a:rPr lang="en-US" dirty="0" err="1" smtClean="0"/>
              <a:t>iji</a:t>
            </a:r>
            <a:r>
              <a:rPr lang="en-US" dirty="0" smtClean="0"/>
              <a:t> </a:t>
            </a:r>
            <a:r>
              <a:rPr lang="en-US" dirty="0" err="1" smtClean="0"/>
              <a:t>Lavene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Cochran.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2565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72</TotalTime>
  <Words>372</Words>
  <Application>Microsoft Office PowerPoint</Application>
  <PresentationFormat>On-screen Show (4:3)</PresentationFormat>
  <Paragraphs>22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Verdana</vt:lpstr>
      <vt:lpstr>Wingdings 2</vt:lpstr>
      <vt:lpstr>Aspect</vt:lpstr>
      <vt:lpstr>Research Data Assumptions: normality, linearity and homogeneity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Cara melakukan uji normalitas : 1. Kertas peluang normal, dng cara sbb : a. Data yg dikumpulkan disusun dlm bentuk distribusi frfekuensi &amp; cf %. B. Kemudian cf % digambarkan pd kertas grafik khusus. C. Apabila titik terletak pada garis lurus atau mendekati, maka data dapat dikatakan normal.</vt:lpstr>
      <vt:lpstr>Tenik lain :Uji Kolmogorov-Smirnov dan Lilliefors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Asumsi Data Penelitian: normalitas, linieritas dan homogenitas</dc:title>
  <dc:creator>USER</dc:creator>
  <cp:lastModifiedBy>UMA</cp:lastModifiedBy>
  <cp:revision>10</cp:revision>
  <dcterms:created xsi:type="dcterms:W3CDTF">2020-01-31T04:46:06Z</dcterms:created>
  <dcterms:modified xsi:type="dcterms:W3CDTF">2020-07-29T02:26:17Z</dcterms:modified>
</cp:coreProperties>
</file>