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D9E553-FDF9-493C-BC53-42EE5DE8B496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C628C82-5E28-4E5D-B579-155636D8AFA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381000"/>
            <a:ext cx="8229600" cy="1524000"/>
          </a:xfrm>
        </p:spPr>
        <p:txBody>
          <a:bodyPr>
            <a:normAutofit/>
          </a:bodyPr>
          <a:lstStyle/>
          <a:p>
            <a:r>
              <a:rPr lang="en-US" sz="4400"/>
              <a:t>Research validity &amp; reliability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67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Kemantapan</a:t>
            </a:r>
            <a:r>
              <a:rPr lang="en-US" dirty="0" smtClean="0"/>
              <a:t> reading (</a:t>
            </a:r>
            <a:r>
              <a:rPr lang="en-US" dirty="0" err="1" smtClean="0"/>
              <a:t>konstansi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fluktuasi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reading/</a:t>
            </a:r>
            <a:r>
              <a:rPr lang="en-US" dirty="0" err="1" smtClean="0"/>
              <a:t>skore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ketidakstabilan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(</a:t>
            </a:r>
            <a:r>
              <a:rPr lang="en-US" dirty="0" err="1" smtClean="0"/>
              <a:t>lelah</a:t>
            </a:r>
            <a:r>
              <a:rPr lang="en-US" dirty="0" smtClean="0"/>
              <a:t>, </a:t>
            </a:r>
            <a:r>
              <a:rPr lang="en-US" dirty="0" err="1" smtClean="0"/>
              <a:t>mengantuk</a:t>
            </a:r>
            <a:r>
              <a:rPr lang="en-US" dirty="0" smtClean="0"/>
              <a:t>,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, bias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mantapan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pengukur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berubah-ubah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mantapnya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endParaRPr lang="en-US" dirty="0" smtClean="0"/>
          </a:p>
          <a:p>
            <a:r>
              <a:rPr lang="en-US" dirty="0" err="1" smtClean="0"/>
              <a:t>Ketidakmantapan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proses 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1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Test-retest (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ulangan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Ekuivalen</a:t>
            </a:r>
            <a:r>
              <a:rPr lang="en-US" dirty="0" smtClean="0"/>
              <a:t> (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Gabungan</a:t>
            </a:r>
            <a:endParaRPr lang="en-US" dirty="0" smtClean="0"/>
          </a:p>
          <a:p>
            <a:r>
              <a:rPr lang="en-US" dirty="0" smtClean="0"/>
              <a:t>4. Internal Consistency (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785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internal.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tes</a:t>
            </a:r>
            <a:r>
              <a:rPr lang="en-US" dirty="0" smtClean="0"/>
              <a:t>-retest, equivalent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internal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00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Test-retest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reliabilitasnya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test-</a:t>
            </a:r>
            <a:r>
              <a:rPr lang="en-US" dirty="0" err="1" smtClean="0"/>
              <a:t>retes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mencobakan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kali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instrumennya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respondennya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406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Equivalen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ekuivalen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intrumennya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,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915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Gabungan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mencobakan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ekuivalen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kali , </a:t>
            </a:r>
            <a:r>
              <a:rPr lang="en-US" dirty="0" err="1" smtClean="0"/>
              <a:t>keresponden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19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internal consistency,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mencobakan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data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tertntu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Spearman Brown (split half</a:t>
            </a:r>
            <a:r>
              <a:rPr lang="en-US" smtClean="0"/>
              <a:t>), KR 20</a:t>
            </a:r>
            <a:r>
              <a:rPr lang="en-US" dirty="0" smtClean="0"/>
              <a:t>, KR 21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Anova</a:t>
            </a:r>
            <a:r>
              <a:rPr lang="en-US" dirty="0" smtClean="0"/>
              <a:t> Hoyt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8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Valid, </a:t>
            </a:r>
            <a:r>
              <a:rPr lang="en-US" dirty="0" err="1" smtClean="0"/>
              <a:t>sahih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pengukur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tepat-mengena</a:t>
            </a:r>
            <a:r>
              <a:rPr lang="en-US" dirty="0" smtClean="0"/>
              <a:t>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, </a:t>
            </a:r>
            <a:r>
              <a:rPr lang="en-US" dirty="0" err="1" smtClean="0"/>
              <a:t>termometer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Sosiometri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mengena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pergunakanlah</a:t>
            </a:r>
            <a:r>
              <a:rPr lang="en-US" dirty="0" smtClean="0"/>
              <a:t> barometer,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spidnometer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4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pengukur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valid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reading/score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r>
              <a:rPr lang="en-US" dirty="0" smtClean="0"/>
              <a:t> </a:t>
            </a:r>
            <a:r>
              <a:rPr lang="en-US" dirty="0" err="1" smtClean="0"/>
              <a:t>menunjujjan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kecilnya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gradasi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. </a:t>
            </a: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termometer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40 </a:t>
            </a:r>
            <a:r>
              <a:rPr lang="en-US" dirty="0" err="1" smtClean="0"/>
              <a:t>derajat</a:t>
            </a:r>
            <a:r>
              <a:rPr lang="en-US" dirty="0" smtClean="0"/>
              <a:t> C,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 </a:t>
            </a:r>
            <a:r>
              <a:rPr lang="en-US" dirty="0" err="1" smtClean="0"/>
              <a:t>setinggi</a:t>
            </a:r>
            <a:r>
              <a:rPr lang="en-US" dirty="0" smtClean="0"/>
              <a:t> 40 </a:t>
            </a:r>
            <a:r>
              <a:rPr lang="en-US" dirty="0" err="1" smtClean="0"/>
              <a:t>derajat</a:t>
            </a:r>
            <a:r>
              <a:rPr lang="en-US" dirty="0" smtClean="0"/>
              <a:t>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8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Valititas</a:t>
            </a:r>
            <a:r>
              <a:rPr lang="en-US" dirty="0" smtClean="0"/>
              <a:t> </a:t>
            </a:r>
            <a:r>
              <a:rPr lang="en-US" dirty="0" err="1" smtClean="0"/>
              <a:t>tampang</a:t>
            </a:r>
            <a:r>
              <a:rPr lang="en-US" dirty="0" smtClean="0"/>
              <a:t> (face validity)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(logical/construct validity)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(Factorial validity)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(content validity)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Valititas</a:t>
            </a:r>
            <a:r>
              <a:rPr lang="en-US" dirty="0" smtClean="0"/>
              <a:t> </a:t>
            </a:r>
            <a:r>
              <a:rPr lang="en-US" dirty="0" err="1" smtClean="0"/>
              <a:t>empirik</a:t>
            </a:r>
            <a:r>
              <a:rPr lang="en-US" dirty="0" smtClean="0"/>
              <a:t> (empirical validity)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1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tampang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pengukur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kontruksi</a:t>
            </a:r>
            <a:r>
              <a:rPr lang="en-US" dirty="0" smtClean="0"/>
              <a:t> </a:t>
            </a:r>
            <a:r>
              <a:rPr lang="en-US" dirty="0" err="1" smtClean="0"/>
              <a:t>teoriritis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/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diukur</a:t>
            </a:r>
            <a:r>
              <a:rPr lang="en-US" dirty="0" smtClean="0"/>
              <a:t>. Dari </a:t>
            </a:r>
            <a:r>
              <a:rPr lang="en-US" dirty="0" err="1" smtClean="0"/>
              <a:t>kontruksi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lahirlah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hukum-hukum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validas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item-item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37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item-item yang </a:t>
            </a:r>
            <a:r>
              <a:rPr lang="en-US" dirty="0" err="1" smtClean="0"/>
              <a:t>dipertanyakan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diprogram</a:t>
            </a:r>
            <a:r>
              <a:rPr lang="en-US" dirty="0" smtClean="0"/>
              <a:t>. </a:t>
            </a:r>
            <a:r>
              <a:rPr lang="en-US" dirty="0" err="1" smtClean="0"/>
              <a:t>Valitas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achievement test,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item-item </a:t>
            </a:r>
            <a:r>
              <a:rPr lang="en-US" dirty="0" err="1" smtClean="0"/>
              <a:t>pd</a:t>
            </a:r>
            <a:r>
              <a:rPr lang="en-US" dirty="0" smtClean="0"/>
              <a:t> test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scope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diberykan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1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valid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internal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(</a:t>
            </a:r>
            <a:r>
              <a:rPr lang="en-US" dirty="0" err="1" smtClean="0"/>
              <a:t>teoritis</a:t>
            </a:r>
            <a:r>
              <a:rPr lang="en-US" dirty="0" smtClean="0"/>
              <a:t>)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45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dipersiapkan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Dicobakan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(</a:t>
            </a:r>
            <a:r>
              <a:rPr lang="en-US" dirty="0" err="1" smtClean="0"/>
              <a:t>standardisasi</a:t>
            </a:r>
            <a:r>
              <a:rPr lang="en-US" dirty="0" smtClean="0"/>
              <a:t> group)</a:t>
            </a:r>
          </a:p>
          <a:p>
            <a:r>
              <a:rPr lang="en-US" dirty="0" smtClean="0"/>
              <a:t>3.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standardisasi</a:t>
            </a:r>
            <a:r>
              <a:rPr lang="en-US" dirty="0" smtClean="0"/>
              <a:t> group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pengukur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distandardisasikan</a:t>
            </a:r>
            <a:r>
              <a:rPr lang="en-US" dirty="0" smtClean="0"/>
              <a:t> 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Selidiki</a:t>
            </a:r>
            <a:r>
              <a:rPr lang="en-US" dirty="0" smtClean="0"/>
              <a:t> </a:t>
            </a:r>
            <a:r>
              <a:rPr lang="en-US" dirty="0" err="1" smtClean="0"/>
              <a:t>pertalian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test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5 % </a:t>
            </a:r>
            <a:r>
              <a:rPr lang="en-US" dirty="0" err="1" smtClean="0"/>
              <a:t>atau</a:t>
            </a:r>
            <a:r>
              <a:rPr lang="en-US" dirty="0" smtClean="0"/>
              <a:t> 1 %.</a:t>
            </a:r>
          </a:p>
          <a:p>
            <a:pPr marL="137160" indent="0"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lain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74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Reliabilitas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Reliabilitas</a:t>
            </a:r>
            <a:r>
              <a:rPr lang="en-US" dirty="0" smtClean="0"/>
              <a:t>, </a:t>
            </a:r>
            <a:r>
              <a:rPr lang="en-US" dirty="0" err="1" smtClean="0"/>
              <a:t>kekonsistenan</a:t>
            </a:r>
            <a:r>
              <a:rPr lang="en-US" dirty="0" smtClean="0"/>
              <a:t>, </a:t>
            </a:r>
            <a:r>
              <a:rPr lang="en-US" dirty="0" err="1" smtClean="0"/>
              <a:t>keajegan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080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148</TotalTime>
  <Words>702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Book Antiqua</vt:lpstr>
      <vt:lpstr>Lucida Sans</vt:lpstr>
      <vt:lpstr>Wingdings</vt:lpstr>
      <vt:lpstr>Wingdings 2</vt:lpstr>
      <vt:lpstr>Wingdings 3</vt:lpstr>
      <vt:lpstr>Apex</vt:lpstr>
      <vt:lpstr>Research validity &amp; reliability</vt:lpstr>
      <vt:lpstr>PowerPoint Presentation</vt:lpstr>
      <vt:lpstr>PowerPoint Presentation</vt:lpstr>
      <vt:lpstr>Jenis-jenis Validitas</vt:lpstr>
      <vt:lpstr>PowerPoint Presentation</vt:lpstr>
      <vt:lpstr>PowerPoint Presentation</vt:lpstr>
      <vt:lpstr>PowerPoint Presentation</vt:lpstr>
      <vt:lpstr>Prosedur validitas</vt:lpstr>
      <vt:lpstr>Reliabilitas</vt:lpstr>
      <vt:lpstr>PowerPoint Presentation</vt:lpstr>
      <vt:lpstr>Empat Teknik Pengujian Reliabilitas</vt:lpstr>
      <vt:lpstr>PowerPoint Presentation</vt:lpstr>
      <vt:lpstr>Test-retest</vt:lpstr>
      <vt:lpstr>Equivalen</vt:lpstr>
      <vt:lpstr>Gabungan</vt:lpstr>
      <vt:lpstr>Internal Consistency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Validitas &amp; Reliabilitas penelitian</dc:title>
  <dc:creator>USER</dc:creator>
  <cp:lastModifiedBy>UMA</cp:lastModifiedBy>
  <cp:revision>22</cp:revision>
  <dcterms:created xsi:type="dcterms:W3CDTF">2020-01-31T04:43:15Z</dcterms:created>
  <dcterms:modified xsi:type="dcterms:W3CDTF">2020-07-29T02:27:13Z</dcterms:modified>
</cp:coreProperties>
</file>