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2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7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5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5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9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7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0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608F-31ED-4910-835C-43565EEA881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A5C29-0120-4274-BC57-98A0B1A4F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7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Research validity &amp; reliability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87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196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 err="1" smtClean="0"/>
                  <a:t>Terdapat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beberapa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beda</a:t>
                </a:r>
                <a:r>
                  <a:rPr lang="en-US" dirty="0" smtClean="0"/>
                  <a:t>. Yang </a:t>
                </a:r>
                <a:r>
                  <a:rPr lang="en-US" dirty="0" err="1" smtClean="0"/>
                  <a:t>utama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paling </a:t>
                </a:r>
                <a:r>
                  <a:rPr lang="en-US" dirty="0" err="1" smtClean="0"/>
                  <a:t>dasar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dinamakan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uji</a:t>
                </a:r>
                <a:r>
                  <a:rPr lang="en-US" dirty="0" smtClean="0"/>
                  <a:t> t </a:t>
                </a:r>
                <a:r>
                  <a:rPr lang="en-US" dirty="0" err="1" smtClean="0"/>
                  <a:t>atu</a:t>
                </a:r>
                <a:r>
                  <a:rPr lang="en-US" dirty="0" smtClean="0"/>
                  <a:t> t-Score </a:t>
                </a:r>
                <a:r>
                  <a:rPr lang="en-US" dirty="0" err="1" smtClean="0"/>
                  <a:t>atau</a:t>
                </a:r>
                <a:r>
                  <a:rPr lang="en-US" dirty="0" smtClean="0"/>
                  <a:t> t-Test, yang </a:t>
                </a:r>
                <a:r>
                  <a:rPr lang="en-US" dirty="0" err="1" smtClean="0"/>
                  <a:t>rumusnya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sbb</a:t>
                </a:r>
                <a:r>
                  <a:rPr lang="en-US" dirty="0" smtClean="0"/>
                  <a:t> :</a:t>
                </a:r>
              </a:p>
              <a:p>
                <a:endParaRPr lang="en-US" dirty="0"/>
              </a:p>
              <a:p>
                <a:r>
                  <a:rPr lang="en-US" dirty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𝑀𝑥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𝑀𝑦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𝑆𝐷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𝑏𝑀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err="1" smtClean="0"/>
                  <a:t>Dalam</a:t>
                </a:r>
                <a:r>
                  <a:rPr lang="en-US" dirty="0" smtClean="0"/>
                  <a:t> </a:t>
                </a:r>
                <a:r>
                  <a:rPr lang="en-US" dirty="0" err="1"/>
                  <a:t>mana</a:t>
                </a:r>
                <a:r>
                  <a:rPr lang="en-US" dirty="0"/>
                  <a:t> 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t    = </a:t>
                </a:r>
                <a:r>
                  <a:rPr lang="en-US" dirty="0" err="1" smtClean="0"/>
                  <a:t>koefisien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perbedaan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yg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dicari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US" dirty="0"/>
                  <a:t>= Mean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X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= Mean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Y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𝑏𝑀</m:t>
                        </m:r>
                      </m:sub>
                    </m:sSub>
                  </m:oMath>
                </a14:m>
                <a:r>
                  <a:rPr lang="en-US" dirty="0"/>
                  <a:t> = Standard </a:t>
                </a:r>
                <a:r>
                  <a:rPr lang="en-US" dirty="0" err="1"/>
                  <a:t>kesalahan</a:t>
                </a:r>
                <a:r>
                  <a:rPr lang="en-US" dirty="0"/>
                  <a:t> </a:t>
                </a:r>
                <a:r>
                  <a:rPr lang="en-US" dirty="0" err="1"/>
                  <a:t>perbedaan</a:t>
                </a:r>
                <a:r>
                  <a:rPr lang="en-US" dirty="0"/>
                  <a:t> mean.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62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, </a:t>
            </a:r>
            <a:r>
              <a:rPr lang="en-US" dirty="0" err="1" smtClean="0"/>
              <a:t>mis</a:t>
            </a:r>
            <a:r>
              <a:rPr lang="en-US" dirty="0" smtClean="0"/>
              <a:t> :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emosionalitas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penyebaran</a:t>
            </a:r>
            <a:r>
              <a:rPr lang="en-US" dirty="0" smtClean="0"/>
              <a:t>  </a:t>
            </a:r>
            <a:r>
              <a:rPr lang="en-US" dirty="0" err="1" smtClean="0"/>
              <a:t>gejala</a:t>
            </a:r>
            <a:r>
              <a:rPr lang="en-US" dirty="0" smtClean="0"/>
              <a:t> virus </a:t>
            </a:r>
            <a:r>
              <a:rPr lang="en-US" dirty="0" err="1" smtClean="0"/>
              <a:t>korona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virus </a:t>
            </a:r>
            <a:r>
              <a:rPr lang="en-US" dirty="0" err="1" smtClean="0"/>
              <a:t>korona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mapan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10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2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wanita</a:t>
            </a:r>
            <a:r>
              <a:rPr lang="en-US" dirty="0" smtClean="0"/>
              <a:t>,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mapan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lain (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t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,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dikoreksi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t (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lampiran</a:t>
            </a:r>
            <a:r>
              <a:rPr lang="en-US" dirty="0" smtClean="0"/>
              <a:t>)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)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0,05 (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df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 </a:t>
            </a:r>
            <a:r>
              <a:rPr lang="en-US" dirty="0" err="1" smtClean="0"/>
              <a:t>dari</a:t>
            </a:r>
            <a:r>
              <a:rPr lang="en-US" dirty="0" smtClean="0"/>
              <a:t> n1 + n2 – 2 (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tetapkan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df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t yang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0,05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ditabel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, </a:t>
            </a:r>
            <a:r>
              <a:rPr lang="en-US" dirty="0" err="1" smtClean="0"/>
              <a:t>sebaliknya</a:t>
            </a:r>
            <a:r>
              <a:rPr lang="en-US" dirty="0" smtClean="0"/>
              <a:t> Non </a:t>
            </a:r>
            <a:r>
              <a:rPr lang="en-US" dirty="0" err="1" smtClean="0"/>
              <a:t>Signifikan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9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(HA)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Ho </a:t>
            </a:r>
            <a:r>
              <a:rPr lang="en-US" dirty="0" err="1" smtClean="0"/>
              <a:t>ditolak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…….</a:t>
            </a:r>
            <a:r>
              <a:rPr lang="en-US" dirty="0" err="1" smtClean="0"/>
              <a:t>dst</a:t>
            </a:r>
            <a:endParaRPr lang="en-US" dirty="0" smtClean="0"/>
          </a:p>
          <a:p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Non </a:t>
            </a:r>
            <a:r>
              <a:rPr lang="en-US" dirty="0" err="1" smtClean="0"/>
              <a:t>Signifikan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71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233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Office Theme</vt:lpstr>
      <vt:lpstr>Research validity &amp; reliability</vt:lpstr>
      <vt:lpstr>Lihat buku hal 196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Uji Beda</dc:title>
  <dc:creator>USER</dc:creator>
  <cp:lastModifiedBy>UMA</cp:lastModifiedBy>
  <cp:revision>7</cp:revision>
  <dcterms:created xsi:type="dcterms:W3CDTF">2020-05-30T04:00:21Z</dcterms:created>
  <dcterms:modified xsi:type="dcterms:W3CDTF">2020-07-29T02:28:57Z</dcterms:modified>
</cp:coreProperties>
</file>