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0FD9-2059-4817-BD45-EC3A3F127C9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10FE75-FEA3-4993-816C-0B4862BE99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0FD9-2059-4817-BD45-EC3A3F127C9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FE75-FEA3-4993-816C-0B4862BE999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110FE75-FEA3-4993-816C-0B4862BE999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0FD9-2059-4817-BD45-EC3A3F127C9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0FD9-2059-4817-BD45-EC3A3F127C9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110FE75-FEA3-4993-816C-0B4862BE99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0FD9-2059-4817-BD45-EC3A3F127C9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10FE75-FEA3-4993-816C-0B4862BE99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B970FD9-2059-4817-BD45-EC3A3F127C9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FE75-FEA3-4993-816C-0B4862BE99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0FD9-2059-4817-BD45-EC3A3F127C9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110FE75-FEA3-4993-816C-0B4862BE9995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0FD9-2059-4817-BD45-EC3A3F127C9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110FE75-FEA3-4993-816C-0B4862BE99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0FD9-2059-4817-BD45-EC3A3F127C9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10FE75-FEA3-4993-816C-0B4862BE99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10FE75-FEA3-4993-816C-0B4862BE9995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0FD9-2059-4817-BD45-EC3A3F127C9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110FE75-FEA3-4993-816C-0B4862BE99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B970FD9-2059-4817-BD45-EC3A3F127C9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B970FD9-2059-4817-BD45-EC3A3F127C9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10FE75-FEA3-4993-816C-0B4862BE9995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UNIVERSALISM 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42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Seni</a:t>
            </a:r>
            <a:r>
              <a:rPr lang="en-US" dirty="0" smtClean="0"/>
              <a:t> = art </a:t>
            </a:r>
          </a:p>
          <a:p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imajinasi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kreativitas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menerangkan</a:t>
            </a:r>
            <a:r>
              <a:rPr lang="en-US" dirty="0" smtClean="0"/>
              <a:t>,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menikmati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(William </a:t>
            </a:r>
            <a:r>
              <a:rPr lang="en-US" dirty="0" err="1" smtClean="0"/>
              <a:t>A.Haviland</a:t>
            </a:r>
            <a:r>
              <a:rPr lang="en-US" dirty="0" smtClean="0"/>
              <a:t>, 1985)</a:t>
            </a:r>
          </a:p>
          <a:p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lingkupnya</a:t>
            </a:r>
            <a:r>
              <a:rPr lang="en-US" dirty="0" smtClean="0"/>
              <a:t> :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Rupa</a:t>
            </a:r>
            <a:r>
              <a:rPr lang="en-US" dirty="0" smtClean="0"/>
              <a:t> &amp; </a:t>
            </a:r>
            <a:r>
              <a:rPr lang="en-US" dirty="0" err="1" smtClean="0"/>
              <a:t>Seni</a:t>
            </a:r>
            <a:r>
              <a:rPr lang="en-US" dirty="0" smtClean="0"/>
              <a:t> Verbal/</a:t>
            </a:r>
            <a:r>
              <a:rPr lang="en-US" dirty="0" err="1" smtClean="0"/>
              <a:t>Suara</a:t>
            </a:r>
            <a:endParaRPr lang="en-US" dirty="0" smtClean="0"/>
          </a:p>
          <a:p>
            <a:r>
              <a:rPr lang="en-US" dirty="0" err="1" smtClean="0"/>
              <a:t>Mengingat</a:t>
            </a:r>
            <a:r>
              <a:rPr lang="en-US" dirty="0" smtClean="0"/>
              <a:t> proses </a:t>
            </a:r>
            <a:r>
              <a:rPr lang="en-US" dirty="0" err="1" smtClean="0"/>
              <a:t>kreativitas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imajinasi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,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tembikar</a:t>
            </a:r>
            <a:r>
              <a:rPr lang="en-US" dirty="0" smtClean="0"/>
              <a:t>, </a:t>
            </a:r>
            <a:r>
              <a:rPr lang="en-US" dirty="0" err="1" smtClean="0"/>
              <a:t>selimut</a:t>
            </a:r>
            <a:r>
              <a:rPr lang="en-US" dirty="0" smtClean="0"/>
              <a:t>, </a:t>
            </a:r>
            <a:r>
              <a:rPr lang="en-US" dirty="0" err="1" smtClean="0"/>
              <a:t>keranjang</a:t>
            </a:r>
            <a:r>
              <a:rPr lang="en-US" dirty="0" smtClean="0"/>
              <a:t>, </a:t>
            </a:r>
            <a:r>
              <a:rPr lang="en-US" dirty="0" err="1" smtClean="0"/>
              <a:t>variasi</a:t>
            </a:r>
            <a:r>
              <a:rPr lang="en-US" dirty="0" smtClean="0"/>
              <a:t> </a:t>
            </a:r>
            <a:r>
              <a:rPr lang="en-US" dirty="0" err="1" smtClean="0"/>
              <a:t>pakaian</a:t>
            </a:r>
            <a:r>
              <a:rPr lang="en-US" dirty="0" smtClean="0"/>
              <a:t>,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karpet</a:t>
            </a:r>
            <a:r>
              <a:rPr lang="en-US" dirty="0" smtClean="0"/>
              <a:t>, </a:t>
            </a:r>
            <a:r>
              <a:rPr lang="en-US" dirty="0" err="1" smtClean="0"/>
              <a:t>hiasan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, </a:t>
            </a:r>
            <a:r>
              <a:rPr lang="en-US" dirty="0" err="1" smtClean="0"/>
              <a:t>topeng-topeng</a:t>
            </a:r>
            <a:r>
              <a:rPr lang="en-US" dirty="0" smtClean="0"/>
              <a:t>,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, </a:t>
            </a:r>
            <a:r>
              <a:rPr lang="en-US" dirty="0" err="1" smtClean="0"/>
              <a:t>monumen</a:t>
            </a:r>
            <a:r>
              <a:rPr lang="en-US" dirty="0" smtClean="0"/>
              <a:t>, </a:t>
            </a:r>
            <a:r>
              <a:rPr lang="en-US" dirty="0" err="1" smtClean="0"/>
              <a:t>perhiasan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, </a:t>
            </a:r>
            <a:r>
              <a:rPr lang="en-US" dirty="0" err="1" smtClean="0"/>
              <a:t>lukisan</a:t>
            </a:r>
            <a:r>
              <a:rPr lang="en-US" dirty="0" smtClean="0"/>
              <a:t>,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musik</a:t>
            </a:r>
            <a:r>
              <a:rPr lang="en-US" dirty="0" smtClean="0"/>
              <a:t>, </a:t>
            </a:r>
            <a:r>
              <a:rPr lang="en-US" dirty="0" err="1" smtClean="0"/>
              <a:t>tarian</a:t>
            </a:r>
            <a:r>
              <a:rPr lang="en-US" dirty="0" smtClean="0"/>
              <a:t>, </a:t>
            </a:r>
            <a:r>
              <a:rPr lang="en-US" dirty="0" err="1" smtClean="0"/>
              <a:t>dongeng</a:t>
            </a:r>
            <a:r>
              <a:rPr lang="en-US" dirty="0" smtClean="0"/>
              <a:t>, </a:t>
            </a:r>
            <a:r>
              <a:rPr lang="en-US" dirty="0" err="1" smtClean="0"/>
              <a:t>lagenda</a:t>
            </a:r>
            <a:r>
              <a:rPr lang="en-US" dirty="0" smtClean="0"/>
              <a:t>, </a:t>
            </a:r>
            <a:r>
              <a:rPr lang="en-US" dirty="0" err="1" smtClean="0"/>
              <a:t>dsb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143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lukis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gua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kanpas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lukisan</a:t>
            </a:r>
            <a:r>
              <a:rPr lang="en-US" dirty="0" smtClean="0"/>
              <a:t> </a:t>
            </a:r>
            <a:r>
              <a:rPr lang="en-US" dirty="0" err="1" smtClean="0"/>
              <a:t>gua</a:t>
            </a:r>
            <a:r>
              <a:rPr lang="en-US" dirty="0" smtClean="0"/>
              <a:t> monumental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gua</a:t>
            </a:r>
            <a:r>
              <a:rPr lang="en-US" dirty="0" smtClean="0"/>
              <a:t> </a:t>
            </a:r>
            <a:r>
              <a:rPr lang="en-US" dirty="0" err="1" smtClean="0"/>
              <a:t>Mogao</a:t>
            </a:r>
            <a:r>
              <a:rPr lang="en-US" dirty="0" smtClean="0"/>
              <a:t> </a:t>
            </a:r>
            <a:r>
              <a:rPr lang="en-US" dirty="0" err="1" smtClean="0"/>
              <a:t>Dunhuang</a:t>
            </a:r>
            <a:r>
              <a:rPr lang="en-US" dirty="0" smtClean="0"/>
              <a:t> </a:t>
            </a:r>
            <a:r>
              <a:rPr lang="en-US" dirty="0" err="1" smtClean="0"/>
              <a:t>Tiongkok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750 </a:t>
            </a:r>
            <a:r>
              <a:rPr lang="en-US" dirty="0" err="1" smtClean="0"/>
              <a:t>gua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patung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Arca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Monumen</a:t>
            </a:r>
            <a:r>
              <a:rPr lang="en-US" dirty="0" smtClean="0"/>
              <a:t> </a:t>
            </a:r>
            <a:r>
              <a:rPr lang="en-US" dirty="0" err="1" smtClean="0"/>
              <a:t>mis</a:t>
            </a:r>
            <a:r>
              <a:rPr lang="en-US" dirty="0" smtClean="0"/>
              <a:t> : di Bali, di Jakarta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disudut-susut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arca</a:t>
            </a:r>
            <a:r>
              <a:rPr lang="en-US" dirty="0" smtClean="0"/>
              <a:t>/</a:t>
            </a:r>
            <a:r>
              <a:rPr lang="en-US" dirty="0" err="1" smtClean="0"/>
              <a:t>Sasaka</a:t>
            </a:r>
            <a:r>
              <a:rPr lang="en-US" dirty="0" smtClean="0"/>
              <a:t> </a:t>
            </a:r>
            <a:r>
              <a:rPr lang="en-US" dirty="0" err="1" smtClean="0"/>
              <a:t>Domas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Badui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Tembang</a:t>
            </a:r>
            <a:r>
              <a:rPr lang="en-US" dirty="0" smtClean="0"/>
              <a:t> di Bali</a:t>
            </a:r>
          </a:p>
          <a:p>
            <a:r>
              <a:rPr lang="en-US" dirty="0" err="1" smtClean="0"/>
              <a:t>Urbant</a:t>
            </a:r>
            <a:r>
              <a:rPr lang="en-US" dirty="0" smtClean="0"/>
              <a:t> Art (mural, </a:t>
            </a:r>
            <a:r>
              <a:rPr lang="en-US" dirty="0" err="1" smtClean="0"/>
              <a:t>grafiti</a:t>
            </a:r>
            <a:r>
              <a:rPr lang="en-US" dirty="0" smtClean="0"/>
              <a:t>, </a:t>
            </a:r>
            <a:r>
              <a:rPr lang="en-US" dirty="0" err="1" smtClean="0"/>
              <a:t>tato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35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55</TotalTime>
  <Words>156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Georgia</vt:lpstr>
      <vt:lpstr>Wingdings</vt:lpstr>
      <vt:lpstr>Wingdings 2</vt:lpstr>
      <vt:lpstr>Civic</vt:lpstr>
      <vt:lpstr>UNIVERSALISM ART</vt:lpstr>
      <vt:lpstr>PowerPoint Presentation</vt:lpstr>
      <vt:lpstr>Beberapa Fenomena menarik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UNIVERSALISME KESENIAN</dc:title>
  <dc:creator>USER</dc:creator>
  <cp:lastModifiedBy>UMA</cp:lastModifiedBy>
  <cp:revision>8</cp:revision>
  <dcterms:created xsi:type="dcterms:W3CDTF">2019-09-06T01:41:20Z</dcterms:created>
  <dcterms:modified xsi:type="dcterms:W3CDTF">2020-07-30T01:36:46Z</dcterms:modified>
</cp:coreProperties>
</file>