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98A38E-7194-4FAF-B825-D7C7E52FB97E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CEF035-9647-48C7-86EE-6CDD6264A4B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MEASUREMENT OF LAY SYMPTOMS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71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lazim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 Median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Kwartil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Desil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Persentil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0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Kwartil merupakan nilai yang memisahkan tiap-ti­ap 25 per sen frekuensi dalam distribusi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/>
              <a:t>Desil, nilai pemisah ti­ap-tiap sepuluh per sen frekuensi dalam </a:t>
            </a:r>
            <a:r>
              <a:rPr lang="id-ID" dirty="0" smtClean="0"/>
              <a:t>distribusi</a:t>
            </a:r>
            <a:endParaRPr lang="en-US" dirty="0" smtClean="0"/>
          </a:p>
          <a:p>
            <a:r>
              <a:rPr lang="id-ID" dirty="0"/>
              <a:t> </a:t>
            </a:r>
            <a:r>
              <a:rPr lang="en-US" dirty="0" err="1" smtClean="0"/>
              <a:t>Persentil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id-ID" dirty="0"/>
              <a:t>kita ingin menye­diakan norma yang lebih halus lagi,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persen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26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Kawartil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3 </a:t>
            </a:r>
            <a:r>
              <a:rPr lang="en-US" dirty="0" err="1" smtClean="0"/>
              <a:t>kuartil</a:t>
            </a:r>
            <a:endParaRPr lang="en-US" dirty="0" smtClean="0"/>
          </a:p>
          <a:p>
            <a:r>
              <a:rPr lang="en-US" dirty="0" err="1" smtClean="0"/>
              <a:t>Desil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9 </a:t>
            </a:r>
            <a:r>
              <a:rPr lang="en-US" dirty="0" err="1" smtClean="0"/>
              <a:t>desil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Persentil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99 </a:t>
            </a:r>
            <a:r>
              <a:rPr lang="en-US" dirty="0" err="1" smtClean="0"/>
              <a:t>persentil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708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Perhitungan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smtClean="0"/>
              <a:t> diuraikan</a:t>
            </a:r>
            <a:r>
              <a:rPr lang="en-US" dirty="0" smtClean="0"/>
              <a:t>  </a:t>
            </a:r>
            <a:r>
              <a:rPr lang="en-US" dirty="0" err="1" smtClean="0"/>
              <a:t>dibuku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107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101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Book Antiqua</vt:lpstr>
      <vt:lpstr>Lucida Sans</vt:lpstr>
      <vt:lpstr>Wingdings</vt:lpstr>
      <vt:lpstr>Wingdings 2</vt:lpstr>
      <vt:lpstr>Wingdings 3</vt:lpstr>
      <vt:lpstr>Apex</vt:lpstr>
      <vt:lpstr>MEASUREMENT OF LAY SYMPTOMS  </vt:lpstr>
      <vt:lpstr>PowerPoint Presentation</vt:lpstr>
      <vt:lpstr>PowerPoint Presentation</vt:lpstr>
      <vt:lpstr>PowerPoint Presentation</vt:lpstr>
      <vt:lpstr>Rumus dan Perhitungan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PENGUKURAN GEJALA LETAK</dc:title>
  <dc:creator>USER</dc:creator>
  <cp:lastModifiedBy>UMA</cp:lastModifiedBy>
  <cp:revision>5</cp:revision>
  <dcterms:created xsi:type="dcterms:W3CDTF">2020-07-23T04:01:47Z</dcterms:created>
  <dcterms:modified xsi:type="dcterms:W3CDTF">2020-07-30T01:37:21Z</dcterms:modified>
</cp:coreProperties>
</file>