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78" r:id="rId4"/>
    <p:sldId id="279" r:id="rId5"/>
    <p:sldId id="280" r:id="rId6"/>
    <p:sldId id="261" r:id="rId7"/>
    <p:sldId id="281" r:id="rId8"/>
    <p:sldId id="263" r:id="rId9"/>
    <p:sldId id="282" r:id="rId10"/>
    <p:sldId id="283" r:id="rId11"/>
    <p:sldId id="284" r:id="rId12"/>
    <p:sldId id="267" r:id="rId13"/>
    <p:sldId id="285" r:id="rId14"/>
    <p:sldId id="293" r:id="rId15"/>
    <p:sldId id="286" r:id="rId16"/>
    <p:sldId id="287" r:id="rId17"/>
    <p:sldId id="289" r:id="rId18"/>
    <p:sldId id="290" r:id="rId19"/>
    <p:sldId id="273" r:id="rId20"/>
    <p:sldId id="291" r:id="rId21"/>
    <p:sldId id="292" r:id="rId22"/>
    <p:sldId id="294" r:id="rId23"/>
    <p:sldId id="276" r:id="rId24"/>
    <p:sldId id="295" r:id="rId25"/>
    <p:sldId id="296" r:id="rId2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CC9900"/>
    <a:srgbClr val="663300"/>
    <a:srgbClr val="800000"/>
    <a:srgbClr val="FF9900"/>
    <a:srgbClr val="0000FF"/>
    <a:srgbClr val="2222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1200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283E02-CBD3-40C6-80C3-67C9527BC62C}" type="doc">
      <dgm:prSet loTypeId="urn:microsoft.com/office/officeart/2005/8/layout/cycle5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D87AF1E-EB4C-4DEB-AC35-42CCA975F69F}">
      <dgm:prSet phldrT="[Text]" custT="1"/>
      <dgm:spPr/>
      <dgm:t>
        <a:bodyPr/>
        <a:lstStyle/>
        <a:p>
          <a:r>
            <a:rPr lang="en-US" sz="1400" b="1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asumsi</a:t>
          </a:r>
          <a:endParaRPr lang="en-US" sz="1400" b="1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CC155EF5-B37A-4155-9301-0945A4338C0A}" type="parTrans" cxnId="{BDAFE079-98ED-4192-9BA7-E1E9838FDF6B}">
      <dgm:prSet/>
      <dgm:spPr/>
      <dgm:t>
        <a:bodyPr/>
        <a:lstStyle/>
        <a:p>
          <a:endParaRPr lang="en-US" sz="1400" b="1"/>
        </a:p>
      </dgm:t>
    </dgm:pt>
    <dgm:pt modelId="{D6E4CED2-0DB9-4EF5-B66B-AF35907203BB}" type="sibTrans" cxnId="{BDAFE079-98ED-4192-9BA7-E1E9838FDF6B}">
      <dgm:prSet/>
      <dgm:spPr/>
      <dgm:t>
        <a:bodyPr/>
        <a:lstStyle/>
        <a:p>
          <a:endParaRPr lang="en-US" sz="1400" b="1"/>
        </a:p>
      </dgm:t>
    </dgm:pt>
    <dgm:pt modelId="{389E89E0-C84F-4CD3-99B9-5BFE248EB97B}">
      <dgm:prSet phldrT="[Text]" custT="1"/>
      <dgm:spPr/>
      <dgm:t>
        <a:bodyPr/>
        <a:lstStyle/>
        <a:p>
          <a:r>
            <a:rPr lang="en-US" sz="1400" b="1" dirty="0" err="1" smtClean="0">
              <a:solidFill>
                <a:schemeClr val="bg2">
                  <a:lumMod val="50000"/>
                </a:schemeClr>
              </a:solidFill>
            </a:rPr>
            <a:t>Hipotesa</a:t>
          </a:r>
          <a:r>
            <a:rPr lang="en-US" sz="1400" b="1" dirty="0" smtClean="0">
              <a:solidFill>
                <a:schemeClr val="bg2">
                  <a:lumMod val="50000"/>
                </a:schemeClr>
              </a:solidFill>
            </a:rPr>
            <a:t> / testing</a:t>
          </a:r>
          <a:endParaRPr lang="en-US" sz="1400" b="1" dirty="0">
            <a:solidFill>
              <a:schemeClr val="bg2">
                <a:lumMod val="50000"/>
              </a:schemeClr>
            </a:solidFill>
          </a:endParaRPr>
        </a:p>
      </dgm:t>
    </dgm:pt>
    <dgm:pt modelId="{C448CE0E-E021-4835-9863-387A0B0C1310}" type="parTrans" cxnId="{3DA33986-A361-4F6D-8DEE-F049E639FD79}">
      <dgm:prSet/>
      <dgm:spPr/>
      <dgm:t>
        <a:bodyPr/>
        <a:lstStyle/>
        <a:p>
          <a:endParaRPr lang="en-US" sz="1400" b="1"/>
        </a:p>
      </dgm:t>
    </dgm:pt>
    <dgm:pt modelId="{0196B31B-EBC0-451D-8D17-EF34B330A4F8}" type="sibTrans" cxnId="{3DA33986-A361-4F6D-8DEE-F049E639FD79}">
      <dgm:prSet/>
      <dgm:spPr/>
      <dgm:t>
        <a:bodyPr/>
        <a:lstStyle/>
        <a:p>
          <a:endParaRPr lang="en-US" sz="1400" b="1"/>
        </a:p>
      </dgm:t>
    </dgm:pt>
    <dgm:pt modelId="{A412BC91-9886-4256-987B-9C85F473052A}">
      <dgm:prSet phldrT="[Text]" custT="1"/>
      <dgm:spPr/>
      <dgm:t>
        <a:bodyPr/>
        <a:lstStyle/>
        <a:p>
          <a:r>
            <a:rPr lang="en-US" sz="1400" b="1" dirty="0" smtClean="0"/>
            <a:t>Test </a:t>
          </a:r>
          <a:r>
            <a:rPr lang="en-US" sz="1400" b="1" dirty="0" err="1" smtClean="0"/>
            <a:t>dan</a:t>
          </a:r>
          <a:r>
            <a:rPr lang="en-US" sz="1400" b="1" dirty="0" smtClean="0"/>
            <a:t> </a:t>
          </a:r>
          <a:r>
            <a:rPr lang="en-US" sz="1400" b="1" dirty="0" err="1" smtClean="0"/>
            <a:t>kumpulan</a:t>
          </a:r>
          <a:r>
            <a:rPr lang="en-US" sz="1400" b="1" dirty="0" smtClean="0"/>
            <a:t> data</a:t>
          </a:r>
          <a:endParaRPr lang="en-US" sz="1400" b="1" dirty="0"/>
        </a:p>
      </dgm:t>
    </dgm:pt>
    <dgm:pt modelId="{9B050E37-49CD-449D-BB78-CD50FDA3C363}" type="parTrans" cxnId="{A2CC9D36-9E50-4BEF-BD58-AF81585585B1}">
      <dgm:prSet/>
      <dgm:spPr/>
      <dgm:t>
        <a:bodyPr/>
        <a:lstStyle/>
        <a:p>
          <a:endParaRPr lang="en-US" sz="1400" b="1"/>
        </a:p>
      </dgm:t>
    </dgm:pt>
    <dgm:pt modelId="{702518C8-E917-4143-85C6-B9076F3B4EC1}" type="sibTrans" cxnId="{A2CC9D36-9E50-4BEF-BD58-AF81585585B1}">
      <dgm:prSet/>
      <dgm:spPr/>
      <dgm:t>
        <a:bodyPr/>
        <a:lstStyle/>
        <a:p>
          <a:endParaRPr lang="en-US" sz="1400" b="1"/>
        </a:p>
      </dgm:t>
    </dgm:pt>
    <dgm:pt modelId="{94A027B5-A3F3-406B-9CEB-AF03A22308DC}">
      <dgm:prSet phldrT="[Text]" custT="1"/>
      <dgm:spPr/>
      <dgm:t>
        <a:bodyPr/>
        <a:lstStyle/>
        <a:p>
          <a:r>
            <a:rPr lang="en-US" sz="1400" b="1" dirty="0" err="1" smtClean="0"/>
            <a:t>Keputusan</a:t>
          </a:r>
          <a:endParaRPr lang="en-US" sz="1400" b="1" dirty="0"/>
        </a:p>
      </dgm:t>
    </dgm:pt>
    <dgm:pt modelId="{764EC525-D708-4CBD-8626-ACDAD334D893}" type="parTrans" cxnId="{B1171569-410E-4DE6-9AC6-1EC8593F4C33}">
      <dgm:prSet/>
      <dgm:spPr/>
      <dgm:t>
        <a:bodyPr/>
        <a:lstStyle/>
        <a:p>
          <a:endParaRPr lang="en-US" sz="1400" b="1"/>
        </a:p>
      </dgm:t>
    </dgm:pt>
    <dgm:pt modelId="{AB0DA4C1-8BDA-490C-BA31-B09B45511655}" type="sibTrans" cxnId="{B1171569-410E-4DE6-9AC6-1EC8593F4C33}">
      <dgm:prSet/>
      <dgm:spPr/>
      <dgm:t>
        <a:bodyPr/>
        <a:lstStyle/>
        <a:p>
          <a:endParaRPr lang="en-US" sz="1400" b="1"/>
        </a:p>
      </dgm:t>
    </dgm:pt>
    <dgm:pt modelId="{3718D21B-C649-42F4-A67E-F97487EE3455}">
      <dgm:prSet phldrT="[Text]" custT="1"/>
      <dgm:spPr/>
      <dgm:t>
        <a:bodyPr/>
        <a:lstStyle/>
        <a:p>
          <a:r>
            <a:rPr lang="en-US" sz="1400" b="1" dirty="0" err="1" smtClean="0"/>
            <a:t>tujuan</a:t>
          </a:r>
          <a:endParaRPr lang="en-US" sz="1400" b="1" dirty="0"/>
        </a:p>
      </dgm:t>
    </dgm:pt>
    <dgm:pt modelId="{A2E31440-7343-4373-B0EB-8706C533E16D}" type="parTrans" cxnId="{3AA41A72-5AC5-4253-9350-E069ADB56E8F}">
      <dgm:prSet/>
      <dgm:spPr/>
      <dgm:t>
        <a:bodyPr/>
        <a:lstStyle/>
        <a:p>
          <a:endParaRPr lang="en-US" sz="1400" b="1"/>
        </a:p>
      </dgm:t>
    </dgm:pt>
    <dgm:pt modelId="{A4B1AF6A-4D64-4110-AC02-4253A6265EFE}" type="sibTrans" cxnId="{3AA41A72-5AC5-4253-9350-E069ADB56E8F}">
      <dgm:prSet/>
      <dgm:spPr/>
      <dgm:t>
        <a:bodyPr/>
        <a:lstStyle/>
        <a:p>
          <a:endParaRPr lang="en-US" sz="1400" b="1"/>
        </a:p>
      </dgm:t>
    </dgm:pt>
    <dgm:pt modelId="{716AF7B1-AA22-4718-9E9C-EDD295AF9F8F}">
      <dgm:prSet phldrT="[Text]" custT="1"/>
      <dgm:spPr/>
      <dgm:t>
        <a:bodyPr/>
        <a:lstStyle/>
        <a:p>
          <a:r>
            <a:rPr lang="en-US" sz="1400" b="1" dirty="0" smtClean="0"/>
            <a:t>Kumpulan data</a:t>
          </a:r>
          <a:endParaRPr lang="en-US" sz="1400" b="1" dirty="0"/>
        </a:p>
      </dgm:t>
    </dgm:pt>
    <dgm:pt modelId="{72936538-56A7-420B-BDED-D8DFD77AC64F}" type="parTrans" cxnId="{6B3D52A3-4879-4F46-8F8A-38C7B474DC9B}">
      <dgm:prSet/>
      <dgm:spPr/>
      <dgm:t>
        <a:bodyPr/>
        <a:lstStyle/>
        <a:p>
          <a:endParaRPr lang="en-US" sz="1400" b="1"/>
        </a:p>
      </dgm:t>
    </dgm:pt>
    <dgm:pt modelId="{46631B27-C555-4DA3-A567-D8866F23DFB4}" type="sibTrans" cxnId="{6B3D52A3-4879-4F46-8F8A-38C7B474DC9B}">
      <dgm:prSet/>
      <dgm:spPr/>
      <dgm:t>
        <a:bodyPr/>
        <a:lstStyle/>
        <a:p>
          <a:endParaRPr lang="en-US" sz="1400" b="1"/>
        </a:p>
      </dgm:t>
    </dgm:pt>
    <dgm:pt modelId="{E6AEAC44-3E0A-4F2E-BEFE-09727EB4E553}" type="pres">
      <dgm:prSet presAssocID="{A5283E02-CBD3-40C6-80C3-67C9527BC62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BDE4C7-F10A-427F-8D61-9B335B35C7A3}" type="pres">
      <dgm:prSet presAssocID="{CD87AF1E-EB4C-4DEB-AC35-42CCA975F69F}" presName="node" presStyleLbl="node1" presStyleIdx="0" presStyleCnt="6" custScaleX="1174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AE0430-CA40-4E83-9BA4-68E4DE427B15}" type="pres">
      <dgm:prSet presAssocID="{CD87AF1E-EB4C-4DEB-AC35-42CCA975F69F}" presName="spNode" presStyleCnt="0"/>
      <dgm:spPr/>
    </dgm:pt>
    <dgm:pt modelId="{A67338CB-7E70-46E2-A751-DE9D04A4D8FD}" type="pres">
      <dgm:prSet presAssocID="{D6E4CED2-0DB9-4EF5-B66B-AF35907203BB}" presName="sibTrans" presStyleLbl="sibTrans1D1" presStyleIdx="0" presStyleCnt="6"/>
      <dgm:spPr/>
      <dgm:t>
        <a:bodyPr/>
        <a:lstStyle/>
        <a:p>
          <a:endParaRPr lang="en-US"/>
        </a:p>
      </dgm:t>
    </dgm:pt>
    <dgm:pt modelId="{F31D2A31-A6EE-4297-8860-BA031DDFF30D}" type="pres">
      <dgm:prSet presAssocID="{389E89E0-C84F-4CD3-99B9-5BFE248EB97B}" presName="node" presStyleLbl="node1" presStyleIdx="1" presStyleCnt="6" custScaleX="1174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50BBD1-F755-47A6-80FB-A3344CB44775}" type="pres">
      <dgm:prSet presAssocID="{389E89E0-C84F-4CD3-99B9-5BFE248EB97B}" presName="spNode" presStyleCnt="0"/>
      <dgm:spPr/>
    </dgm:pt>
    <dgm:pt modelId="{D0A1746A-37A7-44CB-9812-39305D7DF337}" type="pres">
      <dgm:prSet presAssocID="{0196B31B-EBC0-451D-8D17-EF34B330A4F8}" presName="sibTrans" presStyleLbl="sibTrans1D1" presStyleIdx="1" presStyleCnt="6"/>
      <dgm:spPr/>
      <dgm:t>
        <a:bodyPr/>
        <a:lstStyle/>
        <a:p>
          <a:endParaRPr lang="en-US"/>
        </a:p>
      </dgm:t>
    </dgm:pt>
    <dgm:pt modelId="{0CE8CD68-36C0-491C-83D8-BA1EBA0C29D4}" type="pres">
      <dgm:prSet presAssocID="{A412BC91-9886-4256-987B-9C85F473052A}" presName="node" presStyleLbl="node1" presStyleIdx="2" presStyleCnt="6" custScaleX="1174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0D9EE0-FA45-4EF0-89B5-EDD269492717}" type="pres">
      <dgm:prSet presAssocID="{A412BC91-9886-4256-987B-9C85F473052A}" presName="spNode" presStyleCnt="0"/>
      <dgm:spPr/>
    </dgm:pt>
    <dgm:pt modelId="{D9D744F8-D566-4424-9D63-C6C8268D5B0C}" type="pres">
      <dgm:prSet presAssocID="{702518C8-E917-4143-85C6-B9076F3B4EC1}" presName="sibTrans" presStyleLbl="sibTrans1D1" presStyleIdx="2" presStyleCnt="6"/>
      <dgm:spPr/>
      <dgm:t>
        <a:bodyPr/>
        <a:lstStyle/>
        <a:p>
          <a:endParaRPr lang="en-US"/>
        </a:p>
      </dgm:t>
    </dgm:pt>
    <dgm:pt modelId="{1E20CF6D-BD35-416D-BCBD-5D4103B2C6D5}" type="pres">
      <dgm:prSet presAssocID="{94A027B5-A3F3-406B-9CEB-AF03A22308DC}" presName="node" presStyleLbl="node1" presStyleIdx="3" presStyleCnt="6" custScaleX="1174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0F2874-2F50-4642-A748-4AE83E9B53D5}" type="pres">
      <dgm:prSet presAssocID="{94A027B5-A3F3-406B-9CEB-AF03A22308DC}" presName="spNode" presStyleCnt="0"/>
      <dgm:spPr/>
    </dgm:pt>
    <dgm:pt modelId="{B8FAD49F-3478-4936-B602-D68D18160192}" type="pres">
      <dgm:prSet presAssocID="{AB0DA4C1-8BDA-490C-BA31-B09B45511655}" presName="sibTrans" presStyleLbl="sibTrans1D1" presStyleIdx="3" presStyleCnt="6"/>
      <dgm:spPr/>
      <dgm:t>
        <a:bodyPr/>
        <a:lstStyle/>
        <a:p>
          <a:endParaRPr lang="en-US"/>
        </a:p>
      </dgm:t>
    </dgm:pt>
    <dgm:pt modelId="{848F8004-9EC6-4B66-BEF4-C03359DF5DA9}" type="pres">
      <dgm:prSet presAssocID="{716AF7B1-AA22-4718-9E9C-EDD295AF9F8F}" presName="node" presStyleLbl="node1" presStyleIdx="4" presStyleCnt="6" custScaleX="1174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741402-A559-4DAC-A574-691DA6C092C9}" type="pres">
      <dgm:prSet presAssocID="{716AF7B1-AA22-4718-9E9C-EDD295AF9F8F}" presName="spNode" presStyleCnt="0"/>
      <dgm:spPr/>
    </dgm:pt>
    <dgm:pt modelId="{8056A2B3-6957-488B-9A0E-337A4E4BD5BE}" type="pres">
      <dgm:prSet presAssocID="{46631B27-C555-4DA3-A567-D8866F23DFB4}" presName="sibTrans" presStyleLbl="sibTrans1D1" presStyleIdx="4" presStyleCnt="6"/>
      <dgm:spPr/>
      <dgm:t>
        <a:bodyPr/>
        <a:lstStyle/>
        <a:p>
          <a:endParaRPr lang="en-US"/>
        </a:p>
      </dgm:t>
    </dgm:pt>
    <dgm:pt modelId="{C449B718-6343-4286-A6F4-765F724663E2}" type="pres">
      <dgm:prSet presAssocID="{3718D21B-C649-42F4-A67E-F97487EE3455}" presName="node" presStyleLbl="node1" presStyleIdx="5" presStyleCnt="6" custScaleX="1174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A3BFF6-987E-458A-8F7F-220E41DB87B1}" type="pres">
      <dgm:prSet presAssocID="{3718D21B-C649-42F4-A67E-F97487EE3455}" presName="spNode" presStyleCnt="0"/>
      <dgm:spPr/>
    </dgm:pt>
    <dgm:pt modelId="{3CBA1F6D-702F-4841-AA4D-488FC9C5B03F}" type="pres">
      <dgm:prSet presAssocID="{A4B1AF6A-4D64-4110-AC02-4253A6265EFE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6D32F0D2-7654-489A-BC0A-2DFC0734CF7E}" type="presOf" srcId="{0196B31B-EBC0-451D-8D17-EF34B330A4F8}" destId="{D0A1746A-37A7-44CB-9812-39305D7DF337}" srcOrd="0" destOrd="0" presId="urn:microsoft.com/office/officeart/2005/8/layout/cycle5"/>
    <dgm:cxn modelId="{94E70B77-8D1B-4CC9-9DD0-50E5CA3C5C2F}" type="presOf" srcId="{3718D21B-C649-42F4-A67E-F97487EE3455}" destId="{C449B718-6343-4286-A6F4-765F724663E2}" srcOrd="0" destOrd="0" presId="urn:microsoft.com/office/officeart/2005/8/layout/cycle5"/>
    <dgm:cxn modelId="{3DA33986-A361-4F6D-8DEE-F049E639FD79}" srcId="{A5283E02-CBD3-40C6-80C3-67C9527BC62C}" destId="{389E89E0-C84F-4CD3-99B9-5BFE248EB97B}" srcOrd="1" destOrd="0" parTransId="{C448CE0E-E021-4835-9863-387A0B0C1310}" sibTransId="{0196B31B-EBC0-451D-8D17-EF34B330A4F8}"/>
    <dgm:cxn modelId="{94E8739A-4E51-4799-B64A-8CF915DF286C}" type="presOf" srcId="{702518C8-E917-4143-85C6-B9076F3B4EC1}" destId="{D9D744F8-D566-4424-9D63-C6C8268D5B0C}" srcOrd="0" destOrd="0" presId="urn:microsoft.com/office/officeart/2005/8/layout/cycle5"/>
    <dgm:cxn modelId="{B4C39169-57D6-448E-86C8-969802BE3FFD}" type="presOf" srcId="{94A027B5-A3F3-406B-9CEB-AF03A22308DC}" destId="{1E20CF6D-BD35-416D-BCBD-5D4103B2C6D5}" srcOrd="0" destOrd="0" presId="urn:microsoft.com/office/officeart/2005/8/layout/cycle5"/>
    <dgm:cxn modelId="{D25D8021-3911-47B9-A9DD-07A90C2D7A5F}" type="presOf" srcId="{AB0DA4C1-8BDA-490C-BA31-B09B45511655}" destId="{B8FAD49F-3478-4936-B602-D68D18160192}" srcOrd="0" destOrd="0" presId="urn:microsoft.com/office/officeart/2005/8/layout/cycle5"/>
    <dgm:cxn modelId="{3E414B3C-3F0E-4C22-A6E9-29C7E8B2499A}" type="presOf" srcId="{D6E4CED2-0DB9-4EF5-B66B-AF35907203BB}" destId="{A67338CB-7E70-46E2-A751-DE9D04A4D8FD}" srcOrd="0" destOrd="0" presId="urn:microsoft.com/office/officeart/2005/8/layout/cycle5"/>
    <dgm:cxn modelId="{BDAFE079-98ED-4192-9BA7-E1E9838FDF6B}" srcId="{A5283E02-CBD3-40C6-80C3-67C9527BC62C}" destId="{CD87AF1E-EB4C-4DEB-AC35-42CCA975F69F}" srcOrd="0" destOrd="0" parTransId="{CC155EF5-B37A-4155-9301-0945A4338C0A}" sibTransId="{D6E4CED2-0DB9-4EF5-B66B-AF35907203BB}"/>
    <dgm:cxn modelId="{5A01BE2B-F763-4F7C-983E-E503F8CEBEC6}" type="presOf" srcId="{46631B27-C555-4DA3-A567-D8866F23DFB4}" destId="{8056A2B3-6957-488B-9A0E-337A4E4BD5BE}" srcOrd="0" destOrd="0" presId="urn:microsoft.com/office/officeart/2005/8/layout/cycle5"/>
    <dgm:cxn modelId="{B1171569-410E-4DE6-9AC6-1EC8593F4C33}" srcId="{A5283E02-CBD3-40C6-80C3-67C9527BC62C}" destId="{94A027B5-A3F3-406B-9CEB-AF03A22308DC}" srcOrd="3" destOrd="0" parTransId="{764EC525-D708-4CBD-8626-ACDAD334D893}" sibTransId="{AB0DA4C1-8BDA-490C-BA31-B09B45511655}"/>
    <dgm:cxn modelId="{E99B9F58-FCB3-441E-8028-B0E50BB62D84}" type="presOf" srcId="{716AF7B1-AA22-4718-9E9C-EDD295AF9F8F}" destId="{848F8004-9EC6-4B66-BEF4-C03359DF5DA9}" srcOrd="0" destOrd="0" presId="urn:microsoft.com/office/officeart/2005/8/layout/cycle5"/>
    <dgm:cxn modelId="{6B3D52A3-4879-4F46-8F8A-38C7B474DC9B}" srcId="{A5283E02-CBD3-40C6-80C3-67C9527BC62C}" destId="{716AF7B1-AA22-4718-9E9C-EDD295AF9F8F}" srcOrd="4" destOrd="0" parTransId="{72936538-56A7-420B-BDED-D8DFD77AC64F}" sibTransId="{46631B27-C555-4DA3-A567-D8866F23DFB4}"/>
    <dgm:cxn modelId="{A2CC9D36-9E50-4BEF-BD58-AF81585585B1}" srcId="{A5283E02-CBD3-40C6-80C3-67C9527BC62C}" destId="{A412BC91-9886-4256-987B-9C85F473052A}" srcOrd="2" destOrd="0" parTransId="{9B050E37-49CD-449D-BB78-CD50FDA3C363}" sibTransId="{702518C8-E917-4143-85C6-B9076F3B4EC1}"/>
    <dgm:cxn modelId="{52A27D79-DCEA-480C-94DA-5B99BA16022A}" type="presOf" srcId="{389E89E0-C84F-4CD3-99B9-5BFE248EB97B}" destId="{F31D2A31-A6EE-4297-8860-BA031DDFF30D}" srcOrd="0" destOrd="0" presId="urn:microsoft.com/office/officeart/2005/8/layout/cycle5"/>
    <dgm:cxn modelId="{A5ADF249-370E-474B-B87B-7C25251E8332}" type="presOf" srcId="{A412BC91-9886-4256-987B-9C85F473052A}" destId="{0CE8CD68-36C0-491C-83D8-BA1EBA0C29D4}" srcOrd="0" destOrd="0" presId="urn:microsoft.com/office/officeart/2005/8/layout/cycle5"/>
    <dgm:cxn modelId="{5C1A189E-B885-4C48-A11C-9E91FAC897B8}" type="presOf" srcId="{A4B1AF6A-4D64-4110-AC02-4253A6265EFE}" destId="{3CBA1F6D-702F-4841-AA4D-488FC9C5B03F}" srcOrd="0" destOrd="0" presId="urn:microsoft.com/office/officeart/2005/8/layout/cycle5"/>
    <dgm:cxn modelId="{88C32CDA-29E6-4EAA-865C-19685C6A829C}" type="presOf" srcId="{A5283E02-CBD3-40C6-80C3-67C9527BC62C}" destId="{E6AEAC44-3E0A-4F2E-BEFE-09727EB4E553}" srcOrd="0" destOrd="0" presId="urn:microsoft.com/office/officeart/2005/8/layout/cycle5"/>
    <dgm:cxn modelId="{3AA41A72-5AC5-4253-9350-E069ADB56E8F}" srcId="{A5283E02-CBD3-40C6-80C3-67C9527BC62C}" destId="{3718D21B-C649-42F4-A67E-F97487EE3455}" srcOrd="5" destOrd="0" parTransId="{A2E31440-7343-4373-B0EB-8706C533E16D}" sibTransId="{A4B1AF6A-4D64-4110-AC02-4253A6265EFE}"/>
    <dgm:cxn modelId="{BF3B50C9-F914-46D4-9F48-72BFCFE41B9A}" type="presOf" srcId="{CD87AF1E-EB4C-4DEB-AC35-42CCA975F69F}" destId="{E7BDE4C7-F10A-427F-8D61-9B335B35C7A3}" srcOrd="0" destOrd="0" presId="urn:microsoft.com/office/officeart/2005/8/layout/cycle5"/>
    <dgm:cxn modelId="{5DCAAF31-3316-4EB7-9B2C-3EC3767B1A64}" type="presParOf" srcId="{E6AEAC44-3E0A-4F2E-BEFE-09727EB4E553}" destId="{E7BDE4C7-F10A-427F-8D61-9B335B35C7A3}" srcOrd="0" destOrd="0" presId="urn:microsoft.com/office/officeart/2005/8/layout/cycle5"/>
    <dgm:cxn modelId="{412B2CF0-275B-4E11-AF72-E40098BB7F2B}" type="presParOf" srcId="{E6AEAC44-3E0A-4F2E-BEFE-09727EB4E553}" destId="{0DAE0430-CA40-4E83-9BA4-68E4DE427B15}" srcOrd="1" destOrd="0" presId="urn:microsoft.com/office/officeart/2005/8/layout/cycle5"/>
    <dgm:cxn modelId="{D6C7CFD3-DF54-419A-A5D2-6015B0775798}" type="presParOf" srcId="{E6AEAC44-3E0A-4F2E-BEFE-09727EB4E553}" destId="{A67338CB-7E70-46E2-A751-DE9D04A4D8FD}" srcOrd="2" destOrd="0" presId="urn:microsoft.com/office/officeart/2005/8/layout/cycle5"/>
    <dgm:cxn modelId="{C83CB71A-97D0-44FC-85EF-70C3F45F930B}" type="presParOf" srcId="{E6AEAC44-3E0A-4F2E-BEFE-09727EB4E553}" destId="{F31D2A31-A6EE-4297-8860-BA031DDFF30D}" srcOrd="3" destOrd="0" presId="urn:microsoft.com/office/officeart/2005/8/layout/cycle5"/>
    <dgm:cxn modelId="{DAB38BD5-FFA9-40D1-9A2D-ACCEFD76A307}" type="presParOf" srcId="{E6AEAC44-3E0A-4F2E-BEFE-09727EB4E553}" destId="{5550BBD1-F755-47A6-80FB-A3344CB44775}" srcOrd="4" destOrd="0" presId="urn:microsoft.com/office/officeart/2005/8/layout/cycle5"/>
    <dgm:cxn modelId="{CC79E548-9F2B-44DB-BCC6-991E3C14AFE3}" type="presParOf" srcId="{E6AEAC44-3E0A-4F2E-BEFE-09727EB4E553}" destId="{D0A1746A-37A7-44CB-9812-39305D7DF337}" srcOrd="5" destOrd="0" presId="urn:microsoft.com/office/officeart/2005/8/layout/cycle5"/>
    <dgm:cxn modelId="{CD4F91A7-5E8A-4CA6-A883-B3F3F3F08FF8}" type="presParOf" srcId="{E6AEAC44-3E0A-4F2E-BEFE-09727EB4E553}" destId="{0CE8CD68-36C0-491C-83D8-BA1EBA0C29D4}" srcOrd="6" destOrd="0" presId="urn:microsoft.com/office/officeart/2005/8/layout/cycle5"/>
    <dgm:cxn modelId="{1BE0B970-4C46-409E-90C5-B09BDF44D84C}" type="presParOf" srcId="{E6AEAC44-3E0A-4F2E-BEFE-09727EB4E553}" destId="{FE0D9EE0-FA45-4EF0-89B5-EDD269492717}" srcOrd="7" destOrd="0" presId="urn:microsoft.com/office/officeart/2005/8/layout/cycle5"/>
    <dgm:cxn modelId="{171064E1-FAA7-4B7A-B914-E78D8FBE06C0}" type="presParOf" srcId="{E6AEAC44-3E0A-4F2E-BEFE-09727EB4E553}" destId="{D9D744F8-D566-4424-9D63-C6C8268D5B0C}" srcOrd="8" destOrd="0" presId="urn:microsoft.com/office/officeart/2005/8/layout/cycle5"/>
    <dgm:cxn modelId="{C6A6FA6C-6C3B-45D5-A659-A7D546FEC7E1}" type="presParOf" srcId="{E6AEAC44-3E0A-4F2E-BEFE-09727EB4E553}" destId="{1E20CF6D-BD35-416D-BCBD-5D4103B2C6D5}" srcOrd="9" destOrd="0" presId="urn:microsoft.com/office/officeart/2005/8/layout/cycle5"/>
    <dgm:cxn modelId="{38FE2201-C5B5-4C7E-B1B4-4BDD00453EBD}" type="presParOf" srcId="{E6AEAC44-3E0A-4F2E-BEFE-09727EB4E553}" destId="{550F2874-2F50-4642-A748-4AE83E9B53D5}" srcOrd="10" destOrd="0" presId="urn:microsoft.com/office/officeart/2005/8/layout/cycle5"/>
    <dgm:cxn modelId="{DEAB593C-3062-40B3-8709-6F90FD589BF7}" type="presParOf" srcId="{E6AEAC44-3E0A-4F2E-BEFE-09727EB4E553}" destId="{B8FAD49F-3478-4936-B602-D68D18160192}" srcOrd="11" destOrd="0" presId="urn:microsoft.com/office/officeart/2005/8/layout/cycle5"/>
    <dgm:cxn modelId="{5913DF73-5401-405C-84D6-C7853A344744}" type="presParOf" srcId="{E6AEAC44-3E0A-4F2E-BEFE-09727EB4E553}" destId="{848F8004-9EC6-4B66-BEF4-C03359DF5DA9}" srcOrd="12" destOrd="0" presId="urn:microsoft.com/office/officeart/2005/8/layout/cycle5"/>
    <dgm:cxn modelId="{F350A9C7-F0FD-465E-BB4D-7EC51797203A}" type="presParOf" srcId="{E6AEAC44-3E0A-4F2E-BEFE-09727EB4E553}" destId="{C2741402-A559-4DAC-A574-691DA6C092C9}" srcOrd="13" destOrd="0" presId="urn:microsoft.com/office/officeart/2005/8/layout/cycle5"/>
    <dgm:cxn modelId="{B9C15469-BBE7-42EB-B36D-F93411B1432F}" type="presParOf" srcId="{E6AEAC44-3E0A-4F2E-BEFE-09727EB4E553}" destId="{8056A2B3-6957-488B-9A0E-337A4E4BD5BE}" srcOrd="14" destOrd="0" presId="urn:microsoft.com/office/officeart/2005/8/layout/cycle5"/>
    <dgm:cxn modelId="{C596A3A4-5ED6-4A79-AD04-5FAB0D5241B8}" type="presParOf" srcId="{E6AEAC44-3E0A-4F2E-BEFE-09727EB4E553}" destId="{C449B718-6343-4286-A6F4-765F724663E2}" srcOrd="15" destOrd="0" presId="urn:microsoft.com/office/officeart/2005/8/layout/cycle5"/>
    <dgm:cxn modelId="{5F853E00-7634-4F07-B838-0480AE9D45CE}" type="presParOf" srcId="{E6AEAC44-3E0A-4F2E-BEFE-09727EB4E553}" destId="{9EA3BFF6-987E-458A-8F7F-220E41DB87B1}" srcOrd="16" destOrd="0" presId="urn:microsoft.com/office/officeart/2005/8/layout/cycle5"/>
    <dgm:cxn modelId="{E94F230B-5EB4-4AF9-A094-5900257628EB}" type="presParOf" srcId="{E6AEAC44-3E0A-4F2E-BEFE-09727EB4E553}" destId="{3CBA1F6D-702F-4841-AA4D-488FC9C5B03F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E1BE06-97D7-47C9-A7E7-9FC44D9AEB11}" type="doc">
      <dgm:prSet loTypeId="urn:microsoft.com/office/officeart/2005/8/layout/pyramid2" loCatId="list" qsTypeId="urn:microsoft.com/office/officeart/2005/8/quickstyle/simple1" qsCatId="simple" csTypeId="urn:microsoft.com/office/officeart/2005/8/colors/colorful3" csCatId="colorful" phldr="1"/>
      <dgm:spPr/>
    </dgm:pt>
    <dgm:pt modelId="{F13DD99E-238D-4CA9-9010-F14B4755E24C}">
      <dgm:prSet phldrT="[Text]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dirty="0" smtClean="0"/>
            <a:t>4. </a:t>
          </a:r>
          <a:r>
            <a:rPr lang="en-US" dirty="0" err="1" smtClean="0"/>
            <a:t>Kebajikan</a:t>
          </a:r>
          <a:endParaRPr lang="en-US" dirty="0"/>
        </a:p>
      </dgm:t>
    </dgm:pt>
    <dgm:pt modelId="{E503801F-66C3-4F82-86E6-CC98B0471BEE}" type="parTrans" cxnId="{4EBD7687-F352-45E1-88B4-64E27A2692F4}">
      <dgm:prSet/>
      <dgm:spPr/>
      <dgm:t>
        <a:bodyPr/>
        <a:lstStyle/>
        <a:p>
          <a:endParaRPr lang="en-US"/>
        </a:p>
      </dgm:t>
    </dgm:pt>
    <dgm:pt modelId="{1C53EC96-42AA-4665-A03D-C2E96D40B2C5}" type="sibTrans" cxnId="{4EBD7687-F352-45E1-88B4-64E27A2692F4}">
      <dgm:prSet/>
      <dgm:spPr/>
      <dgm:t>
        <a:bodyPr/>
        <a:lstStyle/>
        <a:p>
          <a:endParaRPr lang="en-US"/>
        </a:p>
      </dgm:t>
    </dgm:pt>
    <dgm:pt modelId="{4A259187-C00D-4B91-B498-CA99F3F68130}">
      <dgm:prSet phldrT="[Text]"/>
      <dgm:spPr>
        <a:ln>
          <a:solidFill>
            <a:schemeClr val="tx1"/>
          </a:solidFill>
        </a:ln>
      </dgm:spPr>
      <dgm:t>
        <a:bodyPr/>
        <a:lstStyle/>
        <a:p>
          <a:pPr marL="228600" indent="-228600" algn="l"/>
          <a:r>
            <a:rPr lang="en-US" dirty="0" smtClean="0"/>
            <a:t>3. </a:t>
          </a:r>
          <a:r>
            <a:rPr lang="en-US" dirty="0" err="1" smtClean="0"/>
            <a:t>Keilmuan</a:t>
          </a:r>
          <a:r>
            <a:rPr lang="en-US" dirty="0" smtClean="0"/>
            <a:t> (validity / reality)</a:t>
          </a:r>
          <a:endParaRPr lang="en-US" dirty="0"/>
        </a:p>
      </dgm:t>
    </dgm:pt>
    <dgm:pt modelId="{0DB06302-54D1-4C73-923C-8D72ED12232D}" type="parTrans" cxnId="{D5CB582C-B36C-4086-934F-38958B50C291}">
      <dgm:prSet/>
      <dgm:spPr/>
      <dgm:t>
        <a:bodyPr/>
        <a:lstStyle/>
        <a:p>
          <a:endParaRPr lang="en-US"/>
        </a:p>
      </dgm:t>
    </dgm:pt>
    <dgm:pt modelId="{762C6C13-17E8-4882-9A9E-5D443EAAD076}" type="sibTrans" cxnId="{D5CB582C-B36C-4086-934F-38958B50C291}">
      <dgm:prSet/>
      <dgm:spPr/>
      <dgm:t>
        <a:bodyPr/>
        <a:lstStyle/>
        <a:p>
          <a:endParaRPr lang="en-US"/>
        </a:p>
      </dgm:t>
    </dgm:pt>
    <dgm:pt modelId="{A9F5C586-DE42-41DA-A5AF-BB31CA29CE71}">
      <dgm:prSet phldrT="[Text]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dirty="0" smtClean="0"/>
            <a:t>2. </a:t>
          </a:r>
          <a:r>
            <a:rPr lang="en-US" dirty="0" err="1" smtClean="0"/>
            <a:t>Pengalaman</a:t>
          </a:r>
          <a:r>
            <a:rPr lang="en-US" dirty="0" smtClean="0"/>
            <a:t> </a:t>
          </a:r>
          <a:r>
            <a:rPr lang="en-US" dirty="0" err="1" smtClean="0"/>
            <a:t>hidup</a:t>
          </a:r>
          <a:endParaRPr lang="en-US" dirty="0" smtClean="0"/>
        </a:p>
      </dgm:t>
    </dgm:pt>
    <dgm:pt modelId="{B582DEA2-3A6C-4634-9015-3C54E535AA71}" type="parTrans" cxnId="{27384D4E-F34A-4460-A4F7-0D6C8C315E42}">
      <dgm:prSet/>
      <dgm:spPr/>
      <dgm:t>
        <a:bodyPr/>
        <a:lstStyle/>
        <a:p>
          <a:endParaRPr lang="en-US"/>
        </a:p>
      </dgm:t>
    </dgm:pt>
    <dgm:pt modelId="{21D70F1E-53EB-4B93-9B5C-46A961B84F65}" type="sibTrans" cxnId="{27384D4E-F34A-4460-A4F7-0D6C8C315E42}">
      <dgm:prSet/>
      <dgm:spPr/>
      <dgm:t>
        <a:bodyPr/>
        <a:lstStyle/>
        <a:p>
          <a:endParaRPr lang="en-US"/>
        </a:p>
      </dgm:t>
    </dgm:pt>
    <dgm:pt modelId="{A78E77F4-10F1-43DF-920C-EFE55B6F4171}">
      <dgm:prSet phldrT="[Text]"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lang="en-US" dirty="0" smtClean="0"/>
            <a:t>1. </a:t>
          </a:r>
          <a:r>
            <a:rPr lang="en-US" dirty="0" err="1" smtClean="0"/>
            <a:t>Penginderaan</a:t>
          </a:r>
          <a:r>
            <a:rPr lang="en-US" dirty="0" smtClean="0"/>
            <a:t> </a:t>
          </a:r>
          <a:r>
            <a:rPr lang="en-US" dirty="0" err="1" smtClean="0"/>
            <a:t>fisik</a:t>
          </a:r>
          <a:endParaRPr lang="en-US" dirty="0" smtClean="0"/>
        </a:p>
      </dgm:t>
    </dgm:pt>
    <dgm:pt modelId="{D8B6B0B2-A44A-4876-9B95-4E163D32D10E}" type="parTrans" cxnId="{4151BDE1-180C-4CD8-B624-726319604190}">
      <dgm:prSet/>
      <dgm:spPr/>
      <dgm:t>
        <a:bodyPr/>
        <a:lstStyle/>
        <a:p>
          <a:endParaRPr lang="en-US"/>
        </a:p>
      </dgm:t>
    </dgm:pt>
    <dgm:pt modelId="{AE49BC49-F7C0-4B16-928B-6108E19597A9}" type="sibTrans" cxnId="{4151BDE1-180C-4CD8-B624-726319604190}">
      <dgm:prSet/>
      <dgm:spPr/>
      <dgm:t>
        <a:bodyPr/>
        <a:lstStyle/>
        <a:p>
          <a:endParaRPr lang="en-US"/>
        </a:p>
      </dgm:t>
    </dgm:pt>
    <dgm:pt modelId="{208B5F27-28EA-4AAD-81A9-A2DC20744464}" type="pres">
      <dgm:prSet presAssocID="{AEE1BE06-97D7-47C9-A7E7-9FC44D9AEB11}" presName="compositeShape" presStyleCnt="0">
        <dgm:presLayoutVars>
          <dgm:dir/>
          <dgm:resizeHandles/>
        </dgm:presLayoutVars>
      </dgm:prSet>
      <dgm:spPr/>
    </dgm:pt>
    <dgm:pt modelId="{155EE12A-D967-420C-9552-E2F998611A81}" type="pres">
      <dgm:prSet presAssocID="{AEE1BE06-97D7-47C9-A7E7-9FC44D9AEB11}" presName="pyramid" presStyleLbl="node1" presStyleIdx="0" presStyleCnt="1"/>
      <dgm:spPr>
        <a:solidFill>
          <a:schemeClr val="accent5">
            <a:lumMod val="50000"/>
            <a:alpha val="67000"/>
          </a:schemeClr>
        </a:solidFill>
      </dgm:spPr>
    </dgm:pt>
    <dgm:pt modelId="{CD2E8623-348B-4350-AB54-B39775AE2285}" type="pres">
      <dgm:prSet presAssocID="{AEE1BE06-97D7-47C9-A7E7-9FC44D9AEB11}" presName="theList" presStyleCnt="0"/>
      <dgm:spPr/>
    </dgm:pt>
    <dgm:pt modelId="{162EF516-062A-42FC-BF4F-868F59488881}" type="pres">
      <dgm:prSet presAssocID="{F13DD99E-238D-4CA9-9010-F14B4755E24C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191F6-8ACA-42B7-AD72-D3847BD5AA8E}" type="pres">
      <dgm:prSet presAssocID="{F13DD99E-238D-4CA9-9010-F14B4755E24C}" presName="aSpace" presStyleCnt="0"/>
      <dgm:spPr/>
    </dgm:pt>
    <dgm:pt modelId="{49EE3DFE-2A85-40A4-830F-B296BB823504}" type="pres">
      <dgm:prSet presAssocID="{4A259187-C00D-4B91-B498-CA99F3F68130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67C806-FF71-4433-9D9B-58558ADCB0E6}" type="pres">
      <dgm:prSet presAssocID="{4A259187-C00D-4B91-B498-CA99F3F68130}" presName="aSpace" presStyleCnt="0"/>
      <dgm:spPr/>
    </dgm:pt>
    <dgm:pt modelId="{33892800-C404-4BC0-A7C9-90BADDDFD0CE}" type="pres">
      <dgm:prSet presAssocID="{A9F5C586-DE42-41DA-A5AF-BB31CA29CE71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B25EB9-F7EE-4ABC-BA56-715BF565615E}" type="pres">
      <dgm:prSet presAssocID="{A9F5C586-DE42-41DA-A5AF-BB31CA29CE71}" presName="aSpace" presStyleCnt="0"/>
      <dgm:spPr/>
    </dgm:pt>
    <dgm:pt modelId="{12EE69AA-38CC-427E-8C69-40BC3231D075}" type="pres">
      <dgm:prSet presAssocID="{A78E77F4-10F1-43DF-920C-EFE55B6F4171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E48D43-A2FA-4FE6-AC3E-ED6BC9B6F93D}" type="pres">
      <dgm:prSet presAssocID="{A78E77F4-10F1-43DF-920C-EFE55B6F4171}" presName="aSpace" presStyleCnt="0"/>
      <dgm:spPr/>
    </dgm:pt>
  </dgm:ptLst>
  <dgm:cxnLst>
    <dgm:cxn modelId="{4EBD7687-F352-45E1-88B4-64E27A2692F4}" srcId="{AEE1BE06-97D7-47C9-A7E7-9FC44D9AEB11}" destId="{F13DD99E-238D-4CA9-9010-F14B4755E24C}" srcOrd="0" destOrd="0" parTransId="{E503801F-66C3-4F82-86E6-CC98B0471BEE}" sibTransId="{1C53EC96-42AA-4665-A03D-C2E96D40B2C5}"/>
    <dgm:cxn modelId="{2E780B18-EFEC-46E6-8A4A-7AE2C0316F77}" type="presOf" srcId="{AEE1BE06-97D7-47C9-A7E7-9FC44D9AEB11}" destId="{208B5F27-28EA-4AAD-81A9-A2DC20744464}" srcOrd="0" destOrd="0" presId="urn:microsoft.com/office/officeart/2005/8/layout/pyramid2"/>
    <dgm:cxn modelId="{FBB57FC9-2500-41E4-BE8E-A4999BFA1C4A}" type="presOf" srcId="{F13DD99E-238D-4CA9-9010-F14B4755E24C}" destId="{162EF516-062A-42FC-BF4F-868F59488881}" srcOrd="0" destOrd="0" presId="urn:microsoft.com/office/officeart/2005/8/layout/pyramid2"/>
    <dgm:cxn modelId="{D5CB582C-B36C-4086-934F-38958B50C291}" srcId="{AEE1BE06-97D7-47C9-A7E7-9FC44D9AEB11}" destId="{4A259187-C00D-4B91-B498-CA99F3F68130}" srcOrd="1" destOrd="0" parTransId="{0DB06302-54D1-4C73-923C-8D72ED12232D}" sibTransId="{762C6C13-17E8-4882-9A9E-5D443EAAD076}"/>
    <dgm:cxn modelId="{741C55E6-1DB5-4AAA-A130-ED6D41F7CA45}" type="presOf" srcId="{A78E77F4-10F1-43DF-920C-EFE55B6F4171}" destId="{12EE69AA-38CC-427E-8C69-40BC3231D075}" srcOrd="0" destOrd="0" presId="urn:microsoft.com/office/officeart/2005/8/layout/pyramid2"/>
    <dgm:cxn modelId="{27384D4E-F34A-4460-A4F7-0D6C8C315E42}" srcId="{AEE1BE06-97D7-47C9-A7E7-9FC44D9AEB11}" destId="{A9F5C586-DE42-41DA-A5AF-BB31CA29CE71}" srcOrd="2" destOrd="0" parTransId="{B582DEA2-3A6C-4634-9015-3C54E535AA71}" sibTransId="{21D70F1E-53EB-4B93-9B5C-46A961B84F65}"/>
    <dgm:cxn modelId="{4151BDE1-180C-4CD8-B624-726319604190}" srcId="{AEE1BE06-97D7-47C9-A7E7-9FC44D9AEB11}" destId="{A78E77F4-10F1-43DF-920C-EFE55B6F4171}" srcOrd="3" destOrd="0" parTransId="{D8B6B0B2-A44A-4876-9B95-4E163D32D10E}" sibTransId="{AE49BC49-F7C0-4B16-928B-6108E19597A9}"/>
    <dgm:cxn modelId="{21B96EDD-027B-47F0-BED7-B61E0BBF17E5}" type="presOf" srcId="{A9F5C586-DE42-41DA-A5AF-BB31CA29CE71}" destId="{33892800-C404-4BC0-A7C9-90BADDDFD0CE}" srcOrd="0" destOrd="0" presId="urn:microsoft.com/office/officeart/2005/8/layout/pyramid2"/>
    <dgm:cxn modelId="{32F05CD7-4333-49FA-99D2-D51724DEF54F}" type="presOf" srcId="{4A259187-C00D-4B91-B498-CA99F3F68130}" destId="{49EE3DFE-2A85-40A4-830F-B296BB823504}" srcOrd="0" destOrd="0" presId="urn:microsoft.com/office/officeart/2005/8/layout/pyramid2"/>
    <dgm:cxn modelId="{87C53F7D-D5D7-4EDD-B595-1E021E175321}" type="presParOf" srcId="{208B5F27-28EA-4AAD-81A9-A2DC20744464}" destId="{155EE12A-D967-420C-9552-E2F998611A81}" srcOrd="0" destOrd="0" presId="urn:microsoft.com/office/officeart/2005/8/layout/pyramid2"/>
    <dgm:cxn modelId="{D0B9F1D2-0340-438C-B922-485DFF301343}" type="presParOf" srcId="{208B5F27-28EA-4AAD-81A9-A2DC20744464}" destId="{CD2E8623-348B-4350-AB54-B39775AE2285}" srcOrd="1" destOrd="0" presId="urn:microsoft.com/office/officeart/2005/8/layout/pyramid2"/>
    <dgm:cxn modelId="{4BD781F6-D111-4713-8CF7-2FEF09B40D5B}" type="presParOf" srcId="{CD2E8623-348B-4350-AB54-B39775AE2285}" destId="{162EF516-062A-42FC-BF4F-868F59488881}" srcOrd="0" destOrd="0" presId="urn:microsoft.com/office/officeart/2005/8/layout/pyramid2"/>
    <dgm:cxn modelId="{67A8597A-5768-4E7F-B4E1-C40CDDBD6E17}" type="presParOf" srcId="{CD2E8623-348B-4350-AB54-B39775AE2285}" destId="{37A191F6-8ACA-42B7-AD72-D3847BD5AA8E}" srcOrd="1" destOrd="0" presId="urn:microsoft.com/office/officeart/2005/8/layout/pyramid2"/>
    <dgm:cxn modelId="{322A12B5-6A2E-4D04-84EC-0FEB81B78626}" type="presParOf" srcId="{CD2E8623-348B-4350-AB54-B39775AE2285}" destId="{49EE3DFE-2A85-40A4-830F-B296BB823504}" srcOrd="2" destOrd="0" presId="urn:microsoft.com/office/officeart/2005/8/layout/pyramid2"/>
    <dgm:cxn modelId="{41950346-E91F-4406-A6EF-02A8A8813981}" type="presParOf" srcId="{CD2E8623-348B-4350-AB54-B39775AE2285}" destId="{B967C806-FF71-4433-9D9B-58558ADCB0E6}" srcOrd="3" destOrd="0" presId="urn:microsoft.com/office/officeart/2005/8/layout/pyramid2"/>
    <dgm:cxn modelId="{3EFB0E18-7416-4D28-8706-CA2CAF02F31C}" type="presParOf" srcId="{CD2E8623-348B-4350-AB54-B39775AE2285}" destId="{33892800-C404-4BC0-A7C9-90BADDDFD0CE}" srcOrd="4" destOrd="0" presId="urn:microsoft.com/office/officeart/2005/8/layout/pyramid2"/>
    <dgm:cxn modelId="{DB96CE91-647D-47F6-BFF0-2D7C4D15D620}" type="presParOf" srcId="{CD2E8623-348B-4350-AB54-B39775AE2285}" destId="{25B25EB9-F7EE-4ABC-BA56-715BF565615E}" srcOrd="5" destOrd="0" presId="urn:microsoft.com/office/officeart/2005/8/layout/pyramid2"/>
    <dgm:cxn modelId="{00FD2269-BE7C-47A2-98E3-B440E7D5D5D2}" type="presParOf" srcId="{CD2E8623-348B-4350-AB54-B39775AE2285}" destId="{12EE69AA-38CC-427E-8C69-40BC3231D075}" srcOrd="6" destOrd="0" presId="urn:microsoft.com/office/officeart/2005/8/layout/pyramid2"/>
    <dgm:cxn modelId="{85C16B44-CFDE-4AEE-BBE3-F4BE1E35F8F5}" type="presParOf" srcId="{CD2E8623-348B-4350-AB54-B39775AE2285}" destId="{8AE48D43-A2FA-4FE6-AC3E-ED6BC9B6F93D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1C8AF9-21E8-4D32-ADA9-0DA3CF38ED17}" type="doc">
      <dgm:prSet loTypeId="urn:microsoft.com/office/officeart/2005/8/layout/process2" loCatId="process" qsTypeId="urn:microsoft.com/office/officeart/2005/8/quickstyle/simple1" qsCatId="simple" csTypeId="urn:microsoft.com/office/officeart/2005/8/colors/colorful2" csCatId="colorful" phldr="1"/>
      <dgm:spPr/>
    </dgm:pt>
    <dgm:pt modelId="{028B80A9-BE96-4CAC-90D0-A93CBCDC8097}">
      <dgm:prSet phldrT="[Text]"/>
      <dgm:spPr/>
      <dgm:t>
        <a:bodyPr/>
        <a:lstStyle/>
        <a:p>
          <a:r>
            <a:rPr lang="en-US" dirty="0" err="1" smtClean="0"/>
            <a:t>mendengar</a:t>
          </a:r>
          <a:endParaRPr lang="en-US" dirty="0"/>
        </a:p>
      </dgm:t>
    </dgm:pt>
    <dgm:pt modelId="{48DF395E-5788-4A15-AF12-14BD4DC49353}" type="parTrans" cxnId="{0120E75B-15A8-4C71-BAFC-78BB8907258C}">
      <dgm:prSet/>
      <dgm:spPr/>
      <dgm:t>
        <a:bodyPr/>
        <a:lstStyle/>
        <a:p>
          <a:endParaRPr lang="en-US"/>
        </a:p>
      </dgm:t>
    </dgm:pt>
    <dgm:pt modelId="{85B7FAC4-B5DF-4BAC-9059-077565559EC0}" type="sibTrans" cxnId="{0120E75B-15A8-4C71-BAFC-78BB8907258C}">
      <dgm:prSet/>
      <dgm:spPr/>
      <dgm:t>
        <a:bodyPr/>
        <a:lstStyle/>
        <a:p>
          <a:endParaRPr lang="en-US"/>
        </a:p>
      </dgm:t>
    </dgm:pt>
    <dgm:pt modelId="{2F6B0C55-FD6C-41E6-BD91-6EEFF774A888}">
      <dgm:prSet phldrT="[Text]"/>
      <dgm:spPr/>
      <dgm:t>
        <a:bodyPr/>
        <a:lstStyle/>
        <a:p>
          <a:r>
            <a:rPr lang="en-US" dirty="0" err="1" smtClean="0"/>
            <a:t>merespon</a:t>
          </a:r>
          <a:endParaRPr lang="en-US" dirty="0"/>
        </a:p>
      </dgm:t>
    </dgm:pt>
    <dgm:pt modelId="{158B704F-D45A-4FC9-B856-5D6BD38201A9}" type="parTrans" cxnId="{69686269-74C3-4987-B69D-2F376272E945}">
      <dgm:prSet/>
      <dgm:spPr/>
      <dgm:t>
        <a:bodyPr/>
        <a:lstStyle/>
        <a:p>
          <a:endParaRPr lang="en-US"/>
        </a:p>
      </dgm:t>
    </dgm:pt>
    <dgm:pt modelId="{BB5E0598-C822-4DF5-AF8D-A89CE1C82980}" type="sibTrans" cxnId="{69686269-74C3-4987-B69D-2F376272E945}">
      <dgm:prSet/>
      <dgm:spPr/>
      <dgm:t>
        <a:bodyPr/>
        <a:lstStyle/>
        <a:p>
          <a:endParaRPr lang="en-US"/>
        </a:p>
      </dgm:t>
    </dgm:pt>
    <dgm:pt modelId="{1B7B5E96-723B-4082-B028-0D006B3040D1}">
      <dgm:prSet phldrT="[Text]"/>
      <dgm:spPr/>
      <dgm:t>
        <a:bodyPr/>
        <a:lstStyle/>
        <a:p>
          <a:r>
            <a:rPr lang="en-US" dirty="0" err="1" smtClean="0">
              <a:solidFill>
                <a:srgbClr val="FF0000"/>
              </a:solidFill>
            </a:rPr>
            <a:t>kooperatif</a:t>
          </a:r>
          <a:endParaRPr lang="en-US" dirty="0">
            <a:solidFill>
              <a:srgbClr val="FF0000"/>
            </a:solidFill>
          </a:endParaRPr>
        </a:p>
      </dgm:t>
    </dgm:pt>
    <dgm:pt modelId="{470AA3F1-CE93-4393-8939-DC5319994726}" type="parTrans" cxnId="{B4FEBD41-DE72-437D-ABA7-B5FF37128542}">
      <dgm:prSet/>
      <dgm:spPr/>
      <dgm:t>
        <a:bodyPr/>
        <a:lstStyle/>
        <a:p>
          <a:endParaRPr lang="en-US"/>
        </a:p>
      </dgm:t>
    </dgm:pt>
    <dgm:pt modelId="{497318A7-E16E-4B1C-A746-550EF06E10E5}" type="sibTrans" cxnId="{B4FEBD41-DE72-437D-ABA7-B5FF37128542}">
      <dgm:prSet/>
      <dgm:spPr/>
      <dgm:t>
        <a:bodyPr/>
        <a:lstStyle/>
        <a:p>
          <a:endParaRPr lang="en-US"/>
        </a:p>
      </dgm:t>
    </dgm:pt>
    <dgm:pt modelId="{32D04A36-3F69-4E04-816E-FE0E2D8F97BF}" type="pres">
      <dgm:prSet presAssocID="{661C8AF9-21E8-4D32-ADA9-0DA3CF38ED17}" presName="linearFlow" presStyleCnt="0">
        <dgm:presLayoutVars>
          <dgm:resizeHandles val="exact"/>
        </dgm:presLayoutVars>
      </dgm:prSet>
      <dgm:spPr/>
    </dgm:pt>
    <dgm:pt modelId="{2C2DCE58-3C09-4CFC-B01A-EAEDEE7E369E}" type="pres">
      <dgm:prSet presAssocID="{028B80A9-BE96-4CAC-90D0-A93CBCDC8097}" presName="node" presStyleLbl="node1" presStyleIdx="0" presStyleCnt="3" custScaleX="99010" custLinFactNeighborX="-2578" custLinFactNeighborY="-1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45889E-0C15-401C-A1A7-8CC4C24B9E8F}" type="pres">
      <dgm:prSet presAssocID="{85B7FAC4-B5DF-4BAC-9059-077565559EC0}" presName="sibTrans" presStyleLbl="sibTrans2D1" presStyleIdx="0" presStyleCnt="2"/>
      <dgm:spPr/>
      <dgm:t>
        <a:bodyPr/>
        <a:lstStyle/>
        <a:p>
          <a:endParaRPr lang="en-US"/>
        </a:p>
      </dgm:t>
    </dgm:pt>
    <dgm:pt modelId="{7410361E-13C6-414C-955C-50898B55074A}" type="pres">
      <dgm:prSet presAssocID="{85B7FAC4-B5DF-4BAC-9059-077565559EC0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FC0889D3-B316-4ADB-A671-C879C4ECB6BA}" type="pres">
      <dgm:prSet presAssocID="{2F6B0C55-FD6C-41E6-BD91-6EEFF774A88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4061C4-33ED-4969-B3F4-E372854E68AD}" type="pres">
      <dgm:prSet presAssocID="{BB5E0598-C822-4DF5-AF8D-A89CE1C82980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3FDF026-9A2C-41F3-A649-EA8F9E839933}" type="pres">
      <dgm:prSet presAssocID="{BB5E0598-C822-4DF5-AF8D-A89CE1C82980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1DA50AD8-0614-4C79-9498-60F06408D5DF}" type="pres">
      <dgm:prSet presAssocID="{1B7B5E96-723B-4082-B028-0D006B3040D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740596-34F9-47F9-8374-08C6F6BE7696}" type="presOf" srcId="{BB5E0598-C822-4DF5-AF8D-A89CE1C82980}" destId="{8E4061C4-33ED-4969-B3F4-E372854E68AD}" srcOrd="0" destOrd="0" presId="urn:microsoft.com/office/officeart/2005/8/layout/process2"/>
    <dgm:cxn modelId="{68897566-4FAD-4503-9CB6-B5CC5D12741D}" type="presOf" srcId="{661C8AF9-21E8-4D32-ADA9-0DA3CF38ED17}" destId="{32D04A36-3F69-4E04-816E-FE0E2D8F97BF}" srcOrd="0" destOrd="0" presId="urn:microsoft.com/office/officeart/2005/8/layout/process2"/>
    <dgm:cxn modelId="{624FAD0B-FE27-4A14-8C7A-73A79842CB38}" type="presOf" srcId="{1B7B5E96-723B-4082-B028-0D006B3040D1}" destId="{1DA50AD8-0614-4C79-9498-60F06408D5DF}" srcOrd="0" destOrd="0" presId="urn:microsoft.com/office/officeart/2005/8/layout/process2"/>
    <dgm:cxn modelId="{483824A6-AFBD-4A7F-8B4A-86441BDB4B00}" type="presOf" srcId="{BB5E0598-C822-4DF5-AF8D-A89CE1C82980}" destId="{23FDF026-9A2C-41F3-A649-EA8F9E839933}" srcOrd="1" destOrd="0" presId="urn:microsoft.com/office/officeart/2005/8/layout/process2"/>
    <dgm:cxn modelId="{E1E8D51F-CD88-41D6-842B-D91252AC4C3C}" type="presOf" srcId="{85B7FAC4-B5DF-4BAC-9059-077565559EC0}" destId="{7410361E-13C6-414C-955C-50898B55074A}" srcOrd="1" destOrd="0" presId="urn:microsoft.com/office/officeart/2005/8/layout/process2"/>
    <dgm:cxn modelId="{3C1CCC07-3BB9-4E7F-8A06-3458BE21557E}" type="presOf" srcId="{2F6B0C55-FD6C-41E6-BD91-6EEFF774A888}" destId="{FC0889D3-B316-4ADB-A671-C879C4ECB6BA}" srcOrd="0" destOrd="0" presId="urn:microsoft.com/office/officeart/2005/8/layout/process2"/>
    <dgm:cxn modelId="{0120E75B-15A8-4C71-BAFC-78BB8907258C}" srcId="{661C8AF9-21E8-4D32-ADA9-0DA3CF38ED17}" destId="{028B80A9-BE96-4CAC-90D0-A93CBCDC8097}" srcOrd="0" destOrd="0" parTransId="{48DF395E-5788-4A15-AF12-14BD4DC49353}" sibTransId="{85B7FAC4-B5DF-4BAC-9059-077565559EC0}"/>
    <dgm:cxn modelId="{95F43B8A-DEF5-49FB-8047-92A09948A2A2}" type="presOf" srcId="{028B80A9-BE96-4CAC-90D0-A93CBCDC8097}" destId="{2C2DCE58-3C09-4CFC-B01A-EAEDEE7E369E}" srcOrd="0" destOrd="0" presId="urn:microsoft.com/office/officeart/2005/8/layout/process2"/>
    <dgm:cxn modelId="{B4FEBD41-DE72-437D-ABA7-B5FF37128542}" srcId="{661C8AF9-21E8-4D32-ADA9-0DA3CF38ED17}" destId="{1B7B5E96-723B-4082-B028-0D006B3040D1}" srcOrd="2" destOrd="0" parTransId="{470AA3F1-CE93-4393-8939-DC5319994726}" sibTransId="{497318A7-E16E-4B1C-A746-550EF06E10E5}"/>
    <dgm:cxn modelId="{69686269-74C3-4987-B69D-2F376272E945}" srcId="{661C8AF9-21E8-4D32-ADA9-0DA3CF38ED17}" destId="{2F6B0C55-FD6C-41E6-BD91-6EEFF774A888}" srcOrd="1" destOrd="0" parTransId="{158B704F-D45A-4FC9-B856-5D6BD38201A9}" sibTransId="{BB5E0598-C822-4DF5-AF8D-A89CE1C82980}"/>
    <dgm:cxn modelId="{A89B258C-0750-495A-BAE2-D084767379B7}" type="presOf" srcId="{85B7FAC4-B5DF-4BAC-9059-077565559EC0}" destId="{0545889E-0C15-401C-A1A7-8CC4C24B9E8F}" srcOrd="0" destOrd="0" presId="urn:microsoft.com/office/officeart/2005/8/layout/process2"/>
    <dgm:cxn modelId="{D1E20ABC-F4D1-4751-B6C3-1304AB09318A}" type="presParOf" srcId="{32D04A36-3F69-4E04-816E-FE0E2D8F97BF}" destId="{2C2DCE58-3C09-4CFC-B01A-EAEDEE7E369E}" srcOrd="0" destOrd="0" presId="urn:microsoft.com/office/officeart/2005/8/layout/process2"/>
    <dgm:cxn modelId="{A2473DB0-F0E7-4946-8031-4D6399B5833C}" type="presParOf" srcId="{32D04A36-3F69-4E04-816E-FE0E2D8F97BF}" destId="{0545889E-0C15-401C-A1A7-8CC4C24B9E8F}" srcOrd="1" destOrd="0" presId="urn:microsoft.com/office/officeart/2005/8/layout/process2"/>
    <dgm:cxn modelId="{15F76939-5E40-4CEA-A852-839ADFAC3B86}" type="presParOf" srcId="{0545889E-0C15-401C-A1A7-8CC4C24B9E8F}" destId="{7410361E-13C6-414C-955C-50898B55074A}" srcOrd="0" destOrd="0" presId="urn:microsoft.com/office/officeart/2005/8/layout/process2"/>
    <dgm:cxn modelId="{7A95C6C6-D461-489E-B7C2-372EB8E87FB0}" type="presParOf" srcId="{32D04A36-3F69-4E04-816E-FE0E2D8F97BF}" destId="{FC0889D3-B316-4ADB-A671-C879C4ECB6BA}" srcOrd="2" destOrd="0" presId="urn:microsoft.com/office/officeart/2005/8/layout/process2"/>
    <dgm:cxn modelId="{9B2B7A32-8C22-418C-97AD-E475E86DB698}" type="presParOf" srcId="{32D04A36-3F69-4E04-816E-FE0E2D8F97BF}" destId="{8E4061C4-33ED-4969-B3F4-E372854E68AD}" srcOrd="3" destOrd="0" presId="urn:microsoft.com/office/officeart/2005/8/layout/process2"/>
    <dgm:cxn modelId="{8E250D2D-CFCD-4875-9252-5B0570C68792}" type="presParOf" srcId="{8E4061C4-33ED-4969-B3F4-E372854E68AD}" destId="{23FDF026-9A2C-41F3-A649-EA8F9E839933}" srcOrd="0" destOrd="0" presId="urn:microsoft.com/office/officeart/2005/8/layout/process2"/>
    <dgm:cxn modelId="{F6DB030D-8901-4B66-AEC9-2781C5DB4C69}" type="presParOf" srcId="{32D04A36-3F69-4E04-816E-FE0E2D8F97BF}" destId="{1DA50AD8-0614-4C79-9498-60F06408D5DF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BDE4C7-F10A-427F-8D61-9B335B35C7A3}">
      <dsp:nvSpPr>
        <dsp:cNvPr id="0" name=""/>
        <dsp:cNvSpPr/>
      </dsp:nvSpPr>
      <dsp:spPr>
        <a:xfrm>
          <a:off x="1995337" y="478"/>
          <a:ext cx="1165195" cy="64473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solidFill>
                <a:schemeClr val="tx1">
                  <a:lumMod val="85000"/>
                  <a:lumOff val="15000"/>
                </a:schemeClr>
              </a:solidFill>
            </a:rPr>
            <a:t>asumsi</a:t>
          </a:r>
          <a:endParaRPr lang="en-US" sz="1400" b="1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2026810" y="31951"/>
        <a:ext cx="1102249" cy="581789"/>
      </dsp:txXfrm>
    </dsp:sp>
    <dsp:sp modelId="{A67338CB-7E70-46E2-A751-DE9D04A4D8FD}">
      <dsp:nvSpPr>
        <dsp:cNvPr id="0" name=""/>
        <dsp:cNvSpPr/>
      </dsp:nvSpPr>
      <dsp:spPr>
        <a:xfrm>
          <a:off x="1060045" y="322846"/>
          <a:ext cx="3035780" cy="3035780"/>
        </a:xfrm>
        <a:custGeom>
          <a:avLst/>
          <a:gdLst/>
          <a:ahLst/>
          <a:cxnLst/>
          <a:rect l="0" t="0" r="0" b="0"/>
          <a:pathLst>
            <a:path>
              <a:moveTo>
                <a:pt x="2205668" y="164763"/>
              </a:moveTo>
              <a:arcTo wR="1517890" hR="1517890" stAng="17816622" swAng="795261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1D2A31-A6EE-4297-8860-BA031DDFF30D}">
      <dsp:nvSpPr>
        <dsp:cNvPr id="0" name=""/>
        <dsp:cNvSpPr/>
      </dsp:nvSpPr>
      <dsp:spPr>
        <a:xfrm>
          <a:off x="3309869" y="759423"/>
          <a:ext cx="1165195" cy="644735"/>
        </a:xfrm>
        <a:prstGeom prst="roundRect">
          <a:avLst/>
        </a:prstGeom>
        <a:solidFill>
          <a:schemeClr val="accent3">
            <a:hueOff val="0"/>
            <a:satOff val="0"/>
            <a:lumOff val="-2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>
              <a:solidFill>
                <a:schemeClr val="bg2">
                  <a:lumMod val="50000"/>
                </a:schemeClr>
              </a:solidFill>
            </a:rPr>
            <a:t>Hipotesa</a:t>
          </a:r>
          <a:r>
            <a:rPr lang="en-US" sz="1400" b="1" kern="1200" dirty="0" smtClean="0">
              <a:solidFill>
                <a:schemeClr val="bg2">
                  <a:lumMod val="50000"/>
                </a:schemeClr>
              </a:solidFill>
            </a:rPr>
            <a:t> / testing</a:t>
          </a:r>
          <a:endParaRPr lang="en-US" sz="14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3341342" y="790896"/>
        <a:ext cx="1102249" cy="581789"/>
      </dsp:txXfrm>
    </dsp:sp>
    <dsp:sp modelId="{D0A1746A-37A7-44CB-9812-39305D7DF337}">
      <dsp:nvSpPr>
        <dsp:cNvPr id="0" name=""/>
        <dsp:cNvSpPr/>
      </dsp:nvSpPr>
      <dsp:spPr>
        <a:xfrm>
          <a:off x="1060045" y="322846"/>
          <a:ext cx="3035780" cy="3035780"/>
        </a:xfrm>
        <a:custGeom>
          <a:avLst/>
          <a:gdLst/>
          <a:ahLst/>
          <a:cxnLst/>
          <a:rect l="0" t="0" r="0" b="0"/>
          <a:pathLst>
            <a:path>
              <a:moveTo>
                <a:pt x="3012147" y="1251082"/>
              </a:moveTo>
              <a:arcTo wR="1517890" hR="1517890" stAng="20992572" swAng="1214856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-2000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8CD68-36C0-491C-83D8-BA1EBA0C29D4}">
      <dsp:nvSpPr>
        <dsp:cNvPr id="0" name=""/>
        <dsp:cNvSpPr/>
      </dsp:nvSpPr>
      <dsp:spPr>
        <a:xfrm>
          <a:off x="3309869" y="2277313"/>
          <a:ext cx="1165195" cy="644735"/>
        </a:xfrm>
        <a:prstGeom prst="roundRect">
          <a:avLst/>
        </a:prstGeom>
        <a:solidFill>
          <a:schemeClr val="accent3">
            <a:hueOff val="0"/>
            <a:satOff val="0"/>
            <a:lumOff val="-4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Test </a:t>
          </a:r>
          <a:r>
            <a:rPr lang="en-US" sz="1400" b="1" kern="1200" dirty="0" err="1" smtClean="0"/>
            <a:t>dan</a:t>
          </a:r>
          <a:r>
            <a:rPr lang="en-US" sz="1400" b="1" kern="1200" dirty="0" smtClean="0"/>
            <a:t> </a:t>
          </a:r>
          <a:r>
            <a:rPr lang="en-US" sz="1400" b="1" kern="1200" dirty="0" err="1" smtClean="0"/>
            <a:t>kumpulan</a:t>
          </a:r>
          <a:r>
            <a:rPr lang="en-US" sz="1400" b="1" kern="1200" dirty="0" smtClean="0"/>
            <a:t> data</a:t>
          </a:r>
          <a:endParaRPr lang="en-US" sz="1400" b="1" kern="1200" dirty="0"/>
        </a:p>
      </dsp:txBody>
      <dsp:txXfrm>
        <a:off x="3341342" y="2308786"/>
        <a:ext cx="1102249" cy="581789"/>
      </dsp:txXfrm>
    </dsp:sp>
    <dsp:sp modelId="{D9D744F8-D566-4424-9D63-C6C8268D5B0C}">
      <dsp:nvSpPr>
        <dsp:cNvPr id="0" name=""/>
        <dsp:cNvSpPr/>
      </dsp:nvSpPr>
      <dsp:spPr>
        <a:xfrm>
          <a:off x="1060045" y="322846"/>
          <a:ext cx="3035780" cy="3035780"/>
        </a:xfrm>
        <a:custGeom>
          <a:avLst/>
          <a:gdLst/>
          <a:ahLst/>
          <a:cxnLst/>
          <a:rect l="0" t="0" r="0" b="0"/>
          <a:pathLst>
            <a:path>
              <a:moveTo>
                <a:pt x="2497585" y="2677282"/>
              </a:moveTo>
              <a:arcTo wR="1517890" hR="1517890" stAng="2988117" swAng="795261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-4000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20CF6D-BD35-416D-BCBD-5D4103B2C6D5}">
      <dsp:nvSpPr>
        <dsp:cNvPr id="0" name=""/>
        <dsp:cNvSpPr/>
      </dsp:nvSpPr>
      <dsp:spPr>
        <a:xfrm>
          <a:off x="1995337" y="3036259"/>
          <a:ext cx="1165195" cy="644735"/>
        </a:xfrm>
        <a:prstGeom prst="roundRect">
          <a:avLst/>
        </a:prstGeom>
        <a:solidFill>
          <a:schemeClr val="accent3">
            <a:hueOff val="0"/>
            <a:satOff val="0"/>
            <a:lumOff val="-6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/>
            <a:t>Keputusan</a:t>
          </a:r>
          <a:endParaRPr lang="en-US" sz="1400" b="1" kern="1200" dirty="0"/>
        </a:p>
      </dsp:txBody>
      <dsp:txXfrm>
        <a:off x="2026810" y="3067732"/>
        <a:ext cx="1102249" cy="581789"/>
      </dsp:txXfrm>
    </dsp:sp>
    <dsp:sp modelId="{B8FAD49F-3478-4936-B602-D68D18160192}">
      <dsp:nvSpPr>
        <dsp:cNvPr id="0" name=""/>
        <dsp:cNvSpPr/>
      </dsp:nvSpPr>
      <dsp:spPr>
        <a:xfrm>
          <a:off x="1060045" y="322846"/>
          <a:ext cx="3035780" cy="3035780"/>
        </a:xfrm>
        <a:custGeom>
          <a:avLst/>
          <a:gdLst/>
          <a:ahLst/>
          <a:cxnLst/>
          <a:rect l="0" t="0" r="0" b="0"/>
          <a:pathLst>
            <a:path>
              <a:moveTo>
                <a:pt x="830111" y="2871016"/>
              </a:moveTo>
              <a:arcTo wR="1517890" hR="1517890" stAng="7016622" swAng="795261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-6000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8F8004-9EC6-4B66-BEF4-C03359DF5DA9}">
      <dsp:nvSpPr>
        <dsp:cNvPr id="0" name=""/>
        <dsp:cNvSpPr/>
      </dsp:nvSpPr>
      <dsp:spPr>
        <a:xfrm>
          <a:off x="680805" y="2277313"/>
          <a:ext cx="1165195" cy="644735"/>
        </a:xfrm>
        <a:prstGeom prst="roundRect">
          <a:avLst/>
        </a:prstGeom>
        <a:solidFill>
          <a:schemeClr val="accent3">
            <a:hueOff val="0"/>
            <a:satOff val="0"/>
            <a:lumOff val="-8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Kumpulan data</a:t>
          </a:r>
          <a:endParaRPr lang="en-US" sz="1400" b="1" kern="1200" dirty="0"/>
        </a:p>
      </dsp:txBody>
      <dsp:txXfrm>
        <a:off x="712278" y="2308786"/>
        <a:ext cx="1102249" cy="581789"/>
      </dsp:txXfrm>
    </dsp:sp>
    <dsp:sp modelId="{8056A2B3-6957-488B-9A0E-337A4E4BD5BE}">
      <dsp:nvSpPr>
        <dsp:cNvPr id="0" name=""/>
        <dsp:cNvSpPr/>
      </dsp:nvSpPr>
      <dsp:spPr>
        <a:xfrm>
          <a:off x="1060045" y="322846"/>
          <a:ext cx="3035780" cy="3035780"/>
        </a:xfrm>
        <a:custGeom>
          <a:avLst/>
          <a:gdLst/>
          <a:ahLst/>
          <a:cxnLst/>
          <a:rect l="0" t="0" r="0" b="0"/>
          <a:pathLst>
            <a:path>
              <a:moveTo>
                <a:pt x="23633" y="1784698"/>
              </a:moveTo>
              <a:arcTo wR="1517890" hR="1517890" stAng="10192572" swAng="1214856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-8000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9B718-6343-4286-A6F4-765F724663E2}">
      <dsp:nvSpPr>
        <dsp:cNvPr id="0" name=""/>
        <dsp:cNvSpPr/>
      </dsp:nvSpPr>
      <dsp:spPr>
        <a:xfrm>
          <a:off x="680805" y="759423"/>
          <a:ext cx="1165195" cy="644735"/>
        </a:xfrm>
        <a:prstGeom prst="roundRect">
          <a:avLst/>
        </a:prstGeom>
        <a:solidFill>
          <a:schemeClr val="accent3">
            <a:hueOff val="0"/>
            <a:satOff val="0"/>
            <a:lumOff val="-10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 smtClean="0"/>
            <a:t>tujuan</a:t>
          </a:r>
          <a:endParaRPr lang="en-US" sz="1400" b="1" kern="1200" dirty="0"/>
        </a:p>
      </dsp:txBody>
      <dsp:txXfrm>
        <a:off x="712278" y="790896"/>
        <a:ext cx="1102249" cy="581789"/>
      </dsp:txXfrm>
    </dsp:sp>
    <dsp:sp modelId="{3CBA1F6D-702F-4841-AA4D-488FC9C5B03F}">
      <dsp:nvSpPr>
        <dsp:cNvPr id="0" name=""/>
        <dsp:cNvSpPr/>
      </dsp:nvSpPr>
      <dsp:spPr>
        <a:xfrm>
          <a:off x="1060045" y="322846"/>
          <a:ext cx="3035780" cy="3035780"/>
        </a:xfrm>
        <a:custGeom>
          <a:avLst/>
          <a:gdLst/>
          <a:ahLst/>
          <a:cxnLst/>
          <a:rect l="0" t="0" r="0" b="0"/>
          <a:pathLst>
            <a:path>
              <a:moveTo>
                <a:pt x="538195" y="358498"/>
              </a:moveTo>
              <a:arcTo wR="1517890" hR="1517890" stAng="13788117" swAng="795261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-10000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5EE12A-D967-420C-9552-E2F998611A81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solidFill>
          <a:schemeClr val="accent5">
            <a:lumMod val="50000"/>
            <a:alpha val="67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2EF516-062A-42FC-BF4F-868F59488881}">
      <dsp:nvSpPr>
        <dsp:cNvPr id="0" name=""/>
        <dsp:cNvSpPr/>
      </dsp:nvSpPr>
      <dsp:spPr>
        <a:xfrm>
          <a:off x="2743199" y="406796"/>
          <a:ext cx="2641600" cy="7223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4. </a:t>
          </a:r>
          <a:r>
            <a:rPr lang="en-US" sz="1900" kern="1200" dirty="0" err="1" smtClean="0"/>
            <a:t>Kebajikan</a:t>
          </a:r>
          <a:endParaRPr lang="en-US" sz="1900" kern="1200" dirty="0"/>
        </a:p>
      </dsp:txBody>
      <dsp:txXfrm>
        <a:off x="2778459" y="442056"/>
        <a:ext cx="2571080" cy="651792"/>
      </dsp:txXfrm>
    </dsp:sp>
    <dsp:sp modelId="{49EE3DFE-2A85-40A4-830F-B296BB823504}">
      <dsp:nvSpPr>
        <dsp:cNvPr id="0" name=""/>
        <dsp:cNvSpPr/>
      </dsp:nvSpPr>
      <dsp:spPr>
        <a:xfrm>
          <a:off x="2743199" y="1219398"/>
          <a:ext cx="2641600" cy="7223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228600" lvl="0" indent="-22860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3. </a:t>
          </a:r>
          <a:r>
            <a:rPr lang="en-US" sz="1900" kern="1200" dirty="0" err="1" smtClean="0"/>
            <a:t>Keilmuan</a:t>
          </a:r>
          <a:r>
            <a:rPr lang="en-US" sz="1900" kern="1200" dirty="0" smtClean="0"/>
            <a:t> (validity / reality)</a:t>
          </a:r>
          <a:endParaRPr lang="en-US" sz="1900" kern="1200" dirty="0"/>
        </a:p>
      </dsp:txBody>
      <dsp:txXfrm>
        <a:off x="2778459" y="1254658"/>
        <a:ext cx="2571080" cy="651792"/>
      </dsp:txXfrm>
    </dsp:sp>
    <dsp:sp modelId="{33892800-C404-4BC0-A7C9-90BADDDFD0CE}">
      <dsp:nvSpPr>
        <dsp:cNvPr id="0" name=""/>
        <dsp:cNvSpPr/>
      </dsp:nvSpPr>
      <dsp:spPr>
        <a:xfrm>
          <a:off x="2743199" y="2032000"/>
          <a:ext cx="2641600" cy="7223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2. </a:t>
          </a:r>
          <a:r>
            <a:rPr lang="en-US" sz="1900" kern="1200" dirty="0" err="1" smtClean="0"/>
            <a:t>Pengalaman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hidup</a:t>
          </a:r>
          <a:endParaRPr lang="en-US" sz="1900" kern="1200" dirty="0" smtClean="0"/>
        </a:p>
      </dsp:txBody>
      <dsp:txXfrm>
        <a:off x="2778459" y="2067260"/>
        <a:ext cx="2571080" cy="651792"/>
      </dsp:txXfrm>
    </dsp:sp>
    <dsp:sp modelId="{12EE69AA-38CC-427E-8C69-40BC3231D075}">
      <dsp:nvSpPr>
        <dsp:cNvPr id="0" name=""/>
        <dsp:cNvSpPr/>
      </dsp:nvSpPr>
      <dsp:spPr>
        <a:xfrm>
          <a:off x="2743199" y="2844601"/>
          <a:ext cx="2641600" cy="7223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1. </a:t>
          </a:r>
          <a:r>
            <a:rPr lang="en-US" sz="1900" kern="1200" dirty="0" err="1" smtClean="0"/>
            <a:t>Penginderaan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fisik</a:t>
          </a:r>
          <a:endParaRPr lang="en-US" sz="1900" kern="1200" dirty="0" smtClean="0"/>
        </a:p>
      </dsp:txBody>
      <dsp:txXfrm>
        <a:off x="2778459" y="2879861"/>
        <a:ext cx="2571080" cy="6517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2DCE58-3C09-4CFC-B01A-EAEDEE7E369E}">
      <dsp:nvSpPr>
        <dsp:cNvPr id="0" name=""/>
        <dsp:cNvSpPr/>
      </dsp:nvSpPr>
      <dsp:spPr>
        <a:xfrm>
          <a:off x="1214448" y="0"/>
          <a:ext cx="1810694" cy="10160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mendengar</a:t>
          </a:r>
          <a:endParaRPr lang="en-US" sz="2400" kern="1200" dirty="0"/>
        </a:p>
      </dsp:txBody>
      <dsp:txXfrm>
        <a:off x="1244206" y="29758"/>
        <a:ext cx="1751178" cy="956484"/>
      </dsp:txXfrm>
    </dsp:sp>
    <dsp:sp modelId="{0545889E-0C15-401C-A1A7-8CC4C24B9E8F}">
      <dsp:nvSpPr>
        <dsp:cNvPr id="0" name=""/>
        <dsp:cNvSpPr/>
      </dsp:nvSpPr>
      <dsp:spPr>
        <a:xfrm rot="5293684">
          <a:off x="1952777" y="1041399"/>
          <a:ext cx="381182" cy="4572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-5400000">
        <a:off x="2004441" y="1079435"/>
        <a:ext cx="274320" cy="266827"/>
      </dsp:txXfrm>
    </dsp:sp>
    <dsp:sp modelId="{FC0889D3-B316-4ADB-A671-C879C4ECB6BA}">
      <dsp:nvSpPr>
        <dsp:cNvPr id="0" name=""/>
        <dsp:cNvSpPr/>
      </dsp:nvSpPr>
      <dsp:spPr>
        <a:xfrm>
          <a:off x="1252542" y="1523999"/>
          <a:ext cx="1828800" cy="1016000"/>
        </a:xfrm>
        <a:prstGeom prst="roundRect">
          <a:avLst>
            <a:gd name="adj" fmla="val 10000"/>
          </a:avLst>
        </a:prstGeom>
        <a:solidFill>
          <a:schemeClr val="accent2">
            <a:hueOff val="-7200000"/>
            <a:satOff val="-25001"/>
            <a:lumOff val="300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merespon</a:t>
          </a:r>
          <a:endParaRPr lang="en-US" sz="2400" kern="1200" dirty="0"/>
        </a:p>
      </dsp:txBody>
      <dsp:txXfrm>
        <a:off x="1282300" y="1553757"/>
        <a:ext cx="1769284" cy="956484"/>
      </dsp:txXfrm>
    </dsp:sp>
    <dsp:sp modelId="{8E4061C4-33ED-4969-B3F4-E372854E68AD}">
      <dsp:nvSpPr>
        <dsp:cNvPr id="0" name=""/>
        <dsp:cNvSpPr/>
      </dsp:nvSpPr>
      <dsp:spPr>
        <a:xfrm rot="5400000">
          <a:off x="1976442" y="2565399"/>
          <a:ext cx="381000" cy="4572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4400000"/>
            <a:satOff val="-50003"/>
            <a:lumOff val="6000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-5400000">
        <a:off x="2029782" y="2603499"/>
        <a:ext cx="274320" cy="266700"/>
      </dsp:txXfrm>
    </dsp:sp>
    <dsp:sp modelId="{1DA50AD8-0614-4C79-9498-60F06408D5DF}">
      <dsp:nvSpPr>
        <dsp:cNvPr id="0" name=""/>
        <dsp:cNvSpPr/>
      </dsp:nvSpPr>
      <dsp:spPr>
        <a:xfrm>
          <a:off x="1252542" y="3047999"/>
          <a:ext cx="1828800" cy="1016000"/>
        </a:xfrm>
        <a:prstGeom prst="roundRect">
          <a:avLst>
            <a:gd name="adj" fmla="val 10000"/>
          </a:avLst>
        </a:prstGeom>
        <a:solidFill>
          <a:schemeClr val="accent2">
            <a:hueOff val="-14400000"/>
            <a:satOff val="-50003"/>
            <a:lumOff val="600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rgbClr val="FF0000"/>
              </a:solidFill>
            </a:rPr>
            <a:t>kooperatif</a:t>
          </a:r>
          <a:endParaRPr lang="en-US" sz="2400" kern="1200" dirty="0">
            <a:solidFill>
              <a:srgbClr val="FF0000"/>
            </a:solidFill>
          </a:endParaRPr>
        </a:p>
      </dsp:txBody>
      <dsp:txXfrm>
        <a:off x="1282300" y="3077757"/>
        <a:ext cx="1769284" cy="956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69913" y="9121775"/>
            <a:ext cx="31670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578225" y="9121775"/>
            <a:ext cx="3167063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1F6CEB-DD3E-4FC6-B47D-C010B33401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2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6865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B6CD16-F753-47B9-971F-19914EFB315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A6B49E6-9055-4051-9A59-ECA3D09016A0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2867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</a:rPr>
              <a:t>GREAT IS THE ENEMY OF GOOD </a:t>
            </a:r>
            <a:r>
              <a:rPr lang="en-US" altLang="en-US" smtClean="0">
                <a:latin typeface="Arial" panose="020B0604020202020204" pitchFamily="34" charset="0"/>
                <a:sym typeface="Wingdings" panose="05000000000000000000" pitchFamily="2" charset="2"/>
              </a:rPr>
              <a:t> better do something good quickly than do great slowly, because every start up can be improved upon (Bo Peabody)</a:t>
            </a:r>
            <a:endParaRPr lang="en-US" altLang="en-US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id-ID" altLang="en-US" smtClean="0">
              <a:latin typeface="Arial" panose="020B0604020202020204" pitchFamily="34" charset="0"/>
            </a:endParaRPr>
          </a:p>
        </p:txBody>
      </p:sp>
      <p:sp>
        <p:nvSpPr>
          <p:cNvPr id="28677" name="Slide Number Placeholder 3"/>
          <p:cNvSpPr txBox="1">
            <a:spLocks noGrp="1"/>
          </p:cNvSpPr>
          <p:nvPr/>
        </p:nvSpPr>
        <p:spPr bwMode="auto">
          <a:xfrm>
            <a:off x="4144963" y="9118600"/>
            <a:ext cx="31686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426F4F3A-6F25-4567-BA7A-14F4D79FB718}" type="slidenum">
              <a:rPr lang="id-ID" altLang="en-US" sz="1200"/>
              <a:pPr algn="r" eaLnBrk="1" hangingPunct="1"/>
              <a:t>6</a:t>
            </a:fld>
            <a:endParaRPr lang="id-ID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 eaLnBrk="0" hangingPunct="0">
              <a:defRPr sz="1400"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ctr" eaLnBrk="0" hangingPunct="0">
              <a:defRPr sz="1400"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CB60419-8669-4A18-ABDA-8DA458881D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7A773-5BDD-426E-8399-51C0B239F9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661361"/>
      </p:ext>
    </p:extLst>
  </p:cSld>
  <p:clrMapOvr>
    <a:masterClrMapping/>
  </p:clrMapOvr>
  <p:transition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457200"/>
            <a:ext cx="2152650" cy="5668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457200"/>
            <a:ext cx="6305550" cy="56689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34EF4A-09B3-4C47-A9AE-E742246250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004343"/>
      </p:ext>
    </p:extLst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E9F11-66E8-4A8B-A325-8D21A30082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8757035"/>
      </p:ext>
    </p:extLst>
  </p:cSld>
  <p:clrMapOvr>
    <a:masterClrMapping/>
  </p:clrMapOvr>
  <p:transition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74EA5-7C1B-4AF0-B5F7-3C8CA2FE9D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066058"/>
      </p:ext>
    </p:extLst>
  </p:cSld>
  <p:clrMapOvr>
    <a:masterClrMapping/>
  </p:clrMapOvr>
  <p:transition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800A7-B917-47CD-8A2B-F889C38D6C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025913"/>
      </p:ext>
    </p:extLst>
  </p:cSld>
  <p:clrMapOvr>
    <a:masterClrMapping/>
  </p:clrMapOvr>
  <p:transition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3A658-A7DC-40F1-915B-F3F35B7FF0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2178383"/>
      </p:ext>
    </p:extLst>
  </p:cSld>
  <p:clrMapOvr>
    <a:masterClrMapping/>
  </p:clrMapOvr>
  <p:transition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166E2-FFA4-46A5-9565-27C616C5BE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6160557"/>
      </p:ext>
    </p:extLst>
  </p:cSld>
  <p:clrMapOvr>
    <a:masterClrMapping/>
  </p:clrMapOvr>
  <p:transition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5510F-1FBC-478D-87AE-92A6CEE448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3367408"/>
      </p:ext>
    </p:extLst>
  </p:cSld>
  <p:clrMapOvr>
    <a:masterClrMapping/>
  </p:clrMapOvr>
  <p:transition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99BED-88A9-40FB-B8E7-877715A491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9527195"/>
      </p:ext>
    </p:extLst>
  </p:cSld>
  <p:clrMapOvr>
    <a:masterClrMapping/>
  </p:clrMapOvr>
  <p:transition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2876D-2FCE-447A-A5DD-4A352C3D60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810255"/>
      </p:ext>
    </p:extLst>
  </p:cSld>
  <p:clrMapOvr>
    <a:masterClrMapping/>
  </p:clrMapOvr>
  <p:transition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457200"/>
            <a:ext cx="6324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2F2F2">
                    <a:alpha val="7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ea typeface="ＭＳ Ｐゴシック" panose="020B0600070205080204" pitchFamily="34" charset="-128"/>
              </a:defRPr>
            </a:lvl1pPr>
          </a:lstStyle>
          <a:p>
            <a:fld id="{11241D52-4950-4769-8E49-9544DACAE9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>
    <p:blinds/>
  </p:transition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Impact" panose="020B080603090205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rgbClr val="6633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rgbClr val="663300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rgbClr val="663300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rgbClr val="663300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rgbClr val="6633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2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d-ID" altLang="en-US" dirty="0"/>
              <a:t>Bab </a:t>
            </a:r>
            <a:r>
              <a:rPr lang="en-US" altLang="en-US" dirty="0"/>
              <a:t>4</a:t>
            </a:r>
            <a:r>
              <a:rPr lang="en-US" altLang="en-US"/>
              <a:t/>
            </a:r>
            <a:br>
              <a:rPr lang="en-US" altLang="en-US"/>
            </a:br>
            <a:r>
              <a:rPr lang="en-US" altLang="en-US" smtClean="0"/>
              <a:t>Action Oriented</a:t>
            </a:r>
            <a:endParaRPr lang="id-ID" altLang="en-US" dirty="0"/>
          </a:p>
        </p:txBody>
      </p:sp>
      <p:sp>
        <p:nvSpPr>
          <p:cNvPr id="2051" name="Subtitle 4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>
              <a:buFontTx/>
              <a:buNone/>
            </a:pPr>
            <a:endParaRPr lang="id-ID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5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Agar Mempunyai Intuisi </a:t>
            </a:r>
            <a:r>
              <a:rPr lang="en-US" altLang="en-US">
                <a:sym typeface="Wingdings" panose="05000000000000000000" pitchFamily="2" charset="2"/>
              </a:rPr>
              <a:t> Matangkan Panca Indera Dengan Pengalaman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FontTx/>
              <a:buAutoNum type="arabicPeriod"/>
            </a:pPr>
            <a:r>
              <a:rPr lang="en-US" altLang="en-US">
                <a:sym typeface="Wingdings" panose="05000000000000000000" pitchFamily="2" charset="2"/>
              </a:rPr>
              <a:t>Maksimalisasi/Optimalisasi Penginderaan Dengan Pengalaman Lapangan</a:t>
            </a:r>
          </a:p>
          <a:p>
            <a:pPr>
              <a:spcBef>
                <a:spcPct val="0"/>
              </a:spcBef>
              <a:buFontTx/>
              <a:buAutoNum type="arabicPeriod"/>
            </a:pPr>
            <a:r>
              <a:rPr lang="en-US" altLang="en-US">
                <a:sym typeface="Wingdings" panose="05000000000000000000" pitchFamily="2" charset="2"/>
              </a:rPr>
              <a:t>Sinkronisasi Pikiran</a:t>
            </a:r>
          </a:p>
          <a:p>
            <a:pPr>
              <a:spcBef>
                <a:spcPct val="0"/>
              </a:spcBef>
              <a:buFontTx/>
              <a:buAutoNum type="arabicPeriod"/>
            </a:pPr>
            <a:r>
              <a:rPr lang="en-US" altLang="en-US">
                <a:sym typeface="Wingdings" panose="05000000000000000000" pitchFamily="2" charset="2"/>
              </a:rPr>
              <a:t>Indera Ke-enam Diaktifkan</a:t>
            </a:r>
          </a:p>
          <a:p>
            <a:pPr>
              <a:spcBef>
                <a:spcPct val="0"/>
              </a:spcBef>
              <a:buFontTx/>
              <a:buAutoNum type="arabicPeriod"/>
            </a:pPr>
            <a:r>
              <a:rPr lang="en-US" altLang="en-US">
                <a:sym typeface="Wingdings" panose="05000000000000000000" pitchFamily="2" charset="2"/>
              </a:rPr>
              <a:t>Action/Movement</a:t>
            </a:r>
            <a:endParaRPr lang="en-US" altLang="en-US"/>
          </a:p>
        </p:txBody>
      </p:sp>
      <p:sp>
        <p:nvSpPr>
          <p:cNvPr id="11267" name="Title 4"/>
          <p:cNvSpPr>
            <a:spLocks noGrp="1"/>
          </p:cNvSpPr>
          <p:nvPr>
            <p:ph type="title" idx="4294967295"/>
          </p:nvPr>
        </p:nvSpPr>
        <p:spPr>
          <a:xfrm>
            <a:off x="76200" y="685800"/>
            <a:ext cx="8229600" cy="990600"/>
          </a:xfrm>
        </p:spPr>
        <p:txBody>
          <a:bodyPr/>
          <a:lstStyle/>
          <a:p>
            <a:r>
              <a:rPr lang="en-US" altLang="en-US"/>
              <a:t>Penginderaan Manusia</a:t>
            </a:r>
            <a:r>
              <a:rPr lang="id-ID" altLang="en-US"/>
              <a:t> Tingkat 2 &amp; 3</a:t>
            </a:r>
            <a:endParaRPr lang="en-US" alt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Penginderaan Manusia</a:t>
            </a:r>
            <a:r>
              <a:rPr lang="id-ID" altLang="en-US"/>
              <a:t> Tingkat 4</a:t>
            </a:r>
            <a:endParaRPr lang="en-US" altLang="en-US"/>
          </a:p>
        </p:txBody>
      </p:sp>
      <p:sp>
        <p:nvSpPr>
          <p:cNvPr id="1229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id-ID" altLang="en-US"/>
              <a:t>Merupakan Tahap Tertinggi, Tahap Penerapan Pengetahuan Dengan Kebijakan...</a:t>
            </a:r>
          </a:p>
          <a:p>
            <a:r>
              <a:rPr lang="id-ID" altLang="en-US"/>
              <a:t>Kebijakan Membuat Kepemimpinan Seseorang Lebih Dari Sekedar Pemimpin Biasa </a:t>
            </a:r>
            <a:r>
              <a:rPr lang="id-ID" altLang="en-US">
                <a:sym typeface="Wingdings" panose="05000000000000000000" pitchFamily="2" charset="2"/>
              </a:rPr>
              <a:t> </a:t>
            </a:r>
            <a:r>
              <a:rPr lang="en-US" altLang="en-US">
                <a:sym typeface="Wingdings" panose="05000000000000000000" pitchFamily="2" charset="2"/>
              </a:rPr>
              <a:t>M</a:t>
            </a:r>
            <a:r>
              <a:rPr lang="id-ID" altLang="en-US">
                <a:sym typeface="Wingdings" panose="05000000000000000000" pitchFamily="2" charset="2"/>
              </a:rPr>
              <a:t>agnet yang berisi: Visi</a:t>
            </a:r>
            <a:r>
              <a:rPr lang="id-ID" altLang="en-US" i="1">
                <a:sym typeface="Wingdings" panose="05000000000000000000" pitchFamily="2" charset="2"/>
              </a:rPr>
              <a:t>, Hope </a:t>
            </a:r>
            <a:r>
              <a:rPr lang="en-US" altLang="en-US">
                <a:sym typeface="Wingdings" panose="05000000000000000000" pitchFamily="2" charset="2"/>
              </a:rPr>
              <a:t>d</a:t>
            </a:r>
            <a:r>
              <a:rPr lang="id-ID" altLang="en-US">
                <a:sym typeface="Wingdings" panose="05000000000000000000" pitchFamily="2" charset="2"/>
              </a:rPr>
              <a:t>an Inspirasi</a:t>
            </a:r>
            <a:endParaRPr lang="id-ID" altLang="en-US"/>
          </a:p>
        </p:txBody>
      </p:sp>
    </p:spTree>
  </p:cSld>
  <p:clrMapOvr>
    <a:masterClrMapping/>
  </p:clrMapOvr>
  <p:transition>
    <p:blinds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id-ID" altLang="en-US"/>
              <a:t>Hidup Dengan Kejelasan Tujuan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id-ID" altLang="en-US" sz="2400"/>
              <a:t>Untuk menjadi sesorang yang berorientasi pada tujuan, maka lakukanlah dalam hidup Anda langkah-langkah sebagai berikut: </a:t>
            </a:r>
          </a:p>
          <a:p>
            <a:pPr lvl="1"/>
            <a:r>
              <a:rPr lang="id-ID" altLang="en-US" sz="2000"/>
              <a:t>Tetapkan tujuan akhir (misalnya: Hidup yang bahagia, sehat, terjamin secara ekonomi dan sejahtera); </a:t>
            </a:r>
          </a:p>
          <a:p>
            <a:pPr lvl="1"/>
            <a:r>
              <a:rPr lang="id-ID" altLang="en-US" sz="2000"/>
              <a:t>Tentukan langkah-langkah kecil untuk mencapai tujuan tersebut (misalnya: Menyelesaikan studi, bekerja selama 5 tahun, lalu membuka usaha); </a:t>
            </a:r>
          </a:p>
          <a:p>
            <a:pPr lvl="1"/>
            <a:r>
              <a:rPr lang="id-ID" altLang="en-US" sz="2000"/>
              <a:t>Perhatikan setiap kemajuan yang sudah dicapai (misalnya: Melakukan evaluasi, lalu berevolusi, pindah usaha, merekrut manajer, memperbaiki proses produksi); </a:t>
            </a:r>
          </a:p>
          <a:p>
            <a:pPr lvl="1"/>
            <a:r>
              <a:rPr lang="id-ID" altLang="en-US" sz="2000"/>
              <a:t>Saat dapat mencapai </a:t>
            </a:r>
            <a:r>
              <a:rPr lang="id-ID" altLang="en-US" sz="2000" i="1"/>
              <a:t>goal</a:t>
            </a:r>
            <a:r>
              <a:rPr lang="id-ID" altLang="en-US" sz="2000"/>
              <a:t>, rayakanlah bersama karyawan dan keluarga; dan </a:t>
            </a:r>
          </a:p>
          <a:p>
            <a:pPr lvl="1"/>
            <a:r>
              <a:rPr lang="id-ID" altLang="en-US" sz="2000"/>
              <a:t>Pikirkan tujuan-tujuan baru yang lebih menantang (eHow, 2009).</a:t>
            </a:r>
          </a:p>
          <a:p>
            <a:pPr>
              <a:buFontTx/>
              <a:buNone/>
            </a:pPr>
            <a:endParaRPr lang="id-ID" altLang="en-US" sz="2400"/>
          </a:p>
        </p:txBody>
      </p:sp>
    </p:spTree>
  </p:cSld>
  <p:clrMapOvr>
    <a:masterClrMapping/>
  </p:clrMapOvr>
  <p:transition>
    <p:blinds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57250" y="4572000"/>
            <a:ext cx="7429500" cy="178593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</a:rPr>
              <a:t>Berikan</a:t>
            </a:r>
            <a:r>
              <a:rPr lang="en-US" dirty="0">
                <a:solidFill>
                  <a:schemeClr val="lt1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</a:rPr>
              <a:t>waktu</a:t>
            </a:r>
            <a:r>
              <a:rPr lang="en-US" dirty="0">
                <a:solidFill>
                  <a:schemeClr val="lt1"/>
                </a:solidFill>
                <a:latin typeface="+mn-lt"/>
              </a:rPr>
              <a:t> </a:t>
            </a:r>
            <a:r>
              <a:rPr lang="id-ID" dirty="0">
                <a:solidFill>
                  <a:schemeClr val="lt1"/>
                </a:solidFill>
                <a:latin typeface="+mn-lt"/>
              </a:rPr>
              <a:t>lebih untuk bekerja dengan perencanaan, mengembangkan hubungan, memanfaatkan peluang-peluang </a:t>
            </a:r>
            <a:r>
              <a:rPr lang="en-US" dirty="0" err="1">
                <a:solidFill>
                  <a:schemeClr val="lt1"/>
                </a:solidFill>
                <a:latin typeface="+mn-lt"/>
              </a:rPr>
              <a:t>dan</a:t>
            </a:r>
            <a:r>
              <a:rPr lang="en-US" dirty="0">
                <a:solidFill>
                  <a:schemeClr val="lt1"/>
                </a:solidFill>
                <a:latin typeface="+mn-lt"/>
              </a:rPr>
              <a:t> </a:t>
            </a:r>
            <a:r>
              <a:rPr lang="id-ID" i="1" dirty="0">
                <a:solidFill>
                  <a:schemeClr val="lt1"/>
                </a:solidFill>
                <a:latin typeface="+mn-lt"/>
              </a:rPr>
              <a:t>recharge</a:t>
            </a:r>
            <a:r>
              <a:rPr lang="id-ID" dirty="0">
                <a:solidFill>
                  <a:schemeClr val="lt1"/>
                </a:solidFill>
                <a:latin typeface="+mn-lt"/>
              </a:rPr>
              <a:t> pengetahuan</a:t>
            </a:r>
            <a:endParaRPr lang="en-US" dirty="0">
              <a:solidFill>
                <a:schemeClr val="lt1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14339" name="TextBox 14"/>
          <p:cNvSpPr txBox="1">
            <a:spLocks noChangeArrowheads="1"/>
          </p:cNvSpPr>
          <p:nvPr/>
        </p:nvSpPr>
        <p:spPr bwMode="auto">
          <a:xfrm>
            <a:off x="571500" y="1785938"/>
            <a:ext cx="7858125" cy="2586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Jadikanlah k</a:t>
            </a:r>
            <a:r>
              <a:rPr lang="id-ID" altLang="en-US"/>
              <a:t>ebiasaan ini berkaitan dengan sikap yang mengedepankan prioritas</a:t>
            </a:r>
          </a:p>
          <a:p>
            <a:pPr algn="ctr" eaLnBrk="1" hangingPunct="1"/>
            <a:endParaRPr lang="id-ID" altLang="en-US"/>
          </a:p>
          <a:p>
            <a:pPr algn="ctr" eaLnBrk="1" hangingPunct="1"/>
            <a:r>
              <a:rPr lang="id-ID" altLang="en-US"/>
              <a:t>Bisa membedakan antara </a:t>
            </a:r>
            <a:r>
              <a:rPr lang="id-ID" altLang="en-US" b="1"/>
              <a:t>Urgent</a:t>
            </a:r>
            <a:r>
              <a:rPr lang="id-ID" altLang="en-US"/>
              <a:t> dan </a:t>
            </a:r>
            <a:r>
              <a:rPr lang="id-ID" altLang="en-US" b="1"/>
              <a:t>Penting</a:t>
            </a:r>
            <a:r>
              <a:rPr lang="id-ID" altLang="en-US"/>
              <a:t> : </a:t>
            </a:r>
          </a:p>
          <a:p>
            <a:pPr eaLnBrk="1" hangingPunct="1"/>
            <a:endParaRPr lang="id-ID" altLang="en-US"/>
          </a:p>
          <a:p>
            <a:pPr algn="ctr" eaLnBrk="1" hangingPunct="1"/>
            <a:r>
              <a:rPr lang="id-ID" altLang="en-US"/>
              <a:t> </a:t>
            </a:r>
            <a:r>
              <a:rPr lang="en-US" altLang="en-US" b="1"/>
              <a:t>URGENT</a:t>
            </a:r>
            <a:r>
              <a:rPr lang="en-US" altLang="en-US"/>
              <a:t> </a:t>
            </a:r>
            <a:r>
              <a:rPr lang="en-US" altLang="en-US">
                <a:sym typeface="Wingdings" panose="05000000000000000000" pitchFamily="2" charset="2"/>
              </a:rPr>
              <a:t> situasi yang mendesak</a:t>
            </a:r>
          </a:p>
          <a:p>
            <a:pPr algn="ctr" eaLnBrk="1" hangingPunct="1"/>
            <a:endParaRPr lang="en-US" altLang="en-US">
              <a:sym typeface="Wingdings" panose="05000000000000000000" pitchFamily="2" charset="2"/>
            </a:endParaRPr>
          </a:p>
          <a:p>
            <a:pPr algn="ctr" eaLnBrk="1" hangingPunct="1"/>
            <a:r>
              <a:rPr lang="en-US" altLang="en-US" b="1">
                <a:sym typeface="Wingdings" panose="05000000000000000000" pitchFamily="2" charset="2"/>
              </a:rPr>
              <a:t>PENTING</a:t>
            </a:r>
            <a:r>
              <a:rPr lang="en-US" altLang="en-US">
                <a:sym typeface="Wingdings" panose="05000000000000000000" pitchFamily="2" charset="2"/>
              </a:rPr>
              <a:t>  membutuhkan perhatian yang besar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id-ID" altLang="en-US"/>
          </a:p>
        </p:txBody>
      </p:sp>
      <p:sp>
        <p:nvSpPr>
          <p:cNvPr id="17" name="Down Arrow 16"/>
          <p:cNvSpPr/>
          <p:nvPr/>
        </p:nvSpPr>
        <p:spPr>
          <a:xfrm>
            <a:off x="3884613" y="4081463"/>
            <a:ext cx="1000125" cy="7858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4341" name="Title 9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3. Dahulukan Hal Yang Utama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>
          <a:xfrm>
            <a:off x="76200" y="457200"/>
            <a:ext cx="8839200" cy="1828800"/>
          </a:xfrm>
        </p:spPr>
        <p:txBody>
          <a:bodyPr/>
          <a:lstStyle/>
          <a:p>
            <a:r>
              <a:rPr lang="en-US" altLang="en-US" sz="4400"/>
              <a:t>Ingatlah!</a:t>
            </a:r>
            <a:br>
              <a:rPr lang="en-US" altLang="en-US" sz="4400"/>
            </a:br>
            <a:r>
              <a:rPr lang="en-US" altLang="en-US" sz="3600"/>
              <a:t>Tidak Semua Masalah Harus Menjadi Prioritas</a:t>
            </a:r>
            <a:endParaRPr lang="en-US" altLang="en-US" sz="4400"/>
          </a:p>
        </p:txBody>
      </p:sp>
      <p:sp>
        <p:nvSpPr>
          <p:cNvPr id="1536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895600"/>
            <a:ext cx="8229600" cy="1828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600" i="1"/>
              <a:t>Manusia yang gagal adalah manusia yang tidak bisa membedakan mana pekerjaan prioritas dan bukan…</a:t>
            </a:r>
          </a:p>
        </p:txBody>
      </p:sp>
    </p:spTree>
  </p:cSld>
  <p:clrMapOvr>
    <a:masterClrMapping/>
  </p:clrMapOvr>
  <p:transition>
    <p:blinds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3000375"/>
            <a:ext cx="4400550" cy="3305175"/>
          </a:xfrm>
          <a:prstGeom prst="rect">
            <a:avLst/>
          </a:prstGeom>
          <a:solidFill>
            <a:srgbClr val="77933C">
              <a:alpha val="6509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8"/>
          <p:cNvSpPr/>
          <p:nvPr/>
        </p:nvSpPr>
        <p:spPr>
          <a:xfrm>
            <a:off x="571500" y="3786188"/>
            <a:ext cx="3786188" cy="928687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598488" y="1638300"/>
            <a:ext cx="77152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/>
              <a:t>Berwirausaha Pada Dasarnya Adalah Berupaya Untuk Memenangkan Kehidupan. </a:t>
            </a:r>
            <a:endParaRPr lang="id-ID" altLang="en-US" sz="2800" b="1"/>
          </a:p>
          <a:p>
            <a:pPr eaLnBrk="1" hangingPunct="1"/>
            <a:endParaRPr lang="id-ID" altLang="en-US" sz="2800" b="1"/>
          </a:p>
        </p:txBody>
      </p:sp>
      <p:sp>
        <p:nvSpPr>
          <p:cNvPr id="17413" name="Rectangle 11"/>
          <p:cNvSpPr>
            <a:spLocks noChangeArrowheads="1"/>
          </p:cNvSpPr>
          <p:nvPr/>
        </p:nvSpPr>
        <p:spPr bwMode="auto">
          <a:xfrm>
            <a:off x="4643438" y="2624138"/>
            <a:ext cx="4286250" cy="317023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115888" indent="-115888" eaLnBrk="0" hangingPunct="0">
              <a:tabLst>
                <a:tab pos="171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171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171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171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171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i-FI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Jika saya,</a:t>
            </a:r>
            <a:r>
              <a:rPr lang="fi-FI" altLang="en-US" sz="2000">
                <a:ea typeface="Times New Roman" panose="02020603050405020304" pitchFamily="18" charset="0"/>
                <a:cs typeface="Segoe UI" panose="020B0502040204020203" pitchFamily="34" charset="0"/>
              </a:rPr>
              <a:t>…</a:t>
            </a:r>
            <a:endParaRPr lang="id-ID" altLang="en-US" sz="1400"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>
              <a:buFontTx/>
              <a:buChar char="•"/>
            </a:pPr>
            <a:r>
              <a:rPr lang="sv-SE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Menang, Anda kalah (rugi),</a:t>
            </a:r>
            <a:r>
              <a:rPr lang="sv-SE" altLang="en-US" sz="2000">
                <a:ea typeface="Times New Roman" panose="02020603050405020304" pitchFamily="18" charset="0"/>
                <a:cs typeface="Segoe UI" panose="020B0502040204020203" pitchFamily="34" charset="0"/>
              </a:rPr>
              <a:t>…</a:t>
            </a:r>
            <a:r>
              <a:rPr lang="sv-SE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Saya hanya menang sekali saja.</a:t>
            </a:r>
            <a:endParaRPr lang="id-ID" altLang="en-US" sz="1400"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>
              <a:buFontTx/>
              <a:buChar char="•"/>
            </a:pPr>
            <a:r>
              <a:rPr lang="sv-SE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Kalah, Anda menang,</a:t>
            </a:r>
            <a:r>
              <a:rPr lang="sv-SE" altLang="en-US" sz="2000">
                <a:ea typeface="Times New Roman" panose="02020603050405020304" pitchFamily="18" charset="0"/>
                <a:cs typeface="Segoe UI" panose="020B0502040204020203" pitchFamily="34" charset="0"/>
              </a:rPr>
              <a:t>…</a:t>
            </a:r>
            <a:r>
              <a:rPr lang="sv-SE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Anda hanya bisa menang sekali saja.</a:t>
            </a:r>
            <a:endParaRPr lang="id-ID" altLang="en-US" sz="1400"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>
              <a:buFontTx/>
              <a:buChar char="•"/>
            </a:pPr>
            <a:r>
              <a:rPr lang="sv-SE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Kalah, dan Anda juga kalah,</a:t>
            </a:r>
            <a:r>
              <a:rPr lang="sv-SE" altLang="en-US" sz="2000">
                <a:ea typeface="Times New Roman" panose="02020603050405020304" pitchFamily="18" charset="0"/>
                <a:cs typeface="Segoe UI" panose="020B0502040204020203" pitchFamily="34" charset="0"/>
              </a:rPr>
              <a:t>…</a:t>
            </a:r>
            <a:r>
              <a:rPr lang="sv-SE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fi-FI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Buat apa kita teruskan kerjasama ini?</a:t>
            </a:r>
            <a:endParaRPr lang="id-ID" altLang="en-US" sz="1400"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>
              <a:buFontTx/>
              <a:buChar char="•"/>
            </a:pPr>
            <a:r>
              <a:rPr lang="sv-SE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Menang dan Anda juga menang,</a:t>
            </a:r>
            <a:r>
              <a:rPr lang="sv-SE" altLang="en-US" sz="2000">
                <a:ea typeface="Times New Roman" panose="02020603050405020304" pitchFamily="18" charset="0"/>
                <a:cs typeface="Segoe UI" panose="020B0502040204020203" pitchFamily="34" charset="0"/>
              </a:rPr>
              <a:t>…</a:t>
            </a:r>
            <a:r>
              <a:rPr lang="sv-SE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Kita akan berjalan beriringan, saling perbaiki,</a:t>
            </a:r>
            <a:r>
              <a:rPr lang="id-ID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 k</a:t>
            </a:r>
            <a:r>
              <a:rPr lang="sv-SE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ekal abadi.</a:t>
            </a:r>
            <a:endParaRPr lang="sv-SE" altLang="en-US" sz="3600"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16390" name="Title 9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457200" indent="-457200"/>
            <a:r>
              <a:rPr lang="en-US" altLang="en-US"/>
              <a:t>4. Berpikir Menang-menang Win-Win</a:t>
            </a:r>
          </a:p>
        </p:txBody>
      </p:sp>
    </p:spTree>
  </p:cSld>
  <p:clrMapOvr>
    <a:masterClrMapping/>
  </p:clrMapOvr>
  <p:transition>
    <p:blinds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457200" indent="-457200"/>
            <a:r>
              <a:rPr lang="en-US" altLang="en-US"/>
              <a:t>5. Memahami Untuk Dipahami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id-ID" altLang="en-US" sz="2600"/>
              <a:t>Seorang Wirausaha haruslah: </a:t>
            </a:r>
          </a:p>
          <a:p>
            <a:r>
              <a:rPr lang="en-US" altLang="en-US" sz="2600"/>
              <a:t>M</a:t>
            </a:r>
            <a:r>
              <a:rPr lang="id-ID" altLang="en-US" sz="2600"/>
              <a:t>emiliki keterbukaan (</a:t>
            </a:r>
            <a:r>
              <a:rPr lang="id-ID" altLang="en-US" sz="2600" i="1"/>
              <a:t>open mind</a:t>
            </a:r>
            <a:r>
              <a:rPr lang="id-ID" altLang="en-US" sz="2600"/>
              <a:t>) untuk mendengarkan, dan tidak</a:t>
            </a:r>
            <a:r>
              <a:rPr lang="en-US" altLang="en-US" sz="2600"/>
              <a:t> cepat-cepat</a:t>
            </a:r>
            <a:r>
              <a:rPr lang="id-ID" altLang="en-US" sz="2600"/>
              <a:t> menolak, berargumentasi, atau melawan atas apa</a:t>
            </a:r>
            <a:r>
              <a:rPr lang="en-US" altLang="en-US" sz="2600"/>
              <a:t> yang di</a:t>
            </a:r>
            <a:r>
              <a:rPr lang="id-ID" altLang="en-US" sz="2600"/>
              <a:t> dengar dari pihak lain. </a:t>
            </a:r>
          </a:p>
          <a:p>
            <a:r>
              <a:rPr lang="en-US" altLang="en-US" sz="2600"/>
              <a:t>K</a:t>
            </a:r>
            <a:r>
              <a:rPr lang="id-ID" altLang="en-US" sz="2600"/>
              <a:t>ebiasaan mendengarkan dan memikirkannya. </a:t>
            </a:r>
          </a:p>
          <a:p>
            <a:r>
              <a:rPr lang="en-US" altLang="en-US" sz="2600"/>
              <a:t>Ada </a:t>
            </a:r>
            <a:r>
              <a:rPr lang="id-ID" altLang="en-US" sz="2600"/>
              <a:t>usaha menempatkan diri kita pada posisi orang lain.</a:t>
            </a:r>
          </a:p>
        </p:txBody>
      </p:sp>
    </p:spTree>
  </p:cSld>
  <p:clrMapOvr>
    <a:masterClrMapping/>
  </p:clrMapOvr>
  <p:transition>
    <p:blinds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457200" indent="-457200"/>
            <a:r>
              <a:rPr lang="en-US" altLang="en-US"/>
              <a:t>6. Sinergi</a:t>
            </a:r>
            <a:br>
              <a:rPr lang="en-US" altLang="en-US"/>
            </a:br>
            <a:r>
              <a:rPr lang="en-US" altLang="en-US"/>
              <a:t>( 1 + 1 &gt; 2 ) </a:t>
            </a:r>
          </a:p>
        </p:txBody>
      </p:sp>
      <p:pic>
        <p:nvPicPr>
          <p:cNvPr id="18435" name="Rectangle 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525" y="1716088"/>
            <a:ext cx="3713163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Rectangle 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566988"/>
            <a:ext cx="280511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Diagram 5"/>
          <p:cNvGraphicFramePr/>
          <p:nvPr/>
        </p:nvGraphicFramePr>
        <p:xfrm>
          <a:off x="4429116" y="2085134"/>
          <a:ext cx="43338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438" name="Rectangle 10"/>
          <p:cNvSpPr>
            <a:spLocks noChangeArrowheads="1"/>
          </p:cNvSpPr>
          <p:nvPr/>
        </p:nvSpPr>
        <p:spPr bwMode="auto">
          <a:xfrm>
            <a:off x="357188" y="1785938"/>
            <a:ext cx="4572000" cy="2586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id-ID" altLang="en-US"/>
              <a:t>Seorang Wirausaha: 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d-ID" altLang="en-US"/>
              <a:t> harus mencari sinergi, yaitu suatu total yang lebih besar dari penjumlahan elemen-elemen tunggalnya. </a:t>
            </a: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d-ID" altLang="en-US"/>
              <a:t>Sinergi yang efektif sangat bergantung pada komunikasi.</a:t>
            </a:r>
          </a:p>
        </p:txBody>
      </p:sp>
      <p:sp>
        <p:nvSpPr>
          <p:cNvPr id="18439" name="Rectangle 1"/>
          <p:cNvSpPr>
            <a:spLocks noChangeArrowheads="1"/>
          </p:cNvSpPr>
          <p:nvPr/>
        </p:nvSpPr>
        <p:spPr bwMode="auto">
          <a:xfrm>
            <a:off x="361950" y="4724400"/>
            <a:ext cx="4591050" cy="1322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sv-SE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carilah rekan usaha yang saling melengkapi, yang berorientasi pada </a:t>
            </a:r>
            <a:r>
              <a:rPr lang="sv-SE" altLang="en-US" sz="2000" i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sinergy</a:t>
            </a:r>
            <a:r>
              <a:rPr lang="sv-SE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agar Anda dapat berorientasi pada tindakan.</a:t>
            </a:r>
            <a:endParaRPr lang="sv-SE" altLang="en-US" sz="3600"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ransition>
    <p:blinds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9250" indent="-349250"/>
            <a:r>
              <a:rPr lang="fi-FI" altLang="en-US"/>
              <a:t>7. Menajamkan Ketahanan, Fleksibilitas dan Kekuatan</a:t>
            </a:r>
            <a:endParaRPr lang="en-US" altLang="en-US"/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>
              <a:buFontTx/>
              <a:buNone/>
            </a:pPr>
            <a:r>
              <a:rPr lang="id-ID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Upaya yang dapat dilakukan adalah 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Berikan </a:t>
            </a:r>
            <a:r>
              <a:rPr lang="id-ID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makanan pada jiwa </a:t>
            </a:r>
            <a:r>
              <a:rPr lang="en-US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(</a:t>
            </a:r>
            <a:r>
              <a:rPr lang="id-ID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spiritual</a:t>
            </a:r>
            <a:r>
              <a:rPr lang="en-US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)</a:t>
            </a:r>
            <a:r>
              <a:rPr lang="id-ID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, hidup yang seimbang, lakukan meditasi</a:t>
            </a:r>
            <a:r>
              <a:rPr lang="en-US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, bacalah</a:t>
            </a:r>
            <a:r>
              <a:rPr lang="id-ID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buku-buku </a:t>
            </a:r>
            <a:r>
              <a:rPr lang="id-ID" altLang="en-US" sz="2400" i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self help </a:t>
            </a:r>
            <a:r>
              <a:rPr lang="id-ID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yang membangkitkan semangat atau dengarkan</a:t>
            </a:r>
            <a:r>
              <a:rPr lang="en-US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lah </a:t>
            </a:r>
            <a:r>
              <a:rPr lang="id-ID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musik yang menggairahkan.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J</a:t>
            </a:r>
            <a:r>
              <a:rPr lang="id-ID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angan pernah takut </a:t>
            </a:r>
            <a:r>
              <a:rPr lang="en-US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mengahadapi </a:t>
            </a:r>
            <a:r>
              <a:rPr lang="id-ID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kesalahan kecil.</a:t>
            </a:r>
            <a:endParaRPr lang="en-US" altLang="en-US" sz="240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>
              <a:buFontTx/>
              <a:buNone/>
            </a:pPr>
            <a:endParaRPr lang="en-US" altLang="en-US" sz="20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ctr">
              <a:buFontTx/>
              <a:buNone/>
            </a:pPr>
            <a:r>
              <a:rPr lang="en-US" altLang="en-US" sz="2800" i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Smart Mistakes Vs. Dumb Mistakes</a:t>
            </a:r>
            <a:endParaRPr lang="en-US" altLang="en-US" sz="280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ctr">
              <a:buFontTx/>
              <a:buNone/>
            </a:pPr>
            <a:r>
              <a:rPr lang="en-US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(Ingatlah: Ketika manusia menciptakan pinsil, manusia juga menciptakan penghapus)</a:t>
            </a:r>
            <a:endParaRPr lang="id-ID" altLang="en-US" sz="240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endParaRPr lang="en-US" altLang="en-US" sz="2400"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5357813" y="5486400"/>
            <a:ext cx="3786187" cy="85725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</a:rPr>
              <a:t>Bukan</a:t>
            </a:r>
            <a:r>
              <a:rPr lang="en-US" dirty="0">
                <a:solidFill>
                  <a:schemeClr val="lt1"/>
                </a:solidFill>
                <a:latin typeface="+mn-lt"/>
              </a:rPr>
              <a:t> yang </a:t>
            </a:r>
            <a:r>
              <a:rPr lang="en-US" dirty="0" err="1">
                <a:solidFill>
                  <a:schemeClr val="lt1"/>
                </a:solidFill>
                <a:latin typeface="+mn-lt"/>
              </a:rPr>
              <a:t>terkuat</a:t>
            </a:r>
            <a:r>
              <a:rPr lang="en-US" dirty="0">
                <a:solidFill>
                  <a:schemeClr val="lt1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</a:rPr>
              <a:t>melainkan</a:t>
            </a:r>
            <a:r>
              <a:rPr lang="en-US" dirty="0">
                <a:solidFill>
                  <a:schemeClr val="lt1"/>
                </a:solidFill>
                <a:latin typeface="+mn-lt"/>
              </a:rPr>
              <a:t> yang </a:t>
            </a:r>
            <a:r>
              <a:rPr lang="en-US" dirty="0" err="1">
                <a:solidFill>
                  <a:schemeClr val="lt1"/>
                </a:solidFill>
                <a:latin typeface="+mn-lt"/>
              </a:rPr>
              <a:t>adaptif</a:t>
            </a:r>
            <a:r>
              <a:rPr lang="en-US" dirty="0">
                <a:solidFill>
                  <a:schemeClr val="lt1"/>
                </a:solidFill>
                <a:latin typeface="+mn-lt"/>
              </a:rPr>
              <a:t> yang </a:t>
            </a:r>
            <a:r>
              <a:rPr lang="en-US" dirty="0" err="1">
                <a:solidFill>
                  <a:schemeClr val="lt1"/>
                </a:solidFill>
                <a:latin typeface="+mn-lt"/>
              </a:rPr>
              <a:t>berumur</a:t>
            </a:r>
            <a:r>
              <a:rPr lang="en-US" dirty="0">
                <a:solidFill>
                  <a:schemeClr val="lt1"/>
                </a:solidFill>
                <a:latin typeface="+mn-lt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</a:rPr>
              <a:t>panjang</a:t>
            </a:r>
            <a:r>
              <a:rPr lang="en-US" dirty="0">
                <a:solidFill>
                  <a:schemeClr val="lt1"/>
                </a:solidFill>
                <a:latin typeface="+mn-lt"/>
              </a:rPr>
              <a:t> (Charles Darwin)</a:t>
            </a:r>
          </a:p>
        </p:txBody>
      </p:sp>
    </p:spTree>
  </p:cSld>
  <p:clrMapOvr>
    <a:masterClrMapping/>
  </p:clrMapOvr>
  <p:transition>
    <p:blinds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407"/>
          <a:stretch>
            <a:fillRect/>
          </a:stretch>
        </p:blipFill>
        <p:spPr bwMode="auto">
          <a:xfrm>
            <a:off x="533400" y="1371600"/>
            <a:ext cx="2057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id-ID" altLang="en-US"/>
              <a:t>Contoh </a:t>
            </a:r>
          </a:p>
        </p:txBody>
      </p:sp>
      <p:sp>
        <p:nvSpPr>
          <p:cNvPr id="20484" name="Content Placeholder 7"/>
          <p:cNvSpPr>
            <a:spLocks noGrp="1"/>
          </p:cNvSpPr>
          <p:nvPr>
            <p:ph idx="4294967295"/>
          </p:nvPr>
        </p:nvSpPr>
        <p:spPr>
          <a:xfrm>
            <a:off x="2743200" y="1362075"/>
            <a:ext cx="6019800" cy="2316163"/>
          </a:xfrm>
        </p:spPr>
        <p:txBody>
          <a:bodyPr/>
          <a:lstStyle/>
          <a:p>
            <a:pPr algn="just">
              <a:buFontTx/>
              <a:buNone/>
              <a:tabLst>
                <a:tab pos="457200" algn="l"/>
              </a:tabLst>
            </a:pPr>
            <a:r>
              <a:rPr lang="sv-SE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Bo Peabody, wirausahawan internet, membangun tripod.com. Ia melakukan latihan </a:t>
            </a:r>
            <a:r>
              <a:rPr lang="sv-SE" altLang="en-US" sz="2400" i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blind faith</a:t>
            </a:r>
            <a:r>
              <a:rPr lang="sv-SE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. </a:t>
            </a:r>
            <a:r>
              <a:rPr lang="sv-SE" altLang="en-US" sz="2400" i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Blind Faith.</a:t>
            </a:r>
            <a:r>
              <a:rPr lang="sv-SE" altLang="en-US" sz="24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Walau mendapatkan serangkaian penolakan, Bo percaya bahwa usahanya kelak akan berhasil dan diterima. </a:t>
            </a:r>
            <a:endParaRPr lang="sv-SE" altLang="en-US" sz="2400"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just">
              <a:buFontTx/>
              <a:buNone/>
              <a:tabLst>
                <a:tab pos="457200" algn="l"/>
              </a:tabLst>
            </a:pPr>
            <a:endParaRPr lang="id-ID" altLang="en-US" sz="2400"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>
              <a:buFontTx/>
              <a:buNone/>
              <a:tabLst>
                <a:tab pos="457200" algn="l"/>
              </a:tabLst>
            </a:pPr>
            <a:endParaRPr lang="en-US" altLang="en-US" sz="2400"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810000"/>
            <a:ext cx="86106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sv-SE" sz="2400" kern="0" dirty="0">
                <a:solidFill>
                  <a:srgbClr val="663300"/>
                </a:solidFill>
                <a:latin typeface="Segoe UI" pitchFamily="34" charset="0"/>
                <a:ea typeface="Times New Roman" pitchFamily="18" charset="0"/>
                <a:cs typeface="Segoe UI" pitchFamily="34" charset="0"/>
              </a:rPr>
              <a:t>Ia belajar menerima kata-kata penolakan, dan menghadapinya dengan kepala dingin, sampai penolakan itu  berubah menjadi penerimaan. Ia tekun meyakinkan bahwa investasi mereka dapat membuahkan hasil (Peabody, 2002).</a:t>
            </a:r>
            <a:endParaRPr lang="en-US" dirty="0">
              <a:latin typeface="Arial" charset="0"/>
            </a:endParaRPr>
          </a:p>
        </p:txBody>
      </p:sp>
    </p:spTree>
  </p:cSld>
  <p:clrMapOvr>
    <a:masterClrMapping/>
  </p:clrMapOvr>
  <p:transition>
    <p:blind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28688" y="1785938"/>
            <a:ext cx="7572375" cy="407193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err="1">
                <a:solidFill>
                  <a:schemeClr val="tx1"/>
                </a:solidFill>
              </a:rPr>
              <a:t>Mempelajari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salah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karakter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perlu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dikembangkan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sebagai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calon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wirausahawan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yaitu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senantiasa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berorientasi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tindakan</a:t>
            </a:r>
            <a:endParaRPr lang="en-US" sz="2800" dirty="0">
              <a:solidFill>
                <a:schemeClr val="tx1"/>
              </a:solidFill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solidFill>
                <a:schemeClr val="tx1"/>
              </a:solidFill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err="1">
                <a:solidFill>
                  <a:schemeClr val="tx1"/>
                </a:solidFill>
              </a:rPr>
              <a:t>Memahami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tindakan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sikap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perlu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dimiliki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untuk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dapat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menjadi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pribadi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berorientasi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tindakan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075" name="Tit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id-ID" altLang="en-US"/>
              <a:t>Tujuan Pengajaran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>
            <a:off x="214313" y="3819525"/>
            <a:ext cx="8572500" cy="71438"/>
          </a:xfrm>
          <a:prstGeom prst="line">
            <a:avLst/>
          </a:prstGeom>
          <a:noFill/>
          <a:ln w="38100" algn="ctr">
            <a:solidFill>
              <a:srgbClr val="22226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3000" dir="5400000" rotWithShape="0">
                    <a:srgbClr val="000000">
                      <a:alpha val="34999"/>
                    </a:srgbClr>
                  </a:outerShdw>
                </a:effectLst>
              </a14:hiddenEffects>
            </a:ext>
          </a:extLst>
        </p:spPr>
      </p:cxnSp>
      <p:sp>
        <p:nvSpPr>
          <p:cNvPr id="18" name="Rounded Rectangle 17"/>
          <p:cNvSpPr>
            <a:spLocks noChangeArrowheads="1"/>
          </p:cNvSpPr>
          <p:nvPr/>
        </p:nvSpPr>
        <p:spPr bwMode="auto">
          <a:xfrm>
            <a:off x="428625" y="4552950"/>
            <a:ext cx="3786188" cy="1247775"/>
          </a:xfrm>
          <a:prstGeom prst="roundRect">
            <a:avLst>
              <a:gd name="adj" fmla="val 16667"/>
            </a:avLst>
          </a:prstGeom>
          <a:solidFill>
            <a:srgbClr val="222268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chemeClr val="lt1"/>
                </a:solidFill>
                <a:latin typeface="+mn-lt"/>
              </a:rPr>
              <a:t>Potensi</a:t>
            </a:r>
            <a:r>
              <a:rPr lang="en-US" sz="2000" dirty="0">
                <a:solidFill>
                  <a:schemeClr val="lt1"/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lt1"/>
                </a:solidFill>
                <a:latin typeface="+mn-lt"/>
              </a:rPr>
              <a:t>diri</a:t>
            </a:r>
            <a:r>
              <a:rPr lang="en-US" sz="2000" dirty="0">
                <a:solidFill>
                  <a:schemeClr val="lt1"/>
                </a:solidFill>
                <a:latin typeface="+mn-lt"/>
              </a:rPr>
              <a:t>, </a:t>
            </a:r>
            <a:r>
              <a:rPr lang="en-US" sz="2000" dirty="0" err="1">
                <a:solidFill>
                  <a:schemeClr val="lt1"/>
                </a:solidFill>
                <a:latin typeface="+mn-lt"/>
              </a:rPr>
              <a:t>pada</a:t>
            </a:r>
            <a:r>
              <a:rPr lang="en-US" sz="2000" dirty="0">
                <a:solidFill>
                  <a:schemeClr val="lt1"/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lt1"/>
                </a:solidFill>
                <a:latin typeface="+mn-lt"/>
              </a:rPr>
              <a:t>empat</a:t>
            </a:r>
            <a:r>
              <a:rPr lang="en-US" sz="2000" dirty="0">
                <a:solidFill>
                  <a:schemeClr val="lt1"/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lt1"/>
                </a:solidFill>
                <a:latin typeface="+mn-lt"/>
              </a:rPr>
              <a:t>elemen</a:t>
            </a:r>
            <a:r>
              <a:rPr lang="en-US" sz="2000" dirty="0">
                <a:solidFill>
                  <a:schemeClr val="lt1"/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chemeClr val="lt1"/>
                </a:solidFill>
                <a:latin typeface="+mn-lt"/>
              </a:rPr>
              <a:t>utama</a:t>
            </a:r>
            <a:endParaRPr lang="en-US" sz="20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9" name="Rounded Rectangle 18"/>
          <p:cNvSpPr>
            <a:spLocks noChangeArrowheads="1"/>
          </p:cNvSpPr>
          <p:nvPr/>
        </p:nvSpPr>
        <p:spPr bwMode="auto">
          <a:xfrm>
            <a:off x="4714875" y="4391025"/>
            <a:ext cx="3786188" cy="1857375"/>
          </a:xfrm>
          <a:prstGeom prst="roundRect">
            <a:avLst>
              <a:gd name="adj" fmla="val 16667"/>
            </a:avLst>
          </a:prstGeom>
          <a:solidFill>
            <a:srgbClr val="222268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lt1"/>
                </a:solidFill>
                <a:latin typeface="+mn-lt"/>
              </a:rPr>
              <a:t>Pikiran</a:t>
            </a:r>
            <a:r>
              <a:rPr lang="en-US" sz="2400" dirty="0">
                <a:solidFill>
                  <a:schemeClr val="lt1"/>
                </a:solidFill>
                <a:latin typeface="+mn-lt"/>
              </a:rPr>
              <a:t> (mind)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lt1"/>
                </a:solidFill>
                <a:latin typeface="+mn-lt"/>
              </a:rPr>
              <a:t>Tubuh</a:t>
            </a:r>
            <a:endParaRPr lang="en-US" sz="2400" dirty="0">
              <a:solidFill>
                <a:schemeClr val="lt1"/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lt1"/>
                </a:solidFill>
                <a:latin typeface="+mn-lt"/>
              </a:rPr>
              <a:t>Hati</a:t>
            </a:r>
            <a:endParaRPr lang="en-US" sz="2400" dirty="0">
              <a:solidFill>
                <a:schemeClr val="lt1"/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 err="1">
                <a:solidFill>
                  <a:schemeClr val="lt1"/>
                </a:solidFill>
                <a:latin typeface="+mn-lt"/>
              </a:rPr>
              <a:t>Jiwa</a:t>
            </a:r>
            <a:endParaRPr lang="en-US" sz="24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1509" name="Rectangle 15"/>
          <p:cNvSpPr>
            <a:spLocks noChangeArrowheads="1"/>
          </p:cNvSpPr>
          <p:nvPr/>
        </p:nvSpPr>
        <p:spPr bwMode="auto">
          <a:xfrm rot="10800000" flipV="1">
            <a:off x="1643063" y="2374900"/>
            <a:ext cx="5715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</a:t>
            </a:r>
            <a:r>
              <a:rPr lang="id-ID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ari prilaku efektif menjadi luar biasa.</a:t>
            </a:r>
            <a:r>
              <a:rPr lang="sv-SE" altLang="en-US" sz="200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Mulailah dengan menemukan atau mengenali keunikan diri sendiri.</a:t>
            </a:r>
            <a:endParaRPr lang="sv-SE" altLang="en-US" sz="3600"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21510" name="Title 9"/>
          <p:cNvSpPr>
            <a:spLocks noGrp="1"/>
          </p:cNvSpPr>
          <p:nvPr>
            <p:ph type="title" idx="4294967295"/>
          </p:nvPr>
        </p:nvSpPr>
        <p:spPr>
          <a:xfrm>
            <a:off x="152400" y="1143000"/>
            <a:ext cx="8229600" cy="990600"/>
          </a:xfrm>
        </p:spPr>
        <p:txBody>
          <a:bodyPr/>
          <a:lstStyle/>
          <a:p>
            <a:pPr marL="403225" indent="-403225"/>
            <a:r>
              <a:rPr lang="fi-FI" altLang="en-US" sz="3600"/>
              <a:t>8. Temukan Keunikan Pribadi dan Bantulah Orang Lain Menemukannya</a:t>
            </a:r>
            <a:endParaRPr lang="en-US" altLang="en-US" sz="3600"/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4191000" y="4953000"/>
            <a:ext cx="587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ym typeface="Wingdings" panose="05000000000000000000" pitchFamily="2" charset="2"/>
              </a:rPr>
              <a:t></a:t>
            </a:r>
            <a:endParaRPr lang="en-US" altLang="en-US" sz="2800" b="1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id-ID" altLang="en-US"/>
              <a:t>Tugas </a:t>
            </a:r>
            <a:endParaRPr lang="en-US" altLang="en-US"/>
          </a:p>
        </p:txBody>
      </p:sp>
      <p:sp>
        <p:nvSpPr>
          <p:cNvPr id="22531" name="Content Placeholder 5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id-ID" altLang="en-US"/>
              <a:t>Untuk menjadi wirausahawan yang mempunyai daya juang</a:t>
            </a:r>
            <a:r>
              <a:rPr lang="en-US" altLang="en-US"/>
              <a:t>.</a:t>
            </a:r>
          </a:p>
          <a:p>
            <a:r>
              <a:rPr lang="en-US" altLang="en-US"/>
              <a:t>M</a:t>
            </a:r>
            <a:r>
              <a:rPr lang="id-ID" altLang="en-US"/>
              <a:t>empunyai intuisi yang tajam</a:t>
            </a:r>
            <a:endParaRPr lang="en-US" altLang="en-US"/>
          </a:p>
          <a:p>
            <a:r>
              <a:rPr lang="en-US" altLang="en-US"/>
              <a:t>S</a:t>
            </a:r>
            <a:r>
              <a:rPr lang="id-ID" altLang="en-US"/>
              <a:t>erta berani mengambil resiko, </a:t>
            </a:r>
            <a:endParaRPr lang="en-US" altLang="en-US"/>
          </a:p>
          <a:p>
            <a:r>
              <a:rPr lang="en-US" altLang="en-US"/>
              <a:t>D</a:t>
            </a:r>
            <a:r>
              <a:rPr lang="id-ID" altLang="en-US"/>
              <a:t>ibutuhkan latihan konkrit yang memungkinkan Anda </a:t>
            </a:r>
            <a:r>
              <a:rPr lang="en-US" altLang="en-US"/>
              <a:t>kenal </a:t>
            </a:r>
            <a:r>
              <a:rPr lang="id-ID" altLang="en-US"/>
              <a:t>betul</a:t>
            </a:r>
            <a:r>
              <a:rPr lang="en-US" altLang="en-US"/>
              <a:t>-betul</a:t>
            </a:r>
            <a:r>
              <a:rPr lang="id-ID" altLang="en-US"/>
              <a:t> keadaan lapangan dan berani mengambil tindakan.</a:t>
            </a:r>
            <a:endParaRPr lang="en-US" altLang="en-US" b="1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Petunjuk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/>
            <a:r>
              <a:rPr lang="id-ID" altLang="en-US"/>
              <a:t>Bagilah kelas ke dalam kelompok-kelompok kecil yang terdiri dari 4-5 orang. </a:t>
            </a:r>
            <a:r>
              <a:rPr lang="en-US" altLang="en-US"/>
              <a:t>Jangan lebih dari 5 orang. Sebab kalau lebih akan terjadi saling andel-andelan. Empat orang adalah tim yang ideal. Tugas tim adalah berjualan di kaki lima.</a:t>
            </a:r>
          </a:p>
          <a:p>
            <a:endParaRPr lang="en-US" altLang="en-US"/>
          </a:p>
        </p:txBody>
      </p:sp>
    </p:spTree>
  </p:cSld>
  <p:clrMapOvr>
    <a:masterClrMapping/>
  </p:clrMapOvr>
  <p:transition>
    <p:blinds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>
          <a:xfrm>
            <a:off x="76200" y="685800"/>
            <a:ext cx="8229600" cy="990600"/>
          </a:xfrm>
        </p:spPr>
        <p:txBody>
          <a:bodyPr/>
          <a:lstStyle/>
          <a:p>
            <a:r>
              <a:rPr lang="id-ID" altLang="en-US" sz="3600"/>
              <a:t>Warna-warni Tindakan: Test Brain Color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814513"/>
            <a:ext cx="8229600" cy="3114675"/>
          </a:xfrm>
        </p:spPr>
        <p:txBody>
          <a:bodyPr/>
          <a:lstStyle/>
          <a:p>
            <a:r>
              <a:rPr lang="id-ID" altLang="en-US" sz="2400"/>
              <a:t>Cara BerpikirAnda masing-masing akan menentukan tindakan seperti apa yang Anda ambil setiap kali Anda berhadapan dengan masalah. Setiap orang mempunyai warna-warni pikiran yang berbeda-beda. </a:t>
            </a:r>
          </a:p>
          <a:p>
            <a:r>
              <a:rPr lang="id-ID" altLang="en-US" sz="2400"/>
              <a:t>Seperti apakah cara berpikir Anda dan bagaimana Anda merespons persoalan-persoalan, ikuti tes Brain Color </a:t>
            </a:r>
          </a:p>
          <a:p>
            <a:endParaRPr lang="id-ID" altLang="en-US" sz="2400"/>
          </a:p>
        </p:txBody>
      </p:sp>
    </p:spTree>
  </p:cSld>
  <p:clrMapOvr>
    <a:masterClrMapping/>
  </p:clrMapOvr>
  <p:transition>
    <p:blinds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663"/>
          <a:stretch>
            <a:fillRect/>
          </a:stretch>
        </p:blipFill>
        <p:spPr bwMode="auto">
          <a:xfrm>
            <a:off x="228600" y="469900"/>
            <a:ext cx="88392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Petunjuk Pengisian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sz="2000"/>
              <a:t>Anda diminta memberi skor antara 1 sampai dengan 4 pada setiap baris kata-kata di bawah ini. Pada statement-statement di bawah ini Anda akan menemui kata-kata yang biasa Anda temui. Beberapa kata lebih Anda sukai dari kata yang lainnya karena kata-kata tersebut lebih mewakili diri Anda. Maka berilah Skor 4 pada kata yang mewakili diri Anda, dan 1 yang bukan mewakili diri Anda. Sedangkan kata yang mendekati diri Anda beri skor 3 dan seterusnya.</a:t>
            </a:r>
          </a:p>
          <a:p>
            <a:r>
              <a:rPr lang="en-US" altLang="en-US" sz="2000"/>
              <a:t>Perhatikanlah, mengisinya harus baris demi baris (horizontal), bukan vertikal. Anda baru boleh pindah ke baris berikutnya setelah satu baris selesai.</a:t>
            </a:r>
          </a:p>
          <a:p>
            <a:r>
              <a:rPr lang="en-US" altLang="en-US" sz="2000"/>
              <a:t>Setelah selesai jumlahkanlah skor setiap kolom dan isilah total skor di bagian bawah. Kini lingkarilah total skor yang tertinggi</a:t>
            </a:r>
          </a:p>
        </p:txBody>
      </p:sp>
    </p:spTree>
  </p:cSld>
  <p:clrMapOvr>
    <a:masterClrMapping/>
  </p:clrMapOvr>
  <p:transition>
    <p:blind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76200" y="914400"/>
            <a:ext cx="9067800" cy="990600"/>
          </a:xfrm>
        </p:spPr>
        <p:txBody>
          <a:bodyPr/>
          <a:lstStyle/>
          <a:p>
            <a:r>
              <a:rPr lang="en-US" altLang="en-US" sz="5400"/>
              <a:t>Ciri-ciri Pengusaha</a:t>
            </a:r>
            <a:br>
              <a:rPr lang="en-US" altLang="en-US" sz="5400"/>
            </a:br>
            <a:r>
              <a:rPr lang="en-US" altLang="en-US" sz="2400"/>
              <a:t>(Mampu Mengambil keputusan dan Bertindak Cepat)</a:t>
            </a:r>
            <a:r>
              <a:rPr lang="en-US" altLang="en-US" sz="2000"/>
              <a:t/>
            </a:r>
            <a:br>
              <a:rPr lang="en-US" altLang="en-US" sz="2000"/>
            </a:br>
            <a:endParaRPr lang="en-US" altLang="en-US" sz="5400"/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7239000" cy="1371600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Orientasi PDCA (Plan, Do, Check and Action) </a:t>
            </a:r>
            <a:r>
              <a:rPr lang="en-US" altLang="en-US" sz="1800">
                <a:sym typeface="Wingdings" panose="05000000000000000000" pitchFamily="2" charset="2"/>
              </a:rPr>
              <a:t> </a:t>
            </a:r>
            <a:r>
              <a:rPr lang="en-US" altLang="en-US" sz="1800"/>
              <a:t>Menghindari 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en-US" sz="1800"/>
              <a:t> NATO (No Action Talk Only) </a:t>
            </a:r>
            <a:r>
              <a:rPr lang="en-US" altLang="en-US" sz="1800">
                <a:sym typeface="Wingdings" panose="05000000000000000000" pitchFamily="2" charset="2"/>
              </a:rPr>
              <a:t> hasil : gosip, konflik</a:t>
            </a:r>
            <a:endParaRPr lang="en-US" altLang="en-US" sz="1800"/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en-US" sz="1800"/>
              <a:t> NADO (No Action Dream Only) </a:t>
            </a:r>
            <a:r>
              <a:rPr lang="en-US" altLang="en-US" sz="1800">
                <a:sym typeface="Wingdings" panose="05000000000000000000" pitchFamily="2" charset="2"/>
              </a:rPr>
              <a:t> hasil : visi, karya seni</a:t>
            </a:r>
            <a:endParaRPr lang="en-US" altLang="en-US" sz="1800"/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en-US" sz="1800"/>
              <a:t> NACO (No Action Concept Only) </a:t>
            </a:r>
            <a:r>
              <a:rPr lang="en-US" altLang="en-US" sz="1800">
                <a:sym typeface="Wingdings" panose="05000000000000000000" pitchFamily="2" charset="2"/>
              </a:rPr>
              <a:t> hasil : teori, falsafah</a:t>
            </a:r>
            <a:endParaRPr lang="en-US" altLang="en-US" sz="1800"/>
          </a:p>
          <a:p>
            <a:endParaRPr lang="en-US" altLang="en-US" sz="1800"/>
          </a:p>
        </p:txBody>
      </p:sp>
      <p:graphicFrame>
        <p:nvGraphicFramePr>
          <p:cNvPr id="5" name="Diagram 4"/>
          <p:cNvGraphicFramePr/>
          <p:nvPr/>
        </p:nvGraphicFramePr>
        <p:xfrm>
          <a:off x="3530929" y="3124200"/>
          <a:ext cx="5155871" cy="3681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entagon 5"/>
          <p:cNvSpPr>
            <a:spLocks noChangeArrowheads="1"/>
          </p:cNvSpPr>
          <p:nvPr/>
        </p:nvSpPr>
        <p:spPr bwMode="auto">
          <a:xfrm>
            <a:off x="1125538" y="3322638"/>
            <a:ext cx="2062162" cy="3195637"/>
          </a:xfrm>
          <a:prstGeom prst="homePlate">
            <a:avLst>
              <a:gd name="adj" fmla="val 50000"/>
            </a:avLst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</a:rPr>
              <a:t>NACO </a:t>
            </a:r>
            <a:r>
              <a:rPr lang="en-US" dirty="0">
                <a:solidFill>
                  <a:schemeClr val="lt1"/>
                </a:solidFill>
                <a:latin typeface="+mn-lt"/>
                <a:sym typeface="Wingdings" pitchFamily="2" charset="2"/>
              </a:rPr>
              <a:t> </a:t>
            </a:r>
            <a:r>
              <a:rPr lang="en-US" dirty="0" err="1">
                <a:solidFill>
                  <a:schemeClr val="lt1"/>
                </a:solidFill>
                <a:latin typeface="+mn-lt"/>
                <a:sym typeface="Wingdings" pitchFamily="2" charset="2"/>
              </a:rPr>
              <a:t>akademis</a:t>
            </a:r>
            <a:r>
              <a:rPr lang="en-US" dirty="0">
                <a:solidFill>
                  <a:schemeClr val="lt1"/>
                </a:solidFill>
                <a:latin typeface="+mn-lt"/>
                <a:sym typeface="Wingdings" pitchFamily="2" charset="2"/>
              </a:rPr>
              <a:t>, </a:t>
            </a:r>
            <a:r>
              <a:rPr lang="en-US" dirty="0" err="1">
                <a:solidFill>
                  <a:schemeClr val="lt1"/>
                </a:solidFill>
                <a:latin typeface="+mn-lt"/>
                <a:sym typeface="Wingdings" pitchFamily="2" charset="2"/>
              </a:rPr>
              <a:t>logika</a:t>
            </a:r>
            <a:r>
              <a:rPr lang="en-US" dirty="0">
                <a:solidFill>
                  <a:schemeClr val="lt1"/>
                </a:solidFill>
                <a:latin typeface="+mn-lt"/>
                <a:sym typeface="Wingdings" pitchFamily="2" charset="2"/>
              </a:rPr>
              <a:t> formal (</a:t>
            </a:r>
            <a:r>
              <a:rPr lang="en-US" dirty="0" err="1">
                <a:solidFill>
                  <a:schemeClr val="lt1"/>
                </a:solidFill>
                <a:latin typeface="+mn-lt"/>
                <a:sym typeface="Wingdings" pitchFamily="2" charset="2"/>
              </a:rPr>
              <a:t>terlalu</a:t>
            </a:r>
            <a:r>
              <a:rPr lang="en-US" dirty="0">
                <a:solidFill>
                  <a:schemeClr val="lt1"/>
                </a:solidFill>
                <a:latin typeface="+mn-lt"/>
                <a:sym typeface="Wingdings" pitchFamily="2" charset="2"/>
              </a:rPr>
              <a:t> </a:t>
            </a:r>
            <a:r>
              <a:rPr lang="en-US" dirty="0" err="1">
                <a:solidFill>
                  <a:schemeClr val="lt1"/>
                </a:solidFill>
                <a:latin typeface="+mn-lt"/>
                <a:sym typeface="Wingdings" pitchFamily="2" charset="2"/>
              </a:rPr>
              <a:t>berhati-hati</a:t>
            </a:r>
            <a:r>
              <a:rPr lang="en-US" dirty="0">
                <a:solidFill>
                  <a:schemeClr val="lt1"/>
                </a:solidFill>
                <a:latin typeface="+mn-lt"/>
                <a:sym typeface="Wingdings" pitchFamily="2" charset="2"/>
              </a:rPr>
              <a:t>)</a:t>
            </a: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5571565" y="4634753"/>
            <a:ext cx="1165195" cy="644735"/>
            <a:chOff x="680805" y="2277313"/>
            <a:chExt cx="1165195" cy="644735"/>
          </a:xfrm>
          <a:solidFill>
            <a:schemeClr val="accent1"/>
          </a:solidFill>
        </p:grpSpPr>
        <p:sp>
          <p:nvSpPr>
            <p:cNvPr id="8" name="Rounded Rectangle 7"/>
            <p:cNvSpPr/>
            <p:nvPr/>
          </p:nvSpPr>
          <p:spPr>
            <a:xfrm>
              <a:off x="680805" y="2277313"/>
              <a:ext cx="1165195" cy="644735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-80000"/>
                <a:alphaOff val="0"/>
              </a:schemeClr>
            </a:fillRef>
            <a:effectRef idx="0">
              <a:schemeClr val="accent3">
                <a:hueOff val="0"/>
                <a:satOff val="0"/>
                <a:lumOff val="-8000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712278" y="2322233"/>
              <a:ext cx="1102249" cy="58178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53340" tIns="53340" rIns="53340" bIns="53340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</a:rPr>
                <a:t>Loop </a:t>
              </a:r>
              <a:r>
                <a:rPr lang="en-US" sz="1400" b="1" dirty="0" err="1">
                  <a:solidFill>
                    <a:schemeClr val="tx1"/>
                  </a:solidFill>
                </a:rPr>
                <a:t>Akademis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>
    <p:blind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152400" y="609600"/>
            <a:ext cx="6172200" cy="1143000"/>
          </a:xfrm>
        </p:spPr>
        <p:txBody>
          <a:bodyPr/>
          <a:lstStyle/>
          <a:p>
            <a:r>
              <a:rPr lang="en-US" altLang="en-US" sz="3200"/>
              <a:t>8</a:t>
            </a:r>
            <a:r>
              <a:rPr lang="en-US" altLang="en-US" sz="3200" baseline="30000"/>
              <a:t>th </a:t>
            </a:r>
            <a:r>
              <a:rPr lang="en-US" altLang="en-US" sz="3200"/>
              <a:t>Habits of Highly Effective People</a:t>
            </a:r>
            <a:br>
              <a:rPr lang="en-US" altLang="en-US" sz="3200"/>
            </a:br>
            <a:r>
              <a:rPr lang="en-US" altLang="en-US" sz="2400"/>
              <a:t>(Stephen Covey)</a:t>
            </a:r>
            <a:r>
              <a:rPr lang="en-US" altLang="en-US" sz="2000"/>
              <a:t> </a:t>
            </a:r>
            <a:endParaRPr lang="en-US" altLang="en-US" sz="3200"/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103438"/>
            <a:ext cx="8229600" cy="4525962"/>
          </a:xfrm>
        </p:spPr>
        <p:txBody>
          <a:bodyPr/>
          <a:lstStyle/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en-US" altLang="en-US" sz="2400"/>
              <a:t>Proaktif </a:t>
            </a:r>
          </a:p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en-US" altLang="en-US" sz="2400"/>
              <a:t>Bermula dari Ujung Pemikiran (end of mind)</a:t>
            </a:r>
          </a:p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en-US" altLang="en-US" sz="2400"/>
              <a:t>Dahulukan Hal yang Utama</a:t>
            </a:r>
          </a:p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en-US" altLang="en-US" sz="2400"/>
              <a:t>Berfikir Menang – Menang  (win – win )</a:t>
            </a:r>
          </a:p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en-US" altLang="en-US" sz="2400"/>
              <a:t>Memahami Untuk Dipahami</a:t>
            </a:r>
          </a:p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en-US" altLang="en-US" sz="2400"/>
              <a:t>Sinergi</a:t>
            </a:r>
          </a:p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en-US" altLang="en-US" sz="2400"/>
              <a:t>Menajamkan Ketahanan, Fleksibilitas dan Kekuatan</a:t>
            </a:r>
          </a:p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en-US" altLang="en-US" sz="2400"/>
              <a:t>Menemukan Keunikan dan Membantu Orang Lain Menemukannya</a:t>
            </a:r>
          </a:p>
        </p:txBody>
      </p:sp>
    </p:spTree>
  </p:cSld>
  <p:clrMapOvr>
    <a:masterClrMapping/>
  </p:clrMapOvr>
  <p:transition>
    <p:blind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1. Proaktif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id-ID" altLang="en-US"/>
              <a:t>Mengambil inisiatif untuk bertindak, bukan menunggu atau berwacana</a:t>
            </a:r>
          </a:p>
          <a:p>
            <a:r>
              <a:rPr lang="id-ID" altLang="en-US"/>
              <a:t>Mengambil tindakan sebelum sebuah kejadian yang tidak dikehendaki muncul :</a:t>
            </a:r>
          </a:p>
          <a:p>
            <a:pPr>
              <a:buFontTx/>
              <a:buNone/>
            </a:pPr>
            <a:r>
              <a:rPr lang="id-ID" altLang="en-US">
                <a:sym typeface="Wingdings" panose="05000000000000000000" pitchFamily="2" charset="2"/>
              </a:rPr>
              <a:t>		Terlatih di lapangan  memiliki intuisi</a:t>
            </a:r>
            <a:endParaRPr lang="id-ID" altLang="en-US"/>
          </a:p>
        </p:txBody>
      </p:sp>
    </p:spTree>
  </p:cSld>
  <p:clrMapOvr>
    <a:masterClrMapping/>
  </p:clrMapOvr>
  <p:transition>
    <p:blind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1"/>
          <p:cNvSpPr txBox="1">
            <a:spLocks noChangeArrowheads="1"/>
          </p:cNvSpPr>
          <p:nvPr/>
        </p:nvSpPr>
        <p:spPr bwMode="auto">
          <a:xfrm>
            <a:off x="271463" y="5410200"/>
            <a:ext cx="86439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b="1"/>
              <a:t>Pelajaran dari simbolisasi ini: Lebih baik proaktif, bertindak cepat mengenali lapangan dan memiliki pertimbangan yang ‘Good’, daripada sesuatu yang lambat meskipun dengan pertimbangan yang ‘Great’</a:t>
            </a:r>
          </a:p>
        </p:txBody>
      </p:sp>
      <p:sp>
        <p:nvSpPr>
          <p:cNvPr id="61449" name="TextBox 22"/>
          <p:cNvSpPr txBox="1">
            <a:spLocks noChangeArrowheads="1"/>
          </p:cNvSpPr>
          <p:nvPr/>
        </p:nvSpPr>
        <p:spPr bwMode="auto">
          <a:xfrm>
            <a:off x="0" y="457200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d-ID" sz="2400" dirty="0">
                <a:solidFill>
                  <a:srgbClr val="CC9900"/>
                </a:solidFill>
                <a:latin typeface="+mj-lt"/>
              </a:rPr>
              <a:t>Contoh: </a:t>
            </a:r>
          </a:p>
        </p:txBody>
      </p: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5" y="1004888"/>
            <a:ext cx="7572375" cy="440531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57200"/>
            <a:ext cx="10731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457200" indent="-457200"/>
            <a:r>
              <a:rPr lang="en-US" altLang="en-US"/>
              <a:t>2. Bermula Dari Ujung Pemikiran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id-ID" altLang="en-US" sz="3000"/>
              <a:t>Tidak </a:t>
            </a:r>
            <a:r>
              <a:rPr lang="en-US" altLang="en-US" sz="3000"/>
              <a:t>Sekedar T</a:t>
            </a:r>
            <a:r>
              <a:rPr lang="id-ID" altLang="en-US" sz="3000"/>
              <a:t>ujuan, tetapi Tujuan </a:t>
            </a:r>
            <a:r>
              <a:rPr lang="en-US" altLang="en-US" sz="3000"/>
              <a:t>Y</a:t>
            </a:r>
            <a:r>
              <a:rPr lang="id-ID" altLang="en-US" sz="3000"/>
              <a:t>ang Benar </a:t>
            </a:r>
          </a:p>
          <a:p>
            <a:r>
              <a:rPr lang="id-ID" altLang="en-US" sz="3000"/>
              <a:t>Agar Mencapai Tujuan Yang Benar: </a:t>
            </a:r>
            <a:r>
              <a:rPr lang="en-US" altLang="en-US" sz="3000"/>
              <a:t>T</a:t>
            </a:r>
            <a:r>
              <a:rPr lang="id-ID" altLang="en-US" sz="3000"/>
              <a:t>uliskan misi pribadi hidup </a:t>
            </a:r>
            <a:r>
              <a:rPr lang="en-US" altLang="en-US" sz="3000"/>
              <a:t>Anda </a:t>
            </a:r>
            <a:r>
              <a:rPr lang="id-ID" altLang="en-US" sz="3000"/>
              <a:t>yang menggambarkan tujuan dan citra diri </a:t>
            </a:r>
          </a:p>
          <a:p>
            <a:r>
              <a:rPr lang="id-ID" altLang="en-US" sz="3000"/>
              <a:t>Misi pribadi ditemukan melalui serangkaian tindakan atau kejadian</a:t>
            </a:r>
            <a:r>
              <a:rPr lang="en-US" altLang="en-US" sz="3000"/>
              <a:t>-kejadian</a:t>
            </a:r>
            <a:r>
              <a:rPr lang="id-ID" altLang="en-US" sz="3000"/>
              <a:t> </a:t>
            </a:r>
            <a:r>
              <a:rPr lang="en-US" altLang="en-US" sz="3000"/>
              <a:t>pahit </a:t>
            </a:r>
            <a:r>
              <a:rPr lang="id-ID" altLang="en-US" sz="3000"/>
              <a:t>sehingga membentuk kebajikan dan filosofi hidup </a:t>
            </a:r>
          </a:p>
          <a:p>
            <a:endParaRPr lang="en-US" altLang="en-US" sz="3000"/>
          </a:p>
        </p:txBody>
      </p:sp>
    </p:spTree>
  </p:cSld>
  <p:clrMapOvr>
    <a:masterClrMapping/>
  </p:clrMapOvr>
  <p:transition>
    <p:blind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-428660" y="214311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5143500" y="2928938"/>
            <a:ext cx="1643063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143500" y="3713163"/>
            <a:ext cx="1643063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157788" y="4498975"/>
            <a:ext cx="164306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143500" y="5356225"/>
            <a:ext cx="1643063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7143750" y="2786063"/>
            <a:ext cx="1714500" cy="35718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Filosofi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7143750" y="3543300"/>
            <a:ext cx="1714500" cy="3571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7143750" y="4286250"/>
            <a:ext cx="1714500" cy="3571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Sejarah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7143750" y="5143500"/>
            <a:ext cx="1714500" cy="3571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Anugrah</a:t>
            </a:r>
            <a:endParaRPr lang="en-US" dirty="0"/>
          </a:p>
        </p:txBody>
      </p:sp>
      <p:sp>
        <p:nvSpPr>
          <p:cNvPr id="9227" name="Title 14"/>
          <p:cNvSpPr>
            <a:spLocks noGrp="1"/>
          </p:cNvSpPr>
          <p:nvPr>
            <p:ph type="title" idx="4294967295"/>
          </p:nvPr>
        </p:nvSpPr>
        <p:spPr>
          <a:xfrm>
            <a:off x="76200" y="914400"/>
            <a:ext cx="8229600" cy="990600"/>
          </a:xfrm>
        </p:spPr>
        <p:txBody>
          <a:bodyPr/>
          <a:lstStyle/>
          <a:p>
            <a:r>
              <a:rPr lang="id-ID" altLang="en-US" sz="3200"/>
              <a:t>Kebajikan dapat diperoleh melalui tahapan berikut:</a:t>
            </a:r>
          </a:p>
        </p:txBody>
      </p:sp>
      <p:sp>
        <p:nvSpPr>
          <p:cNvPr id="9228" name="TextBox 14"/>
          <p:cNvSpPr txBox="1">
            <a:spLocks noChangeArrowheads="1"/>
          </p:cNvSpPr>
          <p:nvPr/>
        </p:nvSpPr>
        <p:spPr bwMode="auto">
          <a:xfrm>
            <a:off x="457200" y="6248400"/>
            <a:ext cx="3776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/>
              <a:t>Sumber: Rhenadl Kasali (2009), “Marketing in Crisis”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Dian\My Documents\My Pictures\mentoring\human_resources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147763"/>
            <a:ext cx="5818187" cy="487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itle 2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Penginderaan Manusia Tingkat 1</a:t>
            </a:r>
          </a:p>
        </p:txBody>
      </p:sp>
      <p:sp>
        <p:nvSpPr>
          <p:cNvPr id="10244" name="Content Placeholder 23"/>
          <p:cNvSpPr>
            <a:spLocks noGrp="1"/>
          </p:cNvSpPr>
          <p:nvPr>
            <p:ph idx="4294967295"/>
          </p:nvPr>
        </p:nvSpPr>
        <p:spPr>
          <a:xfrm>
            <a:off x="6019800" y="1828800"/>
            <a:ext cx="3124200" cy="2133600"/>
          </a:xfrm>
        </p:spPr>
        <p:txBody>
          <a:bodyPr/>
          <a:lstStyle/>
          <a:p>
            <a:r>
              <a:rPr lang="id-ID" altLang="en-US" sz="2400"/>
              <a:t> Mulai dari bayi:   melalui stimulus temperatur (panas/hangat-dingin)</a:t>
            </a:r>
          </a:p>
          <a:p>
            <a:r>
              <a:rPr lang="id-ID" altLang="en-US" sz="2400"/>
              <a:t> Gerakan-gerakan </a:t>
            </a:r>
          </a:p>
          <a:p>
            <a:r>
              <a:rPr lang="id-ID" altLang="en-US" sz="2400"/>
              <a:t> Konsep</a:t>
            </a:r>
          </a:p>
          <a:p>
            <a:r>
              <a:rPr lang="id-ID" altLang="en-US" sz="2400"/>
              <a:t> Bahasa Tubuh </a:t>
            </a:r>
          </a:p>
        </p:txBody>
      </p:sp>
    </p:spTree>
  </p:cSld>
  <p:clrMapOvr>
    <a:masterClrMapping/>
  </p:clrMapOvr>
  <p:transition>
    <p:blinds/>
  </p:transition>
</p:sld>
</file>

<file path=ppt/theme/theme1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1222</Words>
  <Application>Microsoft Office PowerPoint</Application>
  <PresentationFormat>On-screen Show (4:3)</PresentationFormat>
  <Paragraphs>136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Impact</vt:lpstr>
      <vt:lpstr>ＭＳ Ｐゴシック</vt:lpstr>
      <vt:lpstr>Wingdings</vt:lpstr>
      <vt:lpstr>Segoe UI</vt:lpstr>
      <vt:lpstr>Times New Roman</vt:lpstr>
      <vt:lpstr>Calibri</vt:lpstr>
      <vt:lpstr>2_Custom Design</vt:lpstr>
      <vt:lpstr>Bab 4 Action Oriented</vt:lpstr>
      <vt:lpstr>Tujuan Pengajaran </vt:lpstr>
      <vt:lpstr>Ciri-ciri Pengusaha (Mampu Mengambil keputusan dan Bertindak Cepat) </vt:lpstr>
      <vt:lpstr>8th Habits of Highly Effective People (Stephen Covey) </vt:lpstr>
      <vt:lpstr>1. Proaktif</vt:lpstr>
      <vt:lpstr>PowerPoint Presentation</vt:lpstr>
      <vt:lpstr>2. Bermula Dari Ujung Pemikiran</vt:lpstr>
      <vt:lpstr>Kebajikan dapat diperoleh melalui tahapan berikut:</vt:lpstr>
      <vt:lpstr>Penginderaan Manusia Tingkat 1</vt:lpstr>
      <vt:lpstr>Penginderaan Manusia Tingkat 2 &amp; 3</vt:lpstr>
      <vt:lpstr>Penginderaan Manusia Tingkat 4</vt:lpstr>
      <vt:lpstr>Hidup Dengan Kejelasan Tujuan</vt:lpstr>
      <vt:lpstr>3. Dahulukan Hal Yang Utama</vt:lpstr>
      <vt:lpstr>Ingatlah! Tidak Semua Masalah Harus Menjadi Prioritas</vt:lpstr>
      <vt:lpstr>4. Berpikir Menang-menang Win-Win</vt:lpstr>
      <vt:lpstr>5. Memahami Untuk Dipahami</vt:lpstr>
      <vt:lpstr>6. Sinergi ( 1 + 1 &gt; 2 ) </vt:lpstr>
      <vt:lpstr>7. Menajamkan Ketahanan, Fleksibilitas dan Kekuatan</vt:lpstr>
      <vt:lpstr>Contoh </vt:lpstr>
      <vt:lpstr>8. Temukan Keunikan Pribadi dan Bantulah Orang Lain Menemukannya</vt:lpstr>
      <vt:lpstr>Tugas </vt:lpstr>
      <vt:lpstr>Petunjuk</vt:lpstr>
      <vt:lpstr>Warna-warni Tindakan: Test Brain Color </vt:lpstr>
      <vt:lpstr>PowerPoint Presentation</vt:lpstr>
      <vt:lpstr>Petunjuk Pengisian</vt:lpstr>
    </vt:vector>
  </TitlesOfParts>
  <Company>Private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Anto</dc:creator>
  <cp:lastModifiedBy>UMA</cp:lastModifiedBy>
  <cp:revision>113</cp:revision>
  <dcterms:created xsi:type="dcterms:W3CDTF">2009-06-08T12:45:18Z</dcterms:created>
  <dcterms:modified xsi:type="dcterms:W3CDTF">2020-07-30T01:40:25Z</dcterms:modified>
</cp:coreProperties>
</file>