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3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3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7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8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5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8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21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3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2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59603-ACE7-4651-8203-0D9038E0CBA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B945D-2BFF-411F-8461-3C3C6BA51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0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/>
              <a:t/>
            </a:r>
            <a:br>
              <a:rPr lang="en-US"/>
            </a:br>
            <a:r>
              <a:rPr lang="en-US"/>
              <a:t>Standard Error Mean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smtClean="0"/>
              <a:t>Siregar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1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 smtClean="0"/>
              <a:t>sampel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meawikili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.</a:t>
            </a:r>
          </a:p>
          <a:p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betapun</a:t>
            </a:r>
            <a:r>
              <a:rPr lang="en-US" dirty="0"/>
              <a:t> </a:t>
            </a:r>
            <a:r>
              <a:rPr lang="en-US" dirty="0" err="1"/>
              <a:t>sempurnanya</a:t>
            </a:r>
            <a:r>
              <a:rPr lang="en-US" dirty="0"/>
              <a:t> </a:t>
            </a:r>
            <a:r>
              <a:rPr lang="en-US" dirty="0" err="1"/>
              <a:t>randomisasi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laksanakan</a:t>
            </a:r>
            <a:r>
              <a:rPr lang="en-US" dirty="0"/>
              <a:t> ,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“</a:t>
            </a:r>
            <a:r>
              <a:rPr lang="en-US" dirty="0" err="1"/>
              <a:t>cermin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”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penelitian2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4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Mean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Rumus :</a:t>
                </a:r>
              </a:p>
              <a:p>
                <a:endParaRPr lang="en-US" dirty="0"/>
              </a:p>
              <a:p>
                <a:pPr marL="137160" indent="0">
                  <a:buNone/>
                </a:pPr>
                <a:r>
                  <a:rPr lang="en-US" dirty="0"/>
                  <a:t>              </a:t>
                </a:r>
                <a:r>
                  <a:rPr lang="id-ID" dirty="0"/>
                  <a:t>SD</a:t>
                </a:r>
                <a:r>
                  <a:rPr lang="id-ID" baseline="-25000" dirty="0"/>
                  <a:t>M</a:t>
                </a:r>
                <a:r>
                  <a:rPr lang="en-US" dirty="0"/>
                  <a:t>	=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i="1">
                            <a:latin typeface="Cambria Math"/>
                          </a:rPr>
                          <m:t>𝑆𝐷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id-ID" i="1">
                                <a:latin typeface="Cambria Math"/>
                              </a:rPr>
                              <m:t>𝑁</m:t>
                            </m:r>
                          </m:e>
                        </m:rad>
                        <m:r>
                          <a:rPr lang="id-ID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id-ID" dirty="0"/>
                  <a:t>Dimana :</a:t>
                </a:r>
                <a:endParaRPr lang="en-US" dirty="0"/>
              </a:p>
              <a:p>
                <a:pPr marL="137160" indent="0">
                  <a:buNone/>
                </a:pPr>
                <a:r>
                  <a:rPr lang="en-US" dirty="0"/>
                  <a:t>      </a:t>
                </a:r>
                <a:r>
                  <a:rPr lang="id-ID" dirty="0"/>
                  <a:t>SD</a:t>
                </a:r>
                <a:r>
                  <a:rPr lang="id-ID" baseline="-25000" dirty="0"/>
                  <a:t>M</a:t>
                </a:r>
                <a:r>
                  <a:rPr lang="id-ID" dirty="0"/>
                  <a:t>  = Stabdard Kesalahan Mean</a:t>
                </a:r>
                <a:endParaRPr lang="en-US" dirty="0"/>
              </a:p>
              <a:p>
                <a:pPr marL="137160" indent="0">
                  <a:buNone/>
                </a:pPr>
                <a:r>
                  <a:rPr lang="en-US" dirty="0"/>
                  <a:t>      </a:t>
                </a:r>
                <a:r>
                  <a:rPr lang="id-ID" dirty="0"/>
                  <a:t>SD     = Standard Deviasi dari sampel yang kita </a:t>
                </a:r>
                <a:r>
                  <a:rPr lang="en-US" dirty="0"/>
                  <a:t>     </a:t>
                </a:r>
              </a:p>
              <a:p>
                <a:pPr marL="137160" indent="0">
                  <a:buNone/>
                </a:pPr>
                <a:r>
                  <a:rPr lang="en-US" dirty="0"/>
                  <a:t>                         </a:t>
                </a:r>
                <a:r>
                  <a:rPr lang="id-ID" dirty="0"/>
                  <a:t>selidiki</a:t>
                </a:r>
                <a:endParaRPr lang="en-US" dirty="0"/>
              </a:p>
              <a:p>
                <a:pPr marL="137160" indent="0">
                  <a:buNone/>
                </a:pPr>
                <a:r>
                  <a:rPr lang="en-US" dirty="0"/>
                  <a:t>      </a:t>
                </a:r>
                <a:r>
                  <a:rPr lang="id-ID" dirty="0"/>
                  <a:t>N       = Jumlah subyek dalam sampel yang kita </a:t>
                </a:r>
                <a:r>
                  <a:rPr lang="en-US" dirty="0"/>
                  <a:t>    </a:t>
                </a:r>
              </a:p>
              <a:p>
                <a:pPr marL="137160" indent="0">
                  <a:buNone/>
                </a:pPr>
                <a:r>
                  <a:rPr lang="en-US" dirty="0"/>
                  <a:t>                         </a:t>
                </a:r>
                <a:r>
                  <a:rPr lang="id-ID" dirty="0"/>
                  <a:t>selidiki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67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Ada 2 </a:t>
            </a:r>
            <a:r>
              <a:rPr lang="en-US" dirty="0" err="1"/>
              <a:t>taraf</a:t>
            </a:r>
            <a:r>
              <a:rPr lang="en-US" dirty="0"/>
              <a:t>/</a:t>
            </a:r>
            <a:r>
              <a:rPr lang="en-US" dirty="0" err="1"/>
              <a:t>tingkatan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poligon</a:t>
            </a:r>
            <a:r>
              <a:rPr lang="en-US" dirty="0"/>
              <a:t>.</a:t>
            </a:r>
          </a:p>
          <a:p>
            <a:r>
              <a:rPr lang="en-US" dirty="0" smtClean="0"/>
              <a:t>A.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95 %.</a:t>
            </a:r>
          </a:p>
          <a:p>
            <a:pPr marL="137160" indent="0">
              <a:buNone/>
            </a:pPr>
            <a:r>
              <a:rPr lang="en-US" dirty="0"/>
              <a:t>Daerah 95 %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frekuansi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normal. </a:t>
            </a:r>
            <a:r>
              <a:rPr lang="en-US" dirty="0" err="1"/>
              <a:t>Yaitu</a:t>
            </a:r>
            <a:r>
              <a:rPr lang="en-US" dirty="0"/>
              <a:t> 1,96   </a:t>
            </a:r>
            <a:r>
              <a:rPr lang="id-ID" dirty="0"/>
              <a:t>SD</a:t>
            </a:r>
            <a:r>
              <a:rPr lang="id-ID" baseline="-25000" dirty="0"/>
              <a:t>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40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2,5 </a:t>
            </a:r>
            <a:r>
              <a:rPr lang="en-US" dirty="0"/>
              <a:t>%                                                    2,5 %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2133600"/>
            <a:ext cx="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5791200"/>
            <a:ext cx="678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188720" y="3017317"/>
            <a:ext cx="6400800" cy="2743403"/>
          </a:xfrm>
          <a:custGeom>
            <a:avLst/>
            <a:gdLst>
              <a:gd name="connsiteX0" fmla="*/ 0 w 6400800"/>
              <a:gd name="connsiteY0" fmla="*/ 2743403 h 2743403"/>
              <a:gd name="connsiteX1" fmla="*/ 3360420 w 6400800"/>
              <a:gd name="connsiteY1" fmla="*/ 203 h 2743403"/>
              <a:gd name="connsiteX2" fmla="*/ 6400800 w 6400800"/>
              <a:gd name="connsiteY2" fmla="*/ 2629103 h 2743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00800" h="2743403">
                <a:moveTo>
                  <a:pt x="0" y="2743403"/>
                </a:moveTo>
                <a:cubicBezTo>
                  <a:pt x="1146810" y="1381328"/>
                  <a:pt x="2293620" y="19253"/>
                  <a:pt x="3360420" y="203"/>
                </a:cubicBezTo>
                <a:cubicBezTo>
                  <a:pt x="4427220" y="-18847"/>
                  <a:pt x="5414010" y="1305128"/>
                  <a:pt x="6400800" y="262910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981200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58000" y="47244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29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TK 95 %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baseline="-25000" dirty="0"/>
              <a:t>P</a:t>
            </a:r>
            <a:r>
              <a:rPr lang="en-US" dirty="0"/>
              <a:t>    =  M</a:t>
            </a:r>
            <a:r>
              <a:rPr lang="en-US" baseline="-25000" dirty="0"/>
              <a:t>S</a:t>
            </a:r>
            <a:r>
              <a:rPr lang="en-US" dirty="0"/>
              <a:t>   ± 1,96 </a:t>
            </a:r>
            <a:r>
              <a:rPr lang="id-ID" dirty="0"/>
              <a:t>SD</a:t>
            </a:r>
            <a:r>
              <a:rPr lang="id-ID" baseline="-25000" dirty="0"/>
              <a:t>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   </a:t>
            </a:r>
            <a:r>
              <a:rPr lang="en-US" dirty="0"/>
              <a:t>	M</a:t>
            </a:r>
            <a:r>
              <a:rPr lang="en-US" baseline="-25000" dirty="0"/>
              <a:t>P</a:t>
            </a:r>
            <a:r>
              <a:rPr lang="en-US" dirty="0"/>
              <a:t>      = Mean </a:t>
            </a:r>
            <a:r>
              <a:rPr lang="en-US" dirty="0" err="1"/>
              <a:t>parametrik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M</a:t>
            </a:r>
            <a:r>
              <a:rPr lang="en-US" baseline="-25000" dirty="0" smtClean="0"/>
              <a:t>S</a:t>
            </a:r>
            <a:r>
              <a:rPr lang="en-US" dirty="0" smtClean="0"/>
              <a:t>      </a:t>
            </a:r>
            <a:r>
              <a:rPr lang="en-US" dirty="0"/>
              <a:t>= Mean </a:t>
            </a:r>
            <a:r>
              <a:rPr lang="en-US" dirty="0" err="1"/>
              <a:t>statistik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id-ID" dirty="0" smtClean="0"/>
              <a:t>SD</a:t>
            </a:r>
            <a:r>
              <a:rPr lang="id-ID" baseline="-25000" dirty="0" smtClean="0"/>
              <a:t>M</a:t>
            </a:r>
            <a:r>
              <a:rPr lang="en-US" dirty="0" smtClean="0"/>
              <a:t>   </a:t>
            </a:r>
            <a:r>
              <a:rPr lang="en-US" dirty="0"/>
              <a:t>=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kesalahan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4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99 %</a:t>
            </a:r>
          </a:p>
          <a:p>
            <a:pPr marL="0" indent="0">
              <a:buNone/>
            </a:pPr>
            <a:r>
              <a:rPr lang="en-US" dirty="0"/>
              <a:t>Daerah </a:t>
            </a:r>
            <a:r>
              <a:rPr lang="en-US" dirty="0" smtClean="0"/>
              <a:t>99 </a:t>
            </a:r>
            <a:r>
              <a:rPr lang="en-US" dirty="0"/>
              <a:t>%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frekuansi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normal.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2,58   </a:t>
            </a:r>
            <a:r>
              <a:rPr lang="id-ID" dirty="0"/>
              <a:t>SD</a:t>
            </a:r>
            <a:r>
              <a:rPr lang="id-ID" baseline="-25000" dirty="0"/>
              <a:t>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53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baseline="-25000" dirty="0"/>
              <a:t>P</a:t>
            </a:r>
            <a:r>
              <a:rPr lang="en-US" dirty="0"/>
              <a:t>    =  M</a:t>
            </a:r>
            <a:r>
              <a:rPr lang="en-US" baseline="-25000" dirty="0"/>
              <a:t>S</a:t>
            </a:r>
            <a:r>
              <a:rPr lang="en-US" dirty="0"/>
              <a:t>   </a:t>
            </a:r>
            <a:r>
              <a:rPr lang="en-US"/>
              <a:t>± </a:t>
            </a:r>
            <a:r>
              <a:rPr lang="en-US" smtClean="0"/>
              <a:t>2,58 </a:t>
            </a:r>
            <a:r>
              <a:rPr lang="id-ID" dirty="0"/>
              <a:t>SD</a:t>
            </a:r>
            <a:r>
              <a:rPr lang="id-ID" baseline="-25000" dirty="0"/>
              <a:t>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/>
              <a:t>    	M</a:t>
            </a:r>
            <a:r>
              <a:rPr lang="en-US" baseline="-25000" dirty="0"/>
              <a:t>P</a:t>
            </a:r>
            <a:r>
              <a:rPr lang="en-US" dirty="0"/>
              <a:t>      = Mean </a:t>
            </a:r>
            <a:r>
              <a:rPr lang="en-US" dirty="0" err="1"/>
              <a:t>parametrik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M</a:t>
            </a:r>
            <a:r>
              <a:rPr lang="en-US" baseline="-25000" dirty="0"/>
              <a:t>S</a:t>
            </a:r>
            <a:r>
              <a:rPr lang="en-US" dirty="0"/>
              <a:t>      = Mean </a:t>
            </a:r>
            <a:r>
              <a:rPr lang="en-US" dirty="0" err="1"/>
              <a:t>statistik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id-ID" dirty="0"/>
              <a:t>SD</a:t>
            </a:r>
            <a:r>
              <a:rPr lang="id-ID" baseline="-25000" dirty="0"/>
              <a:t>M</a:t>
            </a:r>
            <a:r>
              <a:rPr lang="en-US" dirty="0"/>
              <a:t>   =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kesalahan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38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155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Ts  Standard Error Mean </vt:lpstr>
      <vt:lpstr>Sampling Error</vt:lpstr>
      <vt:lpstr>Standar Kesalahan Mean</vt:lpstr>
      <vt:lpstr>Taraf Kepercayaan</vt:lpstr>
      <vt:lpstr>PowerPoint Presentation</vt:lpstr>
      <vt:lpstr>Rumus TK 95 %</vt:lpstr>
      <vt:lpstr>PowerPoint Presentation</vt:lpstr>
      <vt:lpstr>Rumus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Korelasi</dc:title>
  <dc:creator>USER</dc:creator>
  <cp:lastModifiedBy>UMA</cp:lastModifiedBy>
  <cp:revision>7</cp:revision>
  <dcterms:created xsi:type="dcterms:W3CDTF">2020-05-06T07:42:14Z</dcterms:created>
  <dcterms:modified xsi:type="dcterms:W3CDTF">2020-07-30T01:43:21Z</dcterms:modified>
</cp:coreProperties>
</file>