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61" r:id="rId5"/>
    <p:sldId id="262" r:id="rId6"/>
    <p:sldId id="258" r:id="rId7"/>
    <p:sldId id="263" r:id="rId8"/>
    <p:sldId id="259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744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898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48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19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36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2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5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35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31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34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778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876A5-CAA3-419E-9DA7-967956C7D9D8}" type="datetimeFigureOut">
              <a:rPr lang="en-US" smtClean="0"/>
              <a:t>7/30/2020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2EDE0-0C39-4570-BC6B-A0CB1B032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90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Population &amp; Research Samples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719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TABEL PENENTUAN JUMLAH SAMPEL </a:t>
            </a:r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Taraf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1%, 5%, 10%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229265"/>
              </p:ext>
            </p:extLst>
          </p:nvPr>
        </p:nvGraphicFramePr>
        <p:xfrm>
          <a:off x="1143000" y="1600200"/>
          <a:ext cx="658368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0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dst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503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rumus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menghitung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Cochran, Cohen,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24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: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trh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kelurahan</a:t>
            </a:r>
            <a:endParaRPr lang="en-US" dirty="0" smtClean="0"/>
          </a:p>
          <a:p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masyarakatnya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1000 org </a:t>
            </a:r>
            <a:r>
              <a:rPr lang="en-US" dirty="0" err="1" smtClean="0"/>
              <a:t>ug</a:t>
            </a:r>
            <a:r>
              <a:rPr lang="en-US" dirty="0" smtClean="0"/>
              <a:t> </a:t>
            </a:r>
            <a:r>
              <a:rPr lang="en-US" dirty="0" err="1" smtClean="0"/>
              <a:t>dpt</a:t>
            </a:r>
            <a:r>
              <a:rPr lang="en-US" dirty="0" smtClean="0"/>
              <a:t> </a:t>
            </a:r>
            <a:r>
              <a:rPr lang="en-US" dirty="0" err="1" smtClean="0"/>
              <a:t>dikelompokkan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S1 = 50 org,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= 300, SMK = 500, SMP = 100, SD = 50 (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berstrata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06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Dng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,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1000, </a:t>
            </a:r>
            <a:r>
              <a:rPr lang="en-US" dirty="0" err="1" smtClean="0"/>
              <a:t>kesalahan</a:t>
            </a:r>
            <a:r>
              <a:rPr lang="en-US" dirty="0" smtClean="0"/>
              <a:t> 5%,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sampelnya</a:t>
            </a:r>
            <a:r>
              <a:rPr lang="en-US" dirty="0" smtClean="0"/>
              <a:t> = 258.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populasinya</a:t>
            </a:r>
            <a:r>
              <a:rPr lang="en-US" dirty="0" smtClean="0"/>
              <a:t> </a:t>
            </a:r>
            <a:r>
              <a:rPr lang="en-US" dirty="0" err="1" smtClean="0"/>
              <a:t>berstrata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sampelnya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berstrata</a:t>
            </a:r>
            <a:r>
              <a:rPr lang="en-US" dirty="0" smtClean="0"/>
              <a:t>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r>
              <a:rPr lang="en-US" dirty="0" smtClean="0"/>
              <a:t>S1     =   50/1000  x  258 =   12,9</a:t>
            </a:r>
          </a:p>
          <a:p>
            <a:r>
              <a:rPr lang="en-US" dirty="0" smtClean="0"/>
              <a:t>SM   = 300/1000  x  258 =   77,4</a:t>
            </a:r>
          </a:p>
          <a:p>
            <a:r>
              <a:rPr lang="en-US" dirty="0" smtClean="0"/>
              <a:t>SMK = 500/1000  x  258 = 129</a:t>
            </a:r>
          </a:p>
          <a:p>
            <a:r>
              <a:rPr lang="en-US" dirty="0" smtClean="0"/>
              <a:t>SMP = 100/1000  x  258 =   25,8</a:t>
            </a:r>
          </a:p>
          <a:p>
            <a:r>
              <a:rPr lang="en-US" dirty="0" smtClean="0"/>
              <a:t>SD    =    50/1000  x  258 =  12,9</a:t>
            </a:r>
          </a:p>
          <a:p>
            <a:r>
              <a:rPr lang="en-US" dirty="0" smtClean="0"/>
              <a:t>Total				258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19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subyek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generalisasi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obyek</a:t>
            </a:r>
            <a:r>
              <a:rPr lang="en-US" dirty="0" smtClean="0"/>
              <a:t>/</a:t>
            </a:r>
            <a:r>
              <a:rPr lang="en-US" dirty="0" err="1" smtClean="0"/>
              <a:t>subyek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ditetapkan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dipelajari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ditarik</a:t>
            </a:r>
            <a:r>
              <a:rPr lang="en-US" dirty="0" smtClean="0"/>
              <a:t> </a:t>
            </a:r>
            <a:r>
              <a:rPr lang="en-US" dirty="0" err="1" smtClean="0"/>
              <a:t>kesimpulannya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56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, monster, </a:t>
            </a:r>
            <a:r>
              <a:rPr lang="en-US" dirty="0" err="1" smtClean="0"/>
              <a:t>refresentatif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wakil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dimilki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smtClean="0"/>
              <a:t>Sampling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peneliti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memperoleh</a:t>
            </a:r>
            <a:r>
              <a:rPr lang="en-US" dirty="0" smtClean="0"/>
              <a:t> </a:t>
            </a:r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obyeknya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mengamati</a:t>
            </a:r>
            <a:r>
              <a:rPr lang="en-US" dirty="0" smtClean="0"/>
              <a:t> </a:t>
            </a:r>
            <a:r>
              <a:rPr lang="en-US" dirty="0" err="1" smtClean="0"/>
              <a:t>sebahagian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Macam-macam</a:t>
            </a:r>
            <a:r>
              <a:rPr lang="en-US" dirty="0" smtClean="0"/>
              <a:t> </a:t>
            </a:r>
            <a:r>
              <a:rPr lang="en-US" dirty="0" err="1" smtClean="0"/>
              <a:t>Teknik</a:t>
            </a:r>
            <a:r>
              <a:rPr lang="en-US" dirty="0" smtClean="0"/>
              <a:t>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Probability sampling : </a:t>
            </a:r>
            <a:r>
              <a:rPr lang="en-US" dirty="0" err="1" smtClean="0"/>
              <a:t>teknik</a:t>
            </a:r>
            <a:r>
              <a:rPr lang="en-US" dirty="0" smtClean="0"/>
              <a:t> sampling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(</a:t>
            </a:r>
            <a:r>
              <a:rPr lang="en-US" smtClean="0"/>
              <a:t>random sampling)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a. Simple random sampling</a:t>
            </a:r>
          </a:p>
          <a:p>
            <a:pPr marL="0" indent="0">
              <a:buNone/>
            </a:pPr>
            <a:r>
              <a:rPr lang="en-US" dirty="0" smtClean="0"/>
              <a:t>        b. Proportionate stratified sampling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c. </a:t>
            </a:r>
            <a:r>
              <a:rPr lang="en-US" dirty="0" err="1" smtClean="0"/>
              <a:t>Disproportionatebstratified</a:t>
            </a:r>
            <a:r>
              <a:rPr lang="en-US" dirty="0" smtClean="0"/>
              <a:t> random </a:t>
            </a:r>
            <a:r>
              <a:rPr lang="en-US" dirty="0" err="1" smtClean="0"/>
              <a:t>samp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d. Area (cluster)sampling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65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2. Non probability sampling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a. Sampling </a:t>
            </a:r>
            <a:r>
              <a:rPr lang="en-US" dirty="0" err="1" smtClean="0"/>
              <a:t>sistematis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b. Sampling quota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c. Sampling incidental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d. purposive sampling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e. Sampling </a:t>
            </a:r>
            <a:r>
              <a:rPr lang="en-US" dirty="0" err="1" smtClean="0"/>
              <a:t>jenuh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f. Snowball sampling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440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menyelidiki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:</a:t>
            </a:r>
          </a:p>
          <a:p>
            <a:r>
              <a:rPr lang="en-US" dirty="0" smtClean="0"/>
              <a:t>1.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tdk</a:t>
            </a:r>
            <a:r>
              <a:rPr lang="en-US" dirty="0" smtClean="0"/>
              <a:t> </a:t>
            </a:r>
            <a:r>
              <a:rPr lang="en-US" dirty="0" err="1" smtClean="0"/>
              <a:t>mencukupi</a:t>
            </a:r>
            <a:endParaRPr lang="en-US" dirty="0" smtClean="0"/>
          </a:p>
          <a:p>
            <a:r>
              <a:rPr lang="en-US" dirty="0" smtClean="0"/>
              <a:t>3. Dana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Nila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1000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diberlakukan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1000 orang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tsb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1000 orang.</a:t>
            </a:r>
          </a:p>
          <a:p>
            <a:r>
              <a:rPr lang="en-US" dirty="0" smtClean="0"/>
              <a:t>Makin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mendekati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generalisasi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sebaiknya</a:t>
            </a:r>
            <a:r>
              <a:rPr lang="en-US" dirty="0" smtClean="0"/>
              <a:t>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menjauhi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makin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generalisasi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Berapa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ketelitian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dikehendaki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0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477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Tabel</a:t>
            </a:r>
            <a:r>
              <a:rPr lang="en-US" dirty="0" smtClean="0"/>
              <a:t> </a:t>
            </a:r>
            <a:r>
              <a:rPr lang="en-US" dirty="0" err="1" smtClean="0"/>
              <a:t>Pebentuan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 smtClean="0"/>
              <a:t>utk</a:t>
            </a:r>
            <a:r>
              <a:rPr lang="en-US" dirty="0" smtClean="0"/>
              <a:t> </a:t>
            </a:r>
            <a:r>
              <a:rPr lang="en-US" dirty="0" err="1" smtClean="0"/>
              <a:t>Kesalahan</a:t>
            </a:r>
            <a:r>
              <a:rPr lang="en-US" dirty="0" smtClean="0"/>
              <a:t>                            1%, 5% &amp; 10%  (Isaac &amp; Michael)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981200"/>
                <a:ext cx="8229600" cy="4144963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err="1" smtClean="0"/>
                  <a:t>Rumus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utk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menghitung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ukuran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sampel</a:t>
                </a:r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𝞴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dengan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dk</a:t>
                </a:r>
                <a:r>
                  <a:rPr lang="en-US" dirty="0" smtClean="0"/>
                  <a:t>=1, </a:t>
                </a:r>
                <a:r>
                  <a:rPr lang="en-US" dirty="0" err="1" smtClean="0"/>
                  <a:t>taraf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kesalahan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bisa</a:t>
                </a:r>
                <a:r>
                  <a:rPr lang="en-US" dirty="0" smtClean="0"/>
                  <a:t> 1%, 5%, 10%.</a:t>
                </a:r>
              </a:p>
              <a:p>
                <a:r>
                  <a:rPr lang="en-US" dirty="0" smtClean="0"/>
                  <a:t>P=Q=0,5  d=0,05.  s= </a:t>
                </a:r>
                <a:r>
                  <a:rPr lang="en-US" dirty="0" err="1" smtClean="0"/>
                  <a:t>jumlah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sampel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981200"/>
                <a:ext cx="8229600" cy="4144963"/>
              </a:xfrm>
              <a:blipFill rotWithShape="1">
                <a:blip r:embed="rId2"/>
                <a:stretch>
                  <a:fillRect l="-1481" t="-29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999308" y="2438400"/>
                <a:ext cx="5105400" cy="17526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dirty="0" smtClean="0"/>
                  <a:t>S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𝞴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𝑁</m:t>
                        </m:r>
                        <m:r>
                          <a:rPr lang="en-US" sz="3200" b="0" i="1" smtClean="0">
                            <a:latin typeface="Cambria Math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𝑃</m:t>
                        </m:r>
                        <m:r>
                          <a:rPr lang="en-US" sz="3200" b="0" i="1" smtClean="0">
                            <a:latin typeface="Cambria Math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𝑄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𝑑</m:t>
                            </m:r>
                          </m:e>
                          <m:sup>
                            <m:r>
                              <a:rPr lang="en-US" sz="32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𝞴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/>
                          </a:rPr>
                          <m:t> .  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𝑃</m:t>
                        </m:r>
                        <m:r>
                          <a:rPr lang="en-US" sz="3200" b="0" i="1" smtClean="0">
                            <a:latin typeface="Cambria Math"/>
                          </a:rPr>
                          <m:t>.</m:t>
                        </m:r>
                        <m:r>
                          <a:rPr lang="en-US" sz="3200" b="0" i="1" smtClean="0">
                            <a:latin typeface="Cambria Math"/>
                          </a:rPr>
                          <m:t>𝑄</m:t>
                        </m:r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308" y="2438400"/>
                <a:ext cx="5105400" cy="175260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509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503</Words>
  <Application>Microsoft Office PowerPoint</Application>
  <PresentationFormat>On-screen Show (4:3)</PresentationFormat>
  <Paragraphs>93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 Math</vt:lpstr>
      <vt:lpstr>Office Theme</vt:lpstr>
      <vt:lpstr>Population &amp; Research Samples</vt:lpstr>
      <vt:lpstr>PowerPoint Presentation</vt:lpstr>
      <vt:lpstr>SAMPEL</vt:lpstr>
      <vt:lpstr>Macam-macam Teknik sampling</vt:lpstr>
      <vt:lpstr>PowerPoint Presentation</vt:lpstr>
      <vt:lpstr>Alasan pengambilan sampel dalam penelitian</vt:lpstr>
      <vt:lpstr>Menentukan ukuran sampel</vt:lpstr>
      <vt:lpstr>PowerPoint Presentation</vt:lpstr>
      <vt:lpstr>Tabel Pebentuan Jumlah Sampel dari Populasi utk Kesalahan                            1%, 5% &amp; 10%  (Isaac &amp; Michael)</vt:lpstr>
      <vt:lpstr>TABEL PENENTUAN JUMLAH SAMPEL Dng Taraf Kesalahan 1%, 5%, 10%</vt:lpstr>
      <vt:lpstr>PowerPoint Presentation</vt:lpstr>
      <vt:lpstr>Menentukan Ukuran Sampel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Populasi &amp; Sampel Penelitian</dc:title>
  <dc:creator>USER</dc:creator>
  <cp:lastModifiedBy>UMA</cp:lastModifiedBy>
  <cp:revision>18</cp:revision>
  <dcterms:created xsi:type="dcterms:W3CDTF">2020-01-31T04:38:53Z</dcterms:created>
  <dcterms:modified xsi:type="dcterms:W3CDTF">2020-07-30T01:52:22Z</dcterms:modified>
</cp:coreProperties>
</file>