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7" r:id="rId6"/>
    <p:sldId id="268" r:id="rId7"/>
    <p:sldId id="26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9F452D-A2A1-4429-8FD5-528BBE5F1513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D56718-6D36-40F0-B7C7-F60C18C28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352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33A2-3BBC-44CE-B553-7BD089AE229F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B009A-F61A-4972-B79D-F933F8BF589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33A2-3BBC-44CE-B553-7BD089AE229F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B009A-F61A-4972-B79D-F933F8BF58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33A2-3BBC-44CE-B553-7BD089AE229F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B009A-F61A-4972-B79D-F933F8BF58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33A2-3BBC-44CE-B553-7BD089AE229F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B009A-F61A-4972-B79D-F933F8BF58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33A2-3BBC-44CE-B553-7BD089AE229F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2DB009A-F61A-4972-B79D-F933F8BF589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33A2-3BBC-44CE-B553-7BD089AE229F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B009A-F61A-4972-B79D-F933F8BF58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33A2-3BBC-44CE-B553-7BD089AE229F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B009A-F61A-4972-B79D-F933F8BF58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33A2-3BBC-44CE-B553-7BD089AE229F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B009A-F61A-4972-B79D-F933F8BF58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33A2-3BBC-44CE-B553-7BD089AE229F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B009A-F61A-4972-B79D-F933F8BF58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33A2-3BBC-44CE-B553-7BD089AE229F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B009A-F61A-4972-B79D-F933F8BF58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33A2-3BBC-44CE-B553-7BD089AE229F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B009A-F61A-4972-B79D-F933F8BF58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B3533A2-3BBC-44CE-B553-7BD089AE229F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2DB009A-F61A-4972-B79D-F933F8BF5893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30" y="228600"/>
            <a:ext cx="8229600" cy="1752600"/>
          </a:xfrm>
        </p:spPr>
        <p:txBody>
          <a:bodyPr/>
          <a:lstStyle/>
          <a:p>
            <a:r>
              <a:rPr lang="en-US"/>
              <a:t>Estimated parametric mean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10000"/>
            <a:ext cx="6400800" cy="2362200"/>
          </a:xfrm>
        </p:spPr>
        <p:txBody>
          <a:bodyPr/>
          <a:lstStyle/>
          <a:p>
            <a:r>
              <a:rPr lang="en-US" dirty="0" err="1" smtClean="0"/>
              <a:t>Mulia</a:t>
            </a:r>
            <a:r>
              <a:rPr lang="en-US" dirty="0" smtClean="0"/>
              <a:t> </a:t>
            </a:r>
            <a:r>
              <a:rPr lang="en-US" dirty="0" err="1" smtClean="0"/>
              <a:t>Siregar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403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Salah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statistik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ESTIMASI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diselidiki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hasil-hasil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terbatas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kesimpulannya</a:t>
            </a:r>
            <a:r>
              <a:rPr lang="en-US" dirty="0" smtClean="0"/>
              <a:t> </a:t>
            </a:r>
            <a:r>
              <a:rPr lang="en-US" dirty="0" err="1" smtClean="0"/>
              <a:t>digeneralisasikan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Kesimpulan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 </a:t>
            </a:r>
            <a:r>
              <a:rPr lang="en-US" dirty="0" err="1" smtClean="0"/>
              <a:t>dpt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dikenakan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syarat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tentunya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cermin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768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Sayur</a:t>
            </a:r>
            <a:r>
              <a:rPr lang="en-US" dirty="0" smtClean="0"/>
              <a:t> yang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direbus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baskom</a:t>
            </a:r>
            <a:r>
              <a:rPr lang="en-US" dirty="0" smtClean="0"/>
              <a:t> </a:t>
            </a:r>
            <a:r>
              <a:rPr lang="en-US" dirty="0" err="1" smtClean="0"/>
              <a:t>penuh</a:t>
            </a:r>
            <a:r>
              <a:rPr lang="en-US" dirty="0" smtClean="0"/>
              <a:t> (</a:t>
            </a:r>
            <a:r>
              <a:rPr lang="en-US" dirty="0" err="1" smtClean="0"/>
              <a:t>populasi</a:t>
            </a:r>
            <a:r>
              <a:rPr lang="en-US" dirty="0" smtClean="0"/>
              <a:t>) </a:t>
            </a:r>
            <a:r>
              <a:rPr lang="en-US" dirty="0" err="1" smtClean="0"/>
              <a:t>diboba</a:t>
            </a:r>
            <a:r>
              <a:rPr lang="en-US" dirty="0" smtClean="0"/>
              <a:t> </a:t>
            </a:r>
            <a:r>
              <a:rPr lang="en-US" dirty="0" err="1" smtClean="0"/>
              <a:t>dicicipi</a:t>
            </a:r>
            <a:r>
              <a:rPr lang="en-US" dirty="0" smtClean="0"/>
              <a:t> </a:t>
            </a:r>
            <a:r>
              <a:rPr lang="en-US" dirty="0" err="1" smtClean="0"/>
              <a:t>seujung</a:t>
            </a:r>
            <a:r>
              <a:rPr lang="en-US" dirty="0" smtClean="0"/>
              <a:t> </a:t>
            </a:r>
            <a:r>
              <a:rPr lang="en-US" dirty="0" err="1" smtClean="0"/>
              <a:t>sendok</a:t>
            </a:r>
            <a:r>
              <a:rPr lang="en-US" dirty="0" smtClean="0"/>
              <a:t> (</a:t>
            </a:r>
            <a:r>
              <a:rPr lang="en-US" dirty="0" err="1" smtClean="0"/>
              <a:t>sampel</a:t>
            </a:r>
            <a:r>
              <a:rPr lang="en-US" dirty="0" smtClean="0"/>
              <a:t>),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kematangannya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keasinannya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keasinannya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menambahkan</a:t>
            </a:r>
            <a:r>
              <a:rPr lang="en-US" dirty="0" smtClean="0"/>
              <a:t> </a:t>
            </a:r>
            <a:r>
              <a:rPr lang="en-US" dirty="0" err="1" smtClean="0"/>
              <a:t>garam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 </a:t>
            </a:r>
            <a:r>
              <a:rPr lang="en-US" dirty="0" err="1" smtClean="0"/>
              <a:t>kekurangan</a:t>
            </a:r>
            <a:r>
              <a:rPr lang="en-US" dirty="0" smtClean="0"/>
              <a:t> yang </a:t>
            </a:r>
            <a:r>
              <a:rPr lang="en-US" dirty="0" err="1" smtClean="0"/>
              <a:t>diperkirakan</a:t>
            </a:r>
            <a:r>
              <a:rPr lang="en-US" dirty="0" smtClean="0"/>
              <a:t> (</a:t>
            </a:r>
            <a:r>
              <a:rPr lang="en-US" dirty="0" err="1" smtClean="0"/>
              <a:t>prediksi</a:t>
            </a:r>
            <a:r>
              <a:rPr lang="en-US" dirty="0" smtClean="0"/>
              <a:t>).</a:t>
            </a:r>
          </a:p>
          <a:p>
            <a:r>
              <a:rPr lang="en-US" dirty="0" err="1" smtClean="0"/>
              <a:t>Jadi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seujung</a:t>
            </a:r>
            <a:r>
              <a:rPr lang="en-US" dirty="0" smtClean="0"/>
              <a:t> </a:t>
            </a:r>
            <a:r>
              <a:rPr lang="en-US" dirty="0" err="1" smtClean="0"/>
              <a:t>sendok</a:t>
            </a:r>
            <a:r>
              <a:rPr lang="en-US" dirty="0" smtClean="0"/>
              <a:t> </a:t>
            </a:r>
            <a:r>
              <a:rPr lang="en-US" dirty="0" err="1" smtClean="0"/>
              <a:t>rebusan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diestimasi</a:t>
            </a:r>
            <a:r>
              <a:rPr lang="en-US" dirty="0" smtClean="0"/>
              <a:t>/</a:t>
            </a:r>
            <a:r>
              <a:rPr lang="en-US" dirty="0" err="1" smtClean="0"/>
              <a:t>digeneralisasikan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sebaskom</a:t>
            </a:r>
            <a:r>
              <a:rPr lang="en-US" dirty="0" smtClean="0"/>
              <a:t> </a:t>
            </a:r>
            <a:r>
              <a:rPr lang="en-US" dirty="0" err="1" smtClean="0"/>
              <a:t>sayuran</a:t>
            </a:r>
            <a:r>
              <a:rPr lang="en-US" dirty="0" smtClean="0"/>
              <a:t>. </a:t>
            </a:r>
            <a:r>
              <a:rPr lang="en-US" dirty="0" err="1" smtClean="0"/>
              <a:t>Tentunya</a:t>
            </a:r>
            <a:r>
              <a:rPr lang="en-US" dirty="0" smtClean="0"/>
              <a:t> </a:t>
            </a:r>
            <a:r>
              <a:rPr lang="en-US" dirty="0" err="1" smtClean="0"/>
              <a:t>hasilnya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54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Bgm</a:t>
            </a:r>
            <a:r>
              <a:rPr lang="en-US" dirty="0" smtClean="0"/>
              <a:t> Cara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Mewakili</a:t>
            </a:r>
            <a:r>
              <a:rPr lang="en-US" dirty="0" smtClean="0"/>
              <a:t> </a:t>
            </a:r>
            <a:r>
              <a:rPr lang="en-US" dirty="0" err="1" smtClean="0"/>
              <a:t>nPopulasi</a:t>
            </a:r>
            <a:r>
              <a:rPr lang="en-US" dirty="0" smtClean="0"/>
              <a:t>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Ada 2 </a:t>
            </a:r>
            <a:r>
              <a:rPr lang="en-US" dirty="0" err="1" smtClean="0"/>
              <a:t>kategori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sampling :</a:t>
            </a:r>
          </a:p>
          <a:p>
            <a:pPr marL="137160" indent="0">
              <a:buNone/>
            </a:pPr>
            <a:r>
              <a:rPr lang="en-US" dirty="0" smtClean="0"/>
              <a:t>a. Random Sampling</a:t>
            </a:r>
          </a:p>
          <a:p>
            <a:pPr marL="137160" indent="0">
              <a:buNone/>
            </a:pPr>
            <a:r>
              <a:rPr lang="en-US" dirty="0" smtClean="0"/>
              <a:t>b. Non Random Sampling</a:t>
            </a:r>
          </a:p>
          <a:p>
            <a:pPr marL="137160" indent="0">
              <a:buNone/>
            </a:pPr>
            <a:endParaRPr lang="en-US" dirty="0" smtClean="0"/>
          </a:p>
          <a:p>
            <a:pPr marL="137160" indent="0">
              <a:buNone/>
            </a:pPr>
            <a:r>
              <a:rPr lang="en-US" dirty="0" smtClean="0"/>
              <a:t>Random sampling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 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acak</a:t>
            </a:r>
            <a:r>
              <a:rPr lang="en-US" dirty="0" smtClean="0"/>
              <a:t> (random).</a:t>
            </a:r>
          </a:p>
          <a:p>
            <a:pPr marL="137160" indent="0">
              <a:buNone/>
            </a:pPr>
            <a:r>
              <a:rPr lang="en-US" dirty="0" err="1" smtClean="0"/>
              <a:t>Sedangkan</a:t>
            </a:r>
            <a:r>
              <a:rPr lang="en-US" dirty="0" smtClean="0"/>
              <a:t> Non Random Sampling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 smtClean="0"/>
              <a:t>diberi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ditugaskan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.</a:t>
            </a:r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endParaRPr lang="en-US" dirty="0" smtClean="0"/>
          </a:p>
          <a:p>
            <a:pPr marL="13716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24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en-US" dirty="0" smtClean="0"/>
              <a:t>Ada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kategori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non random sampling, </a:t>
            </a:r>
            <a:r>
              <a:rPr lang="en-US" dirty="0" err="1" smtClean="0"/>
              <a:t>yaitu</a:t>
            </a:r>
            <a:r>
              <a:rPr lang="en-US" dirty="0" smtClean="0"/>
              <a:t> :</a:t>
            </a:r>
          </a:p>
          <a:p>
            <a:r>
              <a:rPr lang="en-US" dirty="0" smtClean="0"/>
              <a:t>Stratified sampling</a:t>
            </a:r>
          </a:p>
          <a:p>
            <a:r>
              <a:rPr lang="en-US" dirty="0" smtClean="0"/>
              <a:t>Purposive sampling </a:t>
            </a:r>
          </a:p>
          <a:p>
            <a:r>
              <a:rPr lang="en-US" dirty="0" smtClean="0"/>
              <a:t>Quota sampling</a:t>
            </a:r>
          </a:p>
          <a:p>
            <a:r>
              <a:rPr lang="en-US" dirty="0" smtClean="0"/>
              <a:t>Incidental sampling </a:t>
            </a:r>
          </a:p>
          <a:p>
            <a:r>
              <a:rPr lang="en-US" dirty="0" smtClean="0"/>
              <a:t>Proportional sampling</a:t>
            </a:r>
          </a:p>
          <a:p>
            <a:r>
              <a:rPr lang="en-US" dirty="0" smtClean="0"/>
              <a:t>Cluster sampling</a:t>
            </a:r>
          </a:p>
          <a:p>
            <a:r>
              <a:rPr lang="en-US" dirty="0" smtClean="0"/>
              <a:t>Combined sampling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070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</a:t>
            </a:r>
            <a:r>
              <a:rPr lang="en-US" dirty="0" err="1" smtClean="0"/>
              <a:t>statistik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data </a:t>
            </a:r>
            <a:r>
              <a:rPr lang="en-US" dirty="0" err="1" smtClean="0"/>
              <a:t>deskriftif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Mis</a:t>
            </a:r>
            <a:r>
              <a:rPr lang="en-US" dirty="0" smtClean="0"/>
              <a:t> : Mean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mean </a:t>
            </a:r>
            <a:r>
              <a:rPr lang="en-US" dirty="0" err="1" smtClean="0"/>
              <a:t>statistik</a:t>
            </a:r>
            <a:r>
              <a:rPr lang="en-US" dirty="0" smtClean="0"/>
              <a:t>. </a:t>
            </a:r>
            <a:r>
              <a:rPr lang="en-US" dirty="0" err="1" smtClean="0"/>
              <a:t>Juga</a:t>
            </a:r>
            <a:r>
              <a:rPr lang="en-US" dirty="0" smtClean="0"/>
              <a:t> median, mode, SD </a:t>
            </a:r>
            <a:r>
              <a:rPr lang="en-US" dirty="0" err="1" smtClean="0"/>
              <a:t>dan</a:t>
            </a:r>
            <a:r>
              <a:rPr lang="en-US" dirty="0" smtClean="0"/>
              <a:t> lain-lain.</a:t>
            </a:r>
          </a:p>
          <a:p>
            <a:endParaRPr lang="en-US" dirty="0"/>
          </a:p>
          <a:p>
            <a:r>
              <a:rPr lang="en-US" dirty="0" smtClean="0"/>
              <a:t>Parameter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pengukuran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perhitungan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Mis</a:t>
            </a:r>
            <a:r>
              <a:rPr lang="en-US" dirty="0" smtClean="0"/>
              <a:t> : </a:t>
            </a:r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 yang </a:t>
            </a:r>
            <a:r>
              <a:rPr lang="en-US" dirty="0" err="1" smtClean="0"/>
              <a:t>berjumlah</a:t>
            </a:r>
            <a:r>
              <a:rPr lang="en-US" dirty="0" smtClean="0"/>
              <a:t> 100 orang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mean </a:t>
            </a:r>
            <a:r>
              <a:rPr lang="en-US" dirty="0" err="1" smtClean="0"/>
              <a:t>atau</a:t>
            </a:r>
            <a:r>
              <a:rPr lang="en-US" dirty="0" smtClean="0"/>
              <a:t> SD </a:t>
            </a:r>
            <a:r>
              <a:rPr lang="en-US" dirty="0" err="1" smtClean="0"/>
              <a:t>nya</a:t>
            </a:r>
            <a:r>
              <a:rPr lang="en-US" dirty="0" smtClean="0"/>
              <a:t>, </a:t>
            </a:r>
            <a:r>
              <a:rPr lang="en-US" dirty="0" err="1" smtClean="0"/>
              <a:t>disebut</a:t>
            </a:r>
            <a:r>
              <a:rPr lang="en-US" dirty="0" smtClean="0"/>
              <a:t> mean </a:t>
            </a:r>
            <a:r>
              <a:rPr lang="en-US" dirty="0" err="1" smtClean="0"/>
              <a:t>parametrik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SD </a:t>
            </a:r>
            <a:r>
              <a:rPr lang="en-US" dirty="0" err="1" smtClean="0"/>
              <a:t>parametrik</a:t>
            </a:r>
            <a:r>
              <a:rPr lang="en-US" dirty="0" smtClean="0"/>
              <a:t>,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02105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Perhitungan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diketahui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pernah</a:t>
            </a:r>
            <a:r>
              <a:rPr lang="en-US" dirty="0" smtClean="0"/>
              <a:t> </a:t>
            </a:r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sulitnya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Sekalipin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diketahuinya</a:t>
            </a:r>
            <a:r>
              <a:rPr lang="en-US" dirty="0" smtClean="0"/>
              <a:t> </a:t>
            </a:r>
            <a:r>
              <a:rPr lang="en-US" dirty="0" err="1" smtClean="0"/>
              <a:t>pengukuran</a:t>
            </a:r>
            <a:r>
              <a:rPr lang="en-US" dirty="0" smtClean="0"/>
              <a:t> parameter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soal</a:t>
            </a:r>
            <a:r>
              <a:rPr lang="en-US" dirty="0" smtClean="0"/>
              <a:t> yang </a:t>
            </a:r>
            <a:r>
              <a:rPr lang="en-US" dirty="0" err="1" smtClean="0"/>
              <a:t>besar</a:t>
            </a:r>
            <a:r>
              <a:rPr lang="en-US" dirty="0" smtClean="0"/>
              <a:t>, </a:t>
            </a:r>
            <a:r>
              <a:rPr lang="en-US" dirty="0" err="1" smtClean="0"/>
              <a:t>sebab</a:t>
            </a:r>
            <a:r>
              <a:rPr lang="en-US" dirty="0" smtClean="0"/>
              <a:t> </a:t>
            </a:r>
            <a:r>
              <a:rPr lang="en-US" dirty="0" err="1" smtClean="0"/>
              <a:t>justru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statistiklah</a:t>
            </a:r>
            <a:r>
              <a:rPr lang="en-US" dirty="0" smtClean="0"/>
              <a:t> </a:t>
            </a:r>
            <a:r>
              <a:rPr lang="en-US" dirty="0" err="1" smtClean="0"/>
              <a:t>memperkirakan</a:t>
            </a:r>
            <a:r>
              <a:rPr lang="en-US" dirty="0" smtClean="0"/>
              <a:t> </a:t>
            </a:r>
            <a:r>
              <a:rPr lang="en-US" dirty="0" err="1" smtClean="0"/>
              <a:t>estimasinya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menaksirvkeadaan</a:t>
            </a:r>
            <a:r>
              <a:rPr lang="en-US" dirty="0" smtClean="0"/>
              <a:t> parameter.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4610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147</TotalTime>
  <Words>294</Words>
  <Application>Microsoft Office PowerPoint</Application>
  <PresentationFormat>On-screen Show (4:3)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Book Antiqua</vt:lpstr>
      <vt:lpstr>Calibri</vt:lpstr>
      <vt:lpstr>Lucida Sans</vt:lpstr>
      <vt:lpstr>Wingdings</vt:lpstr>
      <vt:lpstr>Wingdings 2</vt:lpstr>
      <vt:lpstr>Wingdings 3</vt:lpstr>
      <vt:lpstr>Apex</vt:lpstr>
      <vt:lpstr>Estimated parametric mean</vt:lpstr>
      <vt:lpstr>PowerPoint Presentation</vt:lpstr>
      <vt:lpstr>contoh</vt:lpstr>
      <vt:lpstr>Bgm Cara Mengambil Sampel Yg Mewakili nPopulasi ?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Estimasi mean parametrik</dc:title>
  <dc:creator>USER</dc:creator>
  <cp:lastModifiedBy>UMA</cp:lastModifiedBy>
  <cp:revision>18</cp:revision>
  <dcterms:created xsi:type="dcterms:W3CDTF">2020-05-06T05:08:19Z</dcterms:created>
  <dcterms:modified xsi:type="dcterms:W3CDTF">2020-07-30T01:53:01Z</dcterms:modified>
</cp:coreProperties>
</file>