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3C044-284A-4114-A0D1-B86B503DAB09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082B8-DF9D-4F77-958E-EC84E7AD30F9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3C044-284A-4114-A0D1-B86B503DAB09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082B8-DF9D-4F77-958E-EC84E7AD30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3C044-284A-4114-A0D1-B86B503DAB09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082B8-DF9D-4F77-958E-EC84E7AD30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3C044-284A-4114-A0D1-B86B503DAB09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082B8-DF9D-4F77-958E-EC84E7AD30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3C044-284A-4114-A0D1-B86B503DAB09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082B8-DF9D-4F77-958E-EC84E7AD30F9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3C044-284A-4114-A0D1-B86B503DAB09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082B8-DF9D-4F77-958E-EC84E7AD30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3C044-284A-4114-A0D1-B86B503DAB09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082B8-DF9D-4F77-958E-EC84E7AD30F9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3C044-284A-4114-A0D1-B86B503DAB09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082B8-DF9D-4F77-958E-EC84E7AD30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3C044-284A-4114-A0D1-B86B503DAB09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082B8-DF9D-4F77-958E-EC84E7AD30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3C044-284A-4114-A0D1-B86B503DAB09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082B8-DF9D-4F77-958E-EC84E7AD30F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3C044-284A-4114-A0D1-B86B503DAB09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082B8-DF9D-4F77-958E-EC84E7AD30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94F3C044-284A-4114-A0D1-B86B503DAB09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887082B8-DF9D-4F77-958E-EC84E7AD30F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/>
              <a:t>Types of Quantitative Research: Action Research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 err="1" smtClean="0"/>
              <a:t>Mulia</a:t>
            </a:r>
            <a:r>
              <a:rPr lang="en-US" dirty="0" smtClean="0"/>
              <a:t> </a:t>
            </a:r>
            <a:r>
              <a:rPr lang="en-US" dirty="0" err="1" smtClean="0"/>
              <a:t>Siregar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29939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Action </a:t>
            </a:r>
            <a:r>
              <a:rPr lang="en-US" dirty="0" err="1" smtClean="0"/>
              <a:t>Reseach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mencoba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keterampilan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,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berguna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orang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target group </a:t>
            </a:r>
            <a:r>
              <a:rPr lang="en-US" dirty="0" err="1"/>
              <a:t>penelitian</a:t>
            </a:r>
            <a:r>
              <a:rPr lang="en-US" dirty="0"/>
              <a:t>.</a:t>
            </a:r>
          </a:p>
          <a:p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 smtClean="0"/>
              <a:t>keterampilan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dpt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sekelompok</a:t>
            </a:r>
            <a:r>
              <a:rPr lang="en-US" dirty="0"/>
              <a:t> </a:t>
            </a:r>
            <a:r>
              <a:rPr lang="en-US" dirty="0" err="1"/>
              <a:t>orng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dimaksudkan</a:t>
            </a:r>
            <a:r>
              <a:rPr lang="en-US" dirty="0"/>
              <a:t> </a:t>
            </a:r>
            <a:r>
              <a:rPr lang="en-US" dirty="0" err="1"/>
              <a:t>utk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penerangan</a:t>
            </a:r>
            <a:r>
              <a:rPr lang="en-US" dirty="0"/>
              <a:t> </a:t>
            </a:r>
            <a:r>
              <a:rPr lang="en-US" dirty="0" err="1"/>
              <a:t>pd</a:t>
            </a:r>
            <a:r>
              <a:rPr lang="en-US" dirty="0"/>
              <a:t> </a:t>
            </a:r>
            <a:r>
              <a:rPr lang="en-US" dirty="0" err="1"/>
              <a:t>sekelompok</a:t>
            </a:r>
            <a:r>
              <a:rPr lang="en-US" dirty="0"/>
              <a:t> </a:t>
            </a:r>
            <a:r>
              <a:rPr lang="en-US" dirty="0" err="1"/>
              <a:t>subyek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.</a:t>
            </a:r>
          </a:p>
          <a:p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diawali</a:t>
            </a:r>
            <a:r>
              <a:rPr lang="en-US" dirty="0"/>
              <a:t> </a:t>
            </a:r>
            <a:r>
              <a:rPr lang="en-US" dirty="0" err="1"/>
              <a:t>dng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rencana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, </a:t>
            </a:r>
            <a:r>
              <a:rPr lang="en-US" dirty="0" err="1"/>
              <a:t>tindakan</a:t>
            </a:r>
            <a:r>
              <a:rPr lang="en-US" dirty="0"/>
              <a:t>, </a:t>
            </a:r>
            <a:r>
              <a:rPr lang="en-US" dirty="0" err="1"/>
              <a:t>observasi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refleksi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755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Nerbeda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kausal</a:t>
            </a:r>
            <a:r>
              <a:rPr lang="en-US" dirty="0" smtClean="0"/>
              <a:t> </a:t>
            </a:r>
            <a:r>
              <a:rPr lang="en-US" dirty="0" err="1" smtClean="0"/>
              <a:t>komparatif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mencoba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penyebab</a:t>
            </a:r>
            <a:r>
              <a:rPr lang="en-US" dirty="0" smtClean="0"/>
              <a:t> (cause)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konsekuen</a:t>
            </a:r>
            <a:r>
              <a:rPr lang="en-US" dirty="0" smtClean="0"/>
              <a:t> (consequences)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(already exist) </a:t>
            </a:r>
            <a:r>
              <a:rPr lang="en-US" dirty="0" err="1" smtClean="0"/>
              <a:t>diantara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Menurut</a:t>
            </a:r>
            <a:r>
              <a:rPr lang="en-US" dirty="0" smtClean="0"/>
              <a:t> Blum (1980)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bermanfaat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perbaikan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920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Ciri-ciri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praktis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relevan</a:t>
            </a:r>
            <a:r>
              <a:rPr lang="en-US" dirty="0" smtClean="0"/>
              <a:t> </a:t>
            </a:r>
            <a:r>
              <a:rPr lang="en-US" dirty="0" err="1" smtClean="0"/>
              <a:t>dng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</a:t>
            </a:r>
            <a:r>
              <a:rPr lang="en-US" dirty="0" err="1" smtClean="0"/>
              <a:t>aktual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masy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Menyediakan</a:t>
            </a:r>
            <a:r>
              <a:rPr lang="en-US" dirty="0" smtClean="0"/>
              <a:t> </a:t>
            </a:r>
            <a:r>
              <a:rPr lang="en-US" dirty="0" err="1" smtClean="0"/>
              <a:t>kerangka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teratur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memecahkan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Fleksibel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adaptif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diubah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dise</a:t>
            </a:r>
            <a:endParaRPr lang="en-US" dirty="0" smtClean="0"/>
          </a:p>
          <a:p>
            <a:r>
              <a:rPr lang="en-US" dirty="0" err="1" smtClean="0"/>
              <a:t>Suaikan</a:t>
            </a:r>
            <a:r>
              <a:rPr lang="en-US" dirty="0" smtClean="0"/>
              <a:t> </a:t>
            </a:r>
            <a:r>
              <a:rPr lang="en-US" dirty="0" err="1" smtClean="0"/>
              <a:t>dng</a:t>
            </a:r>
            <a:r>
              <a:rPr lang="en-US" dirty="0" smtClean="0"/>
              <a:t> </a:t>
            </a:r>
            <a:r>
              <a:rPr lang="en-US" dirty="0" err="1" smtClean="0"/>
              <a:t>tuntutan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Partisipatori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tim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diikutsertakan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berpartisipasi</a:t>
            </a:r>
            <a:r>
              <a:rPr lang="en-US" dirty="0" smtClean="0"/>
              <a:t> </a:t>
            </a:r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.</a:t>
            </a:r>
          </a:p>
          <a:p>
            <a:r>
              <a:rPr lang="en-US" dirty="0" smtClean="0"/>
              <a:t>Self evaluation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dibantu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 </a:t>
            </a:r>
            <a:r>
              <a:rPr lang="en-US" dirty="0" err="1" smtClean="0"/>
              <a:t>tim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lain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self evaluation </a:t>
            </a:r>
            <a:r>
              <a:rPr lang="en-US" dirty="0" err="1" smtClean="0"/>
              <a:t>thd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dilakuka</a:t>
            </a:r>
            <a:r>
              <a:rPr lang="en-US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3281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Langkah2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 </a:t>
            </a:r>
            <a:r>
              <a:rPr lang="en-US" dirty="0" err="1" smtClean="0"/>
              <a:t>Mengidentifikasi</a:t>
            </a:r>
            <a:r>
              <a:rPr lang="en-US" dirty="0" smtClean="0"/>
              <a:t> area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dijadikan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endParaRPr lang="en-US" dirty="0" smtClean="0"/>
          </a:p>
          <a:p>
            <a:r>
              <a:rPr lang="en-US" dirty="0" smtClean="0"/>
              <a:t>2. </a:t>
            </a:r>
            <a:r>
              <a:rPr lang="en-US" dirty="0" err="1" smtClean="0"/>
              <a:t>Memformulasikan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.</a:t>
            </a:r>
          </a:p>
          <a:p>
            <a:r>
              <a:rPr lang="en-US" dirty="0" smtClean="0"/>
              <a:t>3.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pengamatan</a:t>
            </a:r>
            <a:r>
              <a:rPr lang="en-US" dirty="0" smtClean="0"/>
              <a:t>.</a:t>
            </a:r>
          </a:p>
          <a:p>
            <a:r>
              <a:rPr lang="en-US" dirty="0" smtClean="0"/>
              <a:t>4.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.</a:t>
            </a:r>
          </a:p>
          <a:p>
            <a:r>
              <a:rPr lang="en-US" dirty="0" smtClean="0"/>
              <a:t>5. </a:t>
            </a:r>
            <a:r>
              <a:rPr lang="en-US" smtClean="0"/>
              <a:t>Refleksi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4208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3 model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Grindy</a:t>
            </a:r>
            <a:r>
              <a:rPr lang="en-US" dirty="0" smtClean="0"/>
              <a:t> (1988) :</a:t>
            </a:r>
          </a:p>
          <a:p>
            <a:r>
              <a:rPr lang="en-US" dirty="0" smtClean="0"/>
              <a:t>Technical</a:t>
            </a:r>
          </a:p>
          <a:p>
            <a:r>
              <a:rPr lang="en-US" dirty="0" smtClean="0"/>
              <a:t>Practical</a:t>
            </a:r>
          </a:p>
          <a:p>
            <a:r>
              <a:rPr lang="en-US" dirty="0" smtClean="0"/>
              <a:t>Emancipating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3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(</a:t>
            </a:r>
            <a:r>
              <a:rPr lang="en-US" dirty="0" err="1" smtClean="0"/>
              <a:t>McKernan</a:t>
            </a:r>
            <a:r>
              <a:rPr lang="en-US" dirty="0" smtClean="0"/>
              <a:t>, 1993) :</a:t>
            </a:r>
          </a:p>
          <a:p>
            <a:r>
              <a:rPr lang="en-US" dirty="0" smtClean="0"/>
              <a:t>Scientific technical view of problem solving.</a:t>
            </a:r>
          </a:p>
          <a:p>
            <a:r>
              <a:rPr lang="en-US" dirty="0" smtClean="0"/>
              <a:t>Practical deliberate action </a:t>
            </a:r>
            <a:r>
              <a:rPr lang="en-US" dirty="0" err="1" smtClean="0"/>
              <a:t>reseach</a:t>
            </a:r>
            <a:r>
              <a:rPr lang="en-US" dirty="0" smtClean="0"/>
              <a:t> mode</a:t>
            </a:r>
          </a:p>
          <a:p>
            <a:r>
              <a:rPr lang="en-US" dirty="0" smtClean="0"/>
              <a:t>Critical emancipating action </a:t>
            </a:r>
            <a:r>
              <a:rPr lang="en-US" dirty="0" err="1" smtClean="0"/>
              <a:t>reseach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2574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41</TotalTime>
  <Words>274</Words>
  <Application>Microsoft Office PowerPoint</Application>
  <PresentationFormat>On-screen Show (4:3)</PresentationFormat>
  <Paragraphs>31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Arial</vt:lpstr>
      <vt:lpstr>Clarity</vt:lpstr>
      <vt:lpstr>Types of Quantitative Research: Action Research</vt:lpstr>
      <vt:lpstr>Action Reseach</vt:lpstr>
      <vt:lpstr>PowerPoint Presentation</vt:lpstr>
      <vt:lpstr>Ciri-ciri Penelitian Tindakan</vt:lpstr>
      <vt:lpstr>Langkah2 Penelitian Tindakan</vt:lpstr>
      <vt:lpstr>Jenis Penelitian Tindakan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Jenis-jenis Penelitian Kuantitatif : Penelitian Tindakan</dc:title>
  <dc:creator>USER</dc:creator>
  <cp:lastModifiedBy>UMA</cp:lastModifiedBy>
  <cp:revision>8</cp:revision>
  <dcterms:created xsi:type="dcterms:W3CDTF">2020-01-31T04:34:24Z</dcterms:created>
  <dcterms:modified xsi:type="dcterms:W3CDTF">2020-07-30T01:54:24Z</dcterms:modified>
</cp:coreProperties>
</file>