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9DF12E2-C7EF-4CB0-BB59-B389F96390C5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CC975FB-5BCA-4E9A-B898-F07773A95E4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 </a:t>
            </a:r>
            <a:r>
              <a:rPr lang="en-US" dirty="0" err="1" smtClean="0"/>
              <a:t>siregar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Types of Quantitative Research: Experiments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75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Bberapa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Experimen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Pre-Experimental Designs,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 smtClean="0"/>
              <a:t>       a. One-Shot Case Study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dirty="0" err="1" smtClean="0"/>
              <a:t>Paradigmanya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X =</a:t>
            </a:r>
            <a:r>
              <a:rPr lang="en-US" dirty="0" err="1" smtClean="0"/>
              <a:t>treatmen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(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O = </a:t>
            </a:r>
            <a:r>
              <a:rPr lang="en-US" dirty="0" err="1" smtClean="0"/>
              <a:t>Observasi</a:t>
            </a:r>
            <a:r>
              <a:rPr lang="en-US" dirty="0" smtClean="0"/>
              <a:t> (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dependen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judul</a:t>
            </a:r>
            <a:r>
              <a:rPr lang="en-US" dirty="0" smtClean="0"/>
              <a:t> :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(X) </a:t>
            </a:r>
            <a:r>
              <a:rPr lang="en-US" dirty="0" err="1" smtClean="0"/>
              <a:t>thd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</a:t>
            </a:r>
            <a:r>
              <a:rPr lang="en-US" dirty="0" err="1" smtClean="0"/>
              <a:t>produktivitas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(O)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3124200"/>
            <a:ext cx="1905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       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61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   b. One-Group Pretest-Posttest Design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/>
              <a:t>Paradibmanya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O1 = </a:t>
            </a:r>
            <a:r>
              <a:rPr lang="en-US" dirty="0" err="1" smtClean="0"/>
              <a:t>nilai</a:t>
            </a:r>
            <a:r>
              <a:rPr lang="en-US" dirty="0" smtClean="0"/>
              <a:t> pretest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O2 = </a:t>
            </a:r>
            <a:r>
              <a:rPr lang="en-US" dirty="0" err="1" smtClean="0"/>
              <a:t>nilai</a:t>
            </a:r>
            <a:r>
              <a:rPr lang="en-US" dirty="0" smtClean="0"/>
              <a:t> posttest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667000"/>
            <a:ext cx="3276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O1         X         O2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07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c. Intact-Group Comparison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  <a:r>
              <a:rPr lang="en-US" dirty="0" err="1" smtClean="0"/>
              <a:t>Paradigmanya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O1 =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err="1" smtClean="0"/>
              <a:t>perlakuan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O2 =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+O1 –O2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7800" y="2743200"/>
            <a:ext cx="2057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         O1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            O2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397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2. True Experimental Design,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 smtClean="0"/>
              <a:t>         a. Posttest- Only Control Design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</a:t>
            </a:r>
            <a:r>
              <a:rPr lang="en-US" dirty="0" err="1" smtClean="0"/>
              <a:t>Paradigmanya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0200" y="3048000"/>
            <a:ext cx="3657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          X           O2</a:t>
            </a:r>
          </a:p>
          <a:p>
            <a:pPr algn="ctr"/>
            <a:r>
              <a:rPr lang="en-US" dirty="0" smtClean="0"/>
              <a:t>R                        O4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075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b. Pretest-Posttest </a:t>
            </a:r>
            <a:r>
              <a:rPr lang="en-US" dirty="0"/>
              <a:t>Control </a:t>
            </a:r>
            <a:r>
              <a:rPr lang="en-US" dirty="0" smtClean="0"/>
              <a:t>Group Design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</a:t>
            </a:r>
            <a:r>
              <a:rPr lang="en-US" dirty="0" err="1"/>
              <a:t>Paradigmanya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 :</a:t>
            </a:r>
          </a:p>
          <a:p>
            <a:pPr marL="0" indent="0">
              <a:buNone/>
            </a:pPr>
            <a:r>
              <a:rPr lang="en-US" dirty="0"/>
              <a:t>	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0200" y="2667000"/>
            <a:ext cx="3962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           O1           X           O2</a:t>
            </a:r>
          </a:p>
          <a:p>
            <a:pPr algn="ctr"/>
            <a:r>
              <a:rPr lang="en-US" dirty="0" smtClean="0"/>
              <a:t>R           O3                        O4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402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3. Factorial Design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Paragdigmanya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2667000"/>
            <a:ext cx="48768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     O1     X     Y1     O2</a:t>
            </a:r>
          </a:p>
          <a:p>
            <a:pPr algn="ctr"/>
            <a:r>
              <a:rPr lang="en-US" dirty="0" smtClean="0"/>
              <a:t>R     O3            Y1     O2</a:t>
            </a:r>
          </a:p>
          <a:p>
            <a:pPr algn="ctr"/>
            <a:r>
              <a:rPr lang="en-US" dirty="0" smtClean="0"/>
              <a:t>R     O5     X     Y2    O6</a:t>
            </a:r>
          </a:p>
          <a:p>
            <a:pPr algn="ctr"/>
            <a:r>
              <a:rPr lang="en-US" dirty="0" smtClean="0"/>
              <a:t>R     O7            Y2     O8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300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4. Quasi Experimental Design,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a. Time Series Design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</a:t>
            </a:r>
            <a:r>
              <a:rPr lang="en-US" dirty="0" err="1" smtClean="0"/>
              <a:t>Paradigmanya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3200400"/>
            <a:ext cx="4800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O1  O2  O3  O4  X  O5  O6  O7  O8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79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b. </a:t>
            </a:r>
            <a:r>
              <a:rPr lang="en-US" dirty="0" err="1" smtClean="0"/>
              <a:t>Nonequivalennt</a:t>
            </a:r>
            <a:r>
              <a:rPr lang="en-US" dirty="0" smtClean="0"/>
              <a:t> Control Group Design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</a:t>
            </a:r>
            <a:r>
              <a:rPr lang="en-US" dirty="0" err="1" smtClean="0"/>
              <a:t>Paradigmanya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667000"/>
            <a:ext cx="27432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O1        X        O2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O3                   O4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1200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56</TotalTime>
  <Words>198</Words>
  <Application>Microsoft Office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Georgia</vt:lpstr>
      <vt:lpstr>Wingdings</vt:lpstr>
      <vt:lpstr>Wingdings 2</vt:lpstr>
      <vt:lpstr>Civic</vt:lpstr>
      <vt:lpstr>Types of Quantitative Research: Experiments</vt:lpstr>
      <vt:lpstr>Bberapa bentuk Desain Experimen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Jenis-jenis Penelitian Kuantitatif : Eksperimen</dc:title>
  <dc:creator>USER</dc:creator>
  <cp:lastModifiedBy>UMA</cp:lastModifiedBy>
  <cp:revision>10</cp:revision>
  <dcterms:created xsi:type="dcterms:W3CDTF">2020-01-31T04:29:53Z</dcterms:created>
  <dcterms:modified xsi:type="dcterms:W3CDTF">2020-07-30T01:55:25Z</dcterms:modified>
</cp:coreProperties>
</file>