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61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98C09-2CF5-4BA0-A22C-6BA74F9F004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AD54-DC43-4743-A411-E64F53EAE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30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98C09-2CF5-4BA0-A22C-6BA74F9F004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AD54-DC43-4743-A411-E64F53EAE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3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98C09-2CF5-4BA0-A22C-6BA74F9F004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AD54-DC43-4743-A411-E64F53EAE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162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98C09-2CF5-4BA0-A22C-6BA74F9F004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AD54-DC43-4743-A411-E64F53EAE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044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98C09-2CF5-4BA0-A22C-6BA74F9F004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AD54-DC43-4743-A411-E64F53EAE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290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98C09-2CF5-4BA0-A22C-6BA74F9F004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AD54-DC43-4743-A411-E64F53EAE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79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98C09-2CF5-4BA0-A22C-6BA74F9F004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AD54-DC43-4743-A411-E64F53EAE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73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98C09-2CF5-4BA0-A22C-6BA74F9F004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AD54-DC43-4743-A411-E64F53EAE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586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98C09-2CF5-4BA0-A22C-6BA74F9F004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AD54-DC43-4743-A411-E64F53EAE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684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98C09-2CF5-4BA0-A22C-6BA74F9F004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AD54-DC43-4743-A411-E64F53EAE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938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98C09-2CF5-4BA0-A22C-6BA74F9F004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5AD54-DC43-4743-A411-E64F53EAE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98C09-2CF5-4BA0-A22C-6BA74F9F004C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5AD54-DC43-4743-A411-E64F53EAE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33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066799"/>
          </a:xfrm>
        </p:spPr>
        <p:txBody>
          <a:bodyPr/>
          <a:lstStyle/>
          <a:p>
            <a:r>
              <a:rPr lang="en-US"/>
              <a:t>Normal Curve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057400"/>
            <a:ext cx="8153400" cy="35814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Ciri2 </a:t>
            </a:r>
            <a:r>
              <a:rPr lang="en-US" dirty="0" err="1" smtClean="0"/>
              <a:t>Kurve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3 :</a:t>
            </a:r>
          </a:p>
          <a:p>
            <a:pPr marL="514350" indent="-514350" algn="l">
              <a:buAutoNum type="arabicPeriod"/>
            </a:pPr>
            <a:r>
              <a:rPr lang="en-US" dirty="0" err="1" smtClean="0"/>
              <a:t>Beentuk</a:t>
            </a:r>
            <a:r>
              <a:rPr lang="en-US" dirty="0" smtClean="0"/>
              <a:t> </a:t>
            </a:r>
            <a:r>
              <a:rPr lang="en-US" dirty="0" err="1" smtClean="0"/>
              <a:t>kurvenya</a:t>
            </a:r>
            <a:r>
              <a:rPr lang="en-US" dirty="0" smtClean="0"/>
              <a:t> : </a:t>
            </a:r>
            <a:r>
              <a:rPr lang="en-US" dirty="0" err="1" smtClean="0"/>
              <a:t>berbentu</a:t>
            </a:r>
            <a:r>
              <a:rPr lang="en-US" dirty="0" smtClean="0"/>
              <a:t> </a:t>
            </a:r>
            <a:r>
              <a:rPr lang="en-US" dirty="0" err="1" smtClean="0"/>
              <a:t>lonceng</a:t>
            </a:r>
            <a:r>
              <a:rPr lang="en-US" dirty="0" smtClean="0"/>
              <a:t>, </a:t>
            </a:r>
            <a:r>
              <a:rPr lang="en-US" dirty="0" err="1" smtClean="0"/>
              <a:t>menandakan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r>
              <a:rPr lang="en-US" dirty="0" smtClean="0"/>
              <a:t> </a:t>
            </a:r>
            <a:r>
              <a:rPr lang="en-US" dirty="0" err="1" smtClean="0"/>
              <a:t>kurve</a:t>
            </a:r>
            <a:r>
              <a:rPr lang="en-US" dirty="0" smtClean="0"/>
              <a:t> (</a:t>
            </a:r>
            <a:r>
              <a:rPr lang="en-US" dirty="0" err="1" smtClean="0"/>
              <a:t>simetris</a:t>
            </a:r>
            <a:r>
              <a:rPr lang="en-US" dirty="0" smtClean="0"/>
              <a:t>).</a:t>
            </a:r>
          </a:p>
          <a:p>
            <a:pPr marL="514350" indent="-514350" algn="l"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4656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2286000" lvl="5" indent="0">
              <a:buNone/>
            </a:pPr>
            <a:r>
              <a:rPr lang="en-US" dirty="0" smtClean="0"/>
              <a:t>           50 %		50 %</a:t>
            </a:r>
          </a:p>
          <a:p>
            <a:pPr marL="2286000" lvl="5" indent="0">
              <a:buNone/>
            </a:pPr>
            <a:r>
              <a:rPr lang="en-US" dirty="0"/>
              <a:t> </a:t>
            </a:r>
            <a:r>
              <a:rPr lang="en-US" dirty="0" smtClean="0"/>
              <a:t>  p = 0,5		p = 0,5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447800" y="2286000"/>
            <a:ext cx="76200" cy="3276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485900" y="5562600"/>
            <a:ext cx="6896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1851660" y="3086095"/>
            <a:ext cx="6073779" cy="2636498"/>
          </a:xfrm>
          <a:custGeom>
            <a:avLst/>
            <a:gdLst>
              <a:gd name="connsiteX0" fmla="*/ 0 w 6073779"/>
              <a:gd name="connsiteY0" fmla="*/ 2446025 h 2636498"/>
              <a:gd name="connsiteX1" fmla="*/ 2857500 w 6073779"/>
              <a:gd name="connsiteY1" fmla="*/ 5 h 2636498"/>
              <a:gd name="connsiteX2" fmla="*/ 5829300 w 6073779"/>
              <a:gd name="connsiteY2" fmla="*/ 2423165 h 2636498"/>
              <a:gd name="connsiteX3" fmla="*/ 5897880 w 6073779"/>
              <a:gd name="connsiteY3" fmla="*/ 2514605 h 2636498"/>
              <a:gd name="connsiteX4" fmla="*/ 5897880 w 6073779"/>
              <a:gd name="connsiteY4" fmla="*/ 2514605 h 2636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73779" h="2636498">
                <a:moveTo>
                  <a:pt x="0" y="2446025"/>
                </a:moveTo>
                <a:cubicBezTo>
                  <a:pt x="942975" y="1224920"/>
                  <a:pt x="1885950" y="3815"/>
                  <a:pt x="2857500" y="5"/>
                </a:cubicBezTo>
                <a:cubicBezTo>
                  <a:pt x="3829050" y="-3805"/>
                  <a:pt x="5322570" y="2004065"/>
                  <a:pt x="5829300" y="2423165"/>
                </a:cubicBezTo>
                <a:cubicBezTo>
                  <a:pt x="6336030" y="2842265"/>
                  <a:pt x="5897880" y="2514605"/>
                  <a:pt x="5897880" y="2514605"/>
                </a:cubicBezTo>
                <a:lnTo>
                  <a:pt x="5897880" y="2514605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8" idx="1"/>
          </p:cNvCxnSpPr>
          <p:nvPr/>
        </p:nvCxnSpPr>
        <p:spPr>
          <a:xfrm>
            <a:off x="4709160" y="3086100"/>
            <a:ext cx="15240" cy="2476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1406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2. Daerah </a:t>
            </a:r>
            <a:r>
              <a:rPr lang="en-US" dirty="0" err="1" smtClean="0"/>
              <a:t>kurve</a:t>
            </a:r>
            <a:r>
              <a:rPr lang="en-US" dirty="0" smtClean="0"/>
              <a:t> :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sumbu</a:t>
            </a:r>
            <a:r>
              <a:rPr lang="en-US" dirty="0" smtClean="0"/>
              <a:t> </a:t>
            </a:r>
            <a:r>
              <a:rPr lang="en-US" dirty="0" err="1" smtClean="0"/>
              <a:t>absis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dibabah</a:t>
            </a:r>
            <a:r>
              <a:rPr lang="en-US" dirty="0" smtClean="0"/>
              <a:t> </a:t>
            </a:r>
            <a:r>
              <a:rPr lang="en-US" dirty="0" err="1" smtClean="0"/>
              <a:t>kurve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100 %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proporsinya</a:t>
            </a:r>
            <a:r>
              <a:rPr lang="en-US" dirty="0" smtClean="0"/>
              <a:t> 1,00.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separo</a:t>
            </a:r>
            <a:r>
              <a:rPr lang="en-US" dirty="0" smtClean="0"/>
              <a:t> </a:t>
            </a:r>
            <a:r>
              <a:rPr lang="en-US" dirty="0" err="1" smtClean="0"/>
              <a:t>kurve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50 %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proporsinya</a:t>
            </a:r>
            <a:r>
              <a:rPr lang="en-US" dirty="0" smtClean="0"/>
              <a:t> 0,50</a:t>
            </a:r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kurve</a:t>
            </a:r>
            <a:r>
              <a:rPr lang="en-US" dirty="0" smtClean="0"/>
              <a:t> Normal :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kurve</a:t>
            </a:r>
            <a:r>
              <a:rPr lang="en-US" dirty="0" smtClean="0"/>
              <a:t> (</a:t>
            </a:r>
            <a:r>
              <a:rPr lang="en-US" dirty="0" err="1" smtClean="0"/>
              <a:t>Lampiran</a:t>
            </a:r>
            <a:r>
              <a:rPr lang="en-US" dirty="0" smtClean="0"/>
              <a:t>  </a:t>
            </a:r>
            <a:r>
              <a:rPr lang="en-US" dirty="0" err="1" smtClean="0"/>
              <a:t>dihalaman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cetak</a:t>
            </a:r>
            <a:r>
              <a:rPr lang="en-US" dirty="0" smtClean="0"/>
              <a:t>)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Normal </a:t>
            </a:r>
            <a:r>
              <a:rPr lang="en-US" dirty="0" err="1" smtClean="0"/>
              <a:t>Standar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234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Cara 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Z         p             </a:t>
            </a:r>
            <a:r>
              <a:rPr lang="en-US" dirty="0" err="1" smtClean="0"/>
              <a:t>p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5 %         1 %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0.00     0,000     0,000	</a:t>
            </a:r>
            <a:r>
              <a:rPr lang="en-US" dirty="0" err="1" smtClean="0"/>
              <a:t>atau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0,1            </a:t>
            </a:r>
          </a:p>
          <a:p>
            <a:pPr marL="0" indent="0">
              <a:buNone/>
            </a:pPr>
            <a:r>
              <a:rPr lang="en-US" dirty="0" smtClean="0"/>
              <a:t>0,02</a:t>
            </a:r>
          </a:p>
          <a:p>
            <a:pPr marL="0" indent="0">
              <a:buNone/>
            </a:pPr>
            <a:r>
              <a:rPr lang="en-US" dirty="0" smtClean="0"/>
              <a:t>1,00     0,3413    0,1587     </a:t>
            </a:r>
            <a:r>
              <a:rPr lang="en-US" dirty="0" err="1" smtClean="0"/>
              <a:t>atau</a:t>
            </a:r>
            <a:r>
              <a:rPr lang="en-US" dirty="0" smtClean="0"/>
              <a:t> P = 34,13 %</a:t>
            </a:r>
          </a:p>
          <a:p>
            <a:pPr marL="0" indent="0">
              <a:buNone/>
            </a:pPr>
            <a:r>
              <a:rPr lang="en-US" dirty="0" smtClean="0"/>
              <a:t>2,00</a:t>
            </a:r>
          </a:p>
          <a:p>
            <a:pPr marL="0" indent="0">
              <a:buNone/>
            </a:pPr>
            <a:r>
              <a:rPr lang="en-US" dirty="0" smtClean="0"/>
              <a:t>3,00</a:t>
            </a:r>
          </a:p>
          <a:p>
            <a:pPr marL="0" indent="0">
              <a:buNone/>
            </a:pPr>
            <a:r>
              <a:rPr lang="en-US" dirty="0" smtClean="0"/>
              <a:t>4,00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449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Pengetahuan</a:t>
            </a:r>
            <a:r>
              <a:rPr lang="en-US" dirty="0" smtClean="0"/>
              <a:t> Ciri2 </a:t>
            </a:r>
            <a:r>
              <a:rPr lang="en-US" dirty="0" err="1" smtClean="0"/>
              <a:t>Kurve</a:t>
            </a:r>
            <a:r>
              <a:rPr lang="en-US" dirty="0" smtClean="0"/>
              <a:t> Normal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persoalan-persoalan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thun</a:t>
            </a:r>
            <a:r>
              <a:rPr lang="en-US" dirty="0" smtClean="0"/>
              <a:t> 2019,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mendaptar</a:t>
            </a:r>
            <a:r>
              <a:rPr lang="en-US" dirty="0" smtClean="0"/>
              <a:t> di </a:t>
            </a:r>
            <a:r>
              <a:rPr lang="en-US" dirty="0" err="1" smtClean="0"/>
              <a:t>fak</a:t>
            </a:r>
            <a:r>
              <a:rPr lang="en-US" dirty="0" smtClean="0"/>
              <a:t>. </a:t>
            </a:r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500 org. </a:t>
            </a:r>
            <a:r>
              <a:rPr lang="en-US" dirty="0" err="1" smtClean="0"/>
              <a:t>Diketahui</a:t>
            </a:r>
            <a:r>
              <a:rPr lang="en-US" dirty="0" smtClean="0"/>
              <a:t> Rata-rata </a:t>
            </a:r>
            <a:r>
              <a:rPr lang="en-US" dirty="0" err="1" smtClean="0"/>
              <a:t>kecerdasannya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100, </a:t>
            </a:r>
            <a:r>
              <a:rPr lang="en-US" dirty="0" err="1" smtClean="0"/>
              <a:t>dan</a:t>
            </a:r>
            <a:r>
              <a:rPr lang="en-US" dirty="0" smtClean="0"/>
              <a:t> Standard </a:t>
            </a:r>
            <a:r>
              <a:rPr lang="en-US" dirty="0" err="1" smtClean="0"/>
              <a:t>Deviasi</a:t>
            </a:r>
            <a:r>
              <a:rPr lang="en-US" dirty="0" smtClean="0"/>
              <a:t> IQ 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7,5.</a:t>
            </a:r>
          </a:p>
          <a:p>
            <a:r>
              <a:rPr lang="en-US" dirty="0" err="1" smtClean="0"/>
              <a:t>Soal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Berapa</a:t>
            </a:r>
            <a:r>
              <a:rPr lang="en-US" dirty="0" smtClean="0"/>
              <a:t> org </a:t>
            </a:r>
            <a:r>
              <a:rPr lang="en-US" dirty="0" err="1" smtClean="0"/>
              <a:t>mhs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IQ 107,5 </a:t>
            </a:r>
            <a:r>
              <a:rPr lang="en-US" dirty="0" err="1" smtClean="0"/>
              <a:t>ketas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661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Berapa</a:t>
            </a:r>
            <a:r>
              <a:rPr lang="en-US" dirty="0" smtClean="0"/>
              <a:t> % </a:t>
            </a:r>
            <a:r>
              <a:rPr lang="en-US" dirty="0" err="1" smtClean="0"/>
              <a:t>mhs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IQ 90 </a:t>
            </a:r>
            <a:r>
              <a:rPr lang="en-US" dirty="0" err="1" smtClean="0"/>
              <a:t>kebawah</a:t>
            </a:r>
            <a:r>
              <a:rPr lang="en-US" dirty="0" smtClean="0"/>
              <a:t> ?</a:t>
            </a:r>
          </a:p>
          <a:p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proporsi</a:t>
            </a:r>
            <a:r>
              <a:rPr lang="en-US" dirty="0" smtClean="0"/>
              <a:t> </a:t>
            </a:r>
            <a:r>
              <a:rPr lang="en-US" dirty="0" err="1" smtClean="0"/>
              <a:t>mhs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IQ  </a:t>
            </a:r>
            <a:r>
              <a:rPr lang="en-US" dirty="0" err="1" smtClean="0"/>
              <a:t>sebesar</a:t>
            </a:r>
            <a:r>
              <a:rPr lang="en-US" dirty="0" smtClean="0"/>
              <a:t> 115 .</a:t>
            </a:r>
          </a:p>
          <a:p>
            <a:r>
              <a:rPr lang="en-US" dirty="0" err="1" smtClean="0"/>
              <a:t>Mhs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dikategorikan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10 % IQ </a:t>
            </a:r>
            <a:r>
              <a:rPr lang="en-US" dirty="0" err="1" smtClean="0"/>
              <a:t>tertinggi</a:t>
            </a:r>
            <a:r>
              <a:rPr lang="en-US" dirty="0" smtClean="0"/>
              <a:t>, </a:t>
            </a:r>
            <a:r>
              <a:rPr lang="en-US" dirty="0" err="1" smtClean="0"/>
              <a:t>hrs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IQ minimal </a:t>
            </a:r>
            <a:r>
              <a:rPr lang="en-US" dirty="0" err="1" smtClean="0"/>
              <a:t>berapa</a:t>
            </a:r>
            <a:r>
              <a:rPr lang="en-US" dirty="0" smtClean="0"/>
              <a:t> ?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Silakan</a:t>
            </a:r>
            <a:r>
              <a:rPr lang="en-US" dirty="0" smtClean="0"/>
              <a:t> </a:t>
            </a:r>
            <a:r>
              <a:rPr lang="en-US" dirty="0" err="1" smtClean="0"/>
              <a:t>dilatih</a:t>
            </a:r>
            <a:r>
              <a:rPr lang="en-US" dirty="0" smtClean="0"/>
              <a:t> </a:t>
            </a:r>
            <a:r>
              <a:rPr lang="en-US" dirty="0" err="1" smtClean="0"/>
              <a:t>dirumah</a:t>
            </a:r>
            <a:r>
              <a:rPr lang="en-US" dirty="0" smtClean="0"/>
              <a:t>. 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Bacalah</a:t>
            </a:r>
            <a:r>
              <a:rPr lang="en-US" dirty="0" smtClean="0"/>
              <a:t> </a:t>
            </a:r>
            <a:r>
              <a:rPr lang="en-US" dirty="0" err="1" smtClean="0"/>
              <a:t>subbab</a:t>
            </a:r>
            <a:r>
              <a:rPr lang="en-US" dirty="0" smtClean="0"/>
              <a:t> </a:t>
            </a:r>
            <a:r>
              <a:rPr lang="en-US" dirty="0" err="1" smtClean="0"/>
              <a:t>kurve</a:t>
            </a:r>
            <a:r>
              <a:rPr lang="en-US" smtClean="0"/>
              <a:t> Normal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417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182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Normal Curve</vt:lpstr>
      <vt:lpstr>PowerPoint Presentation</vt:lpstr>
      <vt:lpstr>PowerPoint Presentation</vt:lpstr>
      <vt:lpstr>Cara Membaca Tabel</vt:lpstr>
      <vt:lpstr>Pengetahuan Ciri2 Kurve Normal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Kurve Normal</dc:title>
  <dc:creator>USER</dc:creator>
  <cp:lastModifiedBy>UMA</cp:lastModifiedBy>
  <cp:revision>10</cp:revision>
  <dcterms:created xsi:type="dcterms:W3CDTF">2020-04-26T05:00:24Z</dcterms:created>
  <dcterms:modified xsi:type="dcterms:W3CDTF">2020-07-30T01:55:58Z</dcterms:modified>
</cp:coreProperties>
</file>