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DB78-2A7C-4C5E-B3F4-2A75E827013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994B87-0466-43FE-91D1-D896B94674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DB78-2A7C-4C5E-B3F4-2A75E827013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94B87-0466-43FE-91D1-D896B946743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A994B87-0466-43FE-91D1-D896B946743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DB78-2A7C-4C5E-B3F4-2A75E827013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DB78-2A7C-4C5E-B3F4-2A75E827013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A994B87-0466-43FE-91D1-D896B94674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DB78-2A7C-4C5E-B3F4-2A75E827013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994B87-0466-43FE-91D1-D896B946743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071DB78-2A7C-4C5E-B3F4-2A75E827013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94B87-0466-43FE-91D1-D896B94674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DB78-2A7C-4C5E-B3F4-2A75E827013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A994B87-0466-43FE-91D1-D896B946743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DB78-2A7C-4C5E-B3F4-2A75E827013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A994B87-0466-43FE-91D1-D896B94674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DB78-2A7C-4C5E-B3F4-2A75E827013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994B87-0466-43FE-91D1-D896B94674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994B87-0466-43FE-91D1-D896B946743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DB78-2A7C-4C5E-B3F4-2A75E827013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A994B87-0466-43FE-91D1-D896B946743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071DB78-2A7C-4C5E-B3F4-2A75E827013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071DB78-2A7C-4C5E-B3F4-2A75E827013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994B87-0466-43FE-91D1-D896B9467433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Types of Quantitative Research: </a:t>
            </a:r>
            <a:r>
              <a:rPr lang="en-US" dirty="0" err="1"/>
              <a:t>expost</a:t>
            </a:r>
            <a:r>
              <a:rPr lang="en-US"/>
              <a:t> facto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89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Eksploratif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eksploratif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penjejakan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pemantapan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jangkauan</a:t>
            </a:r>
            <a:r>
              <a:rPr lang="en-US" dirty="0" smtClean="0"/>
              <a:t> </a:t>
            </a:r>
            <a:r>
              <a:rPr lang="en-US" dirty="0" err="1" smtClean="0"/>
              <a:t>konseptual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eksploratif</a:t>
            </a:r>
            <a:r>
              <a:rPr lang="en-US" dirty="0" smtClean="0"/>
              <a:t> </a:t>
            </a:r>
            <a:r>
              <a:rPr lang="en-US" dirty="0" err="1" smtClean="0"/>
              <a:t>meruapakan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pendahuluan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Kerlinger</a:t>
            </a:r>
            <a:r>
              <a:rPr lang="en-US" dirty="0" smtClean="0"/>
              <a:t> (1976)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eksploratif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variabel-variabel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Meletakkan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263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Deskriftif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deskriftif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, </a:t>
            </a:r>
            <a:r>
              <a:rPr lang="en-US" dirty="0" err="1" smtClean="0"/>
              <a:t>faktual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akhurat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detail.</a:t>
            </a:r>
          </a:p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deskriftif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eksploratif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deskriftif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19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Korelasional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korelasional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ubahan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lain. </a:t>
            </a:r>
          </a:p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utamanya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meramalkan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korelasional</a:t>
            </a:r>
            <a:r>
              <a:rPr lang="en-US" dirty="0" smtClean="0"/>
              <a:t> </a:t>
            </a:r>
            <a:r>
              <a:rPr lang="en-US" dirty="0" err="1" smtClean="0"/>
              <a:t>kadang-kadang</a:t>
            </a:r>
            <a:r>
              <a:rPr lang="en-US" dirty="0" smtClean="0"/>
              <a:t>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deskriftif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ubahan-ubahan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menerangkan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meramalkan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(explanatory </a:t>
            </a:r>
            <a:r>
              <a:rPr lang="en-US" dirty="0" err="1" smtClean="0"/>
              <a:t>studien</a:t>
            </a:r>
            <a:r>
              <a:rPr lang="en-US" dirty="0" smtClean="0"/>
              <a:t> &amp; prediction studies).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157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Kausal</a:t>
            </a:r>
            <a:r>
              <a:rPr lang="en-US" dirty="0" smtClean="0"/>
              <a:t> </a:t>
            </a:r>
            <a:r>
              <a:rPr lang="en-US" dirty="0" err="1" smtClean="0"/>
              <a:t>Komparatif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Dalm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kausal</a:t>
            </a:r>
            <a:r>
              <a:rPr lang="en-US" dirty="0" smtClean="0"/>
              <a:t> </a:t>
            </a:r>
            <a:r>
              <a:rPr lang="en-US" dirty="0" err="1" smtClean="0"/>
              <a:t>komparatif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“</a:t>
            </a:r>
            <a:r>
              <a:rPr lang="en-US" dirty="0" err="1" smtClean="0"/>
              <a:t>menjejaki</a:t>
            </a:r>
            <a:r>
              <a:rPr lang="en-US" dirty="0" smtClean="0"/>
              <a:t> </a:t>
            </a:r>
            <a:r>
              <a:rPr lang="en-US" dirty="0" err="1" smtClean="0"/>
              <a:t>kebelakang</a:t>
            </a:r>
            <a:r>
              <a:rPr lang="en-US" dirty="0" smtClean="0"/>
              <a:t> , </a:t>
            </a:r>
            <a:r>
              <a:rPr lang="en-US" dirty="0" err="1" smtClean="0"/>
              <a:t>kemasa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;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mejadi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membandingkan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kausal</a:t>
            </a:r>
            <a:r>
              <a:rPr lang="en-US" dirty="0" smtClean="0"/>
              <a:t> </a:t>
            </a:r>
            <a:r>
              <a:rPr lang="en-US" dirty="0" err="1" smtClean="0"/>
              <a:t>komparatif</a:t>
            </a:r>
            <a:r>
              <a:rPr lang="en-US" dirty="0" smtClean="0"/>
              <a:t> </a:t>
            </a:r>
            <a:r>
              <a:rPr lang="en-US" dirty="0" err="1" smtClean="0"/>
              <a:t>diawali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, </a:t>
            </a:r>
            <a:r>
              <a:rPr lang="en-US" dirty="0" err="1" smtClean="0"/>
              <a:t>efek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nkonsekuensi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Kadang-kadang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eksperimen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184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(Action Research)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orang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target group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keterampilanbaru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orng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penerangan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diawali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, </a:t>
            </a:r>
            <a:r>
              <a:rPr lang="en-US" dirty="0" err="1" smtClean="0"/>
              <a:t>tindakan</a:t>
            </a:r>
            <a:r>
              <a:rPr lang="en-US" dirty="0" smtClean="0"/>
              <a:t>, </a:t>
            </a:r>
            <a:r>
              <a:rPr lang="en-US" dirty="0" err="1" smtClean="0"/>
              <a:t>observasi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refleksi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913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Eksperimen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eksperimen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satu-satunya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akurat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lain,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ayam</a:t>
            </a:r>
            <a:r>
              <a:rPr lang="en-US" dirty="0" smtClean="0"/>
              <a:t> </a:t>
            </a:r>
            <a:r>
              <a:rPr lang="en-US" dirty="0" err="1" smtClean="0"/>
              <a:t>petelur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Jenis2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eksperimen</a:t>
            </a:r>
            <a:r>
              <a:rPr lang="en-US" dirty="0" smtClean="0"/>
              <a:t> :</a:t>
            </a:r>
          </a:p>
          <a:p>
            <a:r>
              <a:rPr lang="en-US" dirty="0" smtClean="0"/>
              <a:t>1. Pre=Experiment</a:t>
            </a:r>
          </a:p>
          <a:p>
            <a:r>
              <a:rPr lang="en-US" dirty="0" smtClean="0"/>
              <a:t>2. Quasi Experiment</a:t>
            </a:r>
          </a:p>
          <a:p>
            <a:r>
              <a:rPr lang="en-US" dirty="0" err="1" smtClean="0"/>
              <a:t>Tru</a:t>
            </a:r>
            <a:r>
              <a:rPr lang="en-US" dirty="0" smtClean="0"/>
              <a:t>-Experiment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831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(developmental </a:t>
            </a:r>
            <a:r>
              <a:rPr lang="en-US" dirty="0" err="1" smtClean="0"/>
              <a:t>reseach</a:t>
            </a:r>
            <a:r>
              <a:rPr lang="en-US" dirty="0" smtClean="0"/>
              <a:t>)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menyelidiki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wsktu</a:t>
            </a:r>
            <a:r>
              <a:rPr lang="en-US" dirty="0" smtClean="0"/>
              <a:t>.</a:t>
            </a:r>
          </a:p>
          <a:p>
            <a:r>
              <a:rPr lang="en-US" dirty="0" smtClean="0"/>
              <a:t>Isaac &amp; Michael (1980)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smtClean="0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4495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81</TotalTime>
  <Words>460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Georgia</vt:lpstr>
      <vt:lpstr>Wingdings</vt:lpstr>
      <vt:lpstr>Wingdings 2</vt:lpstr>
      <vt:lpstr>Civic</vt:lpstr>
      <vt:lpstr>Types of Quantitative Research: expost facto</vt:lpstr>
      <vt:lpstr>Penelitian Eksploratif</vt:lpstr>
      <vt:lpstr>Penelitian Deskriftif</vt:lpstr>
      <vt:lpstr>Penelitian Korelasional</vt:lpstr>
      <vt:lpstr>Penelitian Kausal Komparatif</vt:lpstr>
      <vt:lpstr>Penelitian Tindakan (Action Research)</vt:lpstr>
      <vt:lpstr>Penelitian Eksperimen</vt:lpstr>
      <vt:lpstr>Penelitian Pengembangan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Jenis-Jenis Penelitian Kuantitatif : expost facto</dc:title>
  <dc:creator>USER</dc:creator>
  <cp:lastModifiedBy>UMA</cp:lastModifiedBy>
  <cp:revision>12</cp:revision>
  <dcterms:created xsi:type="dcterms:W3CDTF">2020-01-24T08:44:06Z</dcterms:created>
  <dcterms:modified xsi:type="dcterms:W3CDTF">2020-07-30T01:56:41Z</dcterms:modified>
</cp:coreProperties>
</file>