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9" r:id="rId3"/>
    <p:sldId id="27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8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7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3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5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0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81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2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7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6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0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8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BDC90-638E-4B9D-BEBD-B02306ECB44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B3151-18FD-41AF-971E-FC4D81F5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0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Buatkan</a:t>
            </a:r>
            <a:r>
              <a:rPr lang="en-US" dirty="0" smtClean="0"/>
              <a:t> outline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Temukan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endParaRPr lang="en-US" dirty="0" smtClean="0"/>
          </a:p>
          <a:p>
            <a:r>
              <a:rPr lang="en-US" dirty="0" err="1" smtClean="0"/>
              <a:t>Rincikan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endParaRPr lang="en-US" dirty="0" smtClean="0"/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582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 smtClean="0"/>
              <a:t>Kesabaran</a:t>
            </a:r>
            <a:r>
              <a:rPr lang="en-US" dirty="0" smtClean="0"/>
              <a:t>….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 smtClean="0"/>
              <a:t>Kepekaan</a:t>
            </a:r>
            <a:r>
              <a:rPr lang="en-US" dirty="0" smtClean="0"/>
              <a:t>….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 smtClean="0"/>
              <a:t>Responsivitas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 smtClean="0"/>
              <a:t>Heterosexsual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5. Gaya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….</a:t>
            </a:r>
            <a:endParaRPr lang="en-US" dirty="0"/>
          </a:p>
          <a:p>
            <a:r>
              <a:rPr lang="en-US" dirty="0"/>
              <a:t>6. </a:t>
            </a:r>
            <a:r>
              <a:rPr lang="en-US" dirty="0" err="1" smtClean="0"/>
              <a:t>Keberanian</a:t>
            </a:r>
            <a:r>
              <a:rPr lang="en-US" dirty="0" smtClean="0"/>
              <a:t>…..</a:t>
            </a:r>
          </a:p>
          <a:p>
            <a:r>
              <a:rPr lang="en-US" dirty="0" smtClean="0"/>
              <a:t>…. </a:t>
            </a:r>
            <a:r>
              <a:rPr lang="en-US" dirty="0" err="1" smtClean="0"/>
              <a:t>Silakan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06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Judul</a:t>
            </a:r>
            <a:r>
              <a:rPr lang="en-US" dirty="0" smtClean="0"/>
              <a:t> 2 </a:t>
            </a:r>
            <a:r>
              <a:rPr lang="en-US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Kesabaran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r>
              <a:rPr lang="en-US" dirty="0" smtClean="0"/>
              <a:t>….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seksual</a:t>
            </a:r>
            <a:r>
              <a:rPr lang="en-US" dirty="0" smtClean="0"/>
              <a:t>….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tahan</a:t>
            </a:r>
            <a:r>
              <a:rPr lang="en-US" dirty="0" smtClean="0"/>
              <a:t> stress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sensitivitas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err="1"/>
              <a:t>d</a:t>
            </a:r>
            <a:r>
              <a:rPr lang="en-US" dirty="0" err="1" smtClean="0"/>
              <a:t>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4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Microsoft word</a:t>
            </a:r>
          </a:p>
          <a:p>
            <a:r>
              <a:rPr lang="en-US" dirty="0" err="1" smtClean="0"/>
              <a:t>Spasi</a:t>
            </a:r>
            <a:r>
              <a:rPr lang="en-US" dirty="0" smtClean="0"/>
              <a:t> :  2 </a:t>
            </a:r>
          </a:p>
          <a:p>
            <a:r>
              <a:rPr lang="en-US" dirty="0" smtClean="0"/>
              <a:t>Size : 12</a:t>
            </a:r>
          </a:p>
          <a:p>
            <a:r>
              <a:rPr lang="en-US" dirty="0" err="1" smtClean="0"/>
              <a:t>Huruf</a:t>
            </a:r>
            <a:r>
              <a:rPr lang="en-US" dirty="0" smtClean="0"/>
              <a:t> : Times New Roman</a:t>
            </a:r>
          </a:p>
          <a:p>
            <a:r>
              <a:rPr lang="en-US" dirty="0" err="1" smtClean="0"/>
              <a:t>Halaman</a:t>
            </a:r>
            <a:r>
              <a:rPr lang="en-US" dirty="0" smtClean="0"/>
              <a:t>: min. 3 </a:t>
            </a:r>
            <a:r>
              <a:rPr lang="en-US" dirty="0" err="1" smtClean="0"/>
              <a:t>hal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   max. 7 </a:t>
            </a:r>
            <a:r>
              <a:rPr lang="en-US" dirty="0" err="1" smtClean="0"/>
              <a:t>hal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Kumpulkan</a:t>
            </a:r>
            <a:r>
              <a:rPr lang="en-US" dirty="0" smtClean="0"/>
              <a:t> soft copy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16 </a:t>
            </a:r>
            <a:r>
              <a:rPr lang="en-US" dirty="0" err="1" smtClean="0"/>
              <a:t>april</a:t>
            </a:r>
            <a:r>
              <a:rPr lang="en-US" dirty="0" smtClean="0"/>
              <a:t> , </a:t>
            </a:r>
            <a:r>
              <a:rPr lang="en-US" dirty="0" err="1" smtClean="0"/>
              <a:t>terakhir</a:t>
            </a:r>
            <a:r>
              <a:rPr lang="en-US" smtClean="0"/>
              <a:t> jam 17.00.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785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113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Individual assignments</vt:lpstr>
      <vt:lpstr>Contoh Judul Satu Variabel</vt:lpstr>
      <vt:lpstr>Judul 2 variabel</vt:lpstr>
      <vt:lpstr>Ketentuan Penulisan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creator>USER</dc:creator>
  <cp:lastModifiedBy>UMA</cp:lastModifiedBy>
  <cp:revision>24</cp:revision>
  <dcterms:created xsi:type="dcterms:W3CDTF">2020-02-05T11:28:10Z</dcterms:created>
  <dcterms:modified xsi:type="dcterms:W3CDTF">2020-07-30T01:57:59Z</dcterms:modified>
</cp:coreProperties>
</file>