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97901B2-7BA9-4015-9201-A72694214AD4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257DE49-4FE1-42E2-9139-A1CBECA255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533401"/>
            <a:ext cx="6629400" cy="1600199"/>
          </a:xfrm>
        </p:spPr>
        <p:txBody>
          <a:bodyPr/>
          <a:lstStyle/>
          <a:p>
            <a:r>
              <a:rPr lang="en-US"/>
              <a:t>Research Hypothesis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154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Hipotesa</a:t>
            </a:r>
            <a:r>
              <a:rPr lang="en-US" dirty="0" smtClean="0"/>
              <a:t> : </a:t>
            </a:r>
            <a:r>
              <a:rPr lang="en-US" dirty="0" err="1" smtClean="0"/>
              <a:t>stelling</a:t>
            </a:r>
            <a:r>
              <a:rPr lang="en-US" dirty="0" smtClean="0"/>
              <a:t>, </a:t>
            </a:r>
            <a:r>
              <a:rPr lang="en-US" dirty="0" err="1" smtClean="0"/>
              <a:t>patokan</a:t>
            </a:r>
            <a:r>
              <a:rPr lang="en-US" dirty="0" smtClean="0"/>
              <a:t>, </a:t>
            </a:r>
            <a:r>
              <a:rPr lang="en-US" dirty="0" err="1" smtClean="0"/>
              <a:t>pendirian</a:t>
            </a:r>
            <a:endParaRPr lang="en-US" dirty="0" smtClean="0"/>
          </a:p>
          <a:p>
            <a:r>
              <a:rPr lang="en-US" dirty="0" err="1" smtClean="0"/>
              <a:t>Juga</a:t>
            </a:r>
            <a:r>
              <a:rPr lang="en-US" dirty="0"/>
              <a:t> </a:t>
            </a:r>
            <a:r>
              <a:rPr lang="en-US" dirty="0" smtClean="0"/>
              <a:t>      : </a:t>
            </a:r>
            <a:r>
              <a:rPr lang="en-US" dirty="0" err="1" smtClean="0"/>
              <a:t>onderstelling</a:t>
            </a:r>
            <a:r>
              <a:rPr lang="en-US" dirty="0" smtClean="0"/>
              <a:t>, </a:t>
            </a:r>
            <a:r>
              <a:rPr lang="en-US" dirty="0" err="1" smtClean="0"/>
              <a:t>persangkalan</a:t>
            </a:r>
            <a:r>
              <a:rPr lang="en-US" dirty="0" smtClean="0"/>
              <a:t>,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kebenarannya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hipotesa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,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diuji</a:t>
            </a:r>
            <a:r>
              <a:rPr lang="en-US" dirty="0" smtClean="0"/>
              <a:t> </a:t>
            </a:r>
            <a:r>
              <a:rPr lang="en-US" dirty="0" err="1" smtClean="0"/>
              <a:t>kebenarannya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research.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082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Perlakuan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Hiptesa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diuji</a:t>
            </a:r>
            <a:r>
              <a:rPr lang="en-US" dirty="0" smtClean="0"/>
              <a:t> </a:t>
            </a:r>
            <a:r>
              <a:rPr lang="en-US" dirty="0" err="1" smtClean="0"/>
              <a:t>kebenarannya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perl;akuan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hipotesisi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 </a:t>
            </a:r>
            <a:r>
              <a:rPr lang="en-US" dirty="0" err="1" smtClean="0"/>
              <a:t>ataumungkin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endParaRPr lang="en-US" dirty="0" smtClean="0"/>
          </a:p>
          <a:p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faktanya</a:t>
            </a:r>
            <a:r>
              <a:rPr lang="en-US" dirty="0" smtClean="0"/>
              <a:t> </a:t>
            </a:r>
            <a:r>
              <a:rPr lang="en-US" dirty="0" err="1" smtClean="0"/>
              <a:t>menyangkal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Hipotesa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faktanya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kebenarannya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351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penolakan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hipotesa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r>
              <a:rPr lang="en-US" dirty="0" smtClean="0"/>
              <a:t> data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911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Hipotesa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statement,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kalimat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penukung</a:t>
            </a:r>
            <a:r>
              <a:rPr lang="en-US" dirty="0" smtClean="0"/>
              <a:t> </a:t>
            </a:r>
            <a:r>
              <a:rPr lang="en-US" dirty="0" err="1" smtClean="0"/>
              <a:t>timbulnya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prostitusi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ayam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menjangkitkan</a:t>
            </a:r>
            <a:r>
              <a:rPr lang="en-US" dirty="0" smtClean="0"/>
              <a:t> virus corona ?</a:t>
            </a:r>
          </a:p>
          <a:p>
            <a:r>
              <a:rPr lang="en-US" dirty="0" err="1" smtClean="0"/>
              <a:t>Hindarilah</a:t>
            </a:r>
            <a:r>
              <a:rPr lang="en-US" dirty="0" smtClean="0"/>
              <a:t>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781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dibedakan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Hipotesis</a:t>
            </a:r>
            <a:r>
              <a:rPr lang="en-US" dirty="0" smtClean="0"/>
              <a:t> Mayor</a:t>
            </a:r>
          </a:p>
          <a:p>
            <a:r>
              <a:rPr lang="en-US" dirty="0" err="1" smtClean="0"/>
              <a:t>Hipotesis</a:t>
            </a:r>
            <a:r>
              <a:rPr lang="en-US" dirty="0" smtClean="0"/>
              <a:t> Minor</a:t>
            </a:r>
          </a:p>
          <a:p>
            <a:endParaRPr lang="en-US" dirty="0"/>
          </a:p>
          <a:p>
            <a:r>
              <a:rPr lang="en-US" dirty="0" err="1" smtClean="0"/>
              <a:t>Hipotesis</a:t>
            </a:r>
            <a:r>
              <a:rPr lang="en-US" dirty="0" smtClean="0"/>
              <a:t> mayor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(</a:t>
            </a:r>
            <a:r>
              <a:rPr lang="en-US" dirty="0" err="1" smtClean="0"/>
              <a:t>hipotesis</a:t>
            </a:r>
            <a:r>
              <a:rPr lang="en-US" dirty="0" smtClean="0"/>
              <a:t> minor).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hakekat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minor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mayor.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Mis</a:t>
            </a:r>
            <a:r>
              <a:rPr lang="en-US" dirty="0" smtClean="0"/>
              <a:t> :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   </a:t>
            </a:r>
          </a:p>
          <a:p>
            <a:pPr marL="114300" indent="0"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/>
              <a:t>kejahatan</a:t>
            </a:r>
            <a:r>
              <a:rPr lang="en-US" dirty="0" smtClean="0"/>
              <a:t> (</a:t>
            </a:r>
            <a:r>
              <a:rPr lang="en-US" dirty="0" err="1" smtClean="0"/>
              <a:t>Hip,Mayor</a:t>
            </a:r>
            <a:r>
              <a:rPr lang="en-US" dirty="0" smtClean="0"/>
              <a:t>)</a:t>
            </a:r>
          </a:p>
          <a:p>
            <a:r>
              <a:rPr lang="en-US" dirty="0" smtClean="0"/>
              <a:t>Ada </a:t>
            </a:r>
            <a:r>
              <a:rPr lang="en-US" dirty="0" err="1" smtClean="0"/>
              <a:t>relasi</a:t>
            </a:r>
            <a:r>
              <a:rPr lang="en-US" dirty="0" smtClean="0"/>
              <a:t> ant. </a:t>
            </a:r>
            <a:r>
              <a:rPr lang="en-US" dirty="0" err="1" smtClean="0"/>
              <a:t>kemiskinan</a:t>
            </a:r>
            <a:r>
              <a:rPr lang="en-US" dirty="0" smtClean="0"/>
              <a:t>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perampokan</a:t>
            </a:r>
            <a:endParaRPr lang="en-US" dirty="0" smtClean="0"/>
          </a:p>
          <a:p>
            <a:r>
              <a:rPr lang="en-US" dirty="0" err="1" smtClean="0"/>
              <a:t>Kejahatan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org2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endParaRPr lang="en-US" dirty="0" smtClean="0"/>
          </a:p>
          <a:p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&amp; </a:t>
            </a:r>
            <a:r>
              <a:rPr lang="en-US" dirty="0" err="1" smtClean="0"/>
              <a:t>penipuan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hub. </a:t>
            </a:r>
            <a:r>
              <a:rPr lang="en-US" dirty="0" err="1" smtClean="0"/>
              <a:t>Searah</a:t>
            </a:r>
            <a:r>
              <a:rPr lang="en-US" dirty="0" smtClean="0"/>
              <a:t> (</a:t>
            </a:r>
            <a:r>
              <a:rPr lang="en-US" dirty="0" err="1" smtClean="0"/>
              <a:t>H.Min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99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(Ha)</a:t>
            </a:r>
          </a:p>
          <a:p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Nihil</a:t>
            </a:r>
            <a:r>
              <a:rPr lang="en-US" dirty="0" smtClean="0"/>
              <a:t> (Ho)</a:t>
            </a:r>
          </a:p>
          <a:p>
            <a:endParaRPr lang="en-US" dirty="0" smtClean="0"/>
          </a:p>
          <a:p>
            <a:r>
              <a:rPr lang="en-US" dirty="0" err="1" smtClean="0"/>
              <a:t>Hiptesa</a:t>
            </a:r>
            <a:r>
              <a:rPr lang="en-US" dirty="0" smtClean="0"/>
              <a:t> </a:t>
            </a:r>
            <a:r>
              <a:rPr lang="en-US" dirty="0" err="1" smtClean="0"/>
              <a:t>nihil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mengetest</a:t>
            </a:r>
            <a:r>
              <a:rPr lang="en-US" dirty="0" smtClean="0"/>
              <a:t> </a:t>
            </a:r>
            <a:r>
              <a:rPr lang="en-US" dirty="0" err="1" smtClean="0"/>
              <a:t>datanya</a:t>
            </a:r>
            <a:r>
              <a:rPr lang="en-US" dirty="0" smtClean="0"/>
              <a:t> 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dirobah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nihil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.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hakekat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 </a:t>
            </a:r>
            <a:endParaRPr lang="en-US" dirty="0"/>
          </a:p>
          <a:p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nihil</a:t>
            </a:r>
            <a:r>
              <a:rPr lang="en-US" dirty="0" smtClean="0"/>
              <a:t> : </a:t>
            </a:r>
            <a:r>
              <a:rPr lang="en-US" dirty="0" err="1" smtClean="0"/>
              <a:t>hipotesa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wanita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inteligensinya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IQ </a:t>
            </a:r>
            <a:r>
              <a:rPr lang="en-US" dirty="0" err="1" smtClean="0"/>
              <a:t>wanita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IQ </a:t>
            </a:r>
            <a:r>
              <a:rPr lang="en-US" dirty="0" err="1" smtClean="0"/>
              <a:t>pria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324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 = kira2  3,396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melewati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 5 % </a:t>
            </a:r>
            <a:r>
              <a:rPr lang="en-US" dirty="0" err="1" smtClean="0"/>
              <a:t>yaitu</a:t>
            </a:r>
            <a:r>
              <a:rPr lang="en-US" dirty="0" smtClean="0"/>
              <a:t> kira2  3,182.  </a:t>
            </a:r>
            <a:r>
              <a:rPr lang="en-US" dirty="0" err="1" smtClean="0"/>
              <a:t>Jelasnya</a:t>
            </a:r>
            <a:r>
              <a:rPr lang="en-US" dirty="0" smtClean="0"/>
              <a:t>, agar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5 % , </a:t>
            </a:r>
            <a:r>
              <a:rPr lang="en-US" dirty="0" err="1" smtClean="0"/>
              <a:t>nilai</a:t>
            </a:r>
            <a:r>
              <a:rPr lang="en-US" dirty="0" smtClean="0"/>
              <a:t> t </a:t>
            </a:r>
            <a:r>
              <a:rPr lang="en-US" dirty="0" err="1" smtClean="0"/>
              <a:t>hrs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3,182,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hipotesa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B, </a:t>
            </a:r>
            <a:r>
              <a:rPr lang="en-US" dirty="0" err="1" smtClean="0"/>
              <a:t>ditolak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5 %.</a:t>
            </a:r>
          </a:p>
          <a:p>
            <a:r>
              <a:rPr lang="en-US" dirty="0" err="1" smtClean="0"/>
              <a:t>Kesimpulannya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efektivitas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 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B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bimbingan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237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263</TotalTime>
  <Words>399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Century Gothic</vt:lpstr>
      <vt:lpstr>Apothecary</vt:lpstr>
      <vt:lpstr>Research Hypothesis</vt:lpstr>
      <vt:lpstr>Pengertian</vt:lpstr>
      <vt:lpstr>Perlakuan</vt:lpstr>
      <vt:lpstr>PowerPoint Presentation</vt:lpstr>
      <vt:lpstr>PowerPoint Presentation</vt:lpstr>
      <vt:lpstr>Bentuk </vt:lpstr>
      <vt:lpstr>PowerPoint Presentation</vt:lpstr>
      <vt:lpstr>contoh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Hipotesis Penelitian</dc:title>
  <dc:creator>USER</dc:creator>
  <cp:lastModifiedBy>UMA</cp:lastModifiedBy>
  <cp:revision>14</cp:revision>
  <dcterms:created xsi:type="dcterms:W3CDTF">2020-01-24T08:35:59Z</dcterms:created>
  <dcterms:modified xsi:type="dcterms:W3CDTF">2020-07-30T02:06:25Z</dcterms:modified>
</cp:coreProperties>
</file>