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6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2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1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6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8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9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6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3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9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082-3DBD-4BAA-B59D-7D4265A5406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37C59-5D96-402A-8C15-6D1B1598A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>
            <a:normAutofit/>
          </a:bodyPr>
          <a:lstStyle/>
          <a:p>
            <a:r>
              <a:rPr lang="en-US" sz="3600" dirty="0"/>
              <a:t>In order to study the calculation of Location </a:t>
            </a:r>
            <a:r>
              <a:rPr lang="en-US" sz="3600" dirty="0" err="1"/>
              <a:t>Gajala</a:t>
            </a:r>
            <a:r>
              <a:rPr lang="en-US" sz="3600" dirty="0"/>
              <a:t> Measurement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2971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smtClean="0"/>
              <a:t>Kwartil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Desil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Persentil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Persentil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9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In order to study the calculation of Location Gajala Measurement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Supaya dipelajari penghitungannya Pengukuran Gajala Letak</dc:title>
  <dc:creator>USER</dc:creator>
  <cp:lastModifiedBy>UMA</cp:lastModifiedBy>
  <cp:revision>2</cp:revision>
  <dcterms:created xsi:type="dcterms:W3CDTF">2020-03-30T00:17:28Z</dcterms:created>
  <dcterms:modified xsi:type="dcterms:W3CDTF">2020-07-30T02:07:18Z</dcterms:modified>
</cp:coreProperties>
</file>