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BF84F-F83A-4BF1-8FF6-72C8D4DF1F9D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A42BC-C24B-4E2D-A07F-BD452072E2D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BF84F-F83A-4BF1-8FF6-72C8D4DF1F9D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A42BC-C24B-4E2D-A07F-BD452072E2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BF84F-F83A-4BF1-8FF6-72C8D4DF1F9D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A42BC-C24B-4E2D-A07F-BD452072E2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BF84F-F83A-4BF1-8FF6-72C8D4DF1F9D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A42BC-C24B-4E2D-A07F-BD452072E2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BF84F-F83A-4BF1-8FF6-72C8D4DF1F9D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C09A42BC-C24B-4E2D-A07F-BD452072E2D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BF84F-F83A-4BF1-8FF6-72C8D4DF1F9D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A42BC-C24B-4E2D-A07F-BD452072E2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BF84F-F83A-4BF1-8FF6-72C8D4DF1F9D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A42BC-C24B-4E2D-A07F-BD452072E2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BF84F-F83A-4BF1-8FF6-72C8D4DF1F9D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A42BC-C24B-4E2D-A07F-BD452072E2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BF84F-F83A-4BF1-8FF6-72C8D4DF1F9D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A42BC-C24B-4E2D-A07F-BD452072E2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BF84F-F83A-4BF1-8FF6-72C8D4DF1F9D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A42BC-C24B-4E2D-A07F-BD452072E2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BF84F-F83A-4BF1-8FF6-72C8D4DF1F9D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A42BC-C24B-4E2D-A07F-BD452072E2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D8BF84F-F83A-4BF1-8FF6-72C8D4DF1F9D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09A42BC-C24B-4E2D-A07F-BD452072E2DF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Research Theory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Mulia</a:t>
            </a:r>
            <a:r>
              <a:rPr lang="en-US" dirty="0" smtClean="0"/>
              <a:t> </a:t>
            </a:r>
            <a:r>
              <a:rPr lang="en-US" dirty="0" err="1" smtClean="0"/>
              <a:t>Sregar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063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ditemukan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proses </a:t>
            </a:r>
            <a:r>
              <a:rPr lang="en-US" dirty="0" err="1" smtClean="0"/>
              <a:t>penelitian</a:t>
            </a:r>
            <a:r>
              <a:rPr lang="en-US" dirty="0" smtClean="0"/>
              <a:t> (</a:t>
            </a:r>
            <a:r>
              <a:rPr lang="en-US" dirty="0" err="1" smtClean="0"/>
              <a:t>kuantitatif</a:t>
            </a:r>
            <a:r>
              <a:rPr lang="en-US" dirty="0" smtClean="0"/>
              <a:t>)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teori-teori</a:t>
            </a:r>
            <a:r>
              <a:rPr lang="en-US" dirty="0" smtClean="0"/>
              <a:t>, </a:t>
            </a:r>
            <a:r>
              <a:rPr lang="en-US" dirty="0" err="1" smtClean="0"/>
              <a:t>konsep-konsep</a:t>
            </a:r>
            <a:r>
              <a:rPr lang="en-US" dirty="0" smtClean="0"/>
              <a:t>, </a:t>
            </a:r>
            <a:r>
              <a:rPr lang="en-US" dirty="0" err="1" smtClean="0"/>
              <a:t>generalisasi-generalisasi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dijadikan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landasan</a:t>
            </a:r>
            <a:r>
              <a:rPr lang="en-US" dirty="0" smtClean="0"/>
              <a:t> </a:t>
            </a:r>
            <a:r>
              <a:rPr lang="en-US" dirty="0" err="1" smtClean="0"/>
              <a:t>teoritis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Landasan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ditegakkan</a:t>
            </a:r>
            <a:r>
              <a:rPr lang="en-US" dirty="0" smtClean="0"/>
              <a:t> agar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kokoh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sekedar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coba-coba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797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Defenisi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seperangkat</a:t>
            </a:r>
            <a:r>
              <a:rPr lang="en-US" dirty="0" smtClean="0"/>
              <a:t> </a:t>
            </a:r>
            <a:r>
              <a:rPr lang="en-US" dirty="0" err="1" smtClean="0"/>
              <a:t>kontruk</a:t>
            </a:r>
            <a:r>
              <a:rPr lang="en-US" dirty="0" smtClean="0"/>
              <a:t> (</a:t>
            </a:r>
            <a:r>
              <a:rPr lang="en-US" dirty="0" err="1" smtClean="0"/>
              <a:t>jonse</a:t>
            </a:r>
            <a:r>
              <a:rPr lang="en-US" dirty="0" smtClean="0"/>
              <a:t>), </a:t>
            </a:r>
            <a:r>
              <a:rPr lang="en-US" dirty="0" err="1" smtClean="0"/>
              <a:t>defenisi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proposisi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berfungsi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fenomena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sistematik</a:t>
            </a:r>
            <a:r>
              <a:rPr lang="en-US" dirty="0" smtClean="0"/>
              <a:t>,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spesifikasi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dpt</a:t>
            </a:r>
            <a:r>
              <a:rPr lang="en-US" dirty="0" smtClean="0"/>
              <a:t> </a:t>
            </a:r>
            <a:r>
              <a:rPr lang="en-US" dirty="0" err="1" smtClean="0"/>
              <a:t>berguna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meramalkan</a:t>
            </a:r>
            <a:r>
              <a:rPr lang="en-US" dirty="0" smtClean="0"/>
              <a:t> </a:t>
            </a:r>
            <a:r>
              <a:rPr lang="en-US" dirty="0" err="1" smtClean="0"/>
              <a:t>fenomena</a:t>
            </a:r>
            <a:r>
              <a:rPr lang="en-US" dirty="0" smtClean="0"/>
              <a:t>. (</a:t>
            </a:r>
            <a:r>
              <a:rPr lang="en-US" dirty="0" err="1" smtClean="0"/>
              <a:t>Neumen</a:t>
            </a:r>
            <a:r>
              <a:rPr lang="en-US" dirty="0" smtClean="0"/>
              <a:t>, 2003).</a:t>
            </a:r>
          </a:p>
          <a:p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,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melukiskan</a:t>
            </a:r>
            <a:r>
              <a:rPr lang="en-US" dirty="0" smtClean="0"/>
              <a:t>, </a:t>
            </a:r>
            <a:r>
              <a:rPr lang="en-US" dirty="0" err="1" smtClean="0"/>
              <a:t>menerangkan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meramalkan</a:t>
            </a:r>
            <a:r>
              <a:rPr lang="en-US" dirty="0" smtClean="0"/>
              <a:t> </a:t>
            </a:r>
            <a:r>
              <a:rPr lang="en-US" dirty="0" err="1" smtClean="0"/>
              <a:t>gejala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Haditono</a:t>
            </a:r>
            <a:r>
              <a:rPr lang="en-US" dirty="0" smtClean="0"/>
              <a:t>, 1999)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561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3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en-US" dirty="0" err="1" smtClean="0"/>
              <a:t>Menjelaskan</a:t>
            </a:r>
            <a:r>
              <a:rPr lang="en-US" dirty="0" smtClean="0"/>
              <a:t> (</a:t>
            </a:r>
            <a:r>
              <a:rPr lang="en-US" dirty="0" err="1" smtClean="0"/>
              <a:t>eksplanation</a:t>
            </a:r>
            <a:r>
              <a:rPr lang="en-US" dirty="0" smtClean="0"/>
              <a:t>)</a:t>
            </a:r>
          </a:p>
          <a:p>
            <a:r>
              <a:rPr lang="en-US" dirty="0" smtClean="0"/>
              <a:t>2. </a:t>
            </a:r>
            <a:r>
              <a:rPr lang="en-US" dirty="0" err="1" smtClean="0"/>
              <a:t>Meramalkan</a:t>
            </a:r>
            <a:r>
              <a:rPr lang="en-US" dirty="0" smtClean="0"/>
              <a:t> (prediction)</a:t>
            </a:r>
          </a:p>
          <a:p>
            <a:r>
              <a:rPr lang="en-US" dirty="0" smtClean="0"/>
              <a:t>3. </a:t>
            </a:r>
            <a:r>
              <a:rPr lang="en-US" dirty="0" err="1" smtClean="0"/>
              <a:t>Pengendalian</a:t>
            </a:r>
            <a:r>
              <a:rPr lang="en-US" dirty="0" smtClean="0"/>
              <a:t> (Control)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709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menguasai</a:t>
            </a:r>
            <a:r>
              <a:rPr lang="en-US" dirty="0" smtClean="0"/>
              <a:t> </a:t>
            </a:r>
            <a:r>
              <a:rPr lang="en-US" dirty="0" err="1" smtClean="0"/>
              <a:t>teori-teori</a:t>
            </a:r>
            <a:r>
              <a:rPr lang="en-US" dirty="0" smtClean="0"/>
              <a:t> </a:t>
            </a:r>
            <a:r>
              <a:rPr lang="en-US" dirty="0" err="1" smtClean="0"/>
              <a:t>ilmiah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argumentasi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keran</a:t>
            </a:r>
            <a:r>
              <a:rPr lang="en-US" dirty="0" smtClean="0"/>
              <a:t> </a:t>
            </a:r>
            <a:r>
              <a:rPr lang="en-US" dirty="0" err="1" smtClean="0"/>
              <a:t>gka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membuahkan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 smtClean="0"/>
              <a:t>Kriteria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agar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meyekinkan</a:t>
            </a:r>
            <a:r>
              <a:rPr lang="en-US" dirty="0" smtClean="0"/>
              <a:t> </a:t>
            </a:r>
            <a:r>
              <a:rPr lang="en-US" dirty="0" err="1" smtClean="0"/>
              <a:t>sesama</a:t>
            </a:r>
            <a:r>
              <a:rPr lang="en-US" dirty="0" smtClean="0"/>
              <a:t> </a:t>
            </a:r>
            <a:r>
              <a:rPr lang="en-US" dirty="0" err="1" smtClean="0"/>
              <a:t>ilmuan</a:t>
            </a:r>
            <a:r>
              <a:rPr lang="en-US" dirty="0" smtClean="0"/>
              <a:t>,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alur-alur</a:t>
            </a:r>
            <a:r>
              <a:rPr lang="en-US" dirty="0" smtClean="0"/>
              <a:t> </a:t>
            </a:r>
            <a:r>
              <a:rPr lang="en-US" dirty="0" err="1" smtClean="0"/>
              <a:t>pikiran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logis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berpikir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membuahkan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550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Langkah2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dpt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Pendeskripsian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1. </a:t>
            </a:r>
            <a:r>
              <a:rPr lang="en-US" dirty="0" err="1" smtClean="0"/>
              <a:t>Tetapkan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diteliti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variabelnya</a:t>
            </a:r>
            <a:r>
              <a:rPr lang="en-US" dirty="0" smtClean="0"/>
              <a:t>.</a:t>
            </a:r>
          </a:p>
          <a:p>
            <a:r>
              <a:rPr lang="en-US" dirty="0" smtClean="0"/>
              <a:t>2. </a:t>
            </a:r>
            <a:r>
              <a:rPr lang="en-US" dirty="0" err="1" smtClean="0"/>
              <a:t>Cari</a:t>
            </a:r>
            <a:r>
              <a:rPr lang="en-US" dirty="0" smtClean="0"/>
              <a:t> </a:t>
            </a:r>
            <a:r>
              <a:rPr lang="en-US" dirty="0" err="1" smtClean="0"/>
              <a:t>sumber-sumber</a:t>
            </a:r>
            <a:r>
              <a:rPr lang="en-US" dirty="0" smtClean="0"/>
              <a:t> </a:t>
            </a:r>
            <a:r>
              <a:rPr lang="en-US" dirty="0" err="1" smtClean="0"/>
              <a:t>bacaan</a:t>
            </a:r>
            <a:r>
              <a:rPr lang="en-US" dirty="0" smtClean="0"/>
              <a:t> (</a:t>
            </a:r>
            <a:r>
              <a:rPr lang="en-US" dirty="0" err="1" smtClean="0"/>
              <a:t>buku</a:t>
            </a:r>
            <a:r>
              <a:rPr lang="en-US" dirty="0" smtClean="0"/>
              <a:t>, </a:t>
            </a:r>
            <a:r>
              <a:rPr lang="en-US" dirty="0" err="1" smtClean="0"/>
              <a:t>kamus</a:t>
            </a:r>
            <a:r>
              <a:rPr lang="en-US" dirty="0" smtClean="0"/>
              <a:t>, </a:t>
            </a:r>
            <a:r>
              <a:rPr lang="en-US" dirty="0" err="1" smtClean="0"/>
              <a:t>eksiklopedia</a:t>
            </a:r>
            <a:r>
              <a:rPr lang="en-US" dirty="0" smtClean="0"/>
              <a:t>, </a:t>
            </a:r>
            <a:r>
              <a:rPr lang="en-US" dirty="0" err="1" smtClean="0"/>
              <a:t>jurnal</a:t>
            </a:r>
            <a:r>
              <a:rPr lang="en-US" dirty="0" smtClean="0"/>
              <a:t> </a:t>
            </a:r>
            <a:r>
              <a:rPr lang="en-US" dirty="0" err="1" smtClean="0"/>
              <a:t>ilmiah</a:t>
            </a:r>
            <a:r>
              <a:rPr lang="en-US" dirty="0" smtClean="0"/>
              <a:t>,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, </a:t>
            </a:r>
            <a:r>
              <a:rPr lang="en-US" dirty="0" err="1" smtClean="0"/>
              <a:t>skripsi</a:t>
            </a:r>
            <a:r>
              <a:rPr lang="en-US" dirty="0" smtClean="0"/>
              <a:t>, </a:t>
            </a:r>
            <a:r>
              <a:rPr lang="en-US" dirty="0" err="1" smtClean="0"/>
              <a:t>tesis</a:t>
            </a:r>
            <a:r>
              <a:rPr lang="en-US" dirty="0" smtClean="0"/>
              <a:t>, </a:t>
            </a:r>
            <a:r>
              <a:rPr lang="en-US" dirty="0" err="1" smtClean="0"/>
              <a:t>disertasi</a:t>
            </a:r>
            <a:r>
              <a:rPr lang="en-US" dirty="0" smtClean="0"/>
              <a:t>)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relevan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3. </a:t>
            </a:r>
            <a:r>
              <a:rPr lang="en-US" dirty="0" err="1" smtClean="0"/>
              <a:t>Lihat</a:t>
            </a:r>
            <a:r>
              <a:rPr lang="en-US" dirty="0" smtClean="0"/>
              <a:t> </a:t>
            </a:r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pilih</a:t>
            </a:r>
            <a:r>
              <a:rPr lang="en-US" dirty="0" smtClean="0"/>
              <a:t> </a:t>
            </a:r>
            <a:r>
              <a:rPr lang="en-US" dirty="0" err="1" smtClean="0"/>
              <a:t>topil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relevan</a:t>
            </a:r>
            <a:r>
              <a:rPr lang="en-US" dirty="0" smtClean="0"/>
              <a:t> </a:t>
            </a:r>
            <a:r>
              <a:rPr lang="en-US" dirty="0" err="1" smtClean="0"/>
              <a:t>dng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diteliti</a:t>
            </a:r>
            <a:r>
              <a:rPr lang="en-US" dirty="0" smtClean="0"/>
              <a:t>.</a:t>
            </a:r>
          </a:p>
          <a:p>
            <a:r>
              <a:rPr lang="en-US" dirty="0" smtClean="0"/>
              <a:t>4. </a:t>
            </a:r>
            <a:r>
              <a:rPr lang="en-US" dirty="0" err="1" smtClean="0"/>
              <a:t>Cari</a:t>
            </a:r>
            <a:r>
              <a:rPr lang="en-US" dirty="0" smtClean="0"/>
              <a:t> </a:t>
            </a:r>
            <a:r>
              <a:rPr lang="en-US" dirty="0" err="1" smtClean="0"/>
              <a:t>defenisi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diteliti</a:t>
            </a:r>
            <a:r>
              <a:rPr lang="en-US" dirty="0" smtClean="0"/>
              <a:t>.</a:t>
            </a:r>
          </a:p>
          <a:p>
            <a:r>
              <a:rPr lang="en-US" dirty="0" smtClean="0"/>
              <a:t>5. Baca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topic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dng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diteliti</a:t>
            </a:r>
            <a:r>
              <a:rPr lang="en-US" dirty="0" smtClean="0"/>
              <a:t>.</a:t>
            </a:r>
          </a:p>
          <a:p>
            <a:r>
              <a:rPr lang="en-US" dirty="0" smtClean="0"/>
              <a:t>6. </a:t>
            </a:r>
            <a:r>
              <a:rPr lang="en-US" dirty="0" err="1" smtClean="0"/>
              <a:t>Deskripsikan</a:t>
            </a:r>
            <a:r>
              <a:rPr lang="en-US" dirty="0" smtClean="0"/>
              <a:t> teori2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dibaca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kedalam</a:t>
            </a:r>
            <a:r>
              <a:rPr lang="en-US" dirty="0" smtClean="0"/>
              <a:t> </a:t>
            </a:r>
            <a:r>
              <a:rPr lang="en-US" dirty="0" err="1" smtClean="0"/>
              <a:t>bnentuk</a:t>
            </a:r>
            <a:r>
              <a:rPr lang="en-US" dirty="0" smtClean="0"/>
              <a:t> </a:t>
            </a:r>
            <a:r>
              <a:rPr lang="en-US" dirty="0" err="1" smtClean="0"/>
              <a:t>tulisan</a:t>
            </a:r>
            <a:r>
              <a:rPr lang="en-US" dirty="0" smtClean="0"/>
              <a:t> </a:t>
            </a:r>
            <a:r>
              <a:rPr lang="en-US" dirty="0" err="1" smtClean="0"/>
              <a:t>dng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1176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94</TotalTime>
  <Words>295</Words>
  <Application>Microsoft Office PowerPoint</Application>
  <PresentationFormat>On-screen Show (4:3)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Book Antiqua</vt:lpstr>
      <vt:lpstr>Lucida Sans</vt:lpstr>
      <vt:lpstr>Wingdings</vt:lpstr>
      <vt:lpstr>Wingdings 2</vt:lpstr>
      <vt:lpstr>Wingdings 3</vt:lpstr>
      <vt:lpstr>Apex</vt:lpstr>
      <vt:lpstr>Research Theory</vt:lpstr>
      <vt:lpstr>PowerPoint Presentation</vt:lpstr>
      <vt:lpstr>Defenisi</vt:lpstr>
      <vt:lpstr>Fungsi Teori ada 3 :</vt:lpstr>
      <vt:lpstr>PowerPoint Presentation</vt:lpstr>
      <vt:lpstr>Langkah2 Utk dpt Melakukan Pendeskripsian teori 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 Penelitian</dc:title>
  <dc:creator>USER</dc:creator>
  <cp:lastModifiedBy>UMA</cp:lastModifiedBy>
  <cp:revision>7</cp:revision>
  <dcterms:created xsi:type="dcterms:W3CDTF">2020-01-24T08:33:45Z</dcterms:created>
  <dcterms:modified xsi:type="dcterms:W3CDTF">2020-07-30T02:07:49Z</dcterms:modified>
</cp:coreProperties>
</file>