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63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48151F1-94A0-454C-B304-F3A91E0A8EC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F124E16-14E8-48F3-A79E-357CDCF1492E}" type="datetimeFigureOut">
              <a:rPr lang="en-US" smtClean="0"/>
              <a:t>7/30/2020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543800" cy="1600200"/>
          </a:xfrm>
        </p:spPr>
        <p:txBody>
          <a:bodyPr/>
          <a:lstStyle/>
          <a:p>
            <a:pPr algn="ctr"/>
            <a:r>
              <a:rPr lang="en-US" sz="4400"/>
              <a:t>Research Issues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6461760" cy="20574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sz="4400" dirty="0" smtClean="0"/>
          </a:p>
          <a:p>
            <a:pPr algn="ctr"/>
            <a:endParaRPr lang="en-US" sz="4400" dirty="0"/>
          </a:p>
          <a:p>
            <a:pPr algn="ctr"/>
            <a:r>
              <a:rPr lang="en-US" sz="4400" dirty="0" err="1" smtClean="0"/>
              <a:t>Mulia</a:t>
            </a:r>
            <a:r>
              <a:rPr lang="en-US" sz="4400" dirty="0" smtClean="0"/>
              <a:t> </a:t>
            </a:r>
            <a:r>
              <a:rPr lang="en-US" sz="4400" dirty="0" err="1" smtClean="0"/>
              <a:t>Siregar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3748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Research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fundamental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err="1" smtClean="0"/>
              <a:t>Kesukaran-kesukaran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proses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 </a:t>
            </a:r>
            <a:r>
              <a:rPr lang="en-US" dirty="0" err="1" smtClean="0"/>
              <a:t>berkisar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mampunya</a:t>
            </a:r>
            <a:r>
              <a:rPr lang="en-US" dirty="0" smtClean="0"/>
              <a:t> </a:t>
            </a:r>
            <a:r>
              <a:rPr lang="en-US" dirty="0" err="1" smtClean="0"/>
              <a:t>mempergunakan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r>
              <a:rPr lang="en-US" dirty="0" smtClean="0"/>
              <a:t>/ </a:t>
            </a:r>
            <a:r>
              <a:rPr lang="en-US" dirty="0" err="1" smtClean="0"/>
              <a:t>metodologis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(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materil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041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pengarahan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proses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361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582341"/>
            <a:ext cx="7543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r>
              <a:rPr lang="en-US" sz="2400" dirty="0" err="1" smtClean="0"/>
              <a:t>Fase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/>
              <a:t>orang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fase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rasa </a:t>
            </a:r>
            <a:r>
              <a:rPr lang="en-US" sz="2400" dirty="0" err="1"/>
              <a:t>ketakutan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ragu-ragu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diluar</a:t>
            </a:r>
            <a:r>
              <a:rPr lang="en-US" sz="2400" dirty="0"/>
              <a:t> </a:t>
            </a:r>
            <a:r>
              <a:rPr lang="en-US" sz="2400" dirty="0" err="1"/>
              <a:t>pengalamannya</a:t>
            </a:r>
            <a:endParaRPr lang="en-US" sz="2400" dirty="0"/>
          </a:p>
          <a:p>
            <a:endParaRPr lang="en-US" sz="2400" dirty="0"/>
          </a:p>
          <a:p>
            <a:pPr marL="114300" indent="0">
              <a:buNone/>
            </a:pP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petunjuk</a:t>
            </a:r>
            <a:r>
              <a:rPr lang="en-US" sz="2400" dirty="0"/>
              <a:t> </a:t>
            </a:r>
            <a:r>
              <a:rPr lang="en-US" sz="2400" dirty="0" err="1"/>
              <a:t>mengatasi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:</a:t>
            </a:r>
          </a:p>
          <a:p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tentatif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coba-coba</a:t>
            </a:r>
            <a:r>
              <a:rPr lang="en-US" sz="2400" dirty="0"/>
              <a:t> topic,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pilihlah</a:t>
            </a:r>
            <a:r>
              <a:rPr lang="en-US" sz="2400" dirty="0"/>
              <a:t> </a:t>
            </a: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endParaRPr lang="en-US" sz="2400" dirty="0"/>
          </a:p>
          <a:p>
            <a:r>
              <a:rPr lang="en-US" sz="2400" dirty="0" err="1"/>
              <a:t>Buat</a:t>
            </a:r>
            <a:r>
              <a:rPr lang="en-US" sz="2400" dirty="0"/>
              <a:t> </a:t>
            </a:r>
            <a:r>
              <a:rPr lang="en-US" sz="2400" dirty="0" err="1"/>
              <a:t>sketsa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interrelasi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perurutan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endParaRPr lang="en-US" sz="2400" dirty="0"/>
          </a:p>
          <a:p>
            <a:r>
              <a:rPr lang="en-US" sz="2400" dirty="0" err="1"/>
              <a:t>Membatasi</a:t>
            </a:r>
            <a:r>
              <a:rPr lang="en-US" sz="2400" dirty="0"/>
              <a:t> </a:t>
            </a:r>
            <a:r>
              <a:rPr lang="en-US" sz="2400" dirty="0" err="1"/>
              <a:t>luasnya</a:t>
            </a:r>
            <a:r>
              <a:rPr lang="en-US" sz="2400" dirty="0"/>
              <a:t> area topic </a:t>
            </a:r>
          </a:p>
          <a:p>
            <a:r>
              <a:rPr lang="en-US" sz="2400" dirty="0" err="1"/>
              <a:t>Carilah</a:t>
            </a:r>
            <a:r>
              <a:rPr lang="en-US" sz="2400" dirty="0"/>
              <a:t> </a:t>
            </a:r>
            <a:r>
              <a:rPr lang="en-US" sz="2400" dirty="0" err="1"/>
              <a:t>pustaka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utk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 </a:t>
            </a:r>
            <a:r>
              <a:rPr lang="en-US" sz="2400" dirty="0" err="1"/>
              <a:t>referensi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822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memandu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. Dan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menjawabnya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224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smtClean="0"/>
              <a:t> suatu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terpecahkan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pendahulu</a:t>
            </a:r>
            <a:endParaRPr lang="en-US" dirty="0" smtClean="0"/>
          </a:p>
          <a:p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,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meyangkut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vital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r>
              <a:rPr lang="en-US" dirty="0" smtClean="0"/>
              <a:t>Scope/</a:t>
            </a:r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memadai</a:t>
            </a:r>
            <a:r>
              <a:rPr lang="en-US" dirty="0" smtClean="0"/>
              <a:t>.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emosionil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obyektivitas</a:t>
            </a:r>
            <a:endParaRPr lang="en-US" dirty="0" smtClean="0"/>
          </a:p>
          <a:p>
            <a:r>
              <a:rPr lang="en-US" dirty="0" err="1" smtClean="0"/>
              <a:t>Mengumpulkan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adekuat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r>
              <a:rPr lang="en-US" dirty="0" err="1" smtClean="0"/>
              <a:t>Mengungkap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ringkas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cermat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82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Sumber</a:t>
            </a:r>
            <a:r>
              <a:rPr lang="en-US" sz="4000" dirty="0" smtClean="0"/>
              <a:t> </a:t>
            </a:r>
            <a:r>
              <a:rPr lang="en-US" sz="4000" dirty="0" err="1" smtClean="0"/>
              <a:t>masalah</a:t>
            </a:r>
            <a:r>
              <a:rPr lang="en-US" sz="4000" dirty="0" smtClean="0"/>
              <a:t> (</a:t>
            </a:r>
            <a:r>
              <a:rPr lang="en-US" sz="4000" dirty="0" err="1" smtClean="0"/>
              <a:t>Stonner</a:t>
            </a:r>
            <a:r>
              <a:rPr lang="en-US" sz="4000" dirty="0" smtClean="0"/>
              <a:t>, 1982)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 smtClean="0"/>
              <a:t>Apabila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pengaduan</a:t>
            </a:r>
            <a:endParaRPr lang="en-US" dirty="0" smtClean="0"/>
          </a:p>
          <a:p>
            <a:r>
              <a:rPr lang="en-US" dirty="0" smtClean="0"/>
              <a:t>Ada </a:t>
            </a:r>
            <a:r>
              <a:rPr lang="en-US" smtClean="0"/>
              <a:t>kompetisi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336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398</TotalTime>
  <Words>349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Adjacency</vt:lpstr>
      <vt:lpstr>Research Issues</vt:lpstr>
      <vt:lpstr>PowerPoint Presentation</vt:lpstr>
      <vt:lpstr>PowerPoint Presentation</vt:lpstr>
      <vt:lpstr>PowerPoint Presentation</vt:lpstr>
      <vt:lpstr>PowerPoint Presentation</vt:lpstr>
      <vt:lpstr>Kriteria penilaian thd suatu permasalah penelitian : </vt:lpstr>
      <vt:lpstr>Sumber masalah (Stonner, 1982)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Permasalahan Penelitian</dc:title>
  <dc:creator>USER</dc:creator>
  <cp:lastModifiedBy>UMA</cp:lastModifiedBy>
  <cp:revision>15</cp:revision>
  <dcterms:created xsi:type="dcterms:W3CDTF">2020-01-24T08:29:21Z</dcterms:created>
  <dcterms:modified xsi:type="dcterms:W3CDTF">2020-07-30T02:08:29Z</dcterms:modified>
</cp:coreProperties>
</file>