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2"/>
  </p:notesMasterIdLst>
  <p:sldIdLst>
    <p:sldId id="256" r:id="rId2"/>
    <p:sldId id="257" r:id="rId3"/>
    <p:sldId id="258" r:id="rId4"/>
    <p:sldId id="259" r:id="rId5"/>
    <p:sldId id="260" r:id="rId6"/>
    <p:sldId id="261" r:id="rId7"/>
    <p:sldId id="262" r:id="rId8"/>
    <p:sldId id="263" r:id="rId9"/>
    <p:sldId id="264" r:id="rId10"/>
    <p:sldId id="265" r:id="rId11"/>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9" d="100"/>
          <a:sy n="109" d="100"/>
        </p:scale>
        <p:origin x="1674" y="102"/>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heme" Target="theme/theme1.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viewProps" Target="viewProps.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0DC8AE1-4FC5-4140-B34E-2403C682835A}" type="doc">
      <dgm:prSet loTypeId="urn:microsoft.com/office/officeart/2008/layout/VerticalAccentList" loCatId="list" qsTypeId="urn:microsoft.com/office/officeart/2005/8/quickstyle/simple1" qsCatId="simple" csTypeId="urn:microsoft.com/office/officeart/2005/8/colors/accent1_2" csCatId="accent1" phldr="1"/>
      <dgm:spPr/>
      <dgm:t>
        <a:bodyPr/>
        <a:lstStyle/>
        <a:p>
          <a:endParaRPr lang="en-US"/>
        </a:p>
      </dgm:t>
    </dgm:pt>
    <dgm:pt modelId="{4B1EA559-7D02-47A0-AD74-841D43851425}">
      <dgm:prSet phldrT="[Text]"/>
      <dgm:spPr/>
      <dgm:t>
        <a:bodyPr/>
        <a:lstStyle/>
        <a:p>
          <a:r>
            <a:rPr lang="en-US" b="1" dirty="0" err="1" smtClean="0">
              <a:solidFill>
                <a:schemeClr val="bg1"/>
              </a:solidFill>
            </a:rPr>
            <a:t>Tahap</a:t>
          </a:r>
          <a:r>
            <a:rPr lang="en-US" b="1" dirty="0" smtClean="0">
              <a:solidFill>
                <a:schemeClr val="bg1"/>
              </a:solidFill>
            </a:rPr>
            <a:t> </a:t>
          </a:r>
          <a:r>
            <a:rPr lang="en-US" b="1" dirty="0" err="1" smtClean="0">
              <a:solidFill>
                <a:schemeClr val="bg1"/>
              </a:solidFill>
            </a:rPr>
            <a:t>Awal</a:t>
          </a:r>
          <a:endParaRPr lang="en-US" b="1" dirty="0">
            <a:solidFill>
              <a:schemeClr val="bg1"/>
            </a:solidFill>
          </a:endParaRPr>
        </a:p>
      </dgm:t>
    </dgm:pt>
    <dgm:pt modelId="{66075577-2E9F-4E1F-A6F2-E3525316F895}" type="parTrans" cxnId="{B9898EED-929D-4FA0-9A94-BFEF8EA72415}">
      <dgm:prSet/>
      <dgm:spPr/>
      <dgm:t>
        <a:bodyPr/>
        <a:lstStyle/>
        <a:p>
          <a:endParaRPr lang="en-US"/>
        </a:p>
      </dgm:t>
    </dgm:pt>
    <dgm:pt modelId="{C37A3011-1880-4E1D-BF8C-3EBCBDFC6E3C}" type="sibTrans" cxnId="{B9898EED-929D-4FA0-9A94-BFEF8EA72415}">
      <dgm:prSet/>
      <dgm:spPr/>
      <dgm:t>
        <a:bodyPr/>
        <a:lstStyle/>
        <a:p>
          <a:endParaRPr lang="en-US"/>
        </a:p>
      </dgm:t>
    </dgm:pt>
    <dgm:pt modelId="{446D657B-CCA1-4F60-A771-8D45267FDDD2}">
      <dgm:prSet phldrT="[Text]"/>
      <dgm:spPr/>
      <dgm:t>
        <a:bodyPr/>
        <a:lstStyle/>
        <a:p>
          <a:r>
            <a:rPr lang="id-ID" dirty="0" smtClean="0"/>
            <a:t>Tahap awal merupakan tahapan dimana hubungan baik antara konselor dan klien perlu dibentuk. Terdapat dua langkah yang harus diperhatikan dalam tahap awal ini yaitu saling menerima dan rasa saling percaya. </a:t>
          </a:r>
          <a:endParaRPr lang="en-US" dirty="0"/>
        </a:p>
      </dgm:t>
    </dgm:pt>
    <dgm:pt modelId="{0578472F-DF71-4972-82CA-BCE651648211}" type="parTrans" cxnId="{D39A5F7E-E27D-4D50-8862-10EC2A426860}">
      <dgm:prSet/>
      <dgm:spPr/>
      <dgm:t>
        <a:bodyPr/>
        <a:lstStyle/>
        <a:p>
          <a:endParaRPr lang="en-US"/>
        </a:p>
      </dgm:t>
    </dgm:pt>
    <dgm:pt modelId="{65D0DC45-7C3B-49C8-BADB-66E536DAAA79}" type="sibTrans" cxnId="{D39A5F7E-E27D-4D50-8862-10EC2A426860}">
      <dgm:prSet/>
      <dgm:spPr/>
      <dgm:t>
        <a:bodyPr/>
        <a:lstStyle/>
        <a:p>
          <a:endParaRPr lang="en-US"/>
        </a:p>
      </dgm:t>
    </dgm:pt>
    <dgm:pt modelId="{371D2278-CAAF-4083-B431-8FED3A6196EA}">
      <dgm:prSet phldrT="[Text]"/>
      <dgm:spPr/>
      <dgm:t>
        <a:bodyPr/>
        <a:lstStyle/>
        <a:p>
          <a:r>
            <a:rPr lang="en-US" b="1" dirty="0" err="1" smtClean="0">
              <a:solidFill>
                <a:schemeClr val="bg1"/>
              </a:solidFill>
            </a:rPr>
            <a:t>Tahap</a:t>
          </a:r>
          <a:r>
            <a:rPr lang="en-US" b="1" dirty="0" smtClean="0">
              <a:solidFill>
                <a:schemeClr val="bg1"/>
              </a:solidFill>
            </a:rPr>
            <a:t> </a:t>
          </a:r>
          <a:r>
            <a:rPr lang="en-US" b="1" dirty="0" err="1" smtClean="0">
              <a:solidFill>
                <a:schemeClr val="bg1"/>
              </a:solidFill>
            </a:rPr>
            <a:t>Inti</a:t>
          </a:r>
          <a:endParaRPr lang="en-US" b="1" dirty="0">
            <a:solidFill>
              <a:schemeClr val="bg1"/>
            </a:solidFill>
          </a:endParaRPr>
        </a:p>
      </dgm:t>
    </dgm:pt>
    <dgm:pt modelId="{EB0C4A17-7C23-418A-B10C-1A2FC1533874}" type="parTrans" cxnId="{21E49C41-D870-4A74-AFBB-34486B4A273D}">
      <dgm:prSet/>
      <dgm:spPr/>
      <dgm:t>
        <a:bodyPr/>
        <a:lstStyle/>
        <a:p>
          <a:endParaRPr lang="en-US"/>
        </a:p>
      </dgm:t>
    </dgm:pt>
    <dgm:pt modelId="{B88C88CE-7911-4E96-8887-7835E9DCF6B6}" type="sibTrans" cxnId="{21E49C41-D870-4A74-AFBB-34486B4A273D}">
      <dgm:prSet/>
      <dgm:spPr/>
      <dgm:t>
        <a:bodyPr/>
        <a:lstStyle/>
        <a:p>
          <a:endParaRPr lang="en-US"/>
        </a:p>
      </dgm:t>
    </dgm:pt>
    <dgm:pt modelId="{69723A0E-3574-48A9-A182-2508F4B7BFEF}">
      <dgm:prSet phldrT="[Text]"/>
      <dgm:spPr/>
      <dgm:t>
        <a:bodyPr/>
        <a:lstStyle/>
        <a:p>
          <a:r>
            <a:rPr lang="en-US" b="1" dirty="0" err="1" smtClean="0">
              <a:solidFill>
                <a:schemeClr val="bg1"/>
              </a:solidFill>
            </a:rPr>
            <a:t>Tahap</a:t>
          </a:r>
          <a:r>
            <a:rPr lang="en-US" b="1" dirty="0" smtClean="0">
              <a:solidFill>
                <a:schemeClr val="bg1"/>
              </a:solidFill>
            </a:rPr>
            <a:t> </a:t>
          </a:r>
          <a:r>
            <a:rPr lang="en-US" b="1" dirty="0" err="1" smtClean="0">
              <a:solidFill>
                <a:schemeClr val="bg1"/>
              </a:solidFill>
            </a:rPr>
            <a:t>Akhir</a:t>
          </a:r>
          <a:endParaRPr lang="en-US" b="1" dirty="0">
            <a:solidFill>
              <a:schemeClr val="bg1"/>
            </a:solidFill>
          </a:endParaRPr>
        </a:p>
      </dgm:t>
    </dgm:pt>
    <dgm:pt modelId="{A0792D1D-49DB-4A25-BC42-1C623B577208}" type="parTrans" cxnId="{F4FE9F75-686A-49BC-863C-EA4995148FA8}">
      <dgm:prSet/>
      <dgm:spPr/>
      <dgm:t>
        <a:bodyPr/>
        <a:lstStyle/>
        <a:p>
          <a:endParaRPr lang="en-US"/>
        </a:p>
      </dgm:t>
    </dgm:pt>
    <dgm:pt modelId="{78585DB7-7251-4968-97C6-56ACA297AE13}" type="sibTrans" cxnId="{F4FE9F75-686A-49BC-863C-EA4995148FA8}">
      <dgm:prSet/>
      <dgm:spPr/>
      <dgm:t>
        <a:bodyPr/>
        <a:lstStyle/>
        <a:p>
          <a:endParaRPr lang="en-US"/>
        </a:p>
      </dgm:t>
    </dgm:pt>
    <dgm:pt modelId="{408BABC1-C852-4CB1-BE3D-354922D84013}">
      <dgm:prSet phldrT="[Text]"/>
      <dgm:spPr/>
      <dgm:t>
        <a:bodyPr/>
        <a:lstStyle/>
        <a:p>
          <a:r>
            <a:rPr lang="id-ID" dirty="0" smtClean="0"/>
            <a:t>Tahap akhir ini memberikan penilaian apakah proses konseling tersebut sudah efektif</a:t>
          </a:r>
          <a:r>
            <a:rPr lang="en-US" dirty="0" smtClean="0"/>
            <a:t>, </a:t>
          </a:r>
          <a:r>
            <a:rPr lang="en-US" dirty="0" err="1" smtClean="0"/>
            <a:t>yaitu</a:t>
          </a:r>
          <a:r>
            <a:rPr lang="en-US" dirty="0" smtClean="0"/>
            <a:t> </a:t>
          </a:r>
          <a:r>
            <a:rPr lang="en-US" dirty="0" err="1" smtClean="0"/>
            <a:t>terdiri</a:t>
          </a:r>
          <a:r>
            <a:rPr lang="en-US" dirty="0" smtClean="0"/>
            <a:t> </a:t>
          </a:r>
          <a:r>
            <a:rPr lang="en-US" dirty="0" err="1" smtClean="0"/>
            <a:t>dari</a:t>
          </a:r>
          <a:r>
            <a:rPr lang="en-US" dirty="0" smtClean="0"/>
            <a:t> </a:t>
          </a:r>
          <a:r>
            <a:rPr lang="en-US" dirty="0" err="1" smtClean="0"/>
            <a:t>Analisis,Sintesis</a:t>
          </a:r>
          <a:r>
            <a:rPr lang="en-US" dirty="0" smtClean="0"/>
            <a:t>, </a:t>
          </a:r>
          <a:r>
            <a:rPr lang="en-US" dirty="0" err="1" smtClean="0"/>
            <a:t>dan</a:t>
          </a:r>
          <a:r>
            <a:rPr lang="en-US" dirty="0" smtClean="0"/>
            <a:t> Diagnosis.</a:t>
          </a:r>
          <a:endParaRPr lang="en-US" dirty="0"/>
        </a:p>
      </dgm:t>
    </dgm:pt>
    <dgm:pt modelId="{94D3424F-92F3-4B60-94AA-222CAD6556A2}" type="parTrans" cxnId="{A3E840F4-2F77-436C-8088-479C9B3120D3}">
      <dgm:prSet/>
      <dgm:spPr/>
      <dgm:t>
        <a:bodyPr/>
        <a:lstStyle/>
        <a:p>
          <a:endParaRPr lang="en-US"/>
        </a:p>
      </dgm:t>
    </dgm:pt>
    <dgm:pt modelId="{ABA36B26-7444-4684-AA81-C47E32763352}" type="sibTrans" cxnId="{A3E840F4-2F77-436C-8088-479C9B3120D3}">
      <dgm:prSet/>
      <dgm:spPr/>
      <dgm:t>
        <a:bodyPr/>
        <a:lstStyle/>
        <a:p>
          <a:endParaRPr lang="en-US"/>
        </a:p>
      </dgm:t>
    </dgm:pt>
    <dgm:pt modelId="{D3253D01-E18E-4094-9A0A-C803A73DB7B9}">
      <dgm:prSet phldrT="[Text]"/>
      <dgm:spPr/>
      <dgm:t>
        <a:bodyPr/>
        <a:lstStyle/>
        <a:p>
          <a:r>
            <a:rPr lang="id-ID" dirty="0" smtClean="0"/>
            <a:t>Tahapan inti terdiri dari beberapa tahap, yaitu :</a:t>
          </a:r>
          <a:r>
            <a:rPr lang="en-US" dirty="0" smtClean="0"/>
            <a:t> </a:t>
          </a:r>
          <a:r>
            <a:rPr lang="en-US" dirty="0" err="1" smtClean="0"/>
            <a:t>Eksplorasi</a:t>
          </a:r>
          <a:r>
            <a:rPr lang="en-US" dirty="0" smtClean="0"/>
            <a:t> </a:t>
          </a:r>
          <a:r>
            <a:rPr lang="en-US" dirty="0" err="1" smtClean="0"/>
            <a:t>kondisi</a:t>
          </a:r>
          <a:r>
            <a:rPr lang="en-US" dirty="0" smtClean="0"/>
            <a:t> </a:t>
          </a:r>
          <a:r>
            <a:rPr lang="en-US" dirty="0" err="1" smtClean="0"/>
            <a:t>klien</a:t>
          </a:r>
          <a:r>
            <a:rPr lang="en-US" dirty="0" smtClean="0"/>
            <a:t>, </a:t>
          </a:r>
          <a:r>
            <a:rPr lang="en-US" dirty="0" err="1" smtClean="0"/>
            <a:t>Identifikasi</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keluhan,Pembentukan</a:t>
          </a:r>
          <a:r>
            <a:rPr lang="en-US" dirty="0" smtClean="0"/>
            <a:t> </a:t>
          </a:r>
          <a:r>
            <a:rPr lang="en-US" dirty="0" err="1" smtClean="0"/>
            <a:t>alternatif</a:t>
          </a:r>
          <a:r>
            <a:rPr lang="en-US" dirty="0" smtClean="0"/>
            <a:t> </a:t>
          </a:r>
          <a:r>
            <a:rPr lang="en-US" dirty="0" err="1" smtClean="0"/>
            <a:t>pemecah</a:t>
          </a:r>
          <a:r>
            <a:rPr lang="en-US" dirty="0" smtClean="0"/>
            <a:t> </a:t>
          </a:r>
          <a:r>
            <a:rPr lang="en-US" dirty="0" err="1" smtClean="0"/>
            <a:t>masalah</a:t>
          </a:r>
          <a:r>
            <a:rPr lang="en-US" dirty="0" smtClean="0"/>
            <a:t>, </a:t>
          </a:r>
          <a:r>
            <a:rPr lang="en-US" dirty="0" err="1" smtClean="0"/>
            <a:t>dan</a:t>
          </a:r>
          <a:r>
            <a:rPr lang="en-US" dirty="0" smtClean="0"/>
            <a:t> </a:t>
          </a:r>
          <a:r>
            <a:rPr lang="en-US" dirty="0" err="1" smtClean="0"/>
            <a:t>Implementasi</a:t>
          </a:r>
          <a:r>
            <a:rPr lang="en-US" dirty="0" smtClean="0"/>
            <a:t>.</a:t>
          </a:r>
          <a:endParaRPr lang="en-US" dirty="0"/>
        </a:p>
      </dgm:t>
    </dgm:pt>
    <dgm:pt modelId="{C7842894-1353-4003-BCAD-B7E37F74B093}" type="sibTrans" cxnId="{3FB90E24-052D-4A07-A561-5072F6C96239}">
      <dgm:prSet/>
      <dgm:spPr/>
      <dgm:t>
        <a:bodyPr/>
        <a:lstStyle/>
        <a:p>
          <a:endParaRPr lang="en-US"/>
        </a:p>
      </dgm:t>
    </dgm:pt>
    <dgm:pt modelId="{D73C24E3-3DC8-4DC8-81BA-0C3D7D34C541}" type="parTrans" cxnId="{3FB90E24-052D-4A07-A561-5072F6C96239}">
      <dgm:prSet/>
      <dgm:spPr/>
      <dgm:t>
        <a:bodyPr/>
        <a:lstStyle/>
        <a:p>
          <a:endParaRPr lang="en-US"/>
        </a:p>
      </dgm:t>
    </dgm:pt>
    <dgm:pt modelId="{08F7A7BE-5731-4F1E-B28A-C7B28AD39FA5}" type="pres">
      <dgm:prSet presAssocID="{70DC8AE1-4FC5-4140-B34E-2403C682835A}" presName="Name0" presStyleCnt="0">
        <dgm:presLayoutVars>
          <dgm:chMax/>
          <dgm:chPref/>
          <dgm:dir/>
        </dgm:presLayoutVars>
      </dgm:prSet>
      <dgm:spPr/>
      <dgm:t>
        <a:bodyPr/>
        <a:lstStyle/>
        <a:p>
          <a:endParaRPr lang="en-US"/>
        </a:p>
      </dgm:t>
    </dgm:pt>
    <dgm:pt modelId="{94472C7D-E96E-48AE-9514-BF6C659CE242}" type="pres">
      <dgm:prSet presAssocID="{4B1EA559-7D02-47A0-AD74-841D43851425}" presName="parenttextcomposite" presStyleCnt="0"/>
      <dgm:spPr/>
    </dgm:pt>
    <dgm:pt modelId="{429ED384-A0CD-4B2F-A1F5-6FA15A7C83EC}" type="pres">
      <dgm:prSet presAssocID="{4B1EA559-7D02-47A0-AD74-841D43851425}" presName="parenttext" presStyleLbl="revTx" presStyleIdx="0" presStyleCnt="3">
        <dgm:presLayoutVars>
          <dgm:chMax/>
          <dgm:chPref val="2"/>
          <dgm:bulletEnabled val="1"/>
        </dgm:presLayoutVars>
      </dgm:prSet>
      <dgm:spPr/>
      <dgm:t>
        <a:bodyPr/>
        <a:lstStyle/>
        <a:p>
          <a:endParaRPr lang="en-US"/>
        </a:p>
      </dgm:t>
    </dgm:pt>
    <dgm:pt modelId="{D8536083-2D88-4247-8927-5019A7937069}" type="pres">
      <dgm:prSet presAssocID="{4B1EA559-7D02-47A0-AD74-841D43851425}" presName="composite" presStyleCnt="0"/>
      <dgm:spPr/>
    </dgm:pt>
    <dgm:pt modelId="{625CF58E-87F7-40E3-9594-C48E92BC5387}" type="pres">
      <dgm:prSet presAssocID="{4B1EA559-7D02-47A0-AD74-841D43851425}" presName="chevron1" presStyleLbl="alignNode1" presStyleIdx="0" presStyleCnt="21"/>
      <dgm:spPr/>
    </dgm:pt>
    <dgm:pt modelId="{D7287665-8674-4CB4-B813-5203F49C6048}" type="pres">
      <dgm:prSet presAssocID="{4B1EA559-7D02-47A0-AD74-841D43851425}" presName="chevron2" presStyleLbl="alignNode1" presStyleIdx="1" presStyleCnt="21"/>
      <dgm:spPr/>
    </dgm:pt>
    <dgm:pt modelId="{83C7DA1C-55B9-46D7-B147-E3F25AC4D5AF}" type="pres">
      <dgm:prSet presAssocID="{4B1EA559-7D02-47A0-AD74-841D43851425}" presName="chevron3" presStyleLbl="alignNode1" presStyleIdx="2" presStyleCnt="21"/>
      <dgm:spPr/>
    </dgm:pt>
    <dgm:pt modelId="{029CA1B9-E42D-485A-A34C-279F9E45C92B}" type="pres">
      <dgm:prSet presAssocID="{4B1EA559-7D02-47A0-AD74-841D43851425}" presName="chevron4" presStyleLbl="alignNode1" presStyleIdx="3" presStyleCnt="21"/>
      <dgm:spPr/>
    </dgm:pt>
    <dgm:pt modelId="{432C2DDD-1503-4D50-9A13-46EDBD7A80D2}" type="pres">
      <dgm:prSet presAssocID="{4B1EA559-7D02-47A0-AD74-841D43851425}" presName="chevron5" presStyleLbl="alignNode1" presStyleIdx="4" presStyleCnt="21"/>
      <dgm:spPr/>
    </dgm:pt>
    <dgm:pt modelId="{BBB19197-7BC7-4A1E-9A63-0771A79ACC7B}" type="pres">
      <dgm:prSet presAssocID="{4B1EA559-7D02-47A0-AD74-841D43851425}" presName="chevron6" presStyleLbl="alignNode1" presStyleIdx="5" presStyleCnt="21"/>
      <dgm:spPr/>
    </dgm:pt>
    <dgm:pt modelId="{FF93C781-12AE-4113-94F9-73607E339C1F}" type="pres">
      <dgm:prSet presAssocID="{4B1EA559-7D02-47A0-AD74-841D43851425}" presName="chevron7" presStyleLbl="alignNode1" presStyleIdx="6" presStyleCnt="21"/>
      <dgm:spPr/>
    </dgm:pt>
    <dgm:pt modelId="{F55A9AE6-5FC4-4E80-91F6-5BDEA38F1E65}" type="pres">
      <dgm:prSet presAssocID="{4B1EA559-7D02-47A0-AD74-841D43851425}" presName="childtext" presStyleLbl="solidFgAcc1" presStyleIdx="0" presStyleCnt="3">
        <dgm:presLayoutVars>
          <dgm:chMax/>
          <dgm:chPref val="0"/>
          <dgm:bulletEnabled val="1"/>
        </dgm:presLayoutVars>
      </dgm:prSet>
      <dgm:spPr/>
      <dgm:t>
        <a:bodyPr/>
        <a:lstStyle/>
        <a:p>
          <a:endParaRPr lang="en-US"/>
        </a:p>
      </dgm:t>
    </dgm:pt>
    <dgm:pt modelId="{94611C6A-91BD-4C66-A4E8-E407899645C7}" type="pres">
      <dgm:prSet presAssocID="{C37A3011-1880-4E1D-BF8C-3EBCBDFC6E3C}" presName="sibTrans" presStyleCnt="0"/>
      <dgm:spPr/>
    </dgm:pt>
    <dgm:pt modelId="{DF07CCCC-3413-43B0-ADA4-19C417399339}" type="pres">
      <dgm:prSet presAssocID="{371D2278-CAAF-4083-B431-8FED3A6196EA}" presName="parenttextcomposite" presStyleCnt="0"/>
      <dgm:spPr/>
    </dgm:pt>
    <dgm:pt modelId="{0E4599E2-8A3B-4B0A-A2F4-D6C4CCA87153}" type="pres">
      <dgm:prSet presAssocID="{371D2278-CAAF-4083-B431-8FED3A6196EA}" presName="parenttext" presStyleLbl="revTx" presStyleIdx="1" presStyleCnt="3">
        <dgm:presLayoutVars>
          <dgm:chMax/>
          <dgm:chPref val="2"/>
          <dgm:bulletEnabled val="1"/>
        </dgm:presLayoutVars>
      </dgm:prSet>
      <dgm:spPr/>
      <dgm:t>
        <a:bodyPr/>
        <a:lstStyle/>
        <a:p>
          <a:endParaRPr lang="en-US"/>
        </a:p>
      </dgm:t>
    </dgm:pt>
    <dgm:pt modelId="{F63EA9DD-99F8-4CE3-AC74-68F6B9643A38}" type="pres">
      <dgm:prSet presAssocID="{371D2278-CAAF-4083-B431-8FED3A6196EA}" presName="composite" presStyleCnt="0"/>
      <dgm:spPr/>
    </dgm:pt>
    <dgm:pt modelId="{C4409696-18EB-459E-BFC1-FEA856C1C95B}" type="pres">
      <dgm:prSet presAssocID="{371D2278-CAAF-4083-B431-8FED3A6196EA}" presName="chevron1" presStyleLbl="alignNode1" presStyleIdx="7" presStyleCnt="21"/>
      <dgm:spPr/>
    </dgm:pt>
    <dgm:pt modelId="{DB8F2456-E2FB-441B-A461-074D0E383F45}" type="pres">
      <dgm:prSet presAssocID="{371D2278-CAAF-4083-B431-8FED3A6196EA}" presName="chevron2" presStyleLbl="alignNode1" presStyleIdx="8" presStyleCnt="21"/>
      <dgm:spPr/>
    </dgm:pt>
    <dgm:pt modelId="{F73D73F9-A295-4373-89B2-FB30FD0EC27E}" type="pres">
      <dgm:prSet presAssocID="{371D2278-CAAF-4083-B431-8FED3A6196EA}" presName="chevron3" presStyleLbl="alignNode1" presStyleIdx="9" presStyleCnt="21"/>
      <dgm:spPr/>
    </dgm:pt>
    <dgm:pt modelId="{9B6BED93-C267-45F7-9775-325E1D2AC59F}" type="pres">
      <dgm:prSet presAssocID="{371D2278-CAAF-4083-B431-8FED3A6196EA}" presName="chevron4" presStyleLbl="alignNode1" presStyleIdx="10" presStyleCnt="21"/>
      <dgm:spPr/>
    </dgm:pt>
    <dgm:pt modelId="{32D42F23-6F8B-4C21-93EC-48BA40C31B19}" type="pres">
      <dgm:prSet presAssocID="{371D2278-CAAF-4083-B431-8FED3A6196EA}" presName="chevron5" presStyleLbl="alignNode1" presStyleIdx="11" presStyleCnt="21"/>
      <dgm:spPr/>
    </dgm:pt>
    <dgm:pt modelId="{AABDA543-1F15-4CF6-8363-FCED21BE490A}" type="pres">
      <dgm:prSet presAssocID="{371D2278-CAAF-4083-B431-8FED3A6196EA}" presName="chevron6" presStyleLbl="alignNode1" presStyleIdx="12" presStyleCnt="21"/>
      <dgm:spPr/>
    </dgm:pt>
    <dgm:pt modelId="{24489AA4-05FC-46F9-9A4B-04E79089F3EA}" type="pres">
      <dgm:prSet presAssocID="{371D2278-CAAF-4083-B431-8FED3A6196EA}" presName="chevron7" presStyleLbl="alignNode1" presStyleIdx="13" presStyleCnt="21"/>
      <dgm:spPr/>
    </dgm:pt>
    <dgm:pt modelId="{8B7ECEA4-649B-40F1-9D74-F0155D0D28B3}" type="pres">
      <dgm:prSet presAssocID="{371D2278-CAAF-4083-B431-8FED3A6196EA}" presName="childtext" presStyleLbl="solidFgAcc1" presStyleIdx="1" presStyleCnt="3">
        <dgm:presLayoutVars>
          <dgm:chMax/>
          <dgm:chPref val="0"/>
          <dgm:bulletEnabled val="1"/>
        </dgm:presLayoutVars>
      </dgm:prSet>
      <dgm:spPr/>
      <dgm:t>
        <a:bodyPr/>
        <a:lstStyle/>
        <a:p>
          <a:endParaRPr lang="en-US"/>
        </a:p>
      </dgm:t>
    </dgm:pt>
    <dgm:pt modelId="{C772B4A3-21A7-494C-AA12-BE078FDCAF23}" type="pres">
      <dgm:prSet presAssocID="{B88C88CE-7911-4E96-8887-7835E9DCF6B6}" presName="sibTrans" presStyleCnt="0"/>
      <dgm:spPr/>
    </dgm:pt>
    <dgm:pt modelId="{2C4D7EA2-6CB8-4E47-AD2D-5ECD976C9032}" type="pres">
      <dgm:prSet presAssocID="{69723A0E-3574-48A9-A182-2508F4B7BFEF}" presName="parenttextcomposite" presStyleCnt="0"/>
      <dgm:spPr/>
    </dgm:pt>
    <dgm:pt modelId="{3DAAAD61-2E23-4234-9553-CAD7D870A209}" type="pres">
      <dgm:prSet presAssocID="{69723A0E-3574-48A9-A182-2508F4B7BFEF}" presName="parenttext" presStyleLbl="revTx" presStyleIdx="2" presStyleCnt="3">
        <dgm:presLayoutVars>
          <dgm:chMax/>
          <dgm:chPref val="2"/>
          <dgm:bulletEnabled val="1"/>
        </dgm:presLayoutVars>
      </dgm:prSet>
      <dgm:spPr/>
      <dgm:t>
        <a:bodyPr/>
        <a:lstStyle/>
        <a:p>
          <a:endParaRPr lang="en-US"/>
        </a:p>
      </dgm:t>
    </dgm:pt>
    <dgm:pt modelId="{7A2C8D29-67F0-4EC4-BED8-6499E6F7C6A6}" type="pres">
      <dgm:prSet presAssocID="{69723A0E-3574-48A9-A182-2508F4B7BFEF}" presName="composite" presStyleCnt="0"/>
      <dgm:spPr/>
    </dgm:pt>
    <dgm:pt modelId="{A7A23D55-B59E-4317-857C-54A9E1B8A1AF}" type="pres">
      <dgm:prSet presAssocID="{69723A0E-3574-48A9-A182-2508F4B7BFEF}" presName="chevron1" presStyleLbl="alignNode1" presStyleIdx="14" presStyleCnt="21"/>
      <dgm:spPr/>
    </dgm:pt>
    <dgm:pt modelId="{E6AFA472-29A8-47F2-80CA-3EA51AC916A5}" type="pres">
      <dgm:prSet presAssocID="{69723A0E-3574-48A9-A182-2508F4B7BFEF}" presName="chevron2" presStyleLbl="alignNode1" presStyleIdx="15" presStyleCnt="21"/>
      <dgm:spPr/>
    </dgm:pt>
    <dgm:pt modelId="{A4C11853-62D9-40E4-9432-ED7A18A9186B}" type="pres">
      <dgm:prSet presAssocID="{69723A0E-3574-48A9-A182-2508F4B7BFEF}" presName="chevron3" presStyleLbl="alignNode1" presStyleIdx="16" presStyleCnt="21"/>
      <dgm:spPr/>
    </dgm:pt>
    <dgm:pt modelId="{FEBE5726-8F8E-469A-8DE9-6E807D6A5244}" type="pres">
      <dgm:prSet presAssocID="{69723A0E-3574-48A9-A182-2508F4B7BFEF}" presName="chevron4" presStyleLbl="alignNode1" presStyleIdx="17" presStyleCnt="21"/>
      <dgm:spPr/>
    </dgm:pt>
    <dgm:pt modelId="{91B6FABF-2598-41F5-B2A0-08331C52432A}" type="pres">
      <dgm:prSet presAssocID="{69723A0E-3574-48A9-A182-2508F4B7BFEF}" presName="chevron5" presStyleLbl="alignNode1" presStyleIdx="18" presStyleCnt="21"/>
      <dgm:spPr/>
    </dgm:pt>
    <dgm:pt modelId="{30908931-93AC-4866-A411-418DF9FE90AB}" type="pres">
      <dgm:prSet presAssocID="{69723A0E-3574-48A9-A182-2508F4B7BFEF}" presName="chevron6" presStyleLbl="alignNode1" presStyleIdx="19" presStyleCnt="21"/>
      <dgm:spPr/>
    </dgm:pt>
    <dgm:pt modelId="{691238F3-A393-46B1-80F9-45FA2B8E89B3}" type="pres">
      <dgm:prSet presAssocID="{69723A0E-3574-48A9-A182-2508F4B7BFEF}" presName="chevron7" presStyleLbl="alignNode1" presStyleIdx="20" presStyleCnt="21"/>
      <dgm:spPr/>
    </dgm:pt>
    <dgm:pt modelId="{266124EE-8BE4-4467-8105-53B0181CF31D}" type="pres">
      <dgm:prSet presAssocID="{69723A0E-3574-48A9-A182-2508F4B7BFEF}" presName="childtext" presStyleLbl="solidFgAcc1" presStyleIdx="2" presStyleCnt="3">
        <dgm:presLayoutVars>
          <dgm:chMax/>
          <dgm:chPref val="0"/>
          <dgm:bulletEnabled val="1"/>
        </dgm:presLayoutVars>
      </dgm:prSet>
      <dgm:spPr/>
      <dgm:t>
        <a:bodyPr/>
        <a:lstStyle/>
        <a:p>
          <a:endParaRPr lang="en-US"/>
        </a:p>
      </dgm:t>
    </dgm:pt>
  </dgm:ptLst>
  <dgm:cxnLst>
    <dgm:cxn modelId="{F4FE9F75-686A-49BC-863C-EA4995148FA8}" srcId="{70DC8AE1-4FC5-4140-B34E-2403C682835A}" destId="{69723A0E-3574-48A9-A182-2508F4B7BFEF}" srcOrd="2" destOrd="0" parTransId="{A0792D1D-49DB-4A25-BC42-1C623B577208}" sibTransId="{78585DB7-7251-4968-97C6-56ACA297AE13}"/>
    <dgm:cxn modelId="{A3E840F4-2F77-436C-8088-479C9B3120D3}" srcId="{69723A0E-3574-48A9-A182-2508F4B7BFEF}" destId="{408BABC1-C852-4CB1-BE3D-354922D84013}" srcOrd="0" destOrd="0" parTransId="{94D3424F-92F3-4B60-94AA-222CAD6556A2}" sibTransId="{ABA36B26-7444-4684-AA81-C47E32763352}"/>
    <dgm:cxn modelId="{D39A5F7E-E27D-4D50-8862-10EC2A426860}" srcId="{4B1EA559-7D02-47A0-AD74-841D43851425}" destId="{446D657B-CCA1-4F60-A771-8D45267FDDD2}" srcOrd="0" destOrd="0" parTransId="{0578472F-DF71-4972-82CA-BCE651648211}" sibTransId="{65D0DC45-7C3B-49C8-BADB-66E536DAAA79}"/>
    <dgm:cxn modelId="{B9898EED-929D-4FA0-9A94-BFEF8EA72415}" srcId="{70DC8AE1-4FC5-4140-B34E-2403C682835A}" destId="{4B1EA559-7D02-47A0-AD74-841D43851425}" srcOrd="0" destOrd="0" parTransId="{66075577-2E9F-4E1F-A6F2-E3525316F895}" sibTransId="{C37A3011-1880-4E1D-BF8C-3EBCBDFC6E3C}"/>
    <dgm:cxn modelId="{3FB90E24-052D-4A07-A561-5072F6C96239}" srcId="{371D2278-CAAF-4083-B431-8FED3A6196EA}" destId="{D3253D01-E18E-4094-9A0A-C803A73DB7B9}" srcOrd="0" destOrd="0" parTransId="{D73C24E3-3DC8-4DC8-81BA-0C3D7D34C541}" sibTransId="{C7842894-1353-4003-BCAD-B7E37F74B093}"/>
    <dgm:cxn modelId="{C494D544-DCF9-4584-982A-2581C3303338}" type="presOf" srcId="{371D2278-CAAF-4083-B431-8FED3A6196EA}" destId="{0E4599E2-8A3B-4B0A-A2F4-D6C4CCA87153}" srcOrd="0" destOrd="0" presId="urn:microsoft.com/office/officeart/2008/layout/VerticalAccentList"/>
    <dgm:cxn modelId="{982018EC-495C-4B02-8692-BF1AF4B52E5C}" type="presOf" srcId="{D3253D01-E18E-4094-9A0A-C803A73DB7B9}" destId="{8B7ECEA4-649B-40F1-9D74-F0155D0D28B3}" srcOrd="0" destOrd="0" presId="urn:microsoft.com/office/officeart/2008/layout/VerticalAccentList"/>
    <dgm:cxn modelId="{6557EE0D-4283-472C-8DCF-A543FF9BD474}" type="presOf" srcId="{69723A0E-3574-48A9-A182-2508F4B7BFEF}" destId="{3DAAAD61-2E23-4234-9553-CAD7D870A209}" srcOrd="0" destOrd="0" presId="urn:microsoft.com/office/officeart/2008/layout/VerticalAccentList"/>
    <dgm:cxn modelId="{7B7B52E2-9FB2-4CAF-B230-9AC8124C618B}" type="presOf" srcId="{446D657B-CCA1-4F60-A771-8D45267FDDD2}" destId="{F55A9AE6-5FC4-4E80-91F6-5BDEA38F1E65}" srcOrd="0" destOrd="0" presId="urn:microsoft.com/office/officeart/2008/layout/VerticalAccentList"/>
    <dgm:cxn modelId="{670BFC16-D761-4CA6-AF06-D402F7A90B1B}" type="presOf" srcId="{70DC8AE1-4FC5-4140-B34E-2403C682835A}" destId="{08F7A7BE-5731-4F1E-B28A-C7B28AD39FA5}" srcOrd="0" destOrd="0" presId="urn:microsoft.com/office/officeart/2008/layout/VerticalAccentList"/>
    <dgm:cxn modelId="{634998C5-E8B3-4161-B8C6-213A55498439}" type="presOf" srcId="{408BABC1-C852-4CB1-BE3D-354922D84013}" destId="{266124EE-8BE4-4467-8105-53B0181CF31D}" srcOrd="0" destOrd="0" presId="urn:microsoft.com/office/officeart/2008/layout/VerticalAccentList"/>
    <dgm:cxn modelId="{AA43ECA5-0163-40C4-A92D-EED7C791D097}" type="presOf" srcId="{4B1EA559-7D02-47A0-AD74-841D43851425}" destId="{429ED384-A0CD-4B2F-A1F5-6FA15A7C83EC}" srcOrd="0" destOrd="0" presId="urn:microsoft.com/office/officeart/2008/layout/VerticalAccentList"/>
    <dgm:cxn modelId="{21E49C41-D870-4A74-AFBB-34486B4A273D}" srcId="{70DC8AE1-4FC5-4140-B34E-2403C682835A}" destId="{371D2278-CAAF-4083-B431-8FED3A6196EA}" srcOrd="1" destOrd="0" parTransId="{EB0C4A17-7C23-418A-B10C-1A2FC1533874}" sibTransId="{B88C88CE-7911-4E96-8887-7835E9DCF6B6}"/>
    <dgm:cxn modelId="{ACBD7012-152F-49DE-A8AD-0321DCE89432}" type="presParOf" srcId="{08F7A7BE-5731-4F1E-B28A-C7B28AD39FA5}" destId="{94472C7D-E96E-48AE-9514-BF6C659CE242}" srcOrd="0" destOrd="0" presId="urn:microsoft.com/office/officeart/2008/layout/VerticalAccentList"/>
    <dgm:cxn modelId="{1242AE60-2169-4D42-B39E-29E23D9CEC5D}" type="presParOf" srcId="{94472C7D-E96E-48AE-9514-BF6C659CE242}" destId="{429ED384-A0CD-4B2F-A1F5-6FA15A7C83EC}" srcOrd="0" destOrd="0" presId="urn:microsoft.com/office/officeart/2008/layout/VerticalAccentList"/>
    <dgm:cxn modelId="{E8B57B4B-EDE5-4CF6-B220-33DDB6A41282}" type="presParOf" srcId="{08F7A7BE-5731-4F1E-B28A-C7B28AD39FA5}" destId="{D8536083-2D88-4247-8927-5019A7937069}" srcOrd="1" destOrd="0" presId="urn:microsoft.com/office/officeart/2008/layout/VerticalAccentList"/>
    <dgm:cxn modelId="{B7C5DB11-CACF-495D-9A89-7450F5E7D9C3}" type="presParOf" srcId="{D8536083-2D88-4247-8927-5019A7937069}" destId="{625CF58E-87F7-40E3-9594-C48E92BC5387}" srcOrd="0" destOrd="0" presId="urn:microsoft.com/office/officeart/2008/layout/VerticalAccentList"/>
    <dgm:cxn modelId="{06479922-4B5C-4A0E-ADC6-F8A3E5BD414F}" type="presParOf" srcId="{D8536083-2D88-4247-8927-5019A7937069}" destId="{D7287665-8674-4CB4-B813-5203F49C6048}" srcOrd="1" destOrd="0" presId="urn:microsoft.com/office/officeart/2008/layout/VerticalAccentList"/>
    <dgm:cxn modelId="{00042128-BD32-41DC-A727-CAE8ED720B98}" type="presParOf" srcId="{D8536083-2D88-4247-8927-5019A7937069}" destId="{83C7DA1C-55B9-46D7-B147-E3F25AC4D5AF}" srcOrd="2" destOrd="0" presId="urn:microsoft.com/office/officeart/2008/layout/VerticalAccentList"/>
    <dgm:cxn modelId="{8E4877D9-D75A-42DB-9A3E-060DCF9E92C2}" type="presParOf" srcId="{D8536083-2D88-4247-8927-5019A7937069}" destId="{029CA1B9-E42D-485A-A34C-279F9E45C92B}" srcOrd="3" destOrd="0" presId="urn:microsoft.com/office/officeart/2008/layout/VerticalAccentList"/>
    <dgm:cxn modelId="{BB3D3BB9-070F-4847-B3DC-2564CA7B9C6C}" type="presParOf" srcId="{D8536083-2D88-4247-8927-5019A7937069}" destId="{432C2DDD-1503-4D50-9A13-46EDBD7A80D2}" srcOrd="4" destOrd="0" presId="urn:microsoft.com/office/officeart/2008/layout/VerticalAccentList"/>
    <dgm:cxn modelId="{D4687BDF-768E-4A7C-A6F1-42C9BD6DDF95}" type="presParOf" srcId="{D8536083-2D88-4247-8927-5019A7937069}" destId="{BBB19197-7BC7-4A1E-9A63-0771A79ACC7B}" srcOrd="5" destOrd="0" presId="urn:microsoft.com/office/officeart/2008/layout/VerticalAccentList"/>
    <dgm:cxn modelId="{296C33DD-7722-4EA0-A4BF-61AB79D37168}" type="presParOf" srcId="{D8536083-2D88-4247-8927-5019A7937069}" destId="{FF93C781-12AE-4113-94F9-73607E339C1F}" srcOrd="6" destOrd="0" presId="urn:microsoft.com/office/officeart/2008/layout/VerticalAccentList"/>
    <dgm:cxn modelId="{551E1B18-1378-4551-A498-00E367343A98}" type="presParOf" srcId="{D8536083-2D88-4247-8927-5019A7937069}" destId="{F55A9AE6-5FC4-4E80-91F6-5BDEA38F1E65}" srcOrd="7" destOrd="0" presId="urn:microsoft.com/office/officeart/2008/layout/VerticalAccentList"/>
    <dgm:cxn modelId="{0A94D94E-DAD4-4A38-9612-D97B78216BB8}" type="presParOf" srcId="{08F7A7BE-5731-4F1E-B28A-C7B28AD39FA5}" destId="{94611C6A-91BD-4C66-A4E8-E407899645C7}" srcOrd="2" destOrd="0" presId="urn:microsoft.com/office/officeart/2008/layout/VerticalAccentList"/>
    <dgm:cxn modelId="{E4EF0FC4-D64F-4E47-B89E-C198EDA0DB1F}" type="presParOf" srcId="{08F7A7BE-5731-4F1E-B28A-C7B28AD39FA5}" destId="{DF07CCCC-3413-43B0-ADA4-19C417399339}" srcOrd="3" destOrd="0" presId="urn:microsoft.com/office/officeart/2008/layout/VerticalAccentList"/>
    <dgm:cxn modelId="{2BDD0E2D-9E96-4571-A9C1-EF3383836E50}" type="presParOf" srcId="{DF07CCCC-3413-43B0-ADA4-19C417399339}" destId="{0E4599E2-8A3B-4B0A-A2F4-D6C4CCA87153}" srcOrd="0" destOrd="0" presId="urn:microsoft.com/office/officeart/2008/layout/VerticalAccentList"/>
    <dgm:cxn modelId="{8EF94471-3688-4C74-AC1A-F5644179D5EC}" type="presParOf" srcId="{08F7A7BE-5731-4F1E-B28A-C7B28AD39FA5}" destId="{F63EA9DD-99F8-4CE3-AC74-68F6B9643A38}" srcOrd="4" destOrd="0" presId="urn:microsoft.com/office/officeart/2008/layout/VerticalAccentList"/>
    <dgm:cxn modelId="{DF842810-77C9-4908-A584-0E6C3D5B7CF0}" type="presParOf" srcId="{F63EA9DD-99F8-4CE3-AC74-68F6B9643A38}" destId="{C4409696-18EB-459E-BFC1-FEA856C1C95B}" srcOrd="0" destOrd="0" presId="urn:microsoft.com/office/officeart/2008/layout/VerticalAccentList"/>
    <dgm:cxn modelId="{8ADD696A-317F-4811-9F12-859A7537D762}" type="presParOf" srcId="{F63EA9DD-99F8-4CE3-AC74-68F6B9643A38}" destId="{DB8F2456-E2FB-441B-A461-074D0E383F45}" srcOrd="1" destOrd="0" presId="urn:microsoft.com/office/officeart/2008/layout/VerticalAccentList"/>
    <dgm:cxn modelId="{5048B37F-6430-4A6E-8E1C-F40EFA0E4FF9}" type="presParOf" srcId="{F63EA9DD-99F8-4CE3-AC74-68F6B9643A38}" destId="{F73D73F9-A295-4373-89B2-FB30FD0EC27E}" srcOrd="2" destOrd="0" presId="urn:microsoft.com/office/officeart/2008/layout/VerticalAccentList"/>
    <dgm:cxn modelId="{50DE5B7D-AF95-4F10-A75A-B6FBB4788EFF}" type="presParOf" srcId="{F63EA9DD-99F8-4CE3-AC74-68F6B9643A38}" destId="{9B6BED93-C267-45F7-9775-325E1D2AC59F}" srcOrd="3" destOrd="0" presId="urn:microsoft.com/office/officeart/2008/layout/VerticalAccentList"/>
    <dgm:cxn modelId="{EAAD68CE-4CF7-41C0-BE7B-3F97C28F15FF}" type="presParOf" srcId="{F63EA9DD-99F8-4CE3-AC74-68F6B9643A38}" destId="{32D42F23-6F8B-4C21-93EC-48BA40C31B19}" srcOrd="4" destOrd="0" presId="urn:microsoft.com/office/officeart/2008/layout/VerticalAccentList"/>
    <dgm:cxn modelId="{A04443CF-2774-4B63-AC58-84723496FB1C}" type="presParOf" srcId="{F63EA9DD-99F8-4CE3-AC74-68F6B9643A38}" destId="{AABDA543-1F15-4CF6-8363-FCED21BE490A}" srcOrd="5" destOrd="0" presId="urn:microsoft.com/office/officeart/2008/layout/VerticalAccentList"/>
    <dgm:cxn modelId="{2167EC86-8EB3-44DA-A5A8-A71E691C61C3}" type="presParOf" srcId="{F63EA9DD-99F8-4CE3-AC74-68F6B9643A38}" destId="{24489AA4-05FC-46F9-9A4B-04E79089F3EA}" srcOrd="6" destOrd="0" presId="urn:microsoft.com/office/officeart/2008/layout/VerticalAccentList"/>
    <dgm:cxn modelId="{7F0CA73F-4B24-4D72-ACAF-C16A04643FD1}" type="presParOf" srcId="{F63EA9DD-99F8-4CE3-AC74-68F6B9643A38}" destId="{8B7ECEA4-649B-40F1-9D74-F0155D0D28B3}" srcOrd="7" destOrd="0" presId="urn:microsoft.com/office/officeart/2008/layout/VerticalAccentList"/>
    <dgm:cxn modelId="{0874991F-2EEA-47E4-963D-D2E499E071CD}" type="presParOf" srcId="{08F7A7BE-5731-4F1E-B28A-C7B28AD39FA5}" destId="{C772B4A3-21A7-494C-AA12-BE078FDCAF23}" srcOrd="5" destOrd="0" presId="urn:microsoft.com/office/officeart/2008/layout/VerticalAccentList"/>
    <dgm:cxn modelId="{E28B74D6-781E-4786-A3C4-0468B7DE36BE}" type="presParOf" srcId="{08F7A7BE-5731-4F1E-B28A-C7B28AD39FA5}" destId="{2C4D7EA2-6CB8-4E47-AD2D-5ECD976C9032}" srcOrd="6" destOrd="0" presId="urn:microsoft.com/office/officeart/2008/layout/VerticalAccentList"/>
    <dgm:cxn modelId="{7EC28C3E-49AB-4AAA-92E3-0C9EA6F322D9}" type="presParOf" srcId="{2C4D7EA2-6CB8-4E47-AD2D-5ECD976C9032}" destId="{3DAAAD61-2E23-4234-9553-CAD7D870A209}" srcOrd="0" destOrd="0" presId="urn:microsoft.com/office/officeart/2008/layout/VerticalAccentList"/>
    <dgm:cxn modelId="{DCA809F7-E7DB-458F-901C-9684F158B4AF}" type="presParOf" srcId="{08F7A7BE-5731-4F1E-B28A-C7B28AD39FA5}" destId="{7A2C8D29-67F0-4EC4-BED8-6499E6F7C6A6}" srcOrd="7" destOrd="0" presId="urn:microsoft.com/office/officeart/2008/layout/VerticalAccentList"/>
    <dgm:cxn modelId="{5E9337F9-BF34-4C1A-B56F-F23E83545457}" type="presParOf" srcId="{7A2C8D29-67F0-4EC4-BED8-6499E6F7C6A6}" destId="{A7A23D55-B59E-4317-857C-54A9E1B8A1AF}" srcOrd="0" destOrd="0" presId="urn:microsoft.com/office/officeart/2008/layout/VerticalAccentList"/>
    <dgm:cxn modelId="{7DE311F1-5B06-4301-AC7F-D0EBC5190F85}" type="presParOf" srcId="{7A2C8D29-67F0-4EC4-BED8-6499E6F7C6A6}" destId="{E6AFA472-29A8-47F2-80CA-3EA51AC916A5}" srcOrd="1" destOrd="0" presId="urn:microsoft.com/office/officeart/2008/layout/VerticalAccentList"/>
    <dgm:cxn modelId="{FADFA3B2-40E4-496C-8880-BCBED9BFC46E}" type="presParOf" srcId="{7A2C8D29-67F0-4EC4-BED8-6499E6F7C6A6}" destId="{A4C11853-62D9-40E4-9432-ED7A18A9186B}" srcOrd="2" destOrd="0" presId="urn:microsoft.com/office/officeart/2008/layout/VerticalAccentList"/>
    <dgm:cxn modelId="{15B66E26-BB57-493F-ACAD-841F7E13CE87}" type="presParOf" srcId="{7A2C8D29-67F0-4EC4-BED8-6499E6F7C6A6}" destId="{FEBE5726-8F8E-469A-8DE9-6E807D6A5244}" srcOrd="3" destOrd="0" presId="urn:microsoft.com/office/officeart/2008/layout/VerticalAccentList"/>
    <dgm:cxn modelId="{4F9DAD9F-7D24-49A5-BFF2-D590E9B19B5F}" type="presParOf" srcId="{7A2C8D29-67F0-4EC4-BED8-6499E6F7C6A6}" destId="{91B6FABF-2598-41F5-B2A0-08331C52432A}" srcOrd="4" destOrd="0" presId="urn:microsoft.com/office/officeart/2008/layout/VerticalAccentList"/>
    <dgm:cxn modelId="{9C322653-1A3C-4F19-BF5B-F5FE2C3FD989}" type="presParOf" srcId="{7A2C8D29-67F0-4EC4-BED8-6499E6F7C6A6}" destId="{30908931-93AC-4866-A411-418DF9FE90AB}" srcOrd="5" destOrd="0" presId="urn:microsoft.com/office/officeart/2008/layout/VerticalAccentList"/>
    <dgm:cxn modelId="{908E820E-FE82-43A7-ADFB-09A134C81ECA}" type="presParOf" srcId="{7A2C8D29-67F0-4EC4-BED8-6499E6F7C6A6}" destId="{691238F3-A393-46B1-80F9-45FA2B8E89B3}" srcOrd="6" destOrd="0" presId="urn:microsoft.com/office/officeart/2008/layout/VerticalAccentList"/>
    <dgm:cxn modelId="{E03A81A7-2B8C-4BE3-956C-C29C1ED5F0AA}" type="presParOf" srcId="{7A2C8D29-67F0-4EC4-BED8-6499E6F7C6A6}" destId="{266124EE-8BE4-4467-8105-53B0181CF31D}" srcOrd="7" destOrd="0" presId="urn:microsoft.com/office/officeart/2008/layout/VerticalAccentList"/>
  </dgm:cxnLst>
  <dgm:bg>
    <a:solidFill>
      <a:srgbClr val="FFFF00"/>
    </a:solidFill>
  </dgm:bg>
  <dgm:whole/>
  <dgm:extLst>
    <a:ext uri="http://schemas.microsoft.com/office/drawing/2008/diagram">
      <dsp:dataModelExt xmlns:dsp="http://schemas.microsoft.com/office/drawing/2008/diagram" relId="rId7"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429ED384-A0CD-4B2F-A1F5-6FA15A7C83EC}">
      <dsp:nvSpPr>
        <dsp:cNvPr id="0" name=""/>
        <dsp:cNvSpPr/>
      </dsp:nvSpPr>
      <dsp:spPr>
        <a:xfrm>
          <a:off x="1258000" y="2481"/>
          <a:ext cx="5301823" cy="481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b" anchorCtr="0">
          <a:noAutofit/>
        </a:bodyPr>
        <a:lstStyle/>
        <a:p>
          <a:pPr lvl="0" algn="l" defTabSz="1022350">
            <a:lnSpc>
              <a:spcPct val="90000"/>
            </a:lnSpc>
            <a:spcBef>
              <a:spcPct val="0"/>
            </a:spcBef>
            <a:spcAft>
              <a:spcPct val="35000"/>
            </a:spcAft>
          </a:pPr>
          <a:r>
            <a:rPr lang="en-US" sz="2300" b="1" kern="1200" dirty="0" err="1" smtClean="0">
              <a:solidFill>
                <a:schemeClr val="bg1"/>
              </a:solidFill>
            </a:rPr>
            <a:t>Tahap</a:t>
          </a:r>
          <a:r>
            <a:rPr lang="en-US" sz="2300" b="1" kern="1200" dirty="0" smtClean="0">
              <a:solidFill>
                <a:schemeClr val="bg1"/>
              </a:solidFill>
            </a:rPr>
            <a:t> </a:t>
          </a:r>
          <a:r>
            <a:rPr lang="en-US" sz="2300" b="1" kern="1200" dirty="0" err="1" smtClean="0">
              <a:solidFill>
                <a:schemeClr val="bg1"/>
              </a:solidFill>
            </a:rPr>
            <a:t>Awal</a:t>
          </a:r>
          <a:endParaRPr lang="en-US" sz="2300" b="1" kern="1200" dirty="0">
            <a:solidFill>
              <a:schemeClr val="bg1"/>
            </a:solidFill>
          </a:endParaRPr>
        </a:p>
      </dsp:txBody>
      <dsp:txXfrm>
        <a:off x="1258000" y="2481"/>
        <a:ext cx="5301823" cy="481983"/>
      </dsp:txXfrm>
    </dsp:sp>
    <dsp:sp modelId="{625CF58E-87F7-40E3-9594-C48E92BC5387}">
      <dsp:nvSpPr>
        <dsp:cNvPr id="0" name=""/>
        <dsp:cNvSpPr/>
      </dsp:nvSpPr>
      <dsp:spPr>
        <a:xfrm>
          <a:off x="1258000"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7287665-8674-4CB4-B813-5203F49C6048}">
      <dsp:nvSpPr>
        <dsp:cNvPr id="0" name=""/>
        <dsp:cNvSpPr/>
      </dsp:nvSpPr>
      <dsp:spPr>
        <a:xfrm>
          <a:off x="2003201"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3C7DA1C-55B9-46D7-B147-E3F25AC4D5AF}">
      <dsp:nvSpPr>
        <dsp:cNvPr id="0" name=""/>
        <dsp:cNvSpPr/>
      </dsp:nvSpPr>
      <dsp:spPr>
        <a:xfrm>
          <a:off x="2748991"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029CA1B9-E42D-485A-A34C-279F9E45C92B}">
      <dsp:nvSpPr>
        <dsp:cNvPr id="0" name=""/>
        <dsp:cNvSpPr/>
      </dsp:nvSpPr>
      <dsp:spPr>
        <a:xfrm>
          <a:off x="3494192"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432C2DDD-1503-4D50-9A13-46EDBD7A80D2}">
      <dsp:nvSpPr>
        <dsp:cNvPr id="0" name=""/>
        <dsp:cNvSpPr/>
      </dsp:nvSpPr>
      <dsp:spPr>
        <a:xfrm>
          <a:off x="4239981"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BBB19197-7BC7-4A1E-9A63-0771A79ACC7B}">
      <dsp:nvSpPr>
        <dsp:cNvPr id="0" name=""/>
        <dsp:cNvSpPr/>
      </dsp:nvSpPr>
      <dsp:spPr>
        <a:xfrm>
          <a:off x="4985182"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F93C781-12AE-4113-94F9-73607E339C1F}">
      <dsp:nvSpPr>
        <dsp:cNvPr id="0" name=""/>
        <dsp:cNvSpPr/>
      </dsp:nvSpPr>
      <dsp:spPr>
        <a:xfrm>
          <a:off x="5730972" y="484465"/>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55A9AE6-5FC4-4E80-91F6-5BDEA38F1E65}">
      <dsp:nvSpPr>
        <dsp:cNvPr id="0" name=""/>
        <dsp:cNvSpPr/>
      </dsp:nvSpPr>
      <dsp:spPr>
        <a:xfrm>
          <a:off x="1258000" y="582647"/>
          <a:ext cx="5370747" cy="785455"/>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l" defTabSz="577850">
            <a:lnSpc>
              <a:spcPct val="90000"/>
            </a:lnSpc>
            <a:spcBef>
              <a:spcPct val="0"/>
            </a:spcBef>
            <a:spcAft>
              <a:spcPct val="35000"/>
            </a:spcAft>
          </a:pPr>
          <a:r>
            <a:rPr lang="id-ID" sz="1300" kern="1200" dirty="0" smtClean="0"/>
            <a:t>Tahap awal merupakan tahapan dimana hubungan baik antara konselor dan klien perlu dibentuk. Terdapat dua langkah yang harus diperhatikan dalam tahap awal ini yaitu saling menerima dan rasa saling percaya. </a:t>
          </a:r>
          <a:endParaRPr lang="en-US" sz="1300" kern="1200" dirty="0"/>
        </a:p>
      </dsp:txBody>
      <dsp:txXfrm>
        <a:off x="1258000" y="582647"/>
        <a:ext cx="5370747" cy="785455"/>
      </dsp:txXfrm>
    </dsp:sp>
    <dsp:sp modelId="{0E4599E2-8A3B-4B0A-A2F4-D6C4CCA87153}">
      <dsp:nvSpPr>
        <dsp:cNvPr id="0" name=""/>
        <dsp:cNvSpPr/>
      </dsp:nvSpPr>
      <dsp:spPr>
        <a:xfrm>
          <a:off x="1258000" y="1531079"/>
          <a:ext cx="5301823" cy="481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b" anchorCtr="0">
          <a:noAutofit/>
        </a:bodyPr>
        <a:lstStyle/>
        <a:p>
          <a:pPr lvl="0" algn="l" defTabSz="1022350">
            <a:lnSpc>
              <a:spcPct val="90000"/>
            </a:lnSpc>
            <a:spcBef>
              <a:spcPct val="0"/>
            </a:spcBef>
            <a:spcAft>
              <a:spcPct val="35000"/>
            </a:spcAft>
          </a:pPr>
          <a:r>
            <a:rPr lang="en-US" sz="2300" b="1" kern="1200" dirty="0" err="1" smtClean="0">
              <a:solidFill>
                <a:schemeClr val="bg1"/>
              </a:solidFill>
            </a:rPr>
            <a:t>Tahap</a:t>
          </a:r>
          <a:r>
            <a:rPr lang="en-US" sz="2300" b="1" kern="1200" dirty="0" smtClean="0">
              <a:solidFill>
                <a:schemeClr val="bg1"/>
              </a:solidFill>
            </a:rPr>
            <a:t> </a:t>
          </a:r>
          <a:r>
            <a:rPr lang="en-US" sz="2300" b="1" kern="1200" dirty="0" err="1" smtClean="0">
              <a:solidFill>
                <a:schemeClr val="bg1"/>
              </a:solidFill>
            </a:rPr>
            <a:t>Inti</a:t>
          </a:r>
          <a:endParaRPr lang="en-US" sz="2300" b="1" kern="1200" dirty="0">
            <a:solidFill>
              <a:schemeClr val="bg1"/>
            </a:solidFill>
          </a:endParaRPr>
        </a:p>
      </dsp:txBody>
      <dsp:txXfrm>
        <a:off x="1258000" y="1531079"/>
        <a:ext cx="5301823" cy="481983"/>
      </dsp:txXfrm>
    </dsp:sp>
    <dsp:sp modelId="{C4409696-18EB-459E-BFC1-FEA856C1C95B}">
      <dsp:nvSpPr>
        <dsp:cNvPr id="0" name=""/>
        <dsp:cNvSpPr/>
      </dsp:nvSpPr>
      <dsp:spPr>
        <a:xfrm>
          <a:off x="1258000"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DB8F2456-E2FB-441B-A461-074D0E383F45}">
      <dsp:nvSpPr>
        <dsp:cNvPr id="0" name=""/>
        <dsp:cNvSpPr/>
      </dsp:nvSpPr>
      <dsp:spPr>
        <a:xfrm>
          <a:off x="2003201"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73D73F9-A295-4373-89B2-FB30FD0EC27E}">
      <dsp:nvSpPr>
        <dsp:cNvPr id="0" name=""/>
        <dsp:cNvSpPr/>
      </dsp:nvSpPr>
      <dsp:spPr>
        <a:xfrm>
          <a:off x="2748991"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B6BED93-C267-45F7-9775-325E1D2AC59F}">
      <dsp:nvSpPr>
        <dsp:cNvPr id="0" name=""/>
        <dsp:cNvSpPr/>
      </dsp:nvSpPr>
      <dsp:spPr>
        <a:xfrm>
          <a:off x="3494192"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2D42F23-6F8B-4C21-93EC-48BA40C31B19}">
      <dsp:nvSpPr>
        <dsp:cNvPr id="0" name=""/>
        <dsp:cNvSpPr/>
      </dsp:nvSpPr>
      <dsp:spPr>
        <a:xfrm>
          <a:off x="4239981"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ABDA543-1F15-4CF6-8363-FCED21BE490A}">
      <dsp:nvSpPr>
        <dsp:cNvPr id="0" name=""/>
        <dsp:cNvSpPr/>
      </dsp:nvSpPr>
      <dsp:spPr>
        <a:xfrm>
          <a:off x="4985182"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4489AA4-05FC-46F9-9A4B-04E79089F3EA}">
      <dsp:nvSpPr>
        <dsp:cNvPr id="0" name=""/>
        <dsp:cNvSpPr/>
      </dsp:nvSpPr>
      <dsp:spPr>
        <a:xfrm>
          <a:off x="5730972" y="2013063"/>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8B7ECEA4-649B-40F1-9D74-F0155D0D28B3}">
      <dsp:nvSpPr>
        <dsp:cNvPr id="0" name=""/>
        <dsp:cNvSpPr/>
      </dsp:nvSpPr>
      <dsp:spPr>
        <a:xfrm>
          <a:off x="1258000" y="2111245"/>
          <a:ext cx="5370747" cy="785455"/>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l" defTabSz="577850">
            <a:lnSpc>
              <a:spcPct val="90000"/>
            </a:lnSpc>
            <a:spcBef>
              <a:spcPct val="0"/>
            </a:spcBef>
            <a:spcAft>
              <a:spcPct val="35000"/>
            </a:spcAft>
          </a:pPr>
          <a:r>
            <a:rPr lang="id-ID" sz="1300" kern="1200" dirty="0" smtClean="0"/>
            <a:t>Tahapan inti terdiri dari beberapa tahap, yaitu :</a:t>
          </a:r>
          <a:r>
            <a:rPr lang="en-US" sz="1300" kern="1200" dirty="0" smtClean="0"/>
            <a:t> </a:t>
          </a:r>
          <a:r>
            <a:rPr lang="en-US" sz="1300" kern="1200" dirty="0" err="1" smtClean="0"/>
            <a:t>Eksplorasi</a:t>
          </a:r>
          <a:r>
            <a:rPr lang="en-US" sz="1300" kern="1200" dirty="0" smtClean="0"/>
            <a:t> </a:t>
          </a:r>
          <a:r>
            <a:rPr lang="en-US" sz="1300" kern="1200" dirty="0" err="1" smtClean="0"/>
            <a:t>kondisi</a:t>
          </a:r>
          <a:r>
            <a:rPr lang="en-US" sz="1300" kern="1200" dirty="0" smtClean="0"/>
            <a:t> </a:t>
          </a:r>
          <a:r>
            <a:rPr lang="en-US" sz="1300" kern="1200" dirty="0" err="1" smtClean="0"/>
            <a:t>klien</a:t>
          </a:r>
          <a:r>
            <a:rPr lang="en-US" sz="1300" kern="1200" dirty="0" smtClean="0"/>
            <a:t>, </a:t>
          </a:r>
          <a:r>
            <a:rPr lang="en-US" sz="1300" kern="1200" dirty="0" err="1" smtClean="0"/>
            <a:t>Identifikasi</a:t>
          </a:r>
          <a:r>
            <a:rPr lang="en-US" sz="1300" kern="1200" dirty="0" smtClean="0"/>
            <a:t> </a:t>
          </a:r>
          <a:r>
            <a:rPr lang="en-US" sz="1300" kern="1200" dirty="0" err="1" smtClean="0"/>
            <a:t>masalah</a:t>
          </a:r>
          <a:r>
            <a:rPr lang="en-US" sz="1300" kern="1200" dirty="0" smtClean="0"/>
            <a:t> </a:t>
          </a:r>
          <a:r>
            <a:rPr lang="en-US" sz="1300" kern="1200" dirty="0" err="1" smtClean="0"/>
            <a:t>dan</a:t>
          </a:r>
          <a:r>
            <a:rPr lang="en-US" sz="1300" kern="1200" dirty="0" smtClean="0"/>
            <a:t> </a:t>
          </a:r>
          <a:r>
            <a:rPr lang="en-US" sz="1300" kern="1200" dirty="0" err="1" smtClean="0"/>
            <a:t>keluhan,Pembentukan</a:t>
          </a:r>
          <a:r>
            <a:rPr lang="en-US" sz="1300" kern="1200" dirty="0" smtClean="0"/>
            <a:t> </a:t>
          </a:r>
          <a:r>
            <a:rPr lang="en-US" sz="1300" kern="1200" dirty="0" err="1" smtClean="0"/>
            <a:t>alternatif</a:t>
          </a:r>
          <a:r>
            <a:rPr lang="en-US" sz="1300" kern="1200" dirty="0" smtClean="0"/>
            <a:t> </a:t>
          </a:r>
          <a:r>
            <a:rPr lang="en-US" sz="1300" kern="1200" dirty="0" err="1" smtClean="0"/>
            <a:t>pemecah</a:t>
          </a:r>
          <a:r>
            <a:rPr lang="en-US" sz="1300" kern="1200" dirty="0" smtClean="0"/>
            <a:t> </a:t>
          </a:r>
          <a:r>
            <a:rPr lang="en-US" sz="1300" kern="1200" dirty="0" err="1" smtClean="0"/>
            <a:t>masalah</a:t>
          </a:r>
          <a:r>
            <a:rPr lang="en-US" sz="1300" kern="1200" dirty="0" smtClean="0"/>
            <a:t>, </a:t>
          </a:r>
          <a:r>
            <a:rPr lang="en-US" sz="1300" kern="1200" dirty="0" err="1" smtClean="0"/>
            <a:t>dan</a:t>
          </a:r>
          <a:r>
            <a:rPr lang="en-US" sz="1300" kern="1200" dirty="0" smtClean="0"/>
            <a:t> </a:t>
          </a:r>
          <a:r>
            <a:rPr lang="en-US" sz="1300" kern="1200" dirty="0" err="1" smtClean="0"/>
            <a:t>Implementasi</a:t>
          </a:r>
          <a:r>
            <a:rPr lang="en-US" sz="1300" kern="1200" dirty="0" smtClean="0"/>
            <a:t>.</a:t>
          </a:r>
          <a:endParaRPr lang="en-US" sz="1300" kern="1200" dirty="0"/>
        </a:p>
      </dsp:txBody>
      <dsp:txXfrm>
        <a:off x="1258000" y="2111245"/>
        <a:ext cx="5370747" cy="785455"/>
      </dsp:txXfrm>
    </dsp:sp>
    <dsp:sp modelId="{3DAAAD61-2E23-4234-9553-CAD7D870A209}">
      <dsp:nvSpPr>
        <dsp:cNvPr id="0" name=""/>
        <dsp:cNvSpPr/>
      </dsp:nvSpPr>
      <dsp:spPr>
        <a:xfrm>
          <a:off x="1258000" y="3059678"/>
          <a:ext cx="5301823" cy="481983"/>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87630" tIns="87630" rIns="87630" bIns="87630" numCol="1" spcCol="1270" anchor="b" anchorCtr="0">
          <a:noAutofit/>
        </a:bodyPr>
        <a:lstStyle/>
        <a:p>
          <a:pPr lvl="0" algn="l" defTabSz="1022350">
            <a:lnSpc>
              <a:spcPct val="90000"/>
            </a:lnSpc>
            <a:spcBef>
              <a:spcPct val="0"/>
            </a:spcBef>
            <a:spcAft>
              <a:spcPct val="35000"/>
            </a:spcAft>
          </a:pPr>
          <a:r>
            <a:rPr lang="en-US" sz="2300" b="1" kern="1200" dirty="0" err="1" smtClean="0">
              <a:solidFill>
                <a:schemeClr val="bg1"/>
              </a:solidFill>
            </a:rPr>
            <a:t>Tahap</a:t>
          </a:r>
          <a:r>
            <a:rPr lang="en-US" sz="2300" b="1" kern="1200" dirty="0" smtClean="0">
              <a:solidFill>
                <a:schemeClr val="bg1"/>
              </a:solidFill>
            </a:rPr>
            <a:t> </a:t>
          </a:r>
          <a:r>
            <a:rPr lang="en-US" sz="2300" b="1" kern="1200" dirty="0" err="1" smtClean="0">
              <a:solidFill>
                <a:schemeClr val="bg1"/>
              </a:solidFill>
            </a:rPr>
            <a:t>Akhir</a:t>
          </a:r>
          <a:endParaRPr lang="en-US" sz="2300" b="1" kern="1200" dirty="0">
            <a:solidFill>
              <a:schemeClr val="bg1"/>
            </a:solidFill>
          </a:endParaRPr>
        </a:p>
      </dsp:txBody>
      <dsp:txXfrm>
        <a:off x="1258000" y="3059678"/>
        <a:ext cx="5301823" cy="481983"/>
      </dsp:txXfrm>
    </dsp:sp>
    <dsp:sp modelId="{A7A23D55-B59E-4317-857C-54A9E1B8A1AF}">
      <dsp:nvSpPr>
        <dsp:cNvPr id="0" name=""/>
        <dsp:cNvSpPr/>
      </dsp:nvSpPr>
      <dsp:spPr>
        <a:xfrm>
          <a:off x="1258000"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E6AFA472-29A8-47F2-80CA-3EA51AC916A5}">
      <dsp:nvSpPr>
        <dsp:cNvPr id="0" name=""/>
        <dsp:cNvSpPr/>
      </dsp:nvSpPr>
      <dsp:spPr>
        <a:xfrm>
          <a:off x="2003201"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A4C11853-62D9-40E4-9432-ED7A18A9186B}">
      <dsp:nvSpPr>
        <dsp:cNvPr id="0" name=""/>
        <dsp:cNvSpPr/>
      </dsp:nvSpPr>
      <dsp:spPr>
        <a:xfrm>
          <a:off x="2748991"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FEBE5726-8F8E-469A-8DE9-6E807D6A5244}">
      <dsp:nvSpPr>
        <dsp:cNvPr id="0" name=""/>
        <dsp:cNvSpPr/>
      </dsp:nvSpPr>
      <dsp:spPr>
        <a:xfrm>
          <a:off x="3494192"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91B6FABF-2598-41F5-B2A0-08331C52432A}">
      <dsp:nvSpPr>
        <dsp:cNvPr id="0" name=""/>
        <dsp:cNvSpPr/>
      </dsp:nvSpPr>
      <dsp:spPr>
        <a:xfrm>
          <a:off x="4239981"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30908931-93AC-4866-A411-418DF9FE90AB}">
      <dsp:nvSpPr>
        <dsp:cNvPr id="0" name=""/>
        <dsp:cNvSpPr/>
      </dsp:nvSpPr>
      <dsp:spPr>
        <a:xfrm>
          <a:off x="4985182"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691238F3-A393-46B1-80F9-45FA2B8E89B3}">
      <dsp:nvSpPr>
        <dsp:cNvPr id="0" name=""/>
        <dsp:cNvSpPr/>
      </dsp:nvSpPr>
      <dsp:spPr>
        <a:xfrm>
          <a:off x="5730972" y="3541662"/>
          <a:ext cx="1240626" cy="981819"/>
        </a:xfrm>
        <a:prstGeom prst="chevron">
          <a:avLst>
            <a:gd name="adj" fmla="val 70610"/>
          </a:avLst>
        </a:prstGeom>
        <a:solidFill>
          <a:schemeClr val="accen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a:schemeClr val="lt1"/>
        </a:fontRef>
      </dsp:style>
    </dsp:sp>
    <dsp:sp modelId="{266124EE-8BE4-4467-8105-53B0181CF31D}">
      <dsp:nvSpPr>
        <dsp:cNvPr id="0" name=""/>
        <dsp:cNvSpPr/>
      </dsp:nvSpPr>
      <dsp:spPr>
        <a:xfrm>
          <a:off x="1258000" y="3639844"/>
          <a:ext cx="5370747" cy="785455"/>
        </a:xfrm>
        <a:prstGeom prst="rect">
          <a:avLst/>
        </a:prstGeom>
        <a:solidFill>
          <a:schemeClr val="lt1">
            <a:hueOff val="0"/>
            <a:satOff val="0"/>
            <a:lumOff val="0"/>
            <a:alphaOff val="0"/>
          </a:schemeClr>
        </a:solidFill>
        <a:ln w="25400" cap="flat" cmpd="sng" algn="ctr">
          <a:solidFill>
            <a:schemeClr val="accent1">
              <a:hueOff val="0"/>
              <a:satOff val="0"/>
              <a:lumOff val="0"/>
              <a:alphaOff val="0"/>
            </a:schemeClr>
          </a:solidFill>
          <a:prstDash val="solid"/>
        </a:ln>
        <a:effectLst/>
      </dsp:spPr>
      <dsp:style>
        <a:lnRef idx="2">
          <a:scrgbClr r="0" g="0" b="0"/>
        </a:lnRef>
        <a:fillRef idx="1">
          <a:scrgbClr r="0" g="0" b="0"/>
        </a:fillRef>
        <a:effectRef idx="0">
          <a:scrgbClr r="0" g="0" b="0"/>
        </a:effectRef>
        <a:fontRef idx="minor"/>
      </dsp:style>
      <dsp:txBody>
        <a:bodyPr spcFirstLastPara="0" vert="horz" wrap="square" lIns="33020" tIns="33020" rIns="33020" bIns="33020" numCol="1" spcCol="1270" anchor="ctr" anchorCtr="0">
          <a:noAutofit/>
        </a:bodyPr>
        <a:lstStyle/>
        <a:p>
          <a:pPr lvl="0" algn="l" defTabSz="577850">
            <a:lnSpc>
              <a:spcPct val="90000"/>
            </a:lnSpc>
            <a:spcBef>
              <a:spcPct val="0"/>
            </a:spcBef>
            <a:spcAft>
              <a:spcPct val="35000"/>
            </a:spcAft>
          </a:pPr>
          <a:r>
            <a:rPr lang="id-ID" sz="1300" kern="1200" dirty="0" smtClean="0"/>
            <a:t>Tahap akhir ini memberikan penilaian apakah proses konseling tersebut sudah efektif</a:t>
          </a:r>
          <a:r>
            <a:rPr lang="en-US" sz="1300" kern="1200" dirty="0" smtClean="0"/>
            <a:t>, </a:t>
          </a:r>
          <a:r>
            <a:rPr lang="en-US" sz="1300" kern="1200" dirty="0" err="1" smtClean="0"/>
            <a:t>yaitu</a:t>
          </a:r>
          <a:r>
            <a:rPr lang="en-US" sz="1300" kern="1200" dirty="0" smtClean="0"/>
            <a:t> </a:t>
          </a:r>
          <a:r>
            <a:rPr lang="en-US" sz="1300" kern="1200" dirty="0" err="1" smtClean="0"/>
            <a:t>terdiri</a:t>
          </a:r>
          <a:r>
            <a:rPr lang="en-US" sz="1300" kern="1200" dirty="0" smtClean="0"/>
            <a:t> </a:t>
          </a:r>
          <a:r>
            <a:rPr lang="en-US" sz="1300" kern="1200" dirty="0" err="1" smtClean="0"/>
            <a:t>dari</a:t>
          </a:r>
          <a:r>
            <a:rPr lang="en-US" sz="1300" kern="1200" dirty="0" smtClean="0"/>
            <a:t> </a:t>
          </a:r>
          <a:r>
            <a:rPr lang="en-US" sz="1300" kern="1200" dirty="0" err="1" smtClean="0"/>
            <a:t>Analisis,Sintesis</a:t>
          </a:r>
          <a:r>
            <a:rPr lang="en-US" sz="1300" kern="1200" dirty="0" smtClean="0"/>
            <a:t>, </a:t>
          </a:r>
          <a:r>
            <a:rPr lang="en-US" sz="1300" kern="1200" dirty="0" err="1" smtClean="0"/>
            <a:t>dan</a:t>
          </a:r>
          <a:r>
            <a:rPr lang="en-US" sz="1300" kern="1200" dirty="0" smtClean="0"/>
            <a:t> Diagnosis.</a:t>
          </a:r>
          <a:endParaRPr lang="en-US" sz="1300" kern="1200" dirty="0"/>
        </a:p>
      </dsp:txBody>
      <dsp:txXfrm>
        <a:off x="1258000" y="3639844"/>
        <a:ext cx="5370747" cy="785455"/>
      </dsp:txXfrm>
    </dsp:sp>
  </dsp:spTree>
</dsp:drawing>
</file>

<file path=ppt/diagrams/layout1.xml><?xml version="1.0" encoding="utf-8"?>
<dgm:layoutDef xmlns:dgm="http://schemas.openxmlformats.org/drawingml/2006/diagram" xmlns:a="http://schemas.openxmlformats.org/drawingml/2006/main" uniqueId="urn:microsoft.com/office/officeart/2008/layout/VerticalAccentList">
  <dgm:title val=""/>
  <dgm:desc val=""/>
  <dgm:catLst>
    <dgm:cat type="list" pri="16500"/>
  </dgm:catLst>
  <dgm:samp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ampData>
  <dgm:style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styleData>
  <dgm:clrData>
    <dgm:dataModel>
      <dgm:ptLst>
        <dgm:pt modelId="0" type="doc"/>
        <dgm:pt modelId="10">
          <dgm:prSet phldr="1"/>
        </dgm:pt>
        <dgm:pt modelId="11">
          <dgm:prSet phldr="1"/>
        </dgm:pt>
        <dgm:pt modelId="20">
          <dgm:prSet phldr="1"/>
        </dgm:pt>
        <dgm:pt modelId="21">
          <dgm:prSet phldr="1"/>
        </dgm:pt>
        <dgm:pt modelId="30">
          <dgm:prSet phldr="1"/>
        </dgm:pt>
        <dgm:pt modelId="31">
          <dgm:prSet phldr="1"/>
        </dgm:pt>
      </dgm:ptLst>
      <dgm:cxnLst>
        <dgm:cxn modelId="40" srcId="0" destId="10" srcOrd="0" destOrd="0"/>
        <dgm:cxn modelId="12" srcId="10" destId="11" srcOrd="0" destOrd="0"/>
        <dgm:cxn modelId="50" srcId="0" destId="20" srcOrd="1" destOrd="0"/>
        <dgm:cxn modelId="22" srcId="20" destId="21" srcOrd="0" destOrd="0"/>
        <dgm:cxn modelId="60" srcId="0" destId="30" srcOrd="2" destOrd="0"/>
        <dgm:cxn modelId="32" srcId="30" destId="31" srcOrd="0" destOrd="0"/>
      </dgm:cxnLst>
      <dgm:bg/>
      <dgm:whole/>
    </dgm:dataModel>
  </dgm:clrData>
  <dgm:layoutNode name="Name0">
    <dgm:varLst>
      <dgm:chMax/>
      <dgm:chPref/>
      <dgm:dir/>
    </dgm:varLst>
    <dgm:choose name="Name1">
      <dgm:if name="Name2" func="var" arg="dir" op="equ" val="norm">
        <dgm:alg type="lin">
          <dgm:param type="linDir" val="fromT"/>
          <dgm:param type="nodeHorzAlign" val="l"/>
        </dgm:alg>
      </dgm:if>
      <dgm:else name="Name3">
        <dgm:alg type="lin">
          <dgm:param type="linDir" val="fromT"/>
          <dgm:param type="nodeHorzAlign" val="r"/>
        </dgm:alg>
      </dgm:else>
    </dgm:choose>
    <dgm:shape xmlns:r="http://schemas.openxmlformats.org/officeDocument/2006/relationships" r:blip="">
      <dgm:adjLst/>
    </dgm:shape>
    <dgm:constrLst>
      <dgm:constr type="primFontSz" for="des" forName="parenttext" refType="primFontSz" refFor="des" refForName="childtext" op="gte"/>
      <dgm:constr type="w" for="ch" forName="composite" refType="w"/>
      <dgm:constr type="h" for="ch" forName="composite" refType="h"/>
      <dgm:constr type="w" for="ch" forName="parallelogramComposite" refType="w"/>
      <dgm:constr type="h" for="ch" forName="parallelogramComposite" refType="h"/>
      <dgm:constr type="w" for="ch" forName="parenttextcomposite" refType="w" fact="0.9"/>
      <dgm:constr type="h" for="ch" forName="parenttextcomposite" refType="h" fact="0.6"/>
      <dgm:constr type="h" for="ch" forName="sibTrans" refType="h" refFor="ch" refForName="composite" op="equ" fact="0.02"/>
      <dgm:constr type="h" for="ch" forName="sibTrans" op="equ"/>
    </dgm:constrLst>
    <dgm:forEach name="nodesForEach" axis="ch" ptType="node">
      <dgm:layoutNode name="parenttextcomposite">
        <dgm:alg type="composite">
          <dgm:param type="ar" val="11"/>
        </dgm:alg>
        <dgm:shape xmlns:r="http://schemas.openxmlformats.org/officeDocument/2006/relationships" r:blip="">
          <dgm:adjLst/>
        </dgm:shape>
        <dgm:constrLst>
          <dgm:constr type="h" for="ch" forName="parenttext" refType="h"/>
          <dgm:constr type="w" for="ch" forName="parenttext" refType="w"/>
        </dgm:constrLst>
        <dgm:layoutNode name="parenttext" styleLbl="revTx">
          <dgm:varLst>
            <dgm:chMax/>
            <dgm:chPref val="2"/>
            <dgm:bulletEnabled val="1"/>
          </dgm:varLst>
          <dgm:choose name="Name4">
            <dgm:if name="Name5" func="var" arg="dir" op="equ" val="norm">
              <dgm:alg type="tx">
                <dgm:param type="parTxLTRAlign" val="l"/>
                <dgm:param type="txAnchorVert" val="b"/>
              </dgm:alg>
            </dgm:if>
            <dgm:else name="Name6">
              <dgm:alg type="tx">
                <dgm:param type="parTxLTRAlign" val="r"/>
                <dgm:param type="txAnchorVert" val="b"/>
              </dgm:alg>
            </dgm:else>
          </dgm:choose>
          <dgm:shape xmlns:r="http://schemas.openxmlformats.org/officeDocument/2006/relationships" type="rect" r:blip="">
            <dgm:adjLst/>
          </dgm:shape>
          <dgm:presOf axis="self" ptType="node"/>
          <dgm:constrLst>
            <dgm:constr type="lMarg" refType="primFontSz" fact="0.3"/>
            <dgm:constr type="rMarg" refType="primFontSz" fact="0.3"/>
            <dgm:constr type="tMarg" refType="primFontSz" fact="0.3"/>
            <dgm:constr type="bMarg" refType="primFontSz" fact="0.3"/>
          </dgm:constrLst>
          <dgm:ruleLst>
            <dgm:rule type="primFontSz" val="5" fact="NaN" max="NaN"/>
          </dgm:ruleLst>
        </dgm:layoutNode>
      </dgm:layoutNode>
      <dgm:choose name="Name7">
        <dgm:if name="Name8" axis="ch" ptType="node" func="cnt" op="gte" val="1">
          <dgm:layoutNode name="composite">
            <dgm:alg type="composite">
              <dgm:param type="ar" val="6"/>
            </dgm:alg>
            <dgm:shape xmlns:r="http://schemas.openxmlformats.org/officeDocument/2006/relationships" r:blip="">
              <dgm:adjLst/>
            </dgm:shape>
            <dgm:choose name="Name9">
              <dgm:if name="Name10" func="var" arg="dir" op="equ" val="norm">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301"/>
                  <dgm:constr type="t" for="ch" forName="childtext" refType="h" fact="0.1"/>
                  <dgm:constr type="w" for="ch" forName="childtext" refType="w" fact="0.9117"/>
                  <dgm:constr type="h" for="ch" forName="childtext" refType="h" fact="0.8"/>
                </dgm:constrLst>
              </dgm:if>
              <dgm:else name="Name11">
                <dgm:constrLst>
                  <dgm:constr type="l" for="ch" forName="chevron1" refType="w" fact="0.0301"/>
                  <dgm:constr type="t" for="ch" forName="chevron1" refType="h" fact="0"/>
                  <dgm:constr type="w" for="ch" forName="chevron1" refType="w" fact="0.2106"/>
                  <dgm:constr type="h" for="ch" forName="chevron1" refType="h"/>
                  <dgm:constr type="l" for="ch" forName="chevron2" refType="w" fact="0.1566"/>
                  <dgm:constr type="t" for="ch" forName="chevron2" refType="h" fact="0"/>
                  <dgm:constr type="w" for="ch" forName="chevron2" refType="w" fact="0.2106"/>
                  <dgm:constr type="h" for="ch" forName="chevron2" refType="h"/>
                  <dgm:constr type="l" for="ch" forName="chevron3" refType="w" fact="0.2832"/>
                  <dgm:constr type="t" for="ch" forName="chevron3" refType="h" fact="0"/>
                  <dgm:constr type="w" for="ch" forName="chevron3" refType="w" fact="0.2106"/>
                  <dgm:constr type="h" for="ch" forName="chevron3" refType="h"/>
                  <dgm:constr type="l" for="ch" forName="chevron4" refType="w" fact="0.4097"/>
                  <dgm:constr type="t" for="ch" forName="chevron4" refType="h" fact="0"/>
                  <dgm:constr type="w" for="ch" forName="chevron4" refType="w" fact="0.2106"/>
                  <dgm:constr type="h" for="ch" forName="chevron4" refType="h"/>
                  <dgm:constr type="l" for="ch" forName="chevron5" refType="w" fact="0.5363"/>
                  <dgm:constr type="t" for="ch" forName="chevron5" refType="h" fact="0"/>
                  <dgm:constr type="w" for="ch" forName="chevron5" refType="w" fact="0.2106"/>
                  <dgm:constr type="h" for="ch" forName="chevron5" refType="h"/>
                  <dgm:constr type="l" for="ch" forName="chevron6" refType="w" fact="0.6628"/>
                  <dgm:constr type="t" for="ch" forName="chevron6" refType="h" fact="0"/>
                  <dgm:constr type="w" for="ch" forName="chevron6" refType="w" fact="0.2106"/>
                  <dgm:constr type="h" for="ch" forName="chevron6" refType="h"/>
                  <dgm:constr type="l" for="ch" forName="chevron7" refType="w" fact="0.7894"/>
                  <dgm:constr type="t" for="ch" forName="chevron7" refType="h" fact="0"/>
                  <dgm:constr type="w" for="ch" forName="chevron7" refType="w" fact="0.2106"/>
                  <dgm:constr type="h" for="ch" forName="chevron7" refType="h"/>
                  <dgm:constr type="l" for="ch" forName="childtext" refType="w" fact="0.0883"/>
                  <dgm:constr type="t" for="ch" forName="childtext" refType="h" fact="0.1"/>
                  <dgm:constr type="w" for="ch" forName="childtext" refType="w" fact="0.9117"/>
                  <dgm:constr type="h" for="ch" forName="childtext" refType="h" fact="0.8"/>
                </dgm:constrLst>
              </dgm:else>
            </dgm:choose>
            <dgm:ruleLst/>
            <dgm:layoutNode name="chevron1" styleLbl="alignNode1">
              <dgm:alg type="sp"/>
              <dgm:choose name="Name12">
                <dgm:if name="Name13" func="var" arg="dir" op="equ" val="norm">
                  <dgm:shape xmlns:r="http://schemas.openxmlformats.org/officeDocument/2006/relationships" type="chevron" r:blip="">
                    <dgm:adjLst>
                      <dgm:adj idx="1" val="0.7061"/>
                    </dgm:adjLst>
                  </dgm:shape>
                </dgm:if>
                <dgm:else name="Name14">
                  <dgm:shape xmlns:r="http://schemas.openxmlformats.org/officeDocument/2006/relationships" rot="180" type="chevron" r:blip="">
                    <dgm:adjLst>
                      <dgm:adj idx="1" val="0.7061"/>
                    </dgm:adjLst>
                  </dgm:shape>
                </dgm:else>
              </dgm:choose>
              <dgm:presOf/>
            </dgm:layoutNode>
            <dgm:layoutNode name="chevron2" styleLbl="alignNode1">
              <dgm:alg type="sp"/>
              <dgm:choose name="Name15">
                <dgm:if name="Name16" func="var" arg="dir" op="equ" val="norm">
                  <dgm:shape xmlns:r="http://schemas.openxmlformats.org/officeDocument/2006/relationships" type="chevron" r:blip="">
                    <dgm:adjLst>
                      <dgm:adj idx="1" val="0.7061"/>
                    </dgm:adjLst>
                  </dgm:shape>
                </dgm:if>
                <dgm:else name="Name17">
                  <dgm:shape xmlns:r="http://schemas.openxmlformats.org/officeDocument/2006/relationships" rot="180" type="chevron" r:blip="">
                    <dgm:adjLst>
                      <dgm:adj idx="1" val="0.7061"/>
                    </dgm:adjLst>
                  </dgm:shape>
                </dgm:else>
              </dgm:choose>
              <dgm:presOf/>
            </dgm:layoutNode>
            <dgm:layoutNode name="chevron3" styleLbl="alignNode1">
              <dgm:alg type="sp"/>
              <dgm:choose name="Name18">
                <dgm:if name="Name19" func="var" arg="dir" op="equ" val="norm">
                  <dgm:shape xmlns:r="http://schemas.openxmlformats.org/officeDocument/2006/relationships" type="chevron" r:blip="">
                    <dgm:adjLst>
                      <dgm:adj idx="1" val="0.7061"/>
                    </dgm:adjLst>
                  </dgm:shape>
                </dgm:if>
                <dgm:else name="Name20">
                  <dgm:shape xmlns:r="http://schemas.openxmlformats.org/officeDocument/2006/relationships" rot="180" type="chevron" r:blip="">
                    <dgm:adjLst>
                      <dgm:adj idx="1" val="0.7061"/>
                    </dgm:adjLst>
                  </dgm:shape>
                </dgm:else>
              </dgm:choose>
              <dgm:presOf/>
            </dgm:layoutNode>
            <dgm:layoutNode name="chevron4" styleLbl="alignNode1">
              <dgm:alg type="sp"/>
              <dgm:choose name="Name21">
                <dgm:if name="Name22" func="var" arg="dir" op="equ" val="norm">
                  <dgm:shape xmlns:r="http://schemas.openxmlformats.org/officeDocument/2006/relationships" type="chevron" r:blip="">
                    <dgm:adjLst>
                      <dgm:adj idx="1" val="0.7061"/>
                    </dgm:adjLst>
                  </dgm:shape>
                </dgm:if>
                <dgm:else name="Name23">
                  <dgm:shape xmlns:r="http://schemas.openxmlformats.org/officeDocument/2006/relationships" rot="180" type="chevron" r:blip="">
                    <dgm:adjLst>
                      <dgm:adj idx="1" val="0.7061"/>
                    </dgm:adjLst>
                  </dgm:shape>
                </dgm:else>
              </dgm:choose>
              <dgm:presOf/>
            </dgm:layoutNode>
            <dgm:layoutNode name="chevron5" styleLbl="alignNode1">
              <dgm:alg type="sp"/>
              <dgm:choose name="Name24">
                <dgm:if name="Name25" func="var" arg="dir" op="equ" val="norm">
                  <dgm:shape xmlns:r="http://schemas.openxmlformats.org/officeDocument/2006/relationships" type="chevron" r:blip="">
                    <dgm:adjLst>
                      <dgm:adj idx="1" val="0.7061"/>
                    </dgm:adjLst>
                  </dgm:shape>
                </dgm:if>
                <dgm:else name="Name26">
                  <dgm:shape xmlns:r="http://schemas.openxmlformats.org/officeDocument/2006/relationships" rot="180" type="chevron" r:blip="">
                    <dgm:adjLst>
                      <dgm:adj idx="1" val="0.7061"/>
                    </dgm:adjLst>
                  </dgm:shape>
                </dgm:else>
              </dgm:choose>
              <dgm:presOf/>
            </dgm:layoutNode>
            <dgm:layoutNode name="chevron6" styleLbl="alignNode1">
              <dgm:alg type="sp"/>
              <dgm:choose name="Name27">
                <dgm:if name="Name28" func="var" arg="dir" op="equ" val="norm">
                  <dgm:shape xmlns:r="http://schemas.openxmlformats.org/officeDocument/2006/relationships" type="chevron" r:blip="">
                    <dgm:adjLst>
                      <dgm:adj idx="1" val="0.7061"/>
                    </dgm:adjLst>
                  </dgm:shape>
                </dgm:if>
                <dgm:else name="Name29">
                  <dgm:shape xmlns:r="http://schemas.openxmlformats.org/officeDocument/2006/relationships" rot="180" type="chevron" r:blip="">
                    <dgm:adjLst>
                      <dgm:adj idx="1" val="0.7061"/>
                    </dgm:adjLst>
                  </dgm:shape>
                </dgm:else>
              </dgm:choose>
              <dgm:presOf/>
            </dgm:layoutNode>
            <dgm:layoutNode name="chevron7" styleLbl="alignNode1">
              <dgm:alg type="sp"/>
              <dgm:choose name="Name30">
                <dgm:if name="Name31" func="var" arg="dir" op="equ" val="norm">
                  <dgm:shape xmlns:r="http://schemas.openxmlformats.org/officeDocument/2006/relationships" type="chevron" r:blip="">
                    <dgm:adjLst>
                      <dgm:adj idx="1" val="0.7061"/>
                    </dgm:adjLst>
                  </dgm:shape>
                </dgm:if>
                <dgm:else name="Name32">
                  <dgm:shape xmlns:r="http://schemas.openxmlformats.org/officeDocument/2006/relationships" rot="180" type="chevron" r:blip="">
                    <dgm:adjLst>
                      <dgm:adj idx="1" val="0.7061"/>
                    </dgm:adjLst>
                  </dgm:shape>
                </dgm:else>
              </dgm:choose>
              <dgm:presOf/>
            </dgm:layoutNode>
            <dgm:layoutNode name="childtext" styleLbl="solidFgAcc1">
              <dgm:varLst>
                <dgm:chMax/>
                <dgm:chPref val="0"/>
                <dgm:bulletEnabled val="1"/>
              </dgm:varLst>
              <dgm:choose name="Name33">
                <dgm:if name="Name34" func="var" arg="dir" op="equ" val="norm">
                  <dgm:alg type="tx">
                    <dgm:param type="parTxLTRAlign" val="l"/>
                    <dgm:param type="txAnchorVertCh" val="t"/>
                  </dgm:alg>
                </dgm:if>
                <dgm:else name="Name35">
                  <dgm:alg type="tx">
                    <dgm:param type="parTxLTRAlign" val="r"/>
                    <dgm:param type="shpTxLTRAlignCh" val="r"/>
                    <dgm:param type="txAnchorVertCh" val="t"/>
                  </dgm:alg>
                </dgm:else>
              </dgm:choose>
              <dgm:shape xmlns:r="http://schemas.openxmlformats.org/officeDocument/2006/relationships" type="rect" r:blip="">
                <dgm:adjLst/>
              </dgm:shape>
              <dgm:presOf axis="des" ptType="node"/>
              <dgm:constrLst>
                <dgm:constr type="lMarg" refType="primFontSz" fact="0.2"/>
                <dgm:constr type="rMarg" refType="primFontSz" fact="0.2"/>
                <dgm:constr type="tMarg" refType="primFontSz" fact="0.2"/>
                <dgm:constr type="bMarg" refType="primFontSz" fact="0.2"/>
              </dgm:constrLst>
              <dgm:ruleLst>
                <dgm:rule type="primFontSz" val="5" fact="NaN" max="NaN"/>
              </dgm:ruleLst>
            </dgm:layoutNode>
          </dgm:layoutNode>
        </dgm:if>
        <dgm:else name="Name36">
          <dgm:layoutNode name="parallelogramComposite">
            <dgm:alg type="composite">
              <dgm:param type="ar" val="50"/>
            </dgm:alg>
            <dgm:shape xmlns:r="http://schemas.openxmlformats.org/officeDocument/2006/relationships" r:blip="">
              <dgm:adjLst/>
            </dgm:shape>
            <dgm:constrLst>
              <dgm:constr type="l" for="ch" forName="parallelogram1" refType="w" fact="0"/>
              <dgm:constr type="t" for="ch" forName="parallelogram1" refType="h" fact="0"/>
              <dgm:constr type="w" for="ch" forName="parallelogram1" refType="w" fact="0.12"/>
              <dgm:constr type="h" for="ch" forName="parallelogram1" refType="h"/>
              <dgm:constr type="l" for="ch" forName="parallelogram2" refType="w" fact="0.127"/>
              <dgm:constr type="t" for="ch" forName="parallelogram2" refType="h" fact="0"/>
              <dgm:constr type="w" for="ch" forName="parallelogram2" refType="w" fact="0.12"/>
              <dgm:constr type="h" for="ch" forName="parallelogram2" refType="h"/>
              <dgm:constr type="l" for="ch" forName="parallelogram3" refType="w" fact="0.254"/>
              <dgm:constr type="t" for="ch" forName="parallelogram3" refType="h" fact="0"/>
              <dgm:constr type="w" for="ch" forName="parallelogram3" refType="w" fact="0.12"/>
              <dgm:constr type="h" for="ch" forName="parallelogram3" refType="h"/>
              <dgm:constr type="l" for="ch" forName="parallelogram4" refType="w" fact="0.381"/>
              <dgm:constr type="t" for="ch" forName="parallelogram4" refType="h" fact="0"/>
              <dgm:constr type="w" for="ch" forName="parallelogram4" refType="w" fact="0.12"/>
              <dgm:constr type="h" for="ch" forName="parallelogram4" refType="h"/>
              <dgm:constr type="l" for="ch" forName="parallelogram5" refType="w" fact="0.508"/>
              <dgm:constr type="t" for="ch" forName="parallelogram5" refType="h" fact="0"/>
              <dgm:constr type="w" for="ch" forName="parallelogram5" refType="w" fact="0.12"/>
              <dgm:constr type="h" for="ch" forName="parallelogram5" refType="h"/>
              <dgm:constr type="l" for="ch" forName="parallelogram6" refType="w" fact="0.635"/>
              <dgm:constr type="t" for="ch" forName="parallelogram6" refType="h" fact="0"/>
              <dgm:constr type="w" for="ch" forName="parallelogram6" refType="w" fact="0.12"/>
              <dgm:constr type="h" for="ch" forName="parallelogram6" refType="h"/>
              <dgm:constr type="l" for="ch" forName="parallelogram7" refType="w" fact="0.762"/>
              <dgm:constr type="t" for="ch" forName="parallelogram7" refType="h" fact="0"/>
              <dgm:constr type="w" for="ch" forName="parallelogram7" refType="w" fact="0.12"/>
              <dgm:constr type="h" for="ch" forName="parallelogram7" refType="h"/>
            </dgm:constrLst>
            <dgm:ruleLst/>
            <dgm:layoutNode name="parallelogram1" styleLbl="alignNode1">
              <dgm:alg type="sp"/>
              <dgm:shape xmlns:r="http://schemas.openxmlformats.org/officeDocument/2006/relationships" type="parallelogram" r:blip="">
                <dgm:adjLst>
                  <dgm:adj idx="1" val="1.4084"/>
                </dgm:adjLst>
              </dgm:shape>
              <dgm:presOf/>
            </dgm:layoutNode>
            <dgm:layoutNode name="parallelogram2" styleLbl="alignNode1">
              <dgm:alg type="sp"/>
              <dgm:shape xmlns:r="http://schemas.openxmlformats.org/officeDocument/2006/relationships" type="parallelogram" r:blip="">
                <dgm:adjLst>
                  <dgm:adj idx="1" val="1.4084"/>
                </dgm:adjLst>
              </dgm:shape>
              <dgm:presOf/>
            </dgm:layoutNode>
            <dgm:layoutNode name="parallelogram3" styleLbl="alignNode1">
              <dgm:alg type="sp"/>
              <dgm:shape xmlns:r="http://schemas.openxmlformats.org/officeDocument/2006/relationships" type="parallelogram" r:blip="">
                <dgm:adjLst>
                  <dgm:adj idx="1" val="1.4084"/>
                </dgm:adjLst>
              </dgm:shape>
              <dgm:presOf/>
            </dgm:layoutNode>
            <dgm:layoutNode name="parallelogram4" styleLbl="alignNode1">
              <dgm:alg type="sp"/>
              <dgm:shape xmlns:r="http://schemas.openxmlformats.org/officeDocument/2006/relationships" type="parallelogram" r:blip="">
                <dgm:adjLst>
                  <dgm:adj idx="1" val="1.4084"/>
                </dgm:adjLst>
              </dgm:shape>
              <dgm:presOf/>
            </dgm:layoutNode>
            <dgm:layoutNode name="parallelogram5" styleLbl="alignNode1">
              <dgm:alg type="sp"/>
              <dgm:shape xmlns:r="http://schemas.openxmlformats.org/officeDocument/2006/relationships" type="parallelogram" r:blip="">
                <dgm:adjLst>
                  <dgm:adj idx="1" val="1.4084"/>
                </dgm:adjLst>
              </dgm:shape>
              <dgm:presOf/>
            </dgm:layoutNode>
            <dgm:layoutNode name="parallelogram6" styleLbl="alignNode1">
              <dgm:alg type="sp"/>
              <dgm:shape xmlns:r="http://schemas.openxmlformats.org/officeDocument/2006/relationships" type="parallelogram" r:blip="">
                <dgm:adjLst>
                  <dgm:adj idx="1" val="1.4084"/>
                </dgm:adjLst>
              </dgm:shape>
              <dgm:presOf/>
            </dgm:layoutNode>
            <dgm:layoutNode name="parallelogram7" styleLbl="alignNode1">
              <dgm:alg type="sp"/>
              <dgm:shape xmlns:r="http://schemas.openxmlformats.org/officeDocument/2006/relationships" type="parallelogram" r:blip="">
                <dgm:adjLst>
                  <dgm:adj idx="1" val="1.4084"/>
                </dgm:adjLst>
              </dgm:shape>
              <dgm:presOf/>
            </dgm:layoutNode>
          </dgm:layoutNode>
        </dgm:else>
      </dgm:choose>
      <dgm:forEach name="sibTransForEach" axis="followSib" ptType="sibTrans" cnt="1">
        <dgm:layoutNode name="sibTrans">
          <dgm:alg type="sp"/>
          <dgm:shape xmlns:r="http://schemas.openxmlformats.org/officeDocument/2006/relationships" r:blip="">
            <dgm:adjLst/>
          </dgm:shape>
        </dgm:layoutNode>
      </dgm:forEach>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FA56CBA-2838-4B3B-894D-16433F9C15E6}" type="datetimeFigureOut">
              <a:rPr lang="en-US" smtClean="0"/>
              <a:t>7/30/2020</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C41A2026-7BC0-4050-996E-87F725F50307}" type="slidenum">
              <a:rPr lang="en-US" smtClean="0"/>
              <a:t>‹#›</a:t>
            </a:fld>
            <a:endParaRPr lang="en-US"/>
          </a:p>
        </p:txBody>
      </p:sp>
    </p:spTree>
    <p:extLst>
      <p:ext uri="{BB962C8B-B14F-4D97-AF65-F5344CB8AC3E}">
        <p14:creationId xmlns:p14="http://schemas.microsoft.com/office/powerpoint/2010/main" val="101362478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41A2026-7BC0-4050-996E-87F725F50307}" type="slidenum">
              <a:rPr lang="en-US" smtClean="0"/>
              <a:t>8</a:t>
            </a:fld>
            <a:endParaRPr lang="en-US"/>
          </a:p>
        </p:txBody>
      </p:sp>
    </p:spTree>
    <p:extLst>
      <p:ext uri="{BB962C8B-B14F-4D97-AF65-F5344CB8AC3E}">
        <p14:creationId xmlns:p14="http://schemas.microsoft.com/office/powerpoint/2010/main" val="332955182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BC64B34-BF6A-474B-AD64-57F58F200F2E}" type="datetimeFigureOut">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8336793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64B34-BF6A-474B-AD64-57F58F200F2E}" type="datetimeFigureOut">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404323694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64B34-BF6A-474B-AD64-57F58F200F2E}" type="datetimeFigureOut">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225082506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BC64B34-BF6A-474B-AD64-57F58F200F2E}" type="datetimeFigureOut">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229836924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BC64B34-BF6A-474B-AD64-57F58F200F2E}" type="datetimeFigureOut">
              <a:rPr lang="en-US" smtClean="0"/>
              <a:t>7/30/2020</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357959447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BC64B34-BF6A-474B-AD64-57F58F200F2E}" type="datetimeFigureOut">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175119009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BC64B34-BF6A-474B-AD64-57F58F200F2E}" type="datetimeFigureOut">
              <a:rPr lang="en-US" smtClean="0"/>
              <a:t>7/30/2020</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38796286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BC64B34-BF6A-474B-AD64-57F58F200F2E}" type="datetimeFigureOut">
              <a:rPr lang="en-US" smtClean="0"/>
              <a:t>7/30/2020</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116811444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BC64B34-BF6A-474B-AD64-57F58F200F2E}" type="datetimeFigureOut">
              <a:rPr lang="en-US" smtClean="0"/>
              <a:t>7/30/2020</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35999401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64B34-BF6A-474B-AD64-57F58F200F2E}" type="datetimeFigureOut">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382111847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BC64B34-BF6A-474B-AD64-57F58F200F2E}" type="datetimeFigureOut">
              <a:rPr lang="en-US" smtClean="0"/>
              <a:t>7/30/2020</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3416680-47AE-4478-8784-4A615C83611D}" type="slidenum">
              <a:rPr lang="en-US" smtClean="0"/>
              <a:t>‹#›</a:t>
            </a:fld>
            <a:endParaRPr lang="en-US"/>
          </a:p>
        </p:txBody>
      </p:sp>
    </p:spTree>
    <p:extLst>
      <p:ext uri="{BB962C8B-B14F-4D97-AF65-F5344CB8AC3E}">
        <p14:creationId xmlns:p14="http://schemas.microsoft.com/office/powerpoint/2010/main" val="219347189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2"/>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BC64B34-BF6A-474B-AD64-57F58F200F2E}" type="datetimeFigureOut">
              <a:rPr lang="en-US" smtClean="0"/>
              <a:t>7/30/2020</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3416680-47AE-4478-8784-4A615C83611D}" type="slidenum">
              <a:rPr lang="en-US" smtClean="0"/>
              <a:t>‹#›</a:t>
            </a:fld>
            <a:endParaRPr lang="en-US"/>
          </a:p>
        </p:txBody>
      </p:sp>
    </p:spTree>
    <p:extLst>
      <p:ext uri="{BB962C8B-B14F-4D97-AF65-F5344CB8AC3E}">
        <p14:creationId xmlns:p14="http://schemas.microsoft.com/office/powerpoint/2010/main" val="943833586"/>
      </p:ext>
    </p:extLst>
  </p:cSld>
  <p:clrMap bg1="dk1" tx1="lt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diagramData" Target="../diagrams/data1.xml"/><Relationship Id="rId7" Type="http://schemas.microsoft.com/office/2007/relationships/diagramDrawing" Target="../diagrams/drawing1.xml"/><Relationship Id="rId2" Type="http://schemas.openxmlformats.org/officeDocument/2006/relationships/notesSlide" Target="../notesSlides/notesSlide1.xml"/><Relationship Id="rId1" Type="http://schemas.openxmlformats.org/officeDocument/2006/relationships/slideLayout" Target="../slideLayouts/slideLayout2.xml"/><Relationship Id="rId6" Type="http://schemas.openxmlformats.org/officeDocument/2006/relationships/diagramColors" Target="../diagrams/colors1.xml"/><Relationship Id="rId5" Type="http://schemas.openxmlformats.org/officeDocument/2006/relationships/diagramQuickStyle" Target="../diagrams/quickStyle1.xml"/><Relationship Id="rId4" Type="http://schemas.openxmlformats.org/officeDocument/2006/relationships/diagramLayout" Target="../diagrams/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762000"/>
            <a:ext cx="7772400" cy="1470025"/>
          </a:xfrm>
          <a:solidFill>
            <a:srgbClr val="FFFF00"/>
          </a:solidFill>
        </p:spPr>
        <p:txBody>
          <a:bodyPr>
            <a:normAutofit/>
          </a:bodyPr>
          <a:lstStyle/>
          <a:p>
            <a:r>
              <a:rPr lang="en-US" sz="2800" dirty="0">
                <a:solidFill>
                  <a:schemeClr val="bg1"/>
                </a:solidFill>
              </a:rPr>
              <a:t>Counseling Skills and Counseling Stages with a variety of Psychological Approaches</a:t>
            </a:r>
            <a:endParaRPr lang="en-US" sz="2800" dirty="0">
              <a:solidFill>
                <a:schemeClr val="bg1"/>
              </a:solidFill>
            </a:endParaRPr>
          </a:p>
        </p:txBody>
      </p:sp>
    </p:spTree>
    <p:extLst>
      <p:ext uri="{BB962C8B-B14F-4D97-AF65-F5344CB8AC3E}">
        <p14:creationId xmlns:p14="http://schemas.microsoft.com/office/powerpoint/2010/main" val="1553755290"/>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1427018" y="2798204"/>
            <a:ext cx="6248400" cy="830997"/>
          </a:xfrm>
          <a:prstGeom prst="rect">
            <a:avLst/>
          </a:prstGeom>
          <a:noFill/>
        </p:spPr>
        <p:txBody>
          <a:bodyPr wrap="square" rtlCol="0">
            <a:spAutoFit/>
          </a:bodyPr>
          <a:lstStyle/>
          <a:p>
            <a:pPr algn="ctr"/>
            <a:r>
              <a:rPr lang="en-US" sz="4800" b="1" dirty="0" smtClean="0">
                <a:solidFill>
                  <a:srgbClr val="FFC000"/>
                </a:solidFill>
              </a:rPr>
              <a:t>TERIMAKASIH…</a:t>
            </a:r>
            <a:endParaRPr lang="en-US" sz="4800" b="1" dirty="0">
              <a:solidFill>
                <a:srgbClr val="FFC000"/>
              </a:solidFill>
            </a:endParaRPr>
          </a:p>
        </p:txBody>
      </p:sp>
    </p:spTree>
    <p:extLst>
      <p:ext uri="{BB962C8B-B14F-4D97-AF65-F5344CB8AC3E}">
        <p14:creationId xmlns:p14="http://schemas.microsoft.com/office/powerpoint/2010/main" val="389169999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extBox 4"/>
          <p:cNvSpPr txBox="1"/>
          <p:nvPr/>
        </p:nvSpPr>
        <p:spPr>
          <a:xfrm>
            <a:off x="457200" y="2057400"/>
            <a:ext cx="8153400" cy="1323439"/>
          </a:xfrm>
          <a:prstGeom prst="rect">
            <a:avLst/>
          </a:prstGeom>
          <a:noFill/>
        </p:spPr>
        <p:txBody>
          <a:bodyPr wrap="square" rtlCol="0">
            <a:spAutoFit/>
          </a:bodyPr>
          <a:lstStyle/>
          <a:p>
            <a:pPr algn="just"/>
            <a:r>
              <a:rPr lang="en-US" sz="2000" dirty="0"/>
              <a:t>K</a:t>
            </a:r>
            <a:r>
              <a:rPr lang="id-ID" sz="2000" dirty="0" smtClean="0"/>
              <a:t>onseling merupakan proses interaksi atau komunikasi oleh seorang psikolog pada kliennya untuk membantu mengklarifikasi dan me</a:t>
            </a:r>
            <a:r>
              <a:rPr lang="en-US" sz="2000" dirty="0" err="1" smtClean="0"/>
              <a:t>mbantu</a:t>
            </a:r>
            <a:r>
              <a:rPr lang="en-US" sz="2000" dirty="0" smtClean="0"/>
              <a:t> </a:t>
            </a:r>
            <a:r>
              <a:rPr lang="en-US" sz="2000" dirty="0" err="1" smtClean="0"/>
              <a:t>klien</a:t>
            </a:r>
            <a:r>
              <a:rPr lang="en-US" sz="2000" dirty="0" smtClean="0"/>
              <a:t> </a:t>
            </a:r>
            <a:r>
              <a:rPr lang="en-US" sz="2000" dirty="0" err="1" smtClean="0"/>
              <a:t>memecahkan</a:t>
            </a:r>
            <a:r>
              <a:rPr lang="en-US" sz="2000" dirty="0" smtClean="0"/>
              <a:t> </a:t>
            </a:r>
            <a:r>
              <a:rPr lang="en-US" sz="2000" dirty="0" err="1" smtClean="0"/>
              <a:t>masalahnya</a:t>
            </a:r>
            <a:r>
              <a:rPr lang="id-ID" sz="2000" dirty="0" smtClean="0"/>
              <a:t>. Proses konseling sendiri dilakukan bisa lebih dari dua orang.</a:t>
            </a:r>
            <a:endParaRPr lang="en-US" sz="2000" dirty="0"/>
          </a:p>
        </p:txBody>
      </p:sp>
      <p:sp>
        <p:nvSpPr>
          <p:cNvPr id="6" name="TextBox 5"/>
          <p:cNvSpPr txBox="1"/>
          <p:nvPr/>
        </p:nvSpPr>
        <p:spPr>
          <a:xfrm>
            <a:off x="2770909" y="762000"/>
            <a:ext cx="3962400" cy="584775"/>
          </a:xfrm>
          <a:prstGeom prst="rect">
            <a:avLst/>
          </a:prstGeom>
        </p:spPr>
        <p:style>
          <a:lnRef idx="1">
            <a:schemeClr val="accent5"/>
          </a:lnRef>
          <a:fillRef idx="2">
            <a:schemeClr val="accent5"/>
          </a:fillRef>
          <a:effectRef idx="1">
            <a:schemeClr val="accent5"/>
          </a:effectRef>
          <a:fontRef idx="minor">
            <a:schemeClr val="dk1"/>
          </a:fontRef>
        </p:style>
        <p:txBody>
          <a:bodyPr wrap="square" rtlCol="0">
            <a:spAutoFit/>
          </a:bodyPr>
          <a:lstStyle/>
          <a:p>
            <a:pPr algn="ctr"/>
            <a:r>
              <a:rPr lang="en-US" sz="3200" dirty="0" err="1" smtClean="0"/>
              <a:t>Pengertian</a:t>
            </a:r>
            <a:r>
              <a:rPr lang="en-US" sz="3200" dirty="0" smtClean="0"/>
              <a:t> </a:t>
            </a:r>
            <a:r>
              <a:rPr lang="en-US" sz="3200" dirty="0" err="1" smtClean="0"/>
              <a:t>Konseling</a:t>
            </a:r>
            <a:endParaRPr lang="en-US" sz="3200" dirty="0"/>
          </a:p>
        </p:txBody>
      </p:sp>
    </p:spTree>
    <p:extLst>
      <p:ext uri="{BB962C8B-B14F-4D97-AF65-F5344CB8AC3E}">
        <p14:creationId xmlns:p14="http://schemas.microsoft.com/office/powerpoint/2010/main" val="65851035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1143000" y="1752600"/>
            <a:ext cx="7086600" cy="3323987"/>
          </a:xfrm>
          <a:prstGeom prst="rect">
            <a:avLst/>
          </a:prstGeom>
          <a:noFill/>
        </p:spPr>
        <p:txBody>
          <a:bodyPr wrap="square" rtlCol="0">
            <a:spAutoFit/>
          </a:bodyPr>
          <a:lstStyle/>
          <a:p>
            <a:pPr algn="just"/>
            <a:r>
              <a:rPr lang="id-ID" sz="2400" dirty="0"/>
              <a:t>Psikologi konseling merupakan kegiatan antara dua pihak yaitu konselor yang merupakan psikolog dan seorang klien dan berlangsung untuk menyelesaikan akar permasalahan. Permasalahan yang biasa </a:t>
            </a:r>
            <a:r>
              <a:rPr lang="id-ID" sz="2400" dirty="0" smtClean="0"/>
              <a:t>dialami </a:t>
            </a:r>
            <a:r>
              <a:rPr lang="id-ID" sz="2400" dirty="0"/>
              <a:t>atau dikeluhkan dalam proses konseling ini adalah masalah mengenai suatu hubungan antara dua individu atau lebih yang memberikan dampak depresif atau tekanan pada individu.</a:t>
            </a:r>
            <a:endParaRPr lang="en-US" sz="2400" dirty="0"/>
          </a:p>
          <a:p>
            <a:endParaRPr lang="en-US" dirty="0"/>
          </a:p>
        </p:txBody>
      </p:sp>
      <p:sp>
        <p:nvSpPr>
          <p:cNvPr id="7" name="TextBox 6"/>
          <p:cNvSpPr txBox="1"/>
          <p:nvPr/>
        </p:nvSpPr>
        <p:spPr>
          <a:xfrm>
            <a:off x="1295400" y="914400"/>
            <a:ext cx="6248400" cy="523220"/>
          </a:xfrm>
          <a:prstGeom prst="rect">
            <a:avLst/>
          </a:prstGeom>
        </p:spPr>
        <p:style>
          <a:lnRef idx="1">
            <a:schemeClr val="accent2"/>
          </a:lnRef>
          <a:fillRef idx="2">
            <a:schemeClr val="accent2"/>
          </a:fillRef>
          <a:effectRef idx="1">
            <a:schemeClr val="accent2"/>
          </a:effectRef>
          <a:fontRef idx="minor">
            <a:schemeClr val="dk1"/>
          </a:fontRef>
        </p:style>
        <p:txBody>
          <a:bodyPr wrap="square" rtlCol="0">
            <a:spAutoFit/>
          </a:bodyPr>
          <a:lstStyle/>
          <a:p>
            <a:pPr algn="ctr"/>
            <a:r>
              <a:rPr lang="id-ID" sz="2800" b="1" dirty="0"/>
              <a:t>Konseling dalam Perspektif Psikologi</a:t>
            </a:r>
            <a:endParaRPr lang="en-US" sz="2800" dirty="0"/>
          </a:p>
        </p:txBody>
      </p:sp>
    </p:spTree>
    <p:extLst>
      <p:ext uri="{BB962C8B-B14F-4D97-AF65-F5344CB8AC3E}">
        <p14:creationId xmlns:p14="http://schemas.microsoft.com/office/powerpoint/2010/main" val="2772582095"/>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Rectangle 6"/>
          <p:cNvSpPr/>
          <p:nvPr/>
        </p:nvSpPr>
        <p:spPr>
          <a:xfrm>
            <a:off x="419100" y="951452"/>
            <a:ext cx="7924800" cy="646331"/>
          </a:xfrm>
          <a:prstGeom prst="rect">
            <a:avLst/>
          </a:prstGeom>
        </p:spPr>
        <p:txBody>
          <a:bodyPr wrap="square">
            <a:spAutoFit/>
          </a:bodyPr>
          <a:lstStyle/>
          <a:p>
            <a:r>
              <a:rPr lang="id-ID" b="1" i="1" dirty="0"/>
              <a:t>Steffler</a:t>
            </a:r>
            <a:r>
              <a:rPr lang="id-ID" i="1" dirty="0"/>
              <a:t> </a:t>
            </a:r>
            <a:r>
              <a:rPr lang="id-ID" dirty="0"/>
              <a:t>dan </a:t>
            </a:r>
            <a:r>
              <a:rPr lang="id-ID" b="1" i="1" dirty="0"/>
              <a:t>Grant</a:t>
            </a:r>
            <a:r>
              <a:rPr lang="id-ID" dirty="0"/>
              <a:t> menyusun peran konseling sebagai berikut menrut pengertian konseling, terdapat empat hal sebagai berikut :</a:t>
            </a:r>
            <a:endParaRPr lang="en-US" dirty="0"/>
          </a:p>
        </p:txBody>
      </p:sp>
      <p:sp>
        <p:nvSpPr>
          <p:cNvPr id="8" name="Rectangle 7"/>
          <p:cNvSpPr/>
          <p:nvPr/>
        </p:nvSpPr>
        <p:spPr>
          <a:xfrm>
            <a:off x="1219200" y="347990"/>
            <a:ext cx="6324600" cy="523220"/>
          </a:xfrm>
          <a:prstGeom prst="rect">
            <a:avLst/>
          </a:prstGeom>
        </p:spPr>
        <p:style>
          <a:lnRef idx="1">
            <a:schemeClr val="dk1"/>
          </a:lnRef>
          <a:fillRef idx="2">
            <a:schemeClr val="dk1"/>
          </a:fillRef>
          <a:effectRef idx="1">
            <a:schemeClr val="dk1"/>
          </a:effectRef>
          <a:fontRef idx="minor">
            <a:schemeClr val="dk1"/>
          </a:fontRef>
        </p:style>
        <p:txBody>
          <a:bodyPr wrap="square">
            <a:spAutoFit/>
          </a:bodyPr>
          <a:lstStyle/>
          <a:p>
            <a:pPr algn="ctr"/>
            <a:r>
              <a:rPr lang="id-ID" sz="2800" b="1" dirty="0"/>
              <a:t>Peranan Psikologi Konseling</a:t>
            </a:r>
            <a:endParaRPr lang="en-US" sz="2800" dirty="0"/>
          </a:p>
        </p:txBody>
      </p:sp>
      <p:sp>
        <p:nvSpPr>
          <p:cNvPr id="10" name="Rectangle 9"/>
          <p:cNvSpPr/>
          <p:nvPr/>
        </p:nvSpPr>
        <p:spPr>
          <a:xfrm>
            <a:off x="419100" y="1597783"/>
            <a:ext cx="8420100" cy="5355312"/>
          </a:xfrm>
          <a:prstGeom prst="rect">
            <a:avLst/>
          </a:prstGeom>
        </p:spPr>
        <p:txBody>
          <a:bodyPr wrap="square">
            <a:spAutoFit/>
          </a:bodyPr>
          <a:lstStyle/>
          <a:p>
            <a:pPr lvl="0"/>
            <a:r>
              <a:rPr lang="en-US" b="1" dirty="0" smtClean="0"/>
              <a:t>1. </a:t>
            </a:r>
            <a:r>
              <a:rPr lang="id-ID" b="1" dirty="0" smtClean="0"/>
              <a:t>Konseling </a:t>
            </a:r>
            <a:r>
              <a:rPr lang="id-ID" b="1" dirty="0"/>
              <a:t>sebagai </a:t>
            </a:r>
            <a:r>
              <a:rPr lang="id-ID" b="1" dirty="0" smtClean="0"/>
              <a:t>Proses</a:t>
            </a:r>
            <a:endParaRPr lang="en-US" b="1" dirty="0" smtClean="0"/>
          </a:p>
          <a:p>
            <a:r>
              <a:rPr lang="id-ID" dirty="0"/>
              <a:t>Konseling mungkin membutuhkan beberapa kali pertemuan dan bisa dengan tahap atau proses yang sama, atau berbeda tergantung tingkat pemahaman klien dalam proses penyelesaian masalahnya. </a:t>
            </a:r>
            <a:endParaRPr lang="en-US" dirty="0"/>
          </a:p>
          <a:p>
            <a:r>
              <a:rPr lang="en-US" b="1" dirty="0" smtClean="0"/>
              <a:t>2. </a:t>
            </a:r>
            <a:r>
              <a:rPr lang="id-ID" b="1" dirty="0" smtClean="0"/>
              <a:t>Konseling </a:t>
            </a:r>
            <a:r>
              <a:rPr lang="id-ID" b="1" dirty="0"/>
              <a:t>sebagai Hubungan Spesifik</a:t>
            </a:r>
            <a:endParaRPr lang="en-US" dirty="0"/>
          </a:p>
          <a:p>
            <a:r>
              <a:rPr lang="id-ID" dirty="0"/>
              <a:t>Hubungan yang spesifik perlu dibangun dalam proses konseling agar tujuan yang diinginkan bisa tercapai dengan mudah. Hubungan spesifik itu berupa pemikiran terbuka, penghargaan positif, pengertian, rasa saling percaya dan </a:t>
            </a:r>
            <a:r>
              <a:rPr lang="id-ID" dirty="0" smtClean="0"/>
              <a:t>empati</a:t>
            </a:r>
            <a:r>
              <a:rPr lang="en-US" dirty="0" smtClean="0"/>
              <a:t>.</a:t>
            </a:r>
          </a:p>
          <a:p>
            <a:pPr lvl="0"/>
            <a:r>
              <a:rPr lang="en-US" b="1" dirty="0" smtClean="0"/>
              <a:t>3. </a:t>
            </a:r>
            <a:r>
              <a:rPr lang="id-ID" b="1" dirty="0" smtClean="0"/>
              <a:t>Konseling </a:t>
            </a:r>
            <a:r>
              <a:rPr lang="id-ID" b="1" dirty="0"/>
              <a:t>untuk Membantu Klien</a:t>
            </a:r>
            <a:endParaRPr lang="en-US" dirty="0"/>
          </a:p>
          <a:p>
            <a:r>
              <a:rPr lang="id-ID" dirty="0"/>
              <a:t>Konseling bersifat membantu menyelesaikan msalah klien dengan membuka pikiran klien lebih luas lagi dan memberikan dorongan positif rasa percaya diri pada klien untuk bisa menyelesaikan masalahnya dengan baik. </a:t>
            </a:r>
            <a:endParaRPr lang="en-US" dirty="0" smtClean="0"/>
          </a:p>
          <a:p>
            <a:pPr lvl="0"/>
            <a:r>
              <a:rPr lang="en-US" b="1" dirty="0" smtClean="0"/>
              <a:t>4. </a:t>
            </a:r>
            <a:r>
              <a:rPr lang="id-ID" b="1" dirty="0" smtClean="0"/>
              <a:t>Konseling </a:t>
            </a:r>
            <a:r>
              <a:rPr lang="id-ID" b="1" dirty="0"/>
              <a:t>untuk Mencapai Tujuan Hidup</a:t>
            </a:r>
            <a:endParaRPr lang="en-US" dirty="0"/>
          </a:p>
          <a:p>
            <a:r>
              <a:rPr lang="id-ID" dirty="0"/>
              <a:t>Konseling memberikan masukan atau pendapat pada klien terkait masalahnya atau adanya perilaku maladaptif yang kemudian diberikan pemahaman untuk perubahan perilaku ke adaptif. Dengan begitu, klien  memiliki fokus tujuan hidup yang lebih baik dengan aktualisasi diri yang lebih baik.</a:t>
            </a:r>
            <a:endParaRPr lang="en-US" dirty="0"/>
          </a:p>
          <a:p>
            <a:endParaRPr lang="en-US" dirty="0"/>
          </a:p>
          <a:p>
            <a:pPr lvl="0"/>
            <a:endParaRPr lang="en-US" dirty="0"/>
          </a:p>
        </p:txBody>
      </p:sp>
    </p:spTree>
    <p:extLst>
      <p:ext uri="{BB962C8B-B14F-4D97-AF65-F5344CB8AC3E}">
        <p14:creationId xmlns:p14="http://schemas.microsoft.com/office/powerpoint/2010/main" val="2034068405"/>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08709" y="609600"/>
            <a:ext cx="8229600" cy="1143000"/>
          </a:xfrm>
        </p:spPr>
        <p:txBody>
          <a:bodyPr>
            <a:normAutofit fontScale="90000"/>
          </a:bodyPr>
          <a:lstStyle/>
          <a:p>
            <a:r>
              <a:rPr lang="id-ID" b="1" dirty="0"/>
              <a:t>Kajian Manfaat Psikologi Konseling</a:t>
            </a:r>
            <a:endParaRPr lang="en-US" dirty="0"/>
          </a:p>
        </p:txBody>
      </p:sp>
      <p:sp>
        <p:nvSpPr>
          <p:cNvPr id="4" name="Oval 3"/>
          <p:cNvSpPr/>
          <p:nvPr/>
        </p:nvSpPr>
        <p:spPr>
          <a:xfrm>
            <a:off x="457200" y="2667000"/>
            <a:ext cx="2438400" cy="1066800"/>
          </a:xfrm>
          <a:prstGeom prst="ellipse">
            <a:avLst/>
          </a:prstGeom>
          <a:solidFill>
            <a:srgbClr val="FFFF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id-ID" b="1" dirty="0"/>
              <a:t>Memandu / </a:t>
            </a:r>
            <a:r>
              <a:rPr lang="id-ID" b="1" i="1" dirty="0"/>
              <a:t>guiding</a:t>
            </a:r>
            <a:endParaRPr lang="en-US" dirty="0"/>
          </a:p>
        </p:txBody>
      </p:sp>
      <p:sp>
        <p:nvSpPr>
          <p:cNvPr id="6" name="Oval 5"/>
          <p:cNvSpPr/>
          <p:nvPr/>
        </p:nvSpPr>
        <p:spPr>
          <a:xfrm>
            <a:off x="3401290" y="2705100"/>
            <a:ext cx="2466109" cy="990600"/>
          </a:xfrm>
          <a:prstGeom prst="ellipse">
            <a:avLst/>
          </a:prstGeom>
          <a:solidFill>
            <a:schemeClr val="accent6">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id-ID" b="1" dirty="0"/>
              <a:t>Menyembuhkan / </a:t>
            </a:r>
            <a:r>
              <a:rPr lang="id-ID" b="1" i="1" dirty="0"/>
              <a:t>healing</a:t>
            </a:r>
            <a:endParaRPr lang="en-US" dirty="0"/>
          </a:p>
        </p:txBody>
      </p:sp>
      <p:sp>
        <p:nvSpPr>
          <p:cNvPr id="8" name="Oval 7"/>
          <p:cNvSpPr/>
          <p:nvPr/>
        </p:nvSpPr>
        <p:spPr>
          <a:xfrm>
            <a:off x="6428508" y="2708564"/>
            <a:ext cx="2258291" cy="1025236"/>
          </a:xfrm>
          <a:prstGeom prst="ellipse">
            <a:avLst/>
          </a:prstGeom>
          <a:solidFill>
            <a:schemeClr val="tx1">
              <a:lumMod val="6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Memfasilitasi / </a:t>
            </a:r>
            <a:r>
              <a:rPr lang="id-ID" b="1" i="1" dirty="0"/>
              <a:t>fasilitating</a:t>
            </a:r>
            <a:endParaRPr lang="en-US" dirty="0"/>
          </a:p>
        </p:txBody>
      </p:sp>
      <p:sp>
        <p:nvSpPr>
          <p:cNvPr id="9" name="Oval 8"/>
          <p:cNvSpPr/>
          <p:nvPr/>
        </p:nvSpPr>
        <p:spPr>
          <a:xfrm>
            <a:off x="457200" y="4201388"/>
            <a:ext cx="2438400" cy="990601"/>
          </a:xfrm>
          <a:prstGeom prst="ellipse">
            <a:avLst/>
          </a:prstGeom>
          <a:solidFill>
            <a:schemeClr val="tx2">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lgn="ctr"/>
            <a:r>
              <a:rPr lang="id-ID" b="1" dirty="0"/>
              <a:t>Memodifikasi / </a:t>
            </a:r>
            <a:r>
              <a:rPr lang="id-ID" b="1" i="1" dirty="0"/>
              <a:t>modifying</a:t>
            </a:r>
            <a:endParaRPr lang="en-US" dirty="0"/>
          </a:p>
        </p:txBody>
      </p:sp>
      <p:sp>
        <p:nvSpPr>
          <p:cNvPr id="10" name="Oval 9"/>
          <p:cNvSpPr/>
          <p:nvPr/>
        </p:nvSpPr>
        <p:spPr>
          <a:xfrm>
            <a:off x="3401290" y="4111334"/>
            <a:ext cx="2507673" cy="1080655"/>
          </a:xfrm>
          <a:prstGeom prst="ellipse">
            <a:avLst/>
          </a:prstGeom>
          <a:solidFill>
            <a:schemeClr val="accent2">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Merekonstruksi /</a:t>
            </a:r>
            <a:r>
              <a:rPr lang="id-ID" b="1" i="1" dirty="0"/>
              <a:t> reconstructing</a:t>
            </a:r>
            <a:endParaRPr lang="en-US" dirty="0"/>
          </a:p>
        </p:txBody>
      </p:sp>
      <p:sp>
        <p:nvSpPr>
          <p:cNvPr id="11" name="Oval 10"/>
          <p:cNvSpPr/>
          <p:nvPr/>
        </p:nvSpPr>
        <p:spPr>
          <a:xfrm>
            <a:off x="6428508" y="4062845"/>
            <a:ext cx="2334492" cy="1129144"/>
          </a:xfrm>
          <a:prstGeom prst="ellipse">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Pengembangan /</a:t>
            </a:r>
            <a:r>
              <a:rPr lang="id-ID" b="1" i="1" dirty="0"/>
              <a:t> developing</a:t>
            </a:r>
            <a:endParaRPr lang="en-US" dirty="0"/>
          </a:p>
        </p:txBody>
      </p:sp>
      <p:sp>
        <p:nvSpPr>
          <p:cNvPr id="12" name="Oval 11"/>
          <p:cNvSpPr/>
          <p:nvPr/>
        </p:nvSpPr>
        <p:spPr>
          <a:xfrm>
            <a:off x="484909" y="5597237"/>
            <a:ext cx="2362200" cy="990600"/>
          </a:xfrm>
          <a:prstGeom prst="ellipse">
            <a:avLst/>
          </a:prstGeom>
          <a:solidFill>
            <a:srgbClr val="92D05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Mempengaruhi /</a:t>
            </a:r>
            <a:r>
              <a:rPr lang="id-ID" b="1" i="1" dirty="0"/>
              <a:t> influencing</a:t>
            </a:r>
            <a:endParaRPr lang="en-US" dirty="0"/>
          </a:p>
        </p:txBody>
      </p:sp>
      <p:sp>
        <p:nvSpPr>
          <p:cNvPr id="13" name="Oval 12"/>
          <p:cNvSpPr/>
          <p:nvPr/>
        </p:nvSpPr>
        <p:spPr>
          <a:xfrm>
            <a:off x="3449780" y="5465618"/>
            <a:ext cx="2570019" cy="1087582"/>
          </a:xfrm>
          <a:prstGeom prst="ellipse">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Mengkomunikasikan /</a:t>
            </a:r>
            <a:r>
              <a:rPr lang="id-ID" b="1" i="1" dirty="0"/>
              <a:t> communicating</a:t>
            </a:r>
            <a:endParaRPr lang="en-US" dirty="0"/>
          </a:p>
        </p:txBody>
      </p:sp>
      <p:sp>
        <p:nvSpPr>
          <p:cNvPr id="14" name="Oval 13"/>
          <p:cNvSpPr/>
          <p:nvPr/>
        </p:nvSpPr>
        <p:spPr>
          <a:xfrm>
            <a:off x="6428508" y="5562599"/>
            <a:ext cx="2410692" cy="1025237"/>
          </a:xfrm>
          <a:prstGeom prst="ellipse">
            <a:avLst/>
          </a:prstGeom>
          <a:solidFill>
            <a:schemeClr val="accent2">
              <a:lumMod val="60000"/>
              <a:lumOff val="4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lvl="0"/>
            <a:r>
              <a:rPr lang="id-ID" b="1" dirty="0"/>
              <a:t>Mengorganisasi / </a:t>
            </a:r>
            <a:r>
              <a:rPr lang="id-ID" b="1" i="1" dirty="0"/>
              <a:t>organizing</a:t>
            </a:r>
            <a:endParaRPr lang="en-US" dirty="0"/>
          </a:p>
        </p:txBody>
      </p:sp>
    </p:spTree>
    <p:extLst>
      <p:ext uri="{BB962C8B-B14F-4D97-AF65-F5344CB8AC3E}">
        <p14:creationId xmlns:p14="http://schemas.microsoft.com/office/powerpoint/2010/main" val="230663914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685800"/>
          </a:xfrm>
        </p:spPr>
        <p:style>
          <a:lnRef idx="1">
            <a:schemeClr val="accent3"/>
          </a:lnRef>
          <a:fillRef idx="2">
            <a:schemeClr val="accent3"/>
          </a:fillRef>
          <a:effectRef idx="1">
            <a:schemeClr val="accent3"/>
          </a:effectRef>
          <a:fontRef idx="minor">
            <a:schemeClr val="dk1"/>
          </a:fontRef>
        </p:style>
        <p:txBody>
          <a:bodyPr>
            <a:normAutofit fontScale="90000"/>
          </a:bodyPr>
          <a:lstStyle/>
          <a:p>
            <a:r>
              <a:rPr lang="id-ID" dirty="0"/>
              <a:t>Cabang Psikologi Konseling</a:t>
            </a:r>
            <a:endParaRPr lang="en-US" dirty="0"/>
          </a:p>
        </p:txBody>
      </p:sp>
      <p:sp>
        <p:nvSpPr>
          <p:cNvPr id="3" name="Content Placeholder 2"/>
          <p:cNvSpPr>
            <a:spLocks noGrp="1"/>
          </p:cNvSpPr>
          <p:nvPr>
            <p:ph idx="1"/>
          </p:nvPr>
        </p:nvSpPr>
        <p:spPr>
          <a:xfrm>
            <a:off x="228600" y="990600"/>
            <a:ext cx="8763000" cy="5715000"/>
          </a:xfrm>
        </p:spPr>
        <p:txBody>
          <a:bodyPr>
            <a:normAutofit fontScale="92500" lnSpcReduction="20000"/>
          </a:bodyPr>
          <a:lstStyle/>
          <a:p>
            <a:r>
              <a:rPr lang="id-ID" sz="2000" b="1" dirty="0"/>
              <a:t>Psikologi Behaviorisme</a:t>
            </a:r>
            <a:endParaRPr lang="en-US" sz="2000" dirty="0"/>
          </a:p>
          <a:p>
            <a:pPr marL="0" indent="0">
              <a:buNone/>
            </a:pPr>
            <a:r>
              <a:rPr lang="id-ID" sz="2000" dirty="0"/>
              <a:t>Psikologi menurut aliran ini hanya mengamati perilaku yang bisa diukur. Aliran ini dimulai oleh </a:t>
            </a:r>
            <a:r>
              <a:rPr lang="id-ID" sz="2000" b="1" i="1" dirty="0"/>
              <a:t>Pavlov</a:t>
            </a:r>
            <a:r>
              <a:rPr lang="id-ID" sz="2000" dirty="0"/>
              <a:t> dengan beberapa percobaannya yang mendapat kesimpulan tentang adanya neurosis eksperimen. Pavlov mendefinisikan perilaku maladaptif sebagai akibat proses belajar yang salah atau stres yang berlebihan</a:t>
            </a:r>
            <a:r>
              <a:rPr lang="id-ID" sz="2000" dirty="0" smtClean="0"/>
              <a:t>.</a:t>
            </a:r>
            <a:endParaRPr lang="en-US" sz="2000" dirty="0" smtClean="0"/>
          </a:p>
          <a:p>
            <a:r>
              <a:rPr lang="id-ID" sz="2000" b="1" dirty="0"/>
              <a:t>Psikoanalisis</a:t>
            </a:r>
            <a:endParaRPr lang="en-US" sz="2000" dirty="0"/>
          </a:p>
          <a:p>
            <a:pPr marL="0" indent="0">
              <a:buNone/>
            </a:pPr>
            <a:r>
              <a:rPr lang="id-ID" sz="2000" dirty="0"/>
              <a:t>Menurut </a:t>
            </a:r>
            <a:r>
              <a:rPr lang="id-ID" sz="2000" b="1" i="1" dirty="0"/>
              <a:t>Freud</a:t>
            </a:r>
            <a:r>
              <a:rPr lang="id-ID" sz="2000" dirty="0"/>
              <a:t>, perilaku manusia apapun itu baik yang terlihat maupun tidak terlihat merupakan hasil dari peristiwa yang terjadi sebelumnya. Peristiwa terjadi ada yang kita sadari dan tidak disadari. Kepribadian mausia juga dipicu oleh alam bawah sadar yang merupakan kepribadian seseorang.</a:t>
            </a:r>
            <a:endParaRPr lang="en-US" sz="2000" dirty="0"/>
          </a:p>
          <a:p>
            <a:r>
              <a:rPr lang="id-ID" sz="2000" b="1" dirty="0"/>
              <a:t>Psikologi Humanistis</a:t>
            </a:r>
            <a:endParaRPr lang="en-US" sz="2000" dirty="0"/>
          </a:p>
          <a:p>
            <a:pPr marL="0" indent="0">
              <a:buNone/>
            </a:pPr>
            <a:r>
              <a:rPr lang="id-ID" sz="2000" dirty="0"/>
              <a:t>Psikologi humanistis muncul setelah psikologi behaviorisme dan psikoanalisis. Abraham maslow merupakan salah satu perintis psikologi humanistis dimana dia berpendapat bahwa aliran psikologi sebelumnya lebih </a:t>
            </a:r>
            <a:r>
              <a:rPr lang="id-ID" sz="2000" dirty="0" smtClean="0"/>
              <a:t>ber</a:t>
            </a:r>
            <a:r>
              <a:rPr lang="en-US" sz="2000" dirty="0" err="1" smtClean="0"/>
              <a:t>fokus</a:t>
            </a:r>
            <a:r>
              <a:rPr lang="id-ID" sz="2000" dirty="0" smtClean="0"/>
              <a:t> </a:t>
            </a:r>
            <a:r>
              <a:rPr lang="id-ID" sz="2000" dirty="0"/>
              <a:t>pada insting- insting hewani dan memahami manusia dari perilakunya yang tampak.</a:t>
            </a:r>
            <a:endParaRPr lang="en-US" sz="2000" dirty="0"/>
          </a:p>
          <a:p>
            <a:r>
              <a:rPr lang="id-ID" sz="2000" b="1" dirty="0"/>
              <a:t>Psikologi Gestalt</a:t>
            </a:r>
            <a:endParaRPr lang="en-US" sz="2000" dirty="0"/>
          </a:p>
          <a:p>
            <a:pPr marL="0" indent="0">
              <a:buNone/>
            </a:pPr>
            <a:r>
              <a:rPr lang="id-ID" sz="2000" dirty="0"/>
              <a:t>Fokus utama konseing gestalt adalah terletak bagaimana keadaan klien sekarang serta hambatan-hambatan yang muncul dalam kesadarannya. Oleh karena itu tugas konselor adalah mendorong klien untuk dapat melihat kenyataan yang ada pada dirinya serta mau mencoba menghadapinya. </a:t>
            </a:r>
            <a:endParaRPr lang="en-US" sz="2000" dirty="0"/>
          </a:p>
        </p:txBody>
      </p:sp>
    </p:spTree>
    <p:extLst>
      <p:ext uri="{BB962C8B-B14F-4D97-AF65-F5344CB8AC3E}">
        <p14:creationId xmlns:p14="http://schemas.microsoft.com/office/powerpoint/2010/main" val="3688320854"/>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accent6"/>
          </a:lnRef>
          <a:fillRef idx="2">
            <a:schemeClr val="accent6"/>
          </a:fillRef>
          <a:effectRef idx="1">
            <a:schemeClr val="accent6"/>
          </a:effectRef>
          <a:fontRef idx="minor">
            <a:schemeClr val="dk1"/>
          </a:fontRef>
        </p:style>
        <p:txBody>
          <a:bodyPr>
            <a:normAutofit fontScale="90000"/>
          </a:bodyPr>
          <a:lstStyle/>
          <a:p>
            <a:r>
              <a:rPr lang="en-US" b="1" dirty="0" err="1" smtClean="0"/>
              <a:t>Langkah-langkah</a:t>
            </a:r>
            <a:r>
              <a:rPr lang="en-US" b="1" dirty="0" smtClean="0"/>
              <a:t> </a:t>
            </a:r>
            <a:r>
              <a:rPr lang="en-US" b="1" dirty="0" err="1" smtClean="0"/>
              <a:t>Psikologi</a:t>
            </a:r>
            <a:r>
              <a:rPr lang="en-US" b="1" dirty="0" smtClean="0"/>
              <a:t> </a:t>
            </a:r>
            <a:r>
              <a:rPr lang="en-US" b="1" dirty="0" err="1" smtClean="0"/>
              <a:t>Konseling</a:t>
            </a:r>
            <a:endParaRPr lang="en-US" b="1" dirty="0"/>
          </a:p>
        </p:txBody>
      </p:sp>
      <p:sp>
        <p:nvSpPr>
          <p:cNvPr id="3" name="Content Placeholder 2"/>
          <p:cNvSpPr>
            <a:spLocks noGrp="1"/>
          </p:cNvSpPr>
          <p:nvPr>
            <p:ph idx="1"/>
          </p:nvPr>
        </p:nvSpPr>
        <p:spPr/>
        <p:txBody>
          <a:bodyPr>
            <a:normAutofit/>
          </a:bodyPr>
          <a:lstStyle/>
          <a:p>
            <a:pPr marL="0" indent="0">
              <a:buNone/>
            </a:pPr>
            <a:r>
              <a:rPr lang="id-ID" sz="2000" dirty="0"/>
              <a:t>Langkah langkah dalam psikologi konseling terdapat beberapa, sebagai berikut </a:t>
            </a:r>
            <a:r>
              <a:rPr lang="id-ID" sz="2000" dirty="0" smtClean="0"/>
              <a:t>:</a:t>
            </a:r>
            <a:endParaRPr lang="en-US" sz="2000" dirty="0" smtClean="0"/>
          </a:p>
          <a:p>
            <a:pPr marL="0" indent="0">
              <a:buNone/>
            </a:pPr>
            <a:endParaRPr lang="en-US" sz="2000" dirty="0" smtClean="0"/>
          </a:p>
          <a:p>
            <a:pPr marL="457200" lvl="0" indent="-457200">
              <a:buFont typeface="+mj-lt"/>
              <a:buAutoNum type="arabicPeriod"/>
            </a:pPr>
            <a:r>
              <a:rPr lang="id-ID" sz="2000" dirty="0"/>
              <a:t>Menyatakan Kepedulian dan Kebutuhan terhadap Bantuan</a:t>
            </a:r>
            <a:endParaRPr lang="en-US" sz="2000" dirty="0"/>
          </a:p>
          <a:p>
            <a:pPr marL="457200" lvl="0" indent="-457200">
              <a:buFont typeface="+mj-lt"/>
              <a:buAutoNum type="arabicPeriod"/>
            </a:pPr>
            <a:r>
              <a:rPr lang="id-ID" sz="2000" dirty="0"/>
              <a:t>Membentuk Hubungan</a:t>
            </a:r>
            <a:endParaRPr lang="en-US" sz="2000" dirty="0"/>
          </a:p>
          <a:p>
            <a:pPr marL="457200" lvl="0" indent="-457200">
              <a:buFont typeface="+mj-lt"/>
              <a:buAutoNum type="arabicPeriod"/>
            </a:pPr>
            <a:r>
              <a:rPr lang="id-ID" sz="2000" dirty="0"/>
              <a:t>Menentukan Tujuan</a:t>
            </a:r>
            <a:endParaRPr lang="en-US" sz="2000" dirty="0"/>
          </a:p>
          <a:p>
            <a:pPr marL="457200" lvl="0" indent="-457200">
              <a:buFont typeface="+mj-lt"/>
              <a:buAutoNum type="arabicPeriod"/>
            </a:pPr>
            <a:r>
              <a:rPr lang="id-ID" sz="2000" dirty="0"/>
              <a:t>Menyelesaikan Masalah</a:t>
            </a:r>
            <a:endParaRPr lang="en-US" sz="2000" dirty="0"/>
          </a:p>
          <a:p>
            <a:pPr marL="457200" lvl="0" indent="-457200">
              <a:buFont typeface="+mj-lt"/>
              <a:buAutoNum type="arabicPeriod"/>
            </a:pPr>
            <a:r>
              <a:rPr lang="id-ID" sz="2000" dirty="0"/>
              <a:t>Menumbuhkan Kesadaran</a:t>
            </a:r>
            <a:endParaRPr lang="en-US" sz="2000" dirty="0"/>
          </a:p>
          <a:p>
            <a:pPr marL="457200" lvl="0" indent="-457200">
              <a:buFont typeface="+mj-lt"/>
              <a:buAutoNum type="arabicPeriod"/>
            </a:pPr>
            <a:r>
              <a:rPr lang="id-ID" sz="2000" dirty="0"/>
              <a:t>Merencanakan Cara Bertindak</a:t>
            </a:r>
            <a:endParaRPr lang="en-US" sz="2000" dirty="0"/>
          </a:p>
          <a:p>
            <a:pPr marL="457200" lvl="0" indent="-457200">
              <a:buFont typeface="+mj-lt"/>
              <a:buAutoNum type="arabicPeriod"/>
            </a:pPr>
            <a:r>
              <a:rPr lang="id-ID" sz="2000" dirty="0"/>
              <a:t>Menilai Hasil / Evaluasi</a:t>
            </a:r>
            <a:endParaRPr lang="en-US" sz="2000" dirty="0"/>
          </a:p>
          <a:p>
            <a:pPr marL="0" indent="0">
              <a:buNone/>
            </a:pPr>
            <a:endParaRPr lang="en-US" sz="2000" dirty="0"/>
          </a:p>
        </p:txBody>
      </p:sp>
    </p:spTree>
    <p:extLst>
      <p:ext uri="{BB962C8B-B14F-4D97-AF65-F5344CB8AC3E}">
        <p14:creationId xmlns:p14="http://schemas.microsoft.com/office/powerpoint/2010/main" val="252163835"/>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id-ID" dirty="0"/>
              <a:t>Tahapan Konseling dalam Psikologi Konseling</a:t>
            </a:r>
            <a:endParaRPr lang="en-US" dirty="0"/>
          </a:p>
        </p:txBody>
      </p:sp>
      <p:graphicFrame>
        <p:nvGraphicFramePr>
          <p:cNvPr id="7" name="Content Placeholder 6"/>
          <p:cNvGraphicFramePr>
            <a:graphicFrameLocks noGrp="1"/>
          </p:cNvGraphicFramePr>
          <p:nvPr>
            <p:ph idx="1"/>
            <p:extLst>
              <p:ext uri="{D42A27DB-BD31-4B8C-83A1-F6EECF244321}">
                <p14:modId xmlns:p14="http://schemas.microsoft.com/office/powerpoint/2010/main" val="1108356105"/>
              </p:ext>
            </p:extLst>
          </p:nvPr>
        </p:nvGraphicFramePr>
        <p:xfrm>
          <a:off x="457200" y="1600200"/>
          <a:ext cx="8229600" cy="4525963"/>
        </p:xfrm>
        <a:graphic>
          <a:graphicData uri="http://schemas.openxmlformats.org/drawingml/2006/diagram">
            <dgm:relIds xmlns:dgm="http://schemas.openxmlformats.org/drawingml/2006/diagram" xmlns:r="http://schemas.openxmlformats.org/officeDocument/2006/relationships" r:dm="rId3" r:lo="rId4" r:qs="rId5" r:cs="rId6"/>
          </a:graphicData>
        </a:graphic>
      </p:graphicFrame>
    </p:spTree>
    <p:extLst>
      <p:ext uri="{BB962C8B-B14F-4D97-AF65-F5344CB8AC3E}">
        <p14:creationId xmlns:p14="http://schemas.microsoft.com/office/powerpoint/2010/main" val="1330363676"/>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style>
          <a:lnRef idx="1">
            <a:schemeClr val="dk1"/>
          </a:lnRef>
          <a:fillRef idx="2">
            <a:schemeClr val="dk1"/>
          </a:fillRef>
          <a:effectRef idx="1">
            <a:schemeClr val="dk1"/>
          </a:effectRef>
          <a:fontRef idx="minor">
            <a:schemeClr val="dk1"/>
          </a:fontRef>
        </p:style>
        <p:txBody>
          <a:bodyPr/>
          <a:lstStyle/>
          <a:p>
            <a:r>
              <a:rPr lang="en-US" dirty="0" err="1" smtClean="0"/>
              <a:t>Kesimpulan</a:t>
            </a:r>
            <a:r>
              <a:rPr lang="en-US" dirty="0" smtClean="0"/>
              <a:t> </a:t>
            </a:r>
            <a:endParaRPr lang="en-US" dirty="0"/>
          </a:p>
        </p:txBody>
      </p:sp>
      <p:sp>
        <p:nvSpPr>
          <p:cNvPr id="3" name="Content Placeholder 2"/>
          <p:cNvSpPr>
            <a:spLocks noGrp="1"/>
          </p:cNvSpPr>
          <p:nvPr>
            <p:ph idx="1"/>
          </p:nvPr>
        </p:nvSpPr>
        <p:spPr/>
        <p:txBody>
          <a:bodyPr>
            <a:normAutofit/>
          </a:bodyPr>
          <a:lstStyle/>
          <a:p>
            <a:pPr marL="0" indent="0">
              <a:buNone/>
            </a:pPr>
            <a:r>
              <a:rPr lang="en-GB" sz="2000" dirty="0" err="1"/>
              <a:t>Konseling</a:t>
            </a:r>
            <a:r>
              <a:rPr lang="en-GB" sz="2000" dirty="0"/>
              <a:t> </a:t>
            </a:r>
            <a:r>
              <a:rPr lang="en-GB" sz="2000" dirty="0" err="1"/>
              <a:t>adalah</a:t>
            </a:r>
            <a:r>
              <a:rPr lang="en-GB" sz="2000" dirty="0"/>
              <a:t> </a:t>
            </a:r>
            <a:r>
              <a:rPr lang="id-ID" sz="2000" dirty="0"/>
              <a:t>tatap muka yang bersifat rahasia, penuh dengan sikap penerimaan, dan pemberian kesempatan dari konselor kepada konseli, konselor mempergunakan pengetahuan dan keterampilannya untuk membantu konselinya mengatasi masalah-masalahnya. </a:t>
            </a:r>
            <a:endParaRPr lang="en-US" sz="2000" dirty="0"/>
          </a:p>
        </p:txBody>
      </p:sp>
    </p:spTree>
    <p:extLst>
      <p:ext uri="{BB962C8B-B14F-4D97-AF65-F5344CB8AC3E}">
        <p14:creationId xmlns:p14="http://schemas.microsoft.com/office/powerpoint/2010/main" val="420154704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Civic">
      <a:majorFont>
        <a:latin typeface="Georgia"/>
        <a:ea typeface=""/>
        <a:cs typeface=""/>
        <a:font script="Jpan" typeface="ＭＳ Ｐゴシック"/>
        <a:font script="Hang" typeface="돋움"/>
        <a:font script="Hans" typeface="方正舒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Georgia"/>
        <a:ea typeface=""/>
        <a:cs typeface=""/>
        <a:font script="Jpan" typeface="ＭＳ Ｐ明朝"/>
        <a:font script="Hang" typeface="바탕"/>
        <a:font script="Hans" typeface="方正舒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168</TotalTime>
  <Words>445</Words>
  <Application>Microsoft Office PowerPoint</Application>
  <PresentationFormat>On-screen Show (4:3)</PresentationFormat>
  <Paragraphs>55</Paragraphs>
  <Slides>10</Slides>
  <Notes>1</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10</vt:i4>
      </vt:variant>
    </vt:vector>
  </HeadingPairs>
  <TitlesOfParts>
    <vt:vector size="14" baseType="lpstr">
      <vt:lpstr>Arial</vt:lpstr>
      <vt:lpstr>Calibri</vt:lpstr>
      <vt:lpstr>Georgia</vt:lpstr>
      <vt:lpstr>Office Theme</vt:lpstr>
      <vt:lpstr>Counseling Skills and Counseling Stages with a variety of Psychological Approaches</vt:lpstr>
      <vt:lpstr>PowerPoint Presentation</vt:lpstr>
      <vt:lpstr>PowerPoint Presentation</vt:lpstr>
      <vt:lpstr>PowerPoint Presentation</vt:lpstr>
      <vt:lpstr>Kajian Manfaat Psikologi Konseling</vt:lpstr>
      <vt:lpstr>Cabang Psikologi Konseling</vt:lpstr>
      <vt:lpstr>Langkah-langkah Psikologi Konseling</vt:lpstr>
      <vt:lpstr>Tahapan Konseling dalam Psikologi Konseling</vt:lpstr>
      <vt:lpstr>Kesimpulan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Ketrampilan Konseling dan Tahapan Konseling dengan berbagai Pendekatan Psikologi</dc:title>
  <dc:creator>Acer Indonesia</dc:creator>
  <cp:lastModifiedBy>UMA</cp:lastModifiedBy>
  <cp:revision>19</cp:revision>
  <dcterms:created xsi:type="dcterms:W3CDTF">2020-05-31T13:45:25Z</dcterms:created>
  <dcterms:modified xsi:type="dcterms:W3CDTF">2020-07-30T02:09:55Z</dcterms:modified>
</cp:coreProperties>
</file>