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</p:sldMasterIdLst>
  <p:notesMasterIdLst>
    <p:notesMasterId r:id="rId12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2A40D"/>
    <a:srgbClr val="32A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6" autoAdjust="0"/>
    <p:restoredTop sz="94628" autoAdjust="0"/>
  </p:normalViewPr>
  <p:slideViewPr>
    <p:cSldViewPr>
      <p:cViewPr varScale="1">
        <p:scale>
          <a:sx n="144" d="100"/>
          <a:sy n="144" d="100"/>
        </p:scale>
        <p:origin x="750" y="120"/>
      </p:cViewPr>
      <p:guideLst>
        <p:guide orient="horz" pos="139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8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04857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2097152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04876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4876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2097157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</p:spPr>
      </p:pic>
      <p:sp>
        <p:nvSpPr>
          <p:cNvPr id="104876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6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48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49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04874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4874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4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9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770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71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7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5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5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5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04878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48786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87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8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8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9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9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92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1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048740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8741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48742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2"/>
            <a:ext cx="8679898" cy="543185"/>
          </a:xfrm>
          <a:prstGeom prst="rect">
            <a:avLst/>
          </a:prstGeom>
        </p:spPr>
        <p:txBody>
          <a:bodyPr lIns="68580" tIns="34290" rIns="68580" bIns="34290"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51" name="Group 3"/>
          <p:cNvGrpSpPr/>
          <p:nvPr userDrawn="1"/>
        </p:nvGrpSpPr>
        <p:grpSpPr>
          <a:xfrm>
            <a:off x="0" y="4301964"/>
            <a:ext cx="9144000" cy="542394"/>
            <a:chOff x="0" y="5808144"/>
            <a:chExt cx="12192000" cy="723192"/>
          </a:xfrm>
        </p:grpSpPr>
        <p:sp>
          <p:nvSpPr>
            <p:cNvPr id="1048708" name="Freeform: Shape 4"/>
            <p:cNvSpPr/>
            <p:nvPr/>
          </p:nvSpPr>
          <p:spPr>
            <a:xfrm>
              <a:off x="7651033" y="5808144"/>
              <a:ext cx="4540967" cy="723192"/>
            </a:xfrm>
            <a:custGeom>
              <a:avLst/>
              <a:gdLst>
                <a:gd name="connsiteX0" fmla="*/ 2320655 w 4540967"/>
                <a:gd name="connsiteY0" fmla="*/ 0 h 723192"/>
                <a:gd name="connsiteX1" fmla="*/ 2481565 w 4540967"/>
                <a:gd name="connsiteY1" fmla="*/ 57012 h 723192"/>
                <a:gd name="connsiteX2" fmla="*/ 2540708 w 4540967"/>
                <a:gd name="connsiteY2" fmla="*/ 199540 h 723192"/>
                <a:gd name="connsiteX3" fmla="*/ 2522858 w 4540967"/>
                <a:gd name="connsiteY3" fmla="*/ 283991 h 723192"/>
                <a:gd name="connsiteX4" fmla="*/ 2477836 w 4540967"/>
                <a:gd name="connsiteY4" fmla="*/ 348728 h 723192"/>
                <a:gd name="connsiteX5" fmla="*/ 2386458 w 4540967"/>
                <a:gd name="connsiteY5" fmla="*/ 420658 h 723192"/>
                <a:gd name="connsiteX6" fmla="*/ 2268440 w 4540967"/>
                <a:gd name="connsiteY6" fmla="*/ 526955 h 723192"/>
                <a:gd name="connsiteX7" fmla="*/ 2244463 w 4540967"/>
                <a:gd name="connsiteY7" fmla="*/ 578371 h 723192"/>
                <a:gd name="connsiteX8" fmla="*/ 2411501 w 4540967"/>
                <a:gd name="connsiteY8" fmla="*/ 578371 h 723192"/>
                <a:gd name="connsiteX9" fmla="*/ 2411501 w 4540967"/>
                <a:gd name="connsiteY9" fmla="*/ 522692 h 723192"/>
                <a:gd name="connsiteX10" fmla="*/ 2443469 w 4540967"/>
                <a:gd name="connsiteY10" fmla="*/ 490723 h 723192"/>
                <a:gd name="connsiteX11" fmla="*/ 2515932 w 4540967"/>
                <a:gd name="connsiteY11" fmla="*/ 490723 h 723192"/>
                <a:gd name="connsiteX12" fmla="*/ 2533248 w 4540967"/>
                <a:gd name="connsiteY12" fmla="*/ 495785 h 723192"/>
                <a:gd name="connsiteX13" fmla="*/ 2546303 w 4540967"/>
                <a:gd name="connsiteY13" fmla="*/ 520294 h 723192"/>
                <a:gd name="connsiteX14" fmla="*/ 2545503 w 4540967"/>
                <a:gd name="connsiteY14" fmla="*/ 670015 h 723192"/>
                <a:gd name="connsiteX15" fmla="*/ 2545770 w 4540967"/>
                <a:gd name="connsiteY15" fmla="*/ 679073 h 723192"/>
                <a:gd name="connsiteX16" fmla="*/ 2554029 w 4540967"/>
                <a:gd name="connsiteY16" fmla="*/ 687332 h 723192"/>
                <a:gd name="connsiteX17" fmla="*/ 2685367 w 4540967"/>
                <a:gd name="connsiteY17" fmla="*/ 689196 h 723192"/>
                <a:gd name="connsiteX18" fmla="*/ 2755432 w 4540967"/>
                <a:gd name="connsiteY18" fmla="*/ 690262 h 723192"/>
                <a:gd name="connsiteX19" fmla="*/ 2686433 w 4540967"/>
                <a:gd name="connsiteY19" fmla="*/ 626857 h 723192"/>
                <a:gd name="connsiteX20" fmla="*/ 2624892 w 4540967"/>
                <a:gd name="connsiteY20" fmla="*/ 361249 h 723192"/>
                <a:gd name="connsiteX21" fmla="*/ 2684834 w 4540967"/>
                <a:gd name="connsiteY21" fmla="*/ 97772 h 723192"/>
                <a:gd name="connsiteX22" fmla="*/ 2869188 w 4540967"/>
                <a:gd name="connsiteY22" fmla="*/ 0 h 723192"/>
                <a:gd name="connsiteX23" fmla="*/ 3054075 w 4540967"/>
                <a:gd name="connsiteY23" fmla="*/ 96440 h 723192"/>
                <a:gd name="connsiteX24" fmla="*/ 3114283 w 4540967"/>
                <a:gd name="connsiteY24" fmla="*/ 360450 h 723192"/>
                <a:gd name="connsiteX25" fmla="*/ 3052477 w 4540967"/>
                <a:gd name="connsiteY25" fmla="*/ 626325 h 723192"/>
                <a:gd name="connsiteX26" fmla="*/ 2981879 w 4540967"/>
                <a:gd name="connsiteY26" fmla="*/ 693992 h 723192"/>
                <a:gd name="connsiteX27" fmla="*/ 3045017 w 4540967"/>
                <a:gd name="connsiteY27" fmla="*/ 693992 h 723192"/>
                <a:gd name="connsiteX28" fmla="*/ 3232834 w 4540967"/>
                <a:gd name="connsiteY28" fmla="*/ 695590 h 723192"/>
                <a:gd name="connsiteX29" fmla="*/ 3240027 w 4540967"/>
                <a:gd name="connsiteY29" fmla="*/ 692660 h 723192"/>
                <a:gd name="connsiteX30" fmla="*/ 3242958 w 4540967"/>
                <a:gd name="connsiteY30" fmla="*/ 685467 h 723192"/>
                <a:gd name="connsiteX31" fmla="*/ 3242958 w 4540967"/>
                <a:gd name="connsiteY31" fmla="*/ 615402 h 723192"/>
                <a:gd name="connsiteX32" fmla="*/ 3280255 w 4540967"/>
                <a:gd name="connsiteY32" fmla="*/ 578104 h 723192"/>
                <a:gd name="connsiteX33" fmla="*/ 3323413 w 4540967"/>
                <a:gd name="connsiteY33" fmla="*/ 578104 h 723192"/>
                <a:gd name="connsiteX34" fmla="*/ 3336201 w 4540967"/>
                <a:gd name="connsiteY34" fmla="*/ 565317 h 723192"/>
                <a:gd name="connsiteX35" fmla="*/ 3336201 w 4540967"/>
                <a:gd name="connsiteY35" fmla="*/ 151586 h 723192"/>
                <a:gd name="connsiteX36" fmla="*/ 3331139 w 4540967"/>
                <a:gd name="connsiteY36" fmla="*/ 146524 h 723192"/>
                <a:gd name="connsiteX37" fmla="*/ 3272263 w 4540967"/>
                <a:gd name="connsiteY37" fmla="*/ 146524 h 723192"/>
                <a:gd name="connsiteX38" fmla="*/ 3237097 w 4540967"/>
                <a:gd name="connsiteY38" fmla="*/ 111359 h 723192"/>
                <a:gd name="connsiteX39" fmla="*/ 3237097 w 4540967"/>
                <a:gd name="connsiteY39" fmla="*/ 51151 h 723192"/>
                <a:gd name="connsiteX40" fmla="*/ 3276792 w 4540967"/>
                <a:gd name="connsiteY40" fmla="*/ 11456 h 723192"/>
                <a:gd name="connsiteX41" fmla="*/ 3471802 w 4540967"/>
                <a:gd name="connsiteY41" fmla="*/ 11456 h 723192"/>
                <a:gd name="connsiteX42" fmla="*/ 3511230 w 4540967"/>
                <a:gd name="connsiteY42" fmla="*/ 50884 h 723192"/>
                <a:gd name="connsiteX43" fmla="*/ 3511230 w 4540967"/>
                <a:gd name="connsiteY43" fmla="*/ 572776 h 723192"/>
                <a:gd name="connsiteX44" fmla="*/ 3516558 w 4540967"/>
                <a:gd name="connsiteY44" fmla="*/ 578104 h 723192"/>
                <a:gd name="connsiteX45" fmla="*/ 3570106 w 4540967"/>
                <a:gd name="connsiteY45" fmla="*/ 578104 h 723192"/>
                <a:gd name="connsiteX46" fmla="*/ 3599677 w 4540967"/>
                <a:gd name="connsiteY46" fmla="*/ 607676 h 723192"/>
                <a:gd name="connsiteX47" fmla="*/ 3599677 w 4540967"/>
                <a:gd name="connsiteY47" fmla="*/ 689463 h 723192"/>
                <a:gd name="connsiteX48" fmla="*/ 3606604 w 4540967"/>
                <a:gd name="connsiteY48" fmla="*/ 695856 h 723192"/>
                <a:gd name="connsiteX49" fmla="*/ 3741939 w 4540967"/>
                <a:gd name="connsiteY49" fmla="*/ 695856 h 723192"/>
                <a:gd name="connsiteX50" fmla="*/ 3755259 w 4540967"/>
                <a:gd name="connsiteY50" fmla="*/ 682802 h 723192"/>
                <a:gd name="connsiteX51" fmla="*/ 3756059 w 4540967"/>
                <a:gd name="connsiteY51" fmla="*/ 628189 h 723192"/>
                <a:gd name="connsiteX52" fmla="*/ 3795487 w 4540967"/>
                <a:gd name="connsiteY52" fmla="*/ 589294 h 723192"/>
                <a:gd name="connsiteX53" fmla="*/ 3918834 w 4540967"/>
                <a:gd name="connsiteY53" fmla="*/ 589294 h 723192"/>
                <a:gd name="connsiteX54" fmla="*/ 3939880 w 4540967"/>
                <a:gd name="connsiteY54" fmla="*/ 588761 h 723192"/>
                <a:gd name="connsiteX55" fmla="*/ 4026995 w 4540967"/>
                <a:gd name="connsiteY55" fmla="*/ 436909 h 723192"/>
                <a:gd name="connsiteX56" fmla="*/ 3916969 w 4540967"/>
                <a:gd name="connsiteY56" fmla="*/ 465681 h 723192"/>
                <a:gd name="connsiteX57" fmla="*/ 3778970 w 4540967"/>
                <a:gd name="connsiteY57" fmla="*/ 404940 h 723192"/>
                <a:gd name="connsiteX58" fmla="*/ 3722225 w 4540967"/>
                <a:gd name="connsiteY58" fmla="*/ 241366 h 723192"/>
                <a:gd name="connsiteX59" fmla="*/ 3782699 w 4540967"/>
                <a:gd name="connsiteY59" fmla="*/ 69000 h 723192"/>
                <a:gd name="connsiteX60" fmla="*/ 3951602 w 4540967"/>
                <a:gd name="connsiteY60" fmla="*/ 0 h 723192"/>
                <a:gd name="connsiteX61" fmla="*/ 4136755 w 4540967"/>
                <a:gd name="connsiteY61" fmla="*/ 85517 h 723192"/>
                <a:gd name="connsiteX62" fmla="*/ 4200693 w 4540967"/>
                <a:gd name="connsiteY62" fmla="*/ 359650 h 723192"/>
                <a:gd name="connsiteX63" fmla="*/ 4060029 w 4540967"/>
                <a:gd name="connsiteY63" fmla="*/ 695590 h 723192"/>
                <a:gd name="connsiteX64" fmla="*/ 4140751 w 4540967"/>
                <a:gd name="connsiteY64" fmla="*/ 695856 h 723192"/>
                <a:gd name="connsiteX65" fmla="*/ 4540967 w 4540967"/>
                <a:gd name="connsiteY65" fmla="*/ 695856 h 723192"/>
                <a:gd name="connsiteX66" fmla="*/ 4540967 w 4540967"/>
                <a:gd name="connsiteY66" fmla="*/ 723192 h 723192"/>
                <a:gd name="connsiteX67" fmla="*/ 4140751 w 4540967"/>
                <a:gd name="connsiteY67" fmla="*/ 722497 h 723192"/>
                <a:gd name="connsiteX68" fmla="*/ 3949737 w 4540967"/>
                <a:gd name="connsiteY68" fmla="*/ 721698 h 723192"/>
                <a:gd name="connsiteX69" fmla="*/ 3949737 w 4540967"/>
                <a:gd name="connsiteY69" fmla="*/ 695324 h 723192"/>
                <a:gd name="connsiteX70" fmla="*/ 4114377 w 4540967"/>
                <a:gd name="connsiteY70" fmla="*/ 613803 h 723192"/>
                <a:gd name="connsiteX71" fmla="*/ 4174052 w 4540967"/>
                <a:gd name="connsiteY71" fmla="*/ 359917 h 723192"/>
                <a:gd name="connsiteX72" fmla="*/ 4115709 w 4540967"/>
                <a:gd name="connsiteY72" fmla="*/ 102035 h 723192"/>
                <a:gd name="connsiteX73" fmla="*/ 3951602 w 4540967"/>
                <a:gd name="connsiteY73" fmla="*/ 26907 h 723192"/>
                <a:gd name="connsiteX74" fmla="*/ 3802414 w 4540967"/>
                <a:gd name="connsiteY74" fmla="*/ 86849 h 723192"/>
                <a:gd name="connsiteX75" fmla="*/ 3748599 w 4540967"/>
                <a:gd name="connsiteY75" fmla="*/ 241366 h 723192"/>
                <a:gd name="connsiteX76" fmla="*/ 3798151 w 4540967"/>
                <a:gd name="connsiteY76" fmla="*/ 386824 h 723192"/>
                <a:gd name="connsiteX77" fmla="*/ 3916702 w 4540967"/>
                <a:gd name="connsiteY77" fmla="*/ 439040 h 723192"/>
                <a:gd name="connsiteX78" fmla="*/ 4033921 w 4540967"/>
                <a:gd name="connsiteY78" fmla="*/ 399611 h 723192"/>
                <a:gd name="connsiteX79" fmla="*/ 4043245 w 4540967"/>
                <a:gd name="connsiteY79" fmla="*/ 392418 h 723192"/>
                <a:gd name="connsiteX80" fmla="*/ 4056300 w 4540967"/>
                <a:gd name="connsiteY80" fmla="*/ 399345 h 723192"/>
                <a:gd name="connsiteX81" fmla="*/ 4055501 w 4540967"/>
                <a:gd name="connsiteY81" fmla="*/ 411067 h 723192"/>
                <a:gd name="connsiteX82" fmla="*/ 3939613 w 4540967"/>
                <a:gd name="connsiteY82" fmla="*/ 615668 h 723192"/>
                <a:gd name="connsiteX83" fmla="*/ 3918567 w 4540967"/>
                <a:gd name="connsiteY83" fmla="*/ 616201 h 723192"/>
                <a:gd name="connsiteX84" fmla="*/ 3795220 w 4540967"/>
                <a:gd name="connsiteY84" fmla="*/ 616201 h 723192"/>
                <a:gd name="connsiteX85" fmla="*/ 3782433 w 4540967"/>
                <a:gd name="connsiteY85" fmla="*/ 628722 h 723192"/>
                <a:gd name="connsiteX86" fmla="*/ 3781634 w 4540967"/>
                <a:gd name="connsiteY86" fmla="*/ 683336 h 723192"/>
                <a:gd name="connsiteX87" fmla="*/ 3741673 w 4540967"/>
                <a:gd name="connsiteY87" fmla="*/ 722497 h 723192"/>
                <a:gd name="connsiteX88" fmla="*/ 3606337 w 4540967"/>
                <a:gd name="connsiteY88" fmla="*/ 722497 h 723192"/>
                <a:gd name="connsiteX89" fmla="*/ 3572771 w 4540967"/>
                <a:gd name="connsiteY89" fmla="*/ 689996 h 723192"/>
                <a:gd name="connsiteX90" fmla="*/ 3572771 w 4540967"/>
                <a:gd name="connsiteY90" fmla="*/ 689463 h 723192"/>
                <a:gd name="connsiteX91" fmla="*/ 3572771 w 4540967"/>
                <a:gd name="connsiteY91" fmla="*/ 607410 h 723192"/>
                <a:gd name="connsiteX92" fmla="*/ 3569840 w 4540967"/>
                <a:gd name="connsiteY92" fmla="*/ 604479 h 723192"/>
                <a:gd name="connsiteX93" fmla="*/ 3516558 w 4540967"/>
                <a:gd name="connsiteY93" fmla="*/ 604479 h 723192"/>
                <a:gd name="connsiteX94" fmla="*/ 3484589 w 4540967"/>
                <a:gd name="connsiteY94" fmla="*/ 572510 h 723192"/>
                <a:gd name="connsiteX95" fmla="*/ 3484589 w 4540967"/>
                <a:gd name="connsiteY95" fmla="*/ 51151 h 723192"/>
                <a:gd name="connsiteX96" fmla="*/ 3471802 w 4540967"/>
                <a:gd name="connsiteY96" fmla="*/ 38363 h 723192"/>
                <a:gd name="connsiteX97" fmla="*/ 3276792 w 4540967"/>
                <a:gd name="connsiteY97" fmla="*/ 38363 h 723192"/>
                <a:gd name="connsiteX98" fmla="*/ 3263737 w 4540967"/>
                <a:gd name="connsiteY98" fmla="*/ 51416 h 723192"/>
                <a:gd name="connsiteX99" fmla="*/ 3263737 w 4540967"/>
                <a:gd name="connsiteY99" fmla="*/ 111625 h 723192"/>
                <a:gd name="connsiteX100" fmla="*/ 3272263 w 4540967"/>
                <a:gd name="connsiteY100" fmla="*/ 120150 h 723192"/>
                <a:gd name="connsiteX101" fmla="*/ 3331139 w 4540967"/>
                <a:gd name="connsiteY101" fmla="*/ 120150 h 723192"/>
                <a:gd name="connsiteX102" fmla="*/ 3362841 w 4540967"/>
                <a:gd name="connsiteY102" fmla="*/ 151852 h 723192"/>
                <a:gd name="connsiteX103" fmla="*/ 3362841 w 4540967"/>
                <a:gd name="connsiteY103" fmla="*/ 565850 h 723192"/>
                <a:gd name="connsiteX104" fmla="*/ 3323413 w 4540967"/>
                <a:gd name="connsiteY104" fmla="*/ 605278 h 723192"/>
                <a:gd name="connsiteX105" fmla="*/ 3280255 w 4540967"/>
                <a:gd name="connsiteY105" fmla="*/ 605278 h 723192"/>
                <a:gd name="connsiteX106" fmla="*/ 3269599 w 4540967"/>
                <a:gd name="connsiteY106" fmla="*/ 615934 h 723192"/>
                <a:gd name="connsiteX107" fmla="*/ 3269599 w 4540967"/>
                <a:gd name="connsiteY107" fmla="*/ 686266 h 723192"/>
                <a:gd name="connsiteX108" fmla="*/ 3258943 w 4540967"/>
                <a:gd name="connsiteY108" fmla="*/ 712374 h 723192"/>
                <a:gd name="connsiteX109" fmla="*/ 3233101 w 4540967"/>
                <a:gd name="connsiteY109" fmla="*/ 723030 h 723192"/>
                <a:gd name="connsiteX110" fmla="*/ 3232834 w 4540967"/>
                <a:gd name="connsiteY110" fmla="*/ 723030 h 723192"/>
                <a:gd name="connsiteX111" fmla="*/ 3045017 w 4540967"/>
                <a:gd name="connsiteY111" fmla="*/ 721432 h 723192"/>
                <a:gd name="connsiteX112" fmla="*/ 2941917 w 4540967"/>
                <a:gd name="connsiteY112" fmla="*/ 721432 h 723192"/>
                <a:gd name="connsiteX113" fmla="*/ 2926732 w 4540967"/>
                <a:gd name="connsiteY113" fmla="*/ 711042 h 723192"/>
                <a:gd name="connsiteX114" fmla="*/ 2934725 w 4540967"/>
                <a:gd name="connsiteY114" fmla="*/ 692127 h 723192"/>
                <a:gd name="connsiteX115" fmla="*/ 3030631 w 4540967"/>
                <a:gd name="connsiteY115" fmla="*/ 612471 h 723192"/>
                <a:gd name="connsiteX116" fmla="*/ 3087909 w 4540967"/>
                <a:gd name="connsiteY116" fmla="*/ 361249 h 723192"/>
                <a:gd name="connsiteX117" fmla="*/ 3031697 w 4540967"/>
                <a:gd name="connsiteY117" fmla="*/ 111625 h 723192"/>
                <a:gd name="connsiteX118" fmla="*/ 2869188 w 4540967"/>
                <a:gd name="connsiteY118" fmla="*/ 27174 h 723192"/>
                <a:gd name="connsiteX119" fmla="*/ 2706680 w 4540967"/>
                <a:gd name="connsiteY119" fmla="*/ 111891 h 723192"/>
                <a:gd name="connsiteX120" fmla="*/ 2650734 w 4540967"/>
                <a:gd name="connsiteY120" fmla="*/ 360982 h 723192"/>
                <a:gd name="connsiteX121" fmla="*/ 2708012 w 4540967"/>
                <a:gd name="connsiteY121" fmla="*/ 611938 h 723192"/>
                <a:gd name="connsiteX122" fmla="*/ 2808447 w 4540967"/>
                <a:gd name="connsiteY122" fmla="*/ 688131 h 723192"/>
                <a:gd name="connsiteX123" fmla="*/ 2818571 w 4540967"/>
                <a:gd name="connsiteY123" fmla="*/ 701984 h 723192"/>
                <a:gd name="connsiteX124" fmla="*/ 2803386 w 4540967"/>
                <a:gd name="connsiteY124" fmla="*/ 717702 h 723192"/>
                <a:gd name="connsiteX125" fmla="*/ 2803119 w 4540967"/>
                <a:gd name="connsiteY125" fmla="*/ 717702 h 723192"/>
                <a:gd name="connsiteX126" fmla="*/ 2684568 w 4540967"/>
                <a:gd name="connsiteY126" fmla="*/ 716104 h 723192"/>
                <a:gd name="connsiteX127" fmla="*/ 2553229 w 4540967"/>
                <a:gd name="connsiteY127" fmla="*/ 714239 h 723192"/>
                <a:gd name="connsiteX128" fmla="*/ 2518862 w 4540967"/>
                <a:gd name="connsiteY128" fmla="*/ 679872 h 723192"/>
                <a:gd name="connsiteX129" fmla="*/ 2518596 w 4540967"/>
                <a:gd name="connsiteY129" fmla="*/ 670282 h 723192"/>
                <a:gd name="connsiteX130" fmla="*/ 2519395 w 4540967"/>
                <a:gd name="connsiteY130" fmla="*/ 520561 h 723192"/>
                <a:gd name="connsiteX131" fmla="*/ 2518596 w 4540967"/>
                <a:gd name="connsiteY131" fmla="*/ 518429 h 723192"/>
                <a:gd name="connsiteX132" fmla="*/ 2516465 w 4540967"/>
                <a:gd name="connsiteY132" fmla="*/ 517630 h 723192"/>
                <a:gd name="connsiteX133" fmla="*/ 2443203 w 4540967"/>
                <a:gd name="connsiteY133" fmla="*/ 517630 h 723192"/>
                <a:gd name="connsiteX134" fmla="*/ 2437875 w 4540967"/>
                <a:gd name="connsiteY134" fmla="*/ 522958 h 723192"/>
                <a:gd name="connsiteX135" fmla="*/ 2437875 w 4540967"/>
                <a:gd name="connsiteY135" fmla="*/ 581568 h 723192"/>
                <a:gd name="connsiteX136" fmla="*/ 2414164 w 4540967"/>
                <a:gd name="connsiteY136" fmla="*/ 605278 h 723192"/>
                <a:gd name="connsiteX137" fmla="*/ 2236737 w 4540967"/>
                <a:gd name="connsiteY137" fmla="*/ 605278 h 723192"/>
                <a:gd name="connsiteX138" fmla="*/ 2223683 w 4540967"/>
                <a:gd name="connsiteY138" fmla="*/ 601016 h 723192"/>
                <a:gd name="connsiteX139" fmla="*/ 2216490 w 4540967"/>
                <a:gd name="connsiteY139" fmla="*/ 580502 h 723192"/>
                <a:gd name="connsiteX140" fmla="*/ 2245529 w 4540967"/>
                <a:gd name="connsiteY140" fmla="*/ 513367 h 723192"/>
                <a:gd name="connsiteX141" fmla="*/ 2371006 w 4540967"/>
                <a:gd name="connsiteY141" fmla="*/ 399345 h 723192"/>
                <a:gd name="connsiteX142" fmla="*/ 2459454 w 4540967"/>
                <a:gd name="connsiteY142" fmla="*/ 330079 h 723192"/>
                <a:gd name="connsiteX143" fmla="*/ 2498882 w 4540967"/>
                <a:gd name="connsiteY143" fmla="*/ 273334 h 723192"/>
                <a:gd name="connsiteX144" fmla="*/ 2514334 w 4540967"/>
                <a:gd name="connsiteY144" fmla="*/ 200073 h 723192"/>
                <a:gd name="connsiteX145" fmla="*/ 2463450 w 4540967"/>
                <a:gd name="connsiteY145" fmla="*/ 76726 h 723192"/>
                <a:gd name="connsiteX146" fmla="*/ 2320655 w 4540967"/>
                <a:gd name="connsiteY146" fmla="*/ 26641 h 723192"/>
                <a:gd name="connsiteX147" fmla="*/ 2217555 w 4540967"/>
                <a:gd name="connsiteY147" fmla="*/ 47687 h 723192"/>
                <a:gd name="connsiteX148" fmla="*/ 2144561 w 4540967"/>
                <a:gd name="connsiteY148" fmla="*/ 114023 h 723192"/>
                <a:gd name="connsiteX149" fmla="*/ 2117387 w 4540967"/>
                <a:gd name="connsiteY149" fmla="*/ 239234 h 723192"/>
                <a:gd name="connsiteX150" fmla="*/ 2119784 w 4540967"/>
                <a:gd name="connsiteY150" fmla="*/ 241632 h 723192"/>
                <a:gd name="connsiteX151" fmla="*/ 2205567 w 4540967"/>
                <a:gd name="connsiteY151" fmla="*/ 245628 h 723192"/>
                <a:gd name="connsiteX152" fmla="*/ 2215691 w 4540967"/>
                <a:gd name="connsiteY152" fmla="*/ 236571 h 723192"/>
                <a:gd name="connsiteX153" fmla="*/ 2238335 w 4540967"/>
                <a:gd name="connsiteY153" fmla="*/ 144926 h 723192"/>
                <a:gd name="connsiteX154" fmla="*/ 2309200 w 4540967"/>
                <a:gd name="connsiteY154" fmla="*/ 104965 h 723192"/>
                <a:gd name="connsiteX155" fmla="*/ 2365145 w 4540967"/>
                <a:gd name="connsiteY155" fmla="*/ 129475 h 723192"/>
                <a:gd name="connsiteX156" fmla="*/ 2386991 w 4540967"/>
                <a:gd name="connsiteY156" fmla="*/ 189682 h 723192"/>
                <a:gd name="connsiteX157" fmla="*/ 2359817 w 4540967"/>
                <a:gd name="connsiteY157" fmla="*/ 272535 h 723192"/>
                <a:gd name="connsiteX158" fmla="*/ 2256451 w 4540967"/>
                <a:gd name="connsiteY158" fmla="*/ 378566 h 723192"/>
                <a:gd name="connsiteX159" fmla="*/ 2166938 w 4540967"/>
                <a:gd name="connsiteY159" fmla="*/ 476337 h 723192"/>
                <a:gd name="connsiteX160" fmla="*/ 2121915 w 4540967"/>
                <a:gd name="connsiteY160" fmla="*/ 566383 h 723192"/>
                <a:gd name="connsiteX161" fmla="*/ 2108063 w 4540967"/>
                <a:gd name="connsiteY161" fmla="*/ 675343 h 723192"/>
                <a:gd name="connsiteX162" fmla="*/ 2069167 w 4540967"/>
                <a:gd name="connsiteY162" fmla="*/ 712640 h 723192"/>
                <a:gd name="connsiteX163" fmla="*/ 2020148 w 4540967"/>
                <a:gd name="connsiteY163" fmla="*/ 712640 h 723192"/>
                <a:gd name="connsiteX164" fmla="*/ 13833 w 4540967"/>
                <a:gd name="connsiteY164" fmla="*/ 712640 h 723192"/>
                <a:gd name="connsiteX165" fmla="*/ 247 w 4540967"/>
                <a:gd name="connsiteY165" fmla="*/ 701984 h 723192"/>
                <a:gd name="connsiteX166" fmla="*/ 13301 w 4540967"/>
                <a:gd name="connsiteY166" fmla="*/ 686000 h 723192"/>
                <a:gd name="connsiteX167" fmla="*/ 2020148 w 4540967"/>
                <a:gd name="connsiteY167" fmla="*/ 686000 h 723192"/>
                <a:gd name="connsiteX168" fmla="*/ 2069167 w 4540967"/>
                <a:gd name="connsiteY168" fmla="*/ 686000 h 723192"/>
                <a:gd name="connsiteX169" fmla="*/ 2081421 w 4540967"/>
                <a:gd name="connsiteY169" fmla="*/ 674278 h 723192"/>
                <a:gd name="connsiteX170" fmla="*/ 2096340 w 4540967"/>
                <a:gd name="connsiteY170" fmla="*/ 558923 h 723192"/>
                <a:gd name="connsiteX171" fmla="*/ 2145359 w 4540967"/>
                <a:gd name="connsiteY171" fmla="*/ 460885 h 723192"/>
                <a:gd name="connsiteX172" fmla="*/ 2238602 w 4540967"/>
                <a:gd name="connsiteY172" fmla="*/ 358851 h 723192"/>
                <a:gd name="connsiteX173" fmla="*/ 2338505 w 4540967"/>
                <a:gd name="connsiteY173" fmla="*/ 256817 h 723192"/>
                <a:gd name="connsiteX174" fmla="*/ 2360350 w 4540967"/>
                <a:gd name="connsiteY174" fmla="*/ 189682 h 723192"/>
                <a:gd name="connsiteX175" fmla="*/ 2345431 w 4540967"/>
                <a:gd name="connsiteY175" fmla="*/ 147590 h 723192"/>
                <a:gd name="connsiteX176" fmla="*/ 2309200 w 4540967"/>
                <a:gd name="connsiteY176" fmla="*/ 131872 h 723192"/>
                <a:gd name="connsiteX177" fmla="*/ 2261247 w 4540967"/>
                <a:gd name="connsiteY177" fmla="*/ 158512 h 723192"/>
                <a:gd name="connsiteX178" fmla="*/ 2242331 w 4540967"/>
                <a:gd name="connsiteY178" fmla="*/ 238968 h 723192"/>
                <a:gd name="connsiteX179" fmla="*/ 2204501 w 4540967"/>
                <a:gd name="connsiteY179" fmla="*/ 272535 h 723192"/>
                <a:gd name="connsiteX180" fmla="*/ 2118719 w 4540967"/>
                <a:gd name="connsiteY180" fmla="*/ 268539 h 723192"/>
                <a:gd name="connsiteX181" fmla="*/ 2091012 w 4540967"/>
                <a:gd name="connsiteY181" fmla="*/ 238968 h 723192"/>
                <a:gd name="connsiteX182" fmla="*/ 2121649 w 4540967"/>
                <a:gd name="connsiteY182" fmla="*/ 100969 h 723192"/>
                <a:gd name="connsiteX183" fmla="*/ 2206633 w 4540967"/>
                <a:gd name="connsiteY183" fmla="*/ 23710 h 723192"/>
                <a:gd name="connsiteX184" fmla="*/ 2320655 w 4540967"/>
                <a:gd name="connsiteY184" fmla="*/ 0 h 723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</a:cxnLst>
              <a:rect l="l" t="t" r="r" b="b"/>
              <a:pathLst>
                <a:path w="4540967" h="723192">
                  <a:moveTo>
                    <a:pt x="2320655" y="0"/>
                  </a:moveTo>
                  <a:cubicBezTo>
                    <a:pt x="2388323" y="0"/>
                    <a:pt x="2442404" y="19182"/>
                    <a:pt x="2481565" y="57012"/>
                  </a:cubicBezTo>
                  <a:cubicBezTo>
                    <a:pt x="2520727" y="95107"/>
                    <a:pt x="2540708" y="143061"/>
                    <a:pt x="2540708" y="199540"/>
                  </a:cubicBezTo>
                  <a:cubicBezTo>
                    <a:pt x="2540708" y="229910"/>
                    <a:pt x="2534581" y="258149"/>
                    <a:pt x="2522858" y="283991"/>
                  </a:cubicBezTo>
                  <a:cubicBezTo>
                    <a:pt x="2511136" y="309566"/>
                    <a:pt x="2495951" y="331145"/>
                    <a:pt x="2477836" y="348728"/>
                  </a:cubicBezTo>
                  <a:cubicBezTo>
                    <a:pt x="2460253" y="365778"/>
                    <a:pt x="2430415" y="389222"/>
                    <a:pt x="2386458" y="420658"/>
                  </a:cubicBezTo>
                  <a:cubicBezTo>
                    <a:pt x="2323586" y="465681"/>
                    <a:pt x="2283891" y="501379"/>
                    <a:pt x="2268440" y="526955"/>
                  </a:cubicBezTo>
                  <a:cubicBezTo>
                    <a:pt x="2256984" y="545869"/>
                    <a:pt x="2248991" y="563186"/>
                    <a:pt x="2244463" y="578371"/>
                  </a:cubicBezTo>
                  <a:lnTo>
                    <a:pt x="2411501" y="578371"/>
                  </a:lnTo>
                  <a:lnTo>
                    <a:pt x="2411501" y="522692"/>
                  </a:lnTo>
                  <a:cubicBezTo>
                    <a:pt x="2411501" y="505109"/>
                    <a:pt x="2425886" y="490723"/>
                    <a:pt x="2443469" y="490723"/>
                  </a:cubicBezTo>
                  <a:lnTo>
                    <a:pt x="2515932" y="490723"/>
                  </a:lnTo>
                  <a:cubicBezTo>
                    <a:pt x="2522060" y="490723"/>
                    <a:pt x="2528187" y="492322"/>
                    <a:pt x="2533248" y="495785"/>
                  </a:cubicBezTo>
                  <a:cubicBezTo>
                    <a:pt x="2541507" y="501645"/>
                    <a:pt x="2546303" y="510703"/>
                    <a:pt x="2546303" y="520294"/>
                  </a:cubicBezTo>
                  <a:lnTo>
                    <a:pt x="2545503" y="670015"/>
                  </a:lnTo>
                  <a:cubicBezTo>
                    <a:pt x="2545592" y="673034"/>
                    <a:pt x="2545681" y="676053"/>
                    <a:pt x="2545770" y="679073"/>
                  </a:cubicBezTo>
                  <a:cubicBezTo>
                    <a:pt x="2545770" y="683602"/>
                    <a:pt x="2549499" y="687065"/>
                    <a:pt x="2554029" y="687332"/>
                  </a:cubicBezTo>
                  <a:lnTo>
                    <a:pt x="2685367" y="689196"/>
                  </a:lnTo>
                  <a:lnTo>
                    <a:pt x="2755432" y="690262"/>
                  </a:lnTo>
                  <a:cubicBezTo>
                    <a:pt x="2729591" y="674278"/>
                    <a:pt x="2703483" y="652432"/>
                    <a:pt x="2686433" y="626857"/>
                  </a:cubicBezTo>
                  <a:cubicBezTo>
                    <a:pt x="2645406" y="565317"/>
                    <a:pt x="2624892" y="475804"/>
                    <a:pt x="2624892" y="361249"/>
                  </a:cubicBezTo>
                  <a:cubicBezTo>
                    <a:pt x="2624892" y="248825"/>
                    <a:pt x="2645140" y="160378"/>
                    <a:pt x="2684834" y="97772"/>
                  </a:cubicBezTo>
                  <a:cubicBezTo>
                    <a:pt x="2725328" y="32768"/>
                    <a:pt x="2787401" y="0"/>
                    <a:pt x="2869188" y="0"/>
                  </a:cubicBezTo>
                  <a:cubicBezTo>
                    <a:pt x="2950709" y="0"/>
                    <a:pt x="3012782" y="32502"/>
                    <a:pt x="3054075" y="96440"/>
                  </a:cubicBezTo>
                  <a:cubicBezTo>
                    <a:pt x="3094036" y="158779"/>
                    <a:pt x="3114283" y="247493"/>
                    <a:pt x="3114283" y="360450"/>
                  </a:cubicBezTo>
                  <a:cubicBezTo>
                    <a:pt x="3114283" y="475538"/>
                    <a:pt x="3093503" y="564784"/>
                    <a:pt x="3052477" y="626325"/>
                  </a:cubicBezTo>
                  <a:cubicBezTo>
                    <a:pt x="3036226" y="650834"/>
                    <a:pt x="3008519" y="675610"/>
                    <a:pt x="2981879" y="693992"/>
                  </a:cubicBezTo>
                  <a:lnTo>
                    <a:pt x="3045017" y="693992"/>
                  </a:lnTo>
                  <a:lnTo>
                    <a:pt x="3232834" y="695590"/>
                  </a:lnTo>
                  <a:cubicBezTo>
                    <a:pt x="3235498" y="695590"/>
                    <a:pt x="3237896" y="694525"/>
                    <a:pt x="3240027" y="692660"/>
                  </a:cubicBezTo>
                  <a:cubicBezTo>
                    <a:pt x="3241893" y="690795"/>
                    <a:pt x="3242958" y="688397"/>
                    <a:pt x="3242958" y="685467"/>
                  </a:cubicBezTo>
                  <a:lnTo>
                    <a:pt x="3242958" y="615402"/>
                  </a:lnTo>
                  <a:cubicBezTo>
                    <a:pt x="3242958" y="594888"/>
                    <a:pt x="3259475" y="578104"/>
                    <a:pt x="3280255" y="578104"/>
                  </a:cubicBezTo>
                  <a:lnTo>
                    <a:pt x="3323413" y="578104"/>
                  </a:lnTo>
                  <a:cubicBezTo>
                    <a:pt x="3330339" y="578104"/>
                    <a:pt x="3336201" y="572510"/>
                    <a:pt x="3336201" y="565317"/>
                  </a:cubicBezTo>
                  <a:lnTo>
                    <a:pt x="3336201" y="151586"/>
                  </a:lnTo>
                  <a:cubicBezTo>
                    <a:pt x="3336201" y="148656"/>
                    <a:pt x="3333803" y="146524"/>
                    <a:pt x="3331139" y="146524"/>
                  </a:cubicBezTo>
                  <a:lnTo>
                    <a:pt x="3272263" y="146524"/>
                  </a:lnTo>
                  <a:cubicBezTo>
                    <a:pt x="3252815" y="146524"/>
                    <a:pt x="3237097" y="130806"/>
                    <a:pt x="3237097" y="111359"/>
                  </a:cubicBezTo>
                  <a:lnTo>
                    <a:pt x="3237097" y="51151"/>
                  </a:lnTo>
                  <a:cubicBezTo>
                    <a:pt x="3237097" y="29305"/>
                    <a:pt x="3254947" y="11456"/>
                    <a:pt x="3276792" y="11456"/>
                  </a:cubicBezTo>
                  <a:lnTo>
                    <a:pt x="3471802" y="11456"/>
                  </a:lnTo>
                  <a:cubicBezTo>
                    <a:pt x="3493647" y="11456"/>
                    <a:pt x="3511230" y="29039"/>
                    <a:pt x="3511230" y="50884"/>
                  </a:cubicBezTo>
                  <a:lnTo>
                    <a:pt x="3511230" y="572776"/>
                  </a:lnTo>
                  <a:cubicBezTo>
                    <a:pt x="3511230" y="575707"/>
                    <a:pt x="3513628" y="578104"/>
                    <a:pt x="3516558" y="578104"/>
                  </a:cubicBezTo>
                  <a:lnTo>
                    <a:pt x="3570106" y="578104"/>
                  </a:lnTo>
                  <a:cubicBezTo>
                    <a:pt x="3586357" y="578104"/>
                    <a:pt x="3599677" y="591425"/>
                    <a:pt x="3599677" y="607676"/>
                  </a:cubicBezTo>
                  <a:lnTo>
                    <a:pt x="3599677" y="689463"/>
                  </a:lnTo>
                  <a:cubicBezTo>
                    <a:pt x="3599944" y="693193"/>
                    <a:pt x="3602874" y="695856"/>
                    <a:pt x="3606604" y="695856"/>
                  </a:cubicBezTo>
                  <a:lnTo>
                    <a:pt x="3741939" y="695856"/>
                  </a:lnTo>
                  <a:cubicBezTo>
                    <a:pt x="3749132" y="695856"/>
                    <a:pt x="3754993" y="689996"/>
                    <a:pt x="3755259" y="682802"/>
                  </a:cubicBezTo>
                  <a:cubicBezTo>
                    <a:pt x="3755525" y="664598"/>
                    <a:pt x="3755792" y="646394"/>
                    <a:pt x="3756059" y="628189"/>
                  </a:cubicBezTo>
                  <a:cubicBezTo>
                    <a:pt x="3756325" y="606877"/>
                    <a:pt x="3774174" y="589294"/>
                    <a:pt x="3795487" y="589294"/>
                  </a:cubicBezTo>
                  <a:lnTo>
                    <a:pt x="3918834" y="589294"/>
                  </a:lnTo>
                  <a:lnTo>
                    <a:pt x="3939880" y="588761"/>
                  </a:lnTo>
                  <a:cubicBezTo>
                    <a:pt x="3987300" y="588761"/>
                    <a:pt x="4016605" y="537611"/>
                    <a:pt x="4026995" y="436909"/>
                  </a:cubicBezTo>
                  <a:cubicBezTo>
                    <a:pt x="3994493" y="456090"/>
                    <a:pt x="3957729" y="465681"/>
                    <a:pt x="3916969" y="465681"/>
                  </a:cubicBezTo>
                  <a:cubicBezTo>
                    <a:pt x="3863155" y="465681"/>
                    <a:pt x="3816800" y="445167"/>
                    <a:pt x="3778970" y="404940"/>
                  </a:cubicBezTo>
                  <a:cubicBezTo>
                    <a:pt x="3741406" y="364978"/>
                    <a:pt x="3722225" y="309832"/>
                    <a:pt x="3722225" y="241366"/>
                  </a:cubicBezTo>
                  <a:cubicBezTo>
                    <a:pt x="3722225" y="172366"/>
                    <a:pt x="3742738" y="114289"/>
                    <a:pt x="3782699" y="69000"/>
                  </a:cubicBezTo>
                  <a:cubicBezTo>
                    <a:pt x="3823193" y="23178"/>
                    <a:pt x="3880205" y="0"/>
                    <a:pt x="3951602" y="0"/>
                  </a:cubicBezTo>
                  <a:cubicBezTo>
                    <a:pt x="4031257" y="0"/>
                    <a:pt x="4093597" y="28772"/>
                    <a:pt x="4136755" y="85517"/>
                  </a:cubicBezTo>
                  <a:cubicBezTo>
                    <a:pt x="4179113" y="141196"/>
                    <a:pt x="4200693" y="233373"/>
                    <a:pt x="4200693" y="359650"/>
                  </a:cubicBezTo>
                  <a:cubicBezTo>
                    <a:pt x="4200693" y="535479"/>
                    <a:pt x="4153538" y="647903"/>
                    <a:pt x="4060029" y="695590"/>
                  </a:cubicBezTo>
                  <a:lnTo>
                    <a:pt x="4140751" y="695856"/>
                  </a:lnTo>
                  <a:lnTo>
                    <a:pt x="4540967" y="695856"/>
                  </a:lnTo>
                  <a:lnTo>
                    <a:pt x="4540967" y="723192"/>
                  </a:lnTo>
                  <a:lnTo>
                    <a:pt x="4140751" y="722497"/>
                  </a:lnTo>
                  <a:lnTo>
                    <a:pt x="3949737" y="721698"/>
                  </a:lnTo>
                  <a:cubicBezTo>
                    <a:pt x="3938015" y="721698"/>
                    <a:pt x="3938281" y="695324"/>
                    <a:pt x="3949737" y="695324"/>
                  </a:cubicBezTo>
                  <a:cubicBezTo>
                    <a:pt x="4041115" y="694525"/>
                    <a:pt x="4075215" y="668683"/>
                    <a:pt x="4114377" y="613803"/>
                  </a:cubicBezTo>
                  <a:cubicBezTo>
                    <a:pt x="4153805" y="558390"/>
                    <a:pt x="4174052" y="472874"/>
                    <a:pt x="4174052" y="359917"/>
                  </a:cubicBezTo>
                  <a:cubicBezTo>
                    <a:pt x="4174052" y="239767"/>
                    <a:pt x="4154338" y="152918"/>
                    <a:pt x="4115709" y="102035"/>
                  </a:cubicBezTo>
                  <a:cubicBezTo>
                    <a:pt x="4077346" y="51683"/>
                    <a:pt x="4023532" y="26907"/>
                    <a:pt x="3951602" y="26907"/>
                  </a:cubicBezTo>
                  <a:cubicBezTo>
                    <a:pt x="3887131" y="26907"/>
                    <a:pt x="3838379" y="46622"/>
                    <a:pt x="3802414" y="86849"/>
                  </a:cubicBezTo>
                  <a:cubicBezTo>
                    <a:pt x="3766715" y="127077"/>
                    <a:pt x="3748599" y="179026"/>
                    <a:pt x="3748599" y="241366"/>
                  </a:cubicBezTo>
                  <a:cubicBezTo>
                    <a:pt x="3748599" y="302906"/>
                    <a:pt x="3765383" y="351658"/>
                    <a:pt x="3798151" y="386824"/>
                  </a:cubicBezTo>
                  <a:cubicBezTo>
                    <a:pt x="3831185" y="421990"/>
                    <a:pt x="3870081" y="439040"/>
                    <a:pt x="3916702" y="439040"/>
                  </a:cubicBezTo>
                  <a:cubicBezTo>
                    <a:pt x="3961459" y="439040"/>
                    <a:pt x="4001153" y="425720"/>
                    <a:pt x="4033921" y="399611"/>
                  </a:cubicBezTo>
                  <a:lnTo>
                    <a:pt x="4043245" y="392418"/>
                  </a:lnTo>
                  <a:cubicBezTo>
                    <a:pt x="4048840" y="388156"/>
                    <a:pt x="4056833" y="392418"/>
                    <a:pt x="4056300" y="399345"/>
                  </a:cubicBezTo>
                  <a:lnTo>
                    <a:pt x="4055501" y="411067"/>
                  </a:lnTo>
                  <a:cubicBezTo>
                    <a:pt x="4046709" y="546669"/>
                    <a:pt x="4007547" y="615402"/>
                    <a:pt x="3939613" y="615668"/>
                  </a:cubicBezTo>
                  <a:lnTo>
                    <a:pt x="3918567" y="616201"/>
                  </a:lnTo>
                  <a:lnTo>
                    <a:pt x="3795220" y="616201"/>
                  </a:lnTo>
                  <a:cubicBezTo>
                    <a:pt x="3788294" y="616201"/>
                    <a:pt x="3782433" y="621795"/>
                    <a:pt x="3782433" y="628722"/>
                  </a:cubicBezTo>
                  <a:lnTo>
                    <a:pt x="3781634" y="683336"/>
                  </a:lnTo>
                  <a:cubicBezTo>
                    <a:pt x="3781367" y="704914"/>
                    <a:pt x="3763251" y="722497"/>
                    <a:pt x="3741673" y="722497"/>
                  </a:cubicBezTo>
                  <a:lnTo>
                    <a:pt x="3606337" y="722497"/>
                  </a:lnTo>
                  <a:cubicBezTo>
                    <a:pt x="3588222" y="722497"/>
                    <a:pt x="3573303" y="708378"/>
                    <a:pt x="3572771" y="689996"/>
                  </a:cubicBezTo>
                  <a:lnTo>
                    <a:pt x="3572771" y="689463"/>
                  </a:lnTo>
                  <a:lnTo>
                    <a:pt x="3572771" y="607410"/>
                  </a:lnTo>
                  <a:cubicBezTo>
                    <a:pt x="3572771" y="605811"/>
                    <a:pt x="3571438" y="604479"/>
                    <a:pt x="3569840" y="604479"/>
                  </a:cubicBezTo>
                  <a:lnTo>
                    <a:pt x="3516558" y="604479"/>
                  </a:lnTo>
                  <a:cubicBezTo>
                    <a:pt x="3498976" y="604479"/>
                    <a:pt x="3484589" y="590093"/>
                    <a:pt x="3484589" y="572510"/>
                  </a:cubicBezTo>
                  <a:lnTo>
                    <a:pt x="3484589" y="51151"/>
                  </a:lnTo>
                  <a:cubicBezTo>
                    <a:pt x="3484589" y="43958"/>
                    <a:pt x="3478729" y="38363"/>
                    <a:pt x="3471802" y="38363"/>
                  </a:cubicBezTo>
                  <a:lnTo>
                    <a:pt x="3276792" y="38363"/>
                  </a:lnTo>
                  <a:cubicBezTo>
                    <a:pt x="3269599" y="38363"/>
                    <a:pt x="3263737" y="44224"/>
                    <a:pt x="3263737" y="51416"/>
                  </a:cubicBezTo>
                  <a:lnTo>
                    <a:pt x="3263737" y="111625"/>
                  </a:lnTo>
                  <a:cubicBezTo>
                    <a:pt x="3263737" y="116154"/>
                    <a:pt x="3267467" y="120150"/>
                    <a:pt x="3272263" y="120150"/>
                  </a:cubicBezTo>
                  <a:lnTo>
                    <a:pt x="3331139" y="120150"/>
                  </a:lnTo>
                  <a:cubicBezTo>
                    <a:pt x="3348722" y="120150"/>
                    <a:pt x="3362841" y="134270"/>
                    <a:pt x="3362841" y="151852"/>
                  </a:cubicBezTo>
                  <a:lnTo>
                    <a:pt x="3362841" y="565850"/>
                  </a:lnTo>
                  <a:cubicBezTo>
                    <a:pt x="3362841" y="587696"/>
                    <a:pt x="3345258" y="605278"/>
                    <a:pt x="3323413" y="605278"/>
                  </a:cubicBezTo>
                  <a:lnTo>
                    <a:pt x="3280255" y="605278"/>
                  </a:lnTo>
                  <a:cubicBezTo>
                    <a:pt x="3274393" y="605278"/>
                    <a:pt x="3269599" y="610074"/>
                    <a:pt x="3269599" y="615934"/>
                  </a:cubicBezTo>
                  <a:lnTo>
                    <a:pt x="3269599" y="686266"/>
                  </a:lnTo>
                  <a:cubicBezTo>
                    <a:pt x="3269599" y="696123"/>
                    <a:pt x="3265869" y="705181"/>
                    <a:pt x="3258943" y="712374"/>
                  </a:cubicBezTo>
                  <a:cubicBezTo>
                    <a:pt x="3252016" y="719301"/>
                    <a:pt x="3242958" y="723030"/>
                    <a:pt x="3233101" y="723030"/>
                  </a:cubicBezTo>
                  <a:lnTo>
                    <a:pt x="3232834" y="723030"/>
                  </a:lnTo>
                  <a:lnTo>
                    <a:pt x="3045017" y="721432"/>
                  </a:lnTo>
                  <a:lnTo>
                    <a:pt x="2941917" y="721432"/>
                  </a:lnTo>
                  <a:cubicBezTo>
                    <a:pt x="2935258" y="721432"/>
                    <a:pt x="2928863" y="717436"/>
                    <a:pt x="2926732" y="711042"/>
                  </a:cubicBezTo>
                  <a:cubicBezTo>
                    <a:pt x="2924068" y="703582"/>
                    <a:pt x="2927532" y="695324"/>
                    <a:pt x="2934725" y="692127"/>
                  </a:cubicBezTo>
                  <a:cubicBezTo>
                    <a:pt x="2965628" y="677208"/>
                    <a:pt x="3009851" y="643374"/>
                    <a:pt x="3030631" y="612471"/>
                  </a:cubicBezTo>
                  <a:cubicBezTo>
                    <a:pt x="3068727" y="555460"/>
                    <a:pt x="3087909" y="471009"/>
                    <a:pt x="3087909" y="361249"/>
                  </a:cubicBezTo>
                  <a:cubicBezTo>
                    <a:pt x="3087909" y="253354"/>
                    <a:pt x="3068994" y="169436"/>
                    <a:pt x="3031697" y="111625"/>
                  </a:cubicBezTo>
                  <a:cubicBezTo>
                    <a:pt x="2995199" y="54880"/>
                    <a:pt x="2942184" y="27174"/>
                    <a:pt x="2869188" y="27174"/>
                  </a:cubicBezTo>
                  <a:cubicBezTo>
                    <a:pt x="2796193" y="27174"/>
                    <a:pt x="2742911" y="54880"/>
                    <a:pt x="2706680" y="111891"/>
                  </a:cubicBezTo>
                  <a:cubicBezTo>
                    <a:pt x="2669649" y="169968"/>
                    <a:pt x="2650734" y="253886"/>
                    <a:pt x="2650734" y="360982"/>
                  </a:cubicBezTo>
                  <a:cubicBezTo>
                    <a:pt x="2650734" y="470210"/>
                    <a:pt x="2669915" y="554661"/>
                    <a:pt x="2708012" y="611938"/>
                  </a:cubicBezTo>
                  <a:cubicBezTo>
                    <a:pt x="2730390" y="645506"/>
                    <a:pt x="2774347" y="674278"/>
                    <a:pt x="2808447" y="688131"/>
                  </a:cubicBezTo>
                  <a:cubicBezTo>
                    <a:pt x="2814042" y="690529"/>
                    <a:pt x="2818305" y="695856"/>
                    <a:pt x="2818571" y="701984"/>
                  </a:cubicBezTo>
                  <a:cubicBezTo>
                    <a:pt x="2818837" y="710775"/>
                    <a:pt x="2811644" y="717702"/>
                    <a:pt x="2803386" y="717702"/>
                  </a:cubicBezTo>
                  <a:lnTo>
                    <a:pt x="2803119" y="717702"/>
                  </a:lnTo>
                  <a:lnTo>
                    <a:pt x="2684568" y="716104"/>
                  </a:lnTo>
                  <a:lnTo>
                    <a:pt x="2553229" y="714239"/>
                  </a:lnTo>
                  <a:cubicBezTo>
                    <a:pt x="2534314" y="713972"/>
                    <a:pt x="2519129" y="698787"/>
                    <a:pt x="2518862" y="679872"/>
                  </a:cubicBezTo>
                  <a:lnTo>
                    <a:pt x="2518596" y="670282"/>
                  </a:lnTo>
                  <a:lnTo>
                    <a:pt x="2519395" y="520561"/>
                  </a:lnTo>
                  <a:cubicBezTo>
                    <a:pt x="2519395" y="519495"/>
                    <a:pt x="2518862" y="518962"/>
                    <a:pt x="2518596" y="518429"/>
                  </a:cubicBezTo>
                  <a:cubicBezTo>
                    <a:pt x="2518330" y="517897"/>
                    <a:pt x="2517530" y="517630"/>
                    <a:pt x="2516465" y="517630"/>
                  </a:cubicBezTo>
                  <a:lnTo>
                    <a:pt x="2443203" y="517630"/>
                  </a:lnTo>
                  <a:cubicBezTo>
                    <a:pt x="2440272" y="517630"/>
                    <a:pt x="2437875" y="520028"/>
                    <a:pt x="2437875" y="522958"/>
                  </a:cubicBezTo>
                  <a:lnTo>
                    <a:pt x="2437875" y="581568"/>
                  </a:lnTo>
                  <a:cubicBezTo>
                    <a:pt x="2437875" y="594622"/>
                    <a:pt x="2427218" y="605278"/>
                    <a:pt x="2414164" y="605278"/>
                  </a:cubicBezTo>
                  <a:lnTo>
                    <a:pt x="2236737" y="605278"/>
                  </a:lnTo>
                  <a:cubicBezTo>
                    <a:pt x="2231941" y="605278"/>
                    <a:pt x="2227147" y="603946"/>
                    <a:pt x="2223683" y="601016"/>
                  </a:cubicBezTo>
                  <a:cubicBezTo>
                    <a:pt x="2217555" y="595954"/>
                    <a:pt x="2214892" y="588228"/>
                    <a:pt x="2216490" y="580502"/>
                  </a:cubicBezTo>
                  <a:cubicBezTo>
                    <a:pt x="2221019" y="560522"/>
                    <a:pt x="2230610" y="537877"/>
                    <a:pt x="2245529" y="513367"/>
                  </a:cubicBezTo>
                  <a:cubicBezTo>
                    <a:pt x="2263111" y="484329"/>
                    <a:pt x="2304138" y="447032"/>
                    <a:pt x="2371006" y="399345"/>
                  </a:cubicBezTo>
                  <a:cubicBezTo>
                    <a:pt x="2413365" y="369241"/>
                    <a:pt x="2442937" y="345797"/>
                    <a:pt x="2459454" y="330079"/>
                  </a:cubicBezTo>
                  <a:cubicBezTo>
                    <a:pt x="2475171" y="314894"/>
                    <a:pt x="2488492" y="295979"/>
                    <a:pt x="2498882" y="273334"/>
                  </a:cubicBezTo>
                  <a:cubicBezTo>
                    <a:pt x="2509272" y="251223"/>
                    <a:pt x="2514334" y="226447"/>
                    <a:pt x="2514334" y="200073"/>
                  </a:cubicBezTo>
                  <a:cubicBezTo>
                    <a:pt x="2514334" y="150254"/>
                    <a:pt x="2497550" y="110027"/>
                    <a:pt x="2463450" y="76726"/>
                  </a:cubicBezTo>
                  <a:cubicBezTo>
                    <a:pt x="2429083" y="43424"/>
                    <a:pt x="2381130" y="26641"/>
                    <a:pt x="2320655" y="26641"/>
                  </a:cubicBezTo>
                  <a:cubicBezTo>
                    <a:pt x="2283625" y="26641"/>
                    <a:pt x="2248991" y="33834"/>
                    <a:pt x="2217555" y="47687"/>
                  </a:cubicBezTo>
                  <a:cubicBezTo>
                    <a:pt x="2186919" y="61274"/>
                    <a:pt x="2162409" y="83652"/>
                    <a:pt x="2144561" y="114023"/>
                  </a:cubicBezTo>
                  <a:cubicBezTo>
                    <a:pt x="2128043" y="142262"/>
                    <a:pt x="2118985" y="184354"/>
                    <a:pt x="2117387" y="239234"/>
                  </a:cubicBezTo>
                  <a:cubicBezTo>
                    <a:pt x="2117387" y="240567"/>
                    <a:pt x="2118452" y="241632"/>
                    <a:pt x="2119784" y="241632"/>
                  </a:cubicBezTo>
                  <a:lnTo>
                    <a:pt x="2205567" y="245628"/>
                  </a:lnTo>
                  <a:cubicBezTo>
                    <a:pt x="2210896" y="245894"/>
                    <a:pt x="2215158" y="241898"/>
                    <a:pt x="2215691" y="236571"/>
                  </a:cubicBezTo>
                  <a:cubicBezTo>
                    <a:pt x="2218888" y="195543"/>
                    <a:pt x="2226347" y="165440"/>
                    <a:pt x="2238335" y="144926"/>
                  </a:cubicBezTo>
                  <a:cubicBezTo>
                    <a:pt x="2253255" y="118818"/>
                    <a:pt x="2278030" y="104965"/>
                    <a:pt x="2309200" y="104965"/>
                  </a:cubicBezTo>
                  <a:cubicBezTo>
                    <a:pt x="2331311" y="104965"/>
                    <a:pt x="2350227" y="113223"/>
                    <a:pt x="2365145" y="129475"/>
                  </a:cubicBezTo>
                  <a:cubicBezTo>
                    <a:pt x="2379798" y="145459"/>
                    <a:pt x="2386991" y="165706"/>
                    <a:pt x="2386991" y="189682"/>
                  </a:cubicBezTo>
                  <a:cubicBezTo>
                    <a:pt x="2386991" y="220319"/>
                    <a:pt x="2377933" y="248026"/>
                    <a:pt x="2359817" y="272535"/>
                  </a:cubicBezTo>
                  <a:cubicBezTo>
                    <a:pt x="2342767" y="295713"/>
                    <a:pt x="2308933" y="330346"/>
                    <a:pt x="2256451" y="378566"/>
                  </a:cubicBezTo>
                  <a:cubicBezTo>
                    <a:pt x="2218089" y="413998"/>
                    <a:pt x="2187984" y="446766"/>
                    <a:pt x="2166938" y="476337"/>
                  </a:cubicBezTo>
                  <a:cubicBezTo>
                    <a:pt x="2146159" y="505375"/>
                    <a:pt x="2130973" y="535746"/>
                    <a:pt x="2121915" y="566383"/>
                  </a:cubicBezTo>
                  <a:cubicBezTo>
                    <a:pt x="2114989" y="589560"/>
                    <a:pt x="2109661" y="639911"/>
                    <a:pt x="2108063" y="675343"/>
                  </a:cubicBezTo>
                  <a:cubicBezTo>
                    <a:pt x="2107263" y="696390"/>
                    <a:pt x="2090213" y="712640"/>
                    <a:pt x="2069167" y="712640"/>
                  </a:cubicBezTo>
                  <a:lnTo>
                    <a:pt x="2020148" y="712640"/>
                  </a:lnTo>
                  <a:lnTo>
                    <a:pt x="13833" y="712640"/>
                  </a:lnTo>
                  <a:cubicBezTo>
                    <a:pt x="7440" y="712640"/>
                    <a:pt x="1579" y="708378"/>
                    <a:pt x="247" y="701984"/>
                  </a:cubicBezTo>
                  <a:cubicBezTo>
                    <a:pt x="-1352" y="693459"/>
                    <a:pt x="5042" y="686000"/>
                    <a:pt x="13301" y="686000"/>
                  </a:cubicBezTo>
                  <a:lnTo>
                    <a:pt x="2020148" y="686000"/>
                  </a:lnTo>
                  <a:lnTo>
                    <a:pt x="2069167" y="686000"/>
                  </a:lnTo>
                  <a:cubicBezTo>
                    <a:pt x="2075827" y="686000"/>
                    <a:pt x="2081155" y="680938"/>
                    <a:pt x="2081421" y="674278"/>
                  </a:cubicBezTo>
                  <a:cubicBezTo>
                    <a:pt x="2082753" y="637780"/>
                    <a:pt x="2088614" y="584764"/>
                    <a:pt x="2096340" y="558923"/>
                  </a:cubicBezTo>
                  <a:cubicBezTo>
                    <a:pt x="2106197" y="525355"/>
                    <a:pt x="2122715" y="492322"/>
                    <a:pt x="2145359" y="460885"/>
                  </a:cubicBezTo>
                  <a:cubicBezTo>
                    <a:pt x="2167738" y="429983"/>
                    <a:pt x="2198907" y="395615"/>
                    <a:pt x="2238602" y="358851"/>
                  </a:cubicBezTo>
                  <a:cubicBezTo>
                    <a:pt x="2289219" y="312496"/>
                    <a:pt x="2322787" y="278130"/>
                    <a:pt x="2338505" y="256817"/>
                  </a:cubicBezTo>
                  <a:cubicBezTo>
                    <a:pt x="2353157" y="236836"/>
                    <a:pt x="2360350" y="214991"/>
                    <a:pt x="2360350" y="189682"/>
                  </a:cubicBezTo>
                  <a:cubicBezTo>
                    <a:pt x="2360350" y="172366"/>
                    <a:pt x="2355555" y="158512"/>
                    <a:pt x="2345431" y="147590"/>
                  </a:cubicBezTo>
                  <a:cubicBezTo>
                    <a:pt x="2335574" y="136934"/>
                    <a:pt x="2323852" y="131872"/>
                    <a:pt x="2309200" y="131872"/>
                  </a:cubicBezTo>
                  <a:cubicBezTo>
                    <a:pt x="2287088" y="131872"/>
                    <a:pt x="2271903" y="140397"/>
                    <a:pt x="2261247" y="158512"/>
                  </a:cubicBezTo>
                  <a:cubicBezTo>
                    <a:pt x="2251389" y="175296"/>
                    <a:pt x="2244995" y="202470"/>
                    <a:pt x="2242331" y="238968"/>
                  </a:cubicBezTo>
                  <a:cubicBezTo>
                    <a:pt x="2240733" y="258682"/>
                    <a:pt x="2224215" y="273334"/>
                    <a:pt x="2204501" y="272535"/>
                  </a:cubicBezTo>
                  <a:lnTo>
                    <a:pt x="2118719" y="268539"/>
                  </a:lnTo>
                  <a:cubicBezTo>
                    <a:pt x="2103001" y="267740"/>
                    <a:pt x="2090746" y="254420"/>
                    <a:pt x="2091012" y="238968"/>
                  </a:cubicBezTo>
                  <a:cubicBezTo>
                    <a:pt x="2092611" y="179559"/>
                    <a:pt x="2102734" y="133204"/>
                    <a:pt x="2121649" y="100969"/>
                  </a:cubicBezTo>
                  <a:cubicBezTo>
                    <a:pt x="2142429" y="65803"/>
                    <a:pt x="2170935" y="39695"/>
                    <a:pt x="2206633" y="23710"/>
                  </a:cubicBezTo>
                  <a:cubicBezTo>
                    <a:pt x="2241533" y="7992"/>
                    <a:pt x="2279895" y="0"/>
                    <a:pt x="2320655" y="0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048709" name="Freeform: Shape 5"/>
            <p:cNvSpPr/>
            <p:nvPr/>
          </p:nvSpPr>
          <p:spPr>
            <a:xfrm>
              <a:off x="11477118" y="5890245"/>
              <a:ext cx="258415" cy="293048"/>
            </a:xfrm>
            <a:custGeom>
              <a:avLst/>
              <a:gdLst>
                <a:gd name="connsiteX0" fmla="*/ 440715 w 533434"/>
                <a:gd name="connsiteY0" fmla="*/ 250808 h 604925"/>
                <a:gd name="connsiteX1" fmla="*/ 335252 w 533434"/>
                <a:gd name="connsiteY1" fmla="*/ 523875 h 604925"/>
                <a:gd name="connsiteX2" fmla="*/ 96381 w 533434"/>
                <a:gd name="connsiteY2" fmla="*/ 354677 h 604925"/>
                <a:gd name="connsiteX3" fmla="*/ 201843 w 533434"/>
                <a:gd name="connsiteY3" fmla="*/ 81610 h 604925"/>
                <a:gd name="connsiteX4" fmla="*/ 440715 w 533434"/>
                <a:gd name="connsiteY4" fmla="*/ 250808 h 604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34" h="604925">
                  <a:moveTo>
                    <a:pt x="440715" y="250808"/>
                  </a:moveTo>
                  <a:cubicBezTo>
                    <a:pt x="477555" y="372936"/>
                    <a:pt x="430337" y="495192"/>
                    <a:pt x="335252" y="523875"/>
                  </a:cubicBezTo>
                  <a:cubicBezTo>
                    <a:pt x="240167" y="552557"/>
                    <a:pt x="133221" y="476805"/>
                    <a:pt x="96381" y="354677"/>
                  </a:cubicBezTo>
                  <a:cubicBezTo>
                    <a:pt x="59541" y="232549"/>
                    <a:pt x="106758" y="110293"/>
                    <a:pt x="201843" y="81610"/>
                  </a:cubicBezTo>
                  <a:cubicBezTo>
                    <a:pt x="296928" y="52928"/>
                    <a:pt x="403875" y="128680"/>
                    <a:pt x="440715" y="250808"/>
                  </a:cubicBezTo>
                  <a:close/>
                </a:path>
              </a:pathLst>
            </a:custGeom>
            <a:noFill/>
            <a:ln w="41275" cap="flat">
              <a:solidFill>
                <a:schemeClr val="accent1">
                  <a:lumMod val="9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8710" name="Freeform: Shape 6"/>
            <p:cNvSpPr/>
            <p:nvPr/>
          </p:nvSpPr>
          <p:spPr>
            <a:xfrm>
              <a:off x="10433420" y="5924696"/>
              <a:ext cx="186485" cy="506174"/>
            </a:xfrm>
            <a:custGeom>
              <a:avLst/>
              <a:gdLst>
                <a:gd name="connsiteX0" fmla="*/ 190551 w 384952"/>
                <a:gd name="connsiteY0" fmla="*/ 1041847 h 1044871"/>
                <a:gd name="connsiteX1" fmla="*/ 42620 w 384952"/>
                <a:gd name="connsiteY1" fmla="*/ 898315 h 1044871"/>
                <a:gd name="connsiteX2" fmla="*/ 4124 w 384952"/>
                <a:gd name="connsiteY2" fmla="*/ 523811 h 1044871"/>
                <a:gd name="connsiteX3" fmla="*/ 42069 w 384952"/>
                <a:gd name="connsiteY3" fmla="*/ 151506 h 1044871"/>
                <a:gd name="connsiteX4" fmla="*/ 192201 w 384952"/>
                <a:gd name="connsiteY4" fmla="*/ 4124 h 1044871"/>
                <a:gd name="connsiteX5" fmla="*/ 342333 w 384952"/>
                <a:gd name="connsiteY5" fmla="*/ 148207 h 1044871"/>
                <a:gd name="connsiteX6" fmla="*/ 380828 w 384952"/>
                <a:gd name="connsiteY6" fmla="*/ 523261 h 1044871"/>
                <a:gd name="connsiteX7" fmla="*/ 352231 w 384952"/>
                <a:gd name="connsiteY7" fmla="*/ 848821 h 1044871"/>
                <a:gd name="connsiteX8" fmla="*/ 190551 w 384952"/>
                <a:gd name="connsiteY8" fmla="*/ 1041847 h 1044871"/>
                <a:gd name="connsiteX9" fmla="*/ 192201 w 384952"/>
                <a:gd name="connsiteY9" fmla="*/ 59118 h 1044871"/>
                <a:gd name="connsiteX10" fmla="*/ 94313 w 384952"/>
                <a:gd name="connsiteY10" fmla="*/ 166905 h 1044871"/>
                <a:gd name="connsiteX11" fmla="*/ 58567 w 384952"/>
                <a:gd name="connsiteY11" fmla="*/ 524361 h 1044871"/>
                <a:gd name="connsiteX12" fmla="*/ 94863 w 384952"/>
                <a:gd name="connsiteY12" fmla="*/ 882917 h 1044871"/>
                <a:gd name="connsiteX13" fmla="*/ 190001 w 384952"/>
                <a:gd name="connsiteY13" fmla="*/ 987404 h 1044871"/>
                <a:gd name="connsiteX14" fmla="*/ 297788 w 384952"/>
                <a:gd name="connsiteY14" fmla="*/ 840022 h 1044871"/>
                <a:gd name="connsiteX15" fmla="*/ 325284 w 384952"/>
                <a:gd name="connsiteY15" fmla="*/ 523261 h 1044871"/>
                <a:gd name="connsiteX16" fmla="*/ 288989 w 384952"/>
                <a:gd name="connsiteY16" fmla="*/ 164155 h 1044871"/>
                <a:gd name="connsiteX17" fmla="*/ 192201 w 384952"/>
                <a:gd name="connsiteY17" fmla="*/ 59118 h 1044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84952" h="1044871">
                  <a:moveTo>
                    <a:pt x="190551" y="1041847"/>
                  </a:moveTo>
                  <a:cubicBezTo>
                    <a:pt x="121260" y="1041847"/>
                    <a:pt x="71216" y="993453"/>
                    <a:pt x="42620" y="898315"/>
                  </a:cubicBezTo>
                  <a:cubicBezTo>
                    <a:pt x="16773" y="813625"/>
                    <a:pt x="4124" y="687141"/>
                    <a:pt x="4124" y="523811"/>
                  </a:cubicBezTo>
                  <a:cubicBezTo>
                    <a:pt x="4124" y="363780"/>
                    <a:pt x="16773" y="238396"/>
                    <a:pt x="42069" y="151506"/>
                  </a:cubicBezTo>
                  <a:cubicBezTo>
                    <a:pt x="70116" y="53618"/>
                    <a:pt x="120710" y="4124"/>
                    <a:pt x="192201" y="4124"/>
                  </a:cubicBezTo>
                  <a:cubicBezTo>
                    <a:pt x="263143" y="4124"/>
                    <a:pt x="313186" y="52519"/>
                    <a:pt x="342333" y="148207"/>
                  </a:cubicBezTo>
                  <a:cubicBezTo>
                    <a:pt x="368179" y="233446"/>
                    <a:pt x="380828" y="359381"/>
                    <a:pt x="380828" y="523261"/>
                  </a:cubicBezTo>
                  <a:cubicBezTo>
                    <a:pt x="380828" y="624998"/>
                    <a:pt x="371479" y="734435"/>
                    <a:pt x="352231" y="848821"/>
                  </a:cubicBezTo>
                  <a:cubicBezTo>
                    <a:pt x="331334" y="976955"/>
                    <a:pt x="276891" y="1041847"/>
                    <a:pt x="190551" y="1041847"/>
                  </a:cubicBezTo>
                  <a:close/>
                  <a:moveTo>
                    <a:pt x="192201" y="59118"/>
                  </a:moveTo>
                  <a:cubicBezTo>
                    <a:pt x="175703" y="59118"/>
                    <a:pt x="125659" y="59118"/>
                    <a:pt x="94313" y="166905"/>
                  </a:cubicBezTo>
                  <a:cubicBezTo>
                    <a:pt x="70666" y="248844"/>
                    <a:pt x="58567" y="369280"/>
                    <a:pt x="58567" y="524361"/>
                  </a:cubicBezTo>
                  <a:cubicBezTo>
                    <a:pt x="58567" y="682191"/>
                    <a:pt x="70666" y="803176"/>
                    <a:pt x="94863" y="882917"/>
                  </a:cubicBezTo>
                  <a:cubicBezTo>
                    <a:pt x="126759" y="987404"/>
                    <a:pt x="174604" y="987404"/>
                    <a:pt x="190001" y="987404"/>
                  </a:cubicBezTo>
                  <a:cubicBezTo>
                    <a:pt x="210899" y="987404"/>
                    <a:pt x="273591" y="987404"/>
                    <a:pt x="297788" y="840022"/>
                  </a:cubicBezTo>
                  <a:cubicBezTo>
                    <a:pt x="315936" y="728386"/>
                    <a:pt x="325284" y="621699"/>
                    <a:pt x="325284" y="523261"/>
                  </a:cubicBezTo>
                  <a:cubicBezTo>
                    <a:pt x="325284" y="365430"/>
                    <a:pt x="313186" y="244445"/>
                    <a:pt x="288989" y="164155"/>
                  </a:cubicBezTo>
                  <a:cubicBezTo>
                    <a:pt x="258193" y="59118"/>
                    <a:pt x="208699" y="59118"/>
                    <a:pt x="192201" y="59118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cxnSp>
          <p:nvCxnSpPr>
            <p:cNvPr id="3145728" name="Straight Connector 7"/>
            <p:cNvCxnSpPr>
              <a:cxnSpLocks/>
            </p:cNvCxnSpPr>
            <p:nvPr/>
          </p:nvCxnSpPr>
          <p:spPr>
            <a:xfrm>
              <a:off x="0" y="6503154"/>
              <a:ext cx="8181474" cy="0"/>
            </a:xfrm>
            <a:prstGeom prst="line">
              <a:avLst/>
            </a:prstGeom>
            <a:ln w="25400">
              <a:solidFill>
                <a:schemeClr val="accent1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8711" name="Rectangle 8"/>
          <p:cNvSpPr/>
          <p:nvPr userDrawn="1"/>
        </p:nvSpPr>
        <p:spPr>
          <a:xfrm>
            <a:off x="0" y="4863766"/>
            <a:ext cx="9144000" cy="279734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04879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48795" name="Oval 3"/>
          <p:cNvSpPr/>
          <p:nvPr userDrawn="1"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97159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6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97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8798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99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80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04880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9716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9715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</p:spPr>
      </p:pic>
      <p:pic>
        <p:nvPicPr>
          <p:cNvPr id="209715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/>
          <a:srcRect r="50000"/>
          <a:stretch>
            <a:fillRect/>
          </a:stretch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8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97158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0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581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48582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48583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97153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4858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48589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590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4876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3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7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04877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4877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7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7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7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80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81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82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783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0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751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048752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97156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</p:spPr>
      </p:pic>
      <p:sp>
        <p:nvSpPr>
          <p:cNvPr id="104875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48754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4000" cy="3571882"/>
          </a:xfrm>
        </p:spPr>
        <p:txBody>
          <a:bodyPr/>
          <a:lstStyle/>
          <a:p>
            <a:pPr lvl="0" algn="l">
              <a:buFont typeface="Wingdings" pitchFamily="2" charset="2"/>
              <a:buChar char="Ø"/>
            </a:pPr>
            <a:r>
              <a:rPr lang="id-ID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600" b="1" dirty="0">
                <a:latin typeface="Times New Roman" pitchFamily="18" charset="0"/>
                <a:cs typeface="Times New Roman" pitchFamily="18" charset="0"/>
              </a:rPr>
              <a:t>Open Interview</a:t>
            </a: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Wawancara terbuka adalah jenis wawancara yang dilakukan dengan tidak merahasiakan informasi mengenai narasumbernya dan juga memiliki pertanyaan pertanyaan yang tidak terbatas atau tidak terikat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jawabannya.</a:t>
            </a: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Wingdings" pitchFamily="2" charset="2"/>
              <a:buChar char="Ø"/>
            </a:pPr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d-ID" sz="1600" b="1" dirty="0">
                <a:latin typeface="Times New Roman" pitchFamily="18" charset="0"/>
                <a:cs typeface="Times New Roman" pitchFamily="18" charset="0"/>
              </a:rPr>
              <a:t>Closed Interview</a:t>
            </a:r>
          </a:p>
          <a:p>
            <a:pPr algn="l"/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Wawancara tertutup adalah jenis wawancara yang dilakukan secara tertutup. Saat kegiatan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wawancara berlangsung,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pewawancara harus menjaga atau merahasiakan nama maupun informasi mengenai narasumbernya dengan cara memalsukan atau hanya memberi sebuah inisial nama narasumbernya.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Berbeda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dengan wawancara terbuka, wawancara tertutup ini memiliki pertanyaan terbatas.</a:t>
            </a: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ko-KR" altLang="en-US" dirty="0"/>
          </a:p>
        </p:txBody>
      </p:sp>
      <p:sp>
        <p:nvSpPr>
          <p:cNvPr id="1048585" name="TextBox 7"/>
          <p:cNvSpPr txBox="1"/>
          <p:nvPr/>
        </p:nvSpPr>
        <p:spPr>
          <a:xfrm>
            <a:off x="3753433" y="4141068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48586" name="TextBox 8"/>
          <p:cNvSpPr txBox="1"/>
          <p:nvPr/>
        </p:nvSpPr>
        <p:spPr>
          <a:xfrm>
            <a:off x="3753433" y="44473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4000" cy="699542"/>
          </a:xfrm>
        </p:spPr>
        <p:txBody>
          <a:bodyPr/>
          <a:lstStyle/>
          <a:p>
            <a:endParaRPr lang="id-ID" dirty="0" smtClean="0"/>
          </a:p>
          <a:p>
            <a:r>
              <a:rPr lang="en-US" b="1" dirty="0" smtClean="0"/>
              <a:t>	</a:t>
            </a:r>
            <a:endParaRPr lang="id-ID" dirty="0" smtClean="0"/>
          </a:p>
          <a:p>
            <a:endParaRPr lang="ko-KR" altLang="en-US" dirty="0"/>
          </a:p>
        </p:txBody>
      </p:sp>
      <p:sp>
        <p:nvSpPr>
          <p:cNvPr id="1048592" name="Rectangle 5"/>
          <p:cNvSpPr/>
          <p:nvPr/>
        </p:nvSpPr>
        <p:spPr>
          <a:xfrm>
            <a:off x="0" y="1275606"/>
            <a:ext cx="9144000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48593" name="Oval 6"/>
          <p:cNvSpPr/>
          <p:nvPr/>
        </p:nvSpPr>
        <p:spPr>
          <a:xfrm>
            <a:off x="0" y="1285866"/>
            <a:ext cx="718908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39" name="Group 10"/>
          <p:cNvGrpSpPr/>
          <p:nvPr/>
        </p:nvGrpSpPr>
        <p:grpSpPr>
          <a:xfrm>
            <a:off x="785786" y="1357304"/>
            <a:ext cx="3714775" cy="4155441"/>
            <a:chOff x="405594" y="3509491"/>
            <a:chExt cx="2871739" cy="1826286"/>
          </a:xfrm>
        </p:grpSpPr>
        <p:sp>
          <p:nvSpPr>
            <p:cNvPr id="1048594" name="TextBox 11"/>
            <p:cNvSpPr txBox="1"/>
            <p:nvPr/>
          </p:nvSpPr>
          <p:spPr>
            <a:xfrm>
              <a:off x="803640" y="3646134"/>
              <a:ext cx="2059657" cy="118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48595" name="TextBox 12"/>
            <p:cNvSpPr txBox="1"/>
            <p:nvPr/>
          </p:nvSpPr>
          <p:spPr>
            <a:xfrm>
              <a:off x="405594" y="3509491"/>
              <a:ext cx="2871739" cy="1826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Kelebihan Wawancara Terbuka</a:t>
              </a:r>
            </a:p>
            <a:p>
              <a:endParaRPr lang="id-ID" altLang="ko-KR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buFont typeface="Arial" pitchFamily="34" charset="0"/>
                <a:buChar char="•"/>
              </a:pPr>
              <a:r>
                <a:rPr lang="id-ID" altLang="ko-KR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Memungkinkan responden menyampaikan informasi yang ia anggap penting.</a:t>
              </a:r>
            </a:p>
            <a:p>
              <a:pPr>
                <a:buFont typeface="Arial" pitchFamily="34" charset="0"/>
                <a:buChar char="•"/>
              </a:pPr>
              <a:r>
                <a:rPr lang="id-ID" altLang="ko-KR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Memungkinkan pewawancara mengetahui kekurang pahaman responden dalam suatu bidang.</a:t>
              </a:r>
            </a:p>
            <a:p>
              <a:pPr>
                <a:buFont typeface="Arial" pitchFamily="34" charset="0"/>
                <a:buChar char="•"/>
              </a:pPr>
              <a:r>
                <a:rPr lang="id-ID" altLang="ko-KR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Memungkinkan responden menyatakan perasaanya, prasangka yang mungkin ada, dan stereotip mengenai isu.</a:t>
              </a:r>
            </a:p>
            <a:p>
              <a:pPr>
                <a:buFont typeface="Arial" pitchFamily="34" charset="0"/>
                <a:buChar char="•"/>
              </a:pPr>
              <a:r>
                <a:rPr lang="id-ID" altLang="ko-KR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Memungkinkan pewawancara mengetahui keterampilan responden dalam berkomunikasi.</a:t>
              </a:r>
            </a:p>
            <a:p>
              <a:pPr>
                <a:buFont typeface="Arial" pitchFamily="34" charset="0"/>
                <a:buChar char="•"/>
              </a:pPr>
              <a:endParaRPr lang="id-ID" altLang="ko-KR" sz="14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pPr>
                <a:buFont typeface="Arial" pitchFamily="34" charset="0"/>
                <a:buChar char="•"/>
              </a:pPr>
              <a:endParaRPr lang="id-ID" altLang="ko-KR" sz="14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endParaRPr lang="id-ID" altLang="ko-KR" sz="14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endParaRPr lang="id-ID" altLang="ko-KR" sz="14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endParaRPr lang="id-ID" altLang="ko-KR" sz="14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endParaRPr lang="id-ID" altLang="ko-KR" sz="14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48596" name="Oval 19"/>
          <p:cNvSpPr/>
          <p:nvPr/>
        </p:nvSpPr>
        <p:spPr>
          <a:xfrm>
            <a:off x="4643438" y="1285866"/>
            <a:ext cx="714380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597" name="TextBox 24"/>
          <p:cNvSpPr txBox="1"/>
          <p:nvPr/>
        </p:nvSpPr>
        <p:spPr>
          <a:xfrm>
            <a:off x="5286380" y="1428742"/>
            <a:ext cx="3857620" cy="1717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Kelemahan Wawancara Terbuka</a:t>
            </a:r>
          </a:p>
          <a:p>
            <a:endParaRPr lang="id-ID" altLang="ko-KR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r>
              <a:rPr lang="id-ID" altLang="ko-KR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Bahwa ia memerlukan banyak waktu dan mungkin membatasi kemajuan wawancara, dan mengurangi jumlah topik yang bisa dibahas.</a:t>
            </a:r>
          </a:p>
          <a:p>
            <a:endParaRPr lang="id-ID" altLang="ko-KR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8598" name="Rectangle 7"/>
          <p:cNvSpPr/>
          <p:nvPr/>
        </p:nvSpPr>
        <p:spPr>
          <a:xfrm>
            <a:off x="4554000" y="1653798"/>
            <a:ext cx="36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599" name="TextBox 32"/>
          <p:cNvSpPr txBox="1"/>
          <p:nvPr/>
        </p:nvSpPr>
        <p:spPr>
          <a:xfrm>
            <a:off x="1" y="1357304"/>
            <a:ext cx="714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48600" name="TextBox 35"/>
          <p:cNvSpPr txBox="1"/>
          <p:nvPr/>
        </p:nvSpPr>
        <p:spPr>
          <a:xfrm>
            <a:off x="4643438" y="1357304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2400" b="1" dirty="0" smtClean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48601" name="TextBox 38"/>
          <p:cNvSpPr txBox="1"/>
          <p:nvPr/>
        </p:nvSpPr>
        <p:spPr>
          <a:xfrm>
            <a:off x="0" y="357172"/>
            <a:ext cx="92849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Kelebihan dan Kelemahan Wawancara Terbuka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/>
              <a:t>	</a:t>
            </a:r>
            <a:endParaRPr lang="id-ID" dirty="0"/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142858"/>
            <a:ext cx="9144000" cy="844716"/>
          </a:xfrm>
        </p:spPr>
        <p:txBody>
          <a:bodyPr/>
          <a:lstStyle/>
          <a:p>
            <a:pPr algn="l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Kelebihan dan Kelemahan Wawancara</a:t>
            </a: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Tertutup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altLang="ko-KR" dirty="0"/>
          </a:p>
        </p:txBody>
      </p:sp>
      <p:sp>
        <p:nvSpPr>
          <p:cNvPr id="1048603" name="Rectangle 5"/>
          <p:cNvSpPr/>
          <p:nvPr/>
        </p:nvSpPr>
        <p:spPr>
          <a:xfrm>
            <a:off x="0" y="1275606"/>
            <a:ext cx="9144000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04" name="Oval 6"/>
          <p:cNvSpPr/>
          <p:nvPr/>
        </p:nvSpPr>
        <p:spPr>
          <a:xfrm>
            <a:off x="0" y="1285866"/>
            <a:ext cx="714348" cy="5000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05" name="TextBox 12"/>
          <p:cNvSpPr txBox="1"/>
          <p:nvPr/>
        </p:nvSpPr>
        <p:spPr>
          <a:xfrm>
            <a:off x="785786" y="1428742"/>
            <a:ext cx="3714776" cy="346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Kelebihan Wawancara Tertutup</a:t>
            </a:r>
          </a:p>
          <a:p>
            <a:endParaRPr lang="id-ID" altLang="ko-KR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id-ID" altLang="ko-KR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Lebih banyak pertanyaan dapat ditanyakan dalam banyak bidang.</a:t>
            </a:r>
          </a:p>
          <a:p>
            <a:pPr>
              <a:buFont typeface="Arial" pitchFamily="34" charset="0"/>
              <a:buChar char="•"/>
            </a:pPr>
            <a:r>
              <a:rPr lang="id-ID" altLang="ko-KR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Memerlukan waktu lebih sedikit dibandingkan dengan pertanyaan terbuka. </a:t>
            </a:r>
          </a:p>
          <a:p>
            <a:pPr>
              <a:buFont typeface="Arial" pitchFamily="34" charset="0"/>
              <a:buChar char="•"/>
            </a:pPr>
            <a:r>
              <a:rPr lang="id-ID" altLang="ko-KR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Pewawancara dapat membimbing dan mengatur wawancara dengan terkendali. </a:t>
            </a:r>
          </a:p>
          <a:p>
            <a:pPr>
              <a:buFont typeface="Arial" pitchFamily="34" charset="0"/>
              <a:buChar char="•"/>
            </a:pPr>
            <a:r>
              <a:rPr lang="id-ID" altLang="ko-KR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Lebih mudah dan kurang mengancam bagi responden, sehingga cenderung melegakan responden.</a:t>
            </a:r>
          </a:p>
          <a:p>
            <a:endParaRPr lang="ko-KR" alt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06" name="Oval 19"/>
          <p:cNvSpPr/>
          <p:nvPr/>
        </p:nvSpPr>
        <p:spPr>
          <a:xfrm>
            <a:off x="4643438" y="1285866"/>
            <a:ext cx="714380" cy="5000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07" name="TextBox 24"/>
          <p:cNvSpPr txBox="1"/>
          <p:nvPr/>
        </p:nvSpPr>
        <p:spPr>
          <a:xfrm>
            <a:off x="5357818" y="1357305"/>
            <a:ext cx="3786182" cy="2263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Kelemahan Wawancara Tertutup</a:t>
            </a:r>
          </a:p>
          <a:p>
            <a:endParaRPr lang="id-ID" altLang="ko-KR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d-ID" altLang="ko-KR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Ia memberikan sedikit informasi mengenai isu yang dipertanyakan, dan ia dapat menutup bidang-bidang yang mungkin berharga untuk diketahui oleh pewawancara dalam usahanya untuk membuat keputusan mengenai responden.</a:t>
            </a:r>
            <a:endParaRPr lang="ko-KR" alt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08" name="Rectangle 7"/>
          <p:cNvSpPr/>
          <p:nvPr/>
        </p:nvSpPr>
        <p:spPr>
          <a:xfrm>
            <a:off x="4554000" y="1653798"/>
            <a:ext cx="36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09" name="TextBox 32"/>
          <p:cNvSpPr txBox="1"/>
          <p:nvPr/>
        </p:nvSpPr>
        <p:spPr>
          <a:xfrm>
            <a:off x="1" y="1285866"/>
            <a:ext cx="714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48610" name="TextBox 35"/>
          <p:cNvSpPr txBox="1"/>
          <p:nvPr/>
        </p:nvSpPr>
        <p:spPr>
          <a:xfrm>
            <a:off x="4572000" y="1285866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accent1"/>
                </a:solidFill>
                <a:cs typeface="Arial" pitchFamily="34" charset="0"/>
              </a:rPr>
              <a:t>0</a:t>
            </a:r>
            <a:r>
              <a:rPr lang="id-ID" altLang="ko-KR" sz="2400" b="1" dirty="0" smtClean="0">
                <a:solidFill>
                  <a:schemeClr val="accent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Rectangle 23"/>
          <p:cNvSpPr/>
          <p:nvPr/>
        </p:nvSpPr>
        <p:spPr>
          <a:xfrm>
            <a:off x="4872859" y="200038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12" name="Rectangle 24"/>
          <p:cNvSpPr/>
          <p:nvPr/>
        </p:nvSpPr>
        <p:spPr>
          <a:xfrm>
            <a:off x="4872859" y="2857502"/>
            <a:ext cx="3699669" cy="500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13" name="Rectangle 25"/>
          <p:cNvSpPr/>
          <p:nvPr/>
        </p:nvSpPr>
        <p:spPr>
          <a:xfrm>
            <a:off x="4872859" y="3476966"/>
            <a:ext cx="3705951" cy="7378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400" dirty="0" smtClean="0">
                <a:latin typeface="Times New Roman" pitchFamily="18" charset="0"/>
                <a:cs typeface="Times New Roman" pitchFamily="18" charset="0"/>
              </a:rPr>
              <a:t> Digunakan untuk lebih memusatkan percakapan, sementara wawancara terus berlangsung</a:t>
            </a:r>
            <a:endParaRPr lang="ko-KR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4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8"/>
            <a:ext cx="9144000" cy="805198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Ciri-Ciri Wawancara Terbuka dan Tertutup</a:t>
            </a:r>
            <a:endParaRPr lang="ko-KR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Group 14"/>
          <p:cNvGrpSpPr/>
          <p:nvPr/>
        </p:nvGrpSpPr>
        <p:grpSpPr>
          <a:xfrm>
            <a:off x="4058860" y="987781"/>
            <a:ext cx="1052368" cy="3696329"/>
            <a:chOff x="4058860" y="987781"/>
            <a:chExt cx="1052368" cy="3696329"/>
          </a:xfrm>
        </p:grpSpPr>
        <p:sp>
          <p:nvSpPr>
            <p:cNvPr id="1048615" name="Rectangle 8"/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48616" name="Rectangle 8"/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8617" name="Rectangle 2"/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8618" name="Rectangle 2"/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8619" name="Rectangle 2"/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48620" name="Isosceles Triangle 10"/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48621" name="Parallelogram 15"/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048622" name="Rectangle 19"/>
          <p:cNvSpPr/>
          <p:nvPr/>
        </p:nvSpPr>
        <p:spPr>
          <a:xfrm>
            <a:off x="642910" y="2013823"/>
            <a:ext cx="3746609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Menyerupai esei dalam ujian </a:t>
            </a:r>
            <a:endParaRPr lang="ko-KR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3" name="Rectangle 21"/>
          <p:cNvSpPr/>
          <p:nvPr/>
        </p:nvSpPr>
        <p:spPr>
          <a:xfrm>
            <a:off x="642910" y="2786064"/>
            <a:ext cx="3777389" cy="5743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24" name="Rectangle 22"/>
          <p:cNvSpPr/>
          <p:nvPr/>
        </p:nvSpPr>
        <p:spPr>
          <a:xfrm>
            <a:off x="642910" y="3490402"/>
            <a:ext cx="3746609" cy="7244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Sering digunakan dalam bagian awal wawancara untuk membuat responden santai dan menyampaikan informasi pribadi</a:t>
            </a:r>
            <a:endParaRPr lang="ko-KR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5" name="TextBox 26"/>
          <p:cNvSpPr txBox="1"/>
          <p:nvPr/>
        </p:nvSpPr>
        <p:spPr>
          <a:xfrm>
            <a:off x="4857752" y="2026498"/>
            <a:ext cx="371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400" dirty="0" smtClean="0">
                <a:latin typeface="Times New Roman" pitchFamily="18" charset="0"/>
                <a:cs typeface="Times New Roman" pitchFamily="18" charset="0"/>
              </a:rPr>
              <a:t> Bersifat lebih spesifik</a:t>
            </a:r>
            <a:endParaRPr lang="ko-KR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6" name="TextBox 27"/>
          <p:cNvSpPr txBox="1"/>
          <p:nvPr/>
        </p:nvSpPr>
        <p:spPr>
          <a:xfrm>
            <a:off x="4857752" y="2857502"/>
            <a:ext cx="3714776" cy="701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id-ID" altLang="ko-KR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 membatasi responden lebih jauh dengan memintanya menjawab ya atau tidak</a:t>
            </a:r>
            <a:endParaRPr lang="ko-KR" alt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7" name="TextBox 29"/>
          <p:cNvSpPr txBox="1"/>
          <p:nvPr/>
        </p:nvSpPr>
        <p:spPr>
          <a:xfrm>
            <a:off x="1691680" y="2045722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8628" name="TextBox 30"/>
          <p:cNvSpPr txBox="1"/>
          <p:nvPr/>
        </p:nvSpPr>
        <p:spPr>
          <a:xfrm>
            <a:off x="642910" y="2786064"/>
            <a:ext cx="3786214" cy="701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400" dirty="0" smtClean="0">
                <a:latin typeface="Times New Roman" pitchFamily="18" charset="0"/>
                <a:cs typeface="Times New Roman" pitchFamily="18" charset="0"/>
              </a:rPr>
              <a:t> Memberi responden lebih banyak keleluasaan                untuk menafsir topik yang akan dibicarakan </a:t>
            </a:r>
            <a:endParaRPr lang="ko-KR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9" name="TextBox 32"/>
          <p:cNvSpPr txBox="1"/>
          <p:nvPr/>
        </p:nvSpPr>
        <p:spPr>
          <a:xfrm>
            <a:off x="4857752" y="2357436"/>
            <a:ext cx="3857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id-ID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Biasanya membutuhkan jawaban yang lebih pendek dan lebih langsung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0" name="TextBox 36"/>
          <p:cNvSpPr txBox="1"/>
          <p:nvPr/>
        </p:nvSpPr>
        <p:spPr>
          <a:xfrm>
            <a:off x="642910" y="2407529"/>
            <a:ext cx="3929090" cy="49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id-ID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Tidak membatasi panjangnya jawaban responden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1" name="TextBox 39"/>
          <p:cNvSpPr txBox="1"/>
          <p:nvPr/>
        </p:nvSpPr>
        <p:spPr>
          <a:xfrm>
            <a:off x="642910" y="1285866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Wawancara Terbuka</a:t>
            </a:r>
            <a:endParaRPr lang="id-ID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2" name="TextBox 40"/>
          <p:cNvSpPr txBox="1"/>
          <p:nvPr/>
        </p:nvSpPr>
        <p:spPr>
          <a:xfrm>
            <a:off x="5286380" y="1285866"/>
            <a:ext cx="2445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Wawancara Tertutup</a:t>
            </a:r>
            <a:endParaRPr lang="id-ID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464344" y="254794"/>
            <a:ext cx="8679656" cy="542925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en-US" dirty="0"/>
              <a:t>Infographic Style</a:t>
            </a:r>
          </a:p>
        </p:txBody>
      </p:sp>
      <p:sp>
        <p:nvSpPr>
          <p:cNvPr id="1048635" name="Rectangle 2"/>
          <p:cNvSpPr/>
          <p:nvPr/>
        </p:nvSpPr>
        <p:spPr>
          <a:xfrm>
            <a:off x="1" y="0"/>
            <a:ext cx="4567866" cy="51435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600" dirty="0"/>
          </a:p>
        </p:txBody>
      </p:sp>
      <p:sp>
        <p:nvSpPr>
          <p:cNvPr id="1048636" name="Oval 1"/>
          <p:cNvSpPr/>
          <p:nvPr/>
        </p:nvSpPr>
        <p:spPr>
          <a:xfrm>
            <a:off x="3139661" y="1248226"/>
            <a:ext cx="1450718" cy="3421616"/>
          </a:xfrm>
          <a:custGeom>
            <a:avLst/>
            <a:gdLst/>
            <a:ahLst/>
            <a:cxnLst/>
            <a:rect l="l" t="t" r="r" b="b"/>
            <a:pathLst>
              <a:path w="1574056" h="3712516">
                <a:moveTo>
                  <a:pt x="1185390" y="3439800"/>
                </a:moveTo>
                <a:lnTo>
                  <a:pt x="1574056" y="3439800"/>
                </a:lnTo>
                <a:lnTo>
                  <a:pt x="1574056" y="3711512"/>
                </a:lnTo>
                <a:cubicBezTo>
                  <a:pt x="1569524" y="3712486"/>
                  <a:pt x="1564959" y="3712516"/>
                  <a:pt x="1560375" y="3712516"/>
                </a:cubicBezTo>
                <a:cubicBezTo>
                  <a:pt x="1353277" y="3712516"/>
                  <a:pt x="1185390" y="3651466"/>
                  <a:pt x="1185390" y="3576158"/>
                </a:cubicBezTo>
                <a:close/>
                <a:moveTo>
                  <a:pt x="1187034" y="3209086"/>
                </a:moveTo>
                <a:lnTo>
                  <a:pt x="1574056" y="3209086"/>
                </a:lnTo>
                <a:lnTo>
                  <a:pt x="1574056" y="3379553"/>
                </a:lnTo>
                <a:lnTo>
                  <a:pt x="1187034" y="3379553"/>
                </a:lnTo>
                <a:cubicBezTo>
                  <a:pt x="1148472" y="3379553"/>
                  <a:pt x="1117211" y="3348291"/>
                  <a:pt x="1117211" y="3309730"/>
                </a:cubicBezTo>
                <a:lnTo>
                  <a:pt x="1117211" y="3278908"/>
                </a:lnTo>
                <a:cubicBezTo>
                  <a:pt x="1117211" y="3240347"/>
                  <a:pt x="1148472" y="3209086"/>
                  <a:pt x="1187034" y="3209086"/>
                </a:cubicBezTo>
                <a:close/>
                <a:moveTo>
                  <a:pt x="1152944" y="2978372"/>
                </a:moveTo>
                <a:lnTo>
                  <a:pt x="1574056" y="2978372"/>
                </a:lnTo>
                <a:lnTo>
                  <a:pt x="1574056" y="3148838"/>
                </a:lnTo>
                <a:lnTo>
                  <a:pt x="1152944" y="3148838"/>
                </a:lnTo>
                <a:cubicBezTo>
                  <a:pt x="1114382" y="3148838"/>
                  <a:pt x="1083121" y="3117577"/>
                  <a:pt x="1083121" y="3079015"/>
                </a:cubicBezTo>
                <a:lnTo>
                  <a:pt x="1083121" y="3048195"/>
                </a:lnTo>
                <a:cubicBezTo>
                  <a:pt x="1083121" y="3009633"/>
                  <a:pt x="1114382" y="2978372"/>
                  <a:pt x="1152944" y="2978372"/>
                </a:cubicBezTo>
                <a:close/>
                <a:moveTo>
                  <a:pt x="1118855" y="2747657"/>
                </a:moveTo>
                <a:lnTo>
                  <a:pt x="1574056" y="2747657"/>
                </a:lnTo>
                <a:lnTo>
                  <a:pt x="1574056" y="2918124"/>
                </a:lnTo>
                <a:lnTo>
                  <a:pt x="1118855" y="2918124"/>
                </a:lnTo>
                <a:cubicBezTo>
                  <a:pt x="1080292" y="2918124"/>
                  <a:pt x="1049031" y="2886862"/>
                  <a:pt x="1049031" y="2848301"/>
                </a:cubicBezTo>
                <a:lnTo>
                  <a:pt x="1049031" y="2817480"/>
                </a:lnTo>
                <a:cubicBezTo>
                  <a:pt x="1049031" y="2778918"/>
                  <a:pt x="1080292" y="2747657"/>
                  <a:pt x="1118855" y="2747657"/>
                </a:cubicBezTo>
                <a:close/>
                <a:moveTo>
                  <a:pt x="0" y="1124141"/>
                </a:moveTo>
                <a:lnTo>
                  <a:pt x="338831" y="1171577"/>
                </a:lnTo>
                <a:lnTo>
                  <a:pt x="338831" y="1313886"/>
                </a:lnTo>
                <a:lnTo>
                  <a:pt x="0" y="1361322"/>
                </a:lnTo>
                <a:close/>
                <a:moveTo>
                  <a:pt x="1554171" y="440480"/>
                </a:moveTo>
                <a:lnTo>
                  <a:pt x="1556079" y="440627"/>
                </a:lnTo>
                <a:lnTo>
                  <a:pt x="1557986" y="440480"/>
                </a:lnTo>
                <a:lnTo>
                  <a:pt x="1574056" y="441292"/>
                </a:lnTo>
                <a:lnTo>
                  <a:pt x="1574056" y="647276"/>
                </a:lnTo>
                <a:cubicBezTo>
                  <a:pt x="1568831" y="646524"/>
                  <a:pt x="1563581" y="646469"/>
                  <a:pt x="1558320" y="646463"/>
                </a:cubicBezTo>
                <a:lnTo>
                  <a:pt x="1558320" y="646669"/>
                </a:lnTo>
                <a:lnTo>
                  <a:pt x="1556079" y="646496"/>
                </a:lnTo>
                <a:lnTo>
                  <a:pt x="1553836" y="646669"/>
                </a:lnTo>
                <a:lnTo>
                  <a:pt x="1553836" y="646463"/>
                </a:lnTo>
                <a:cubicBezTo>
                  <a:pt x="1096029" y="647001"/>
                  <a:pt x="725086" y="1018309"/>
                  <a:pt x="725086" y="1476254"/>
                </a:cubicBezTo>
                <a:cubicBezTo>
                  <a:pt x="725086" y="1786265"/>
                  <a:pt x="946342" y="2092231"/>
                  <a:pt x="1120548" y="2232013"/>
                </a:cubicBezTo>
                <a:cubicBezTo>
                  <a:pt x="1199979" y="2323913"/>
                  <a:pt x="1193682" y="2325796"/>
                  <a:pt x="1225960" y="2443415"/>
                </a:cubicBezTo>
                <a:cubicBezTo>
                  <a:pt x="1238820" y="2525888"/>
                  <a:pt x="1212768" y="2534131"/>
                  <a:pt x="1286669" y="2538418"/>
                </a:cubicBezTo>
                <a:lnTo>
                  <a:pt x="1340476" y="2537986"/>
                </a:lnTo>
                <a:lnTo>
                  <a:pt x="1159452" y="1395052"/>
                </a:lnTo>
                <a:cubicBezTo>
                  <a:pt x="1153113" y="1355030"/>
                  <a:pt x="1180418" y="1317448"/>
                  <a:pt x="1220440" y="1311109"/>
                </a:cubicBezTo>
                <a:lnTo>
                  <a:pt x="1222992" y="1310706"/>
                </a:lnTo>
                <a:cubicBezTo>
                  <a:pt x="1259366" y="1304944"/>
                  <a:pt x="1293725" y="1326975"/>
                  <a:pt x="1303139" y="1361495"/>
                </a:cubicBezTo>
                <a:cubicBezTo>
                  <a:pt x="1322616" y="1325549"/>
                  <a:pt x="1359221" y="1302638"/>
                  <a:pt x="1400784" y="1302638"/>
                </a:cubicBezTo>
                <a:cubicBezTo>
                  <a:pt x="1432374" y="1302638"/>
                  <a:pt x="1461099" y="1315874"/>
                  <a:pt x="1481946" y="1337999"/>
                </a:cubicBezTo>
                <a:cubicBezTo>
                  <a:pt x="1502792" y="1315874"/>
                  <a:pt x="1531518" y="1302638"/>
                  <a:pt x="1563108" y="1302638"/>
                </a:cubicBezTo>
                <a:lnTo>
                  <a:pt x="1574056" y="1304941"/>
                </a:lnTo>
                <a:lnTo>
                  <a:pt x="1574056" y="1558277"/>
                </a:lnTo>
                <a:cubicBezTo>
                  <a:pt x="1570569" y="1560394"/>
                  <a:pt x="1566859" y="1560580"/>
                  <a:pt x="1563108" y="1560580"/>
                </a:cubicBezTo>
                <a:cubicBezTo>
                  <a:pt x="1531518" y="1560580"/>
                  <a:pt x="1502792" y="1547345"/>
                  <a:pt x="1481946" y="1525219"/>
                </a:cubicBezTo>
                <a:cubicBezTo>
                  <a:pt x="1461099" y="1547345"/>
                  <a:pt x="1432374" y="1560580"/>
                  <a:pt x="1400784" y="1560580"/>
                </a:cubicBezTo>
                <a:cubicBezTo>
                  <a:pt x="1374899" y="1560580"/>
                  <a:pt x="1350936" y="1551693"/>
                  <a:pt x="1332765" y="1534787"/>
                </a:cubicBezTo>
                <a:lnTo>
                  <a:pt x="1491465" y="2536775"/>
                </a:lnTo>
                <a:lnTo>
                  <a:pt x="1553836" y="2536274"/>
                </a:lnTo>
                <a:lnTo>
                  <a:pt x="1553836" y="2536239"/>
                </a:lnTo>
                <a:lnTo>
                  <a:pt x="1556079" y="2536257"/>
                </a:lnTo>
                <a:lnTo>
                  <a:pt x="1558320" y="2536239"/>
                </a:lnTo>
                <a:lnTo>
                  <a:pt x="1558320" y="2536274"/>
                </a:lnTo>
                <a:lnTo>
                  <a:pt x="1574056" y="2536401"/>
                </a:lnTo>
                <a:lnTo>
                  <a:pt x="1574056" y="2685528"/>
                </a:lnTo>
                <a:lnTo>
                  <a:pt x="1556079" y="2685463"/>
                </a:lnTo>
                <a:lnTo>
                  <a:pt x="1201719" y="2686732"/>
                </a:lnTo>
                <a:cubicBezTo>
                  <a:pt x="1138954" y="2686732"/>
                  <a:pt x="1107192" y="2663167"/>
                  <a:pt x="1071683" y="2589474"/>
                </a:cubicBezTo>
                <a:cubicBezTo>
                  <a:pt x="1058025" y="2494014"/>
                  <a:pt x="1086076" y="2455536"/>
                  <a:pt x="1022516" y="2382309"/>
                </a:cubicBezTo>
                <a:cubicBezTo>
                  <a:pt x="809168" y="2211227"/>
                  <a:pt x="538010" y="1836414"/>
                  <a:pt x="538010" y="1456641"/>
                </a:cubicBezTo>
                <a:cubicBezTo>
                  <a:pt x="538010" y="895431"/>
                  <a:pt x="992961" y="440480"/>
                  <a:pt x="1554171" y="440480"/>
                </a:cubicBezTo>
                <a:close/>
                <a:moveTo>
                  <a:pt x="624942" y="234472"/>
                </a:moveTo>
                <a:lnTo>
                  <a:pt x="806400" y="524523"/>
                </a:lnTo>
                <a:lnTo>
                  <a:pt x="697385" y="615998"/>
                </a:lnTo>
                <a:lnTo>
                  <a:pt x="443250" y="386929"/>
                </a:lnTo>
                <a:close/>
                <a:moveTo>
                  <a:pt x="1437487" y="0"/>
                </a:moveTo>
                <a:lnTo>
                  <a:pt x="1574056" y="0"/>
                </a:lnTo>
                <a:lnTo>
                  <a:pt x="1574056" y="338831"/>
                </a:lnTo>
                <a:lnTo>
                  <a:pt x="1484923" y="3388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900" dirty="0"/>
          </a:p>
        </p:txBody>
      </p:sp>
      <p:sp>
        <p:nvSpPr>
          <p:cNvPr id="1048637" name="Oval 1"/>
          <p:cNvSpPr/>
          <p:nvPr/>
        </p:nvSpPr>
        <p:spPr>
          <a:xfrm>
            <a:off x="4574082" y="1248643"/>
            <a:ext cx="1373567" cy="3420782"/>
          </a:xfrm>
          <a:custGeom>
            <a:avLst/>
            <a:gdLst/>
            <a:ahLst/>
            <a:cxnLst/>
            <a:rect l="l" t="t" r="r" b="b"/>
            <a:pathLst>
              <a:path w="1490346" h="3711612">
                <a:moveTo>
                  <a:pt x="0" y="3439800"/>
                </a:moveTo>
                <a:lnTo>
                  <a:pt x="362666" y="3439800"/>
                </a:lnTo>
                <a:lnTo>
                  <a:pt x="362666" y="3576158"/>
                </a:lnTo>
                <a:cubicBezTo>
                  <a:pt x="362666" y="3649966"/>
                  <a:pt x="201402" y="3710078"/>
                  <a:pt x="0" y="3711612"/>
                </a:cubicBezTo>
                <a:close/>
                <a:moveTo>
                  <a:pt x="0" y="3209086"/>
                </a:moveTo>
                <a:lnTo>
                  <a:pt x="361023" y="3209086"/>
                </a:lnTo>
                <a:cubicBezTo>
                  <a:pt x="399584" y="3209086"/>
                  <a:pt x="430845" y="3240347"/>
                  <a:pt x="430845" y="3278908"/>
                </a:cubicBezTo>
                <a:lnTo>
                  <a:pt x="430845" y="3309730"/>
                </a:lnTo>
                <a:cubicBezTo>
                  <a:pt x="430845" y="3348291"/>
                  <a:pt x="399584" y="3379553"/>
                  <a:pt x="361023" y="3379553"/>
                </a:cubicBezTo>
                <a:lnTo>
                  <a:pt x="0" y="3379553"/>
                </a:lnTo>
                <a:close/>
                <a:moveTo>
                  <a:pt x="0" y="2978372"/>
                </a:moveTo>
                <a:lnTo>
                  <a:pt x="395111" y="2978372"/>
                </a:lnTo>
                <a:cubicBezTo>
                  <a:pt x="433674" y="2978372"/>
                  <a:pt x="464935" y="3009633"/>
                  <a:pt x="464935" y="3048195"/>
                </a:cubicBezTo>
                <a:lnTo>
                  <a:pt x="464935" y="3079015"/>
                </a:lnTo>
                <a:cubicBezTo>
                  <a:pt x="464935" y="3117577"/>
                  <a:pt x="433674" y="3148838"/>
                  <a:pt x="395111" y="3148838"/>
                </a:cubicBezTo>
                <a:lnTo>
                  <a:pt x="0" y="3148838"/>
                </a:lnTo>
                <a:close/>
                <a:moveTo>
                  <a:pt x="0" y="2747657"/>
                </a:moveTo>
                <a:lnTo>
                  <a:pt x="429201" y="2747657"/>
                </a:lnTo>
                <a:cubicBezTo>
                  <a:pt x="467763" y="2747657"/>
                  <a:pt x="499024" y="2778918"/>
                  <a:pt x="499024" y="2817480"/>
                </a:cubicBezTo>
                <a:lnTo>
                  <a:pt x="499024" y="2848301"/>
                </a:lnTo>
                <a:cubicBezTo>
                  <a:pt x="499024" y="2886862"/>
                  <a:pt x="467763" y="2918124"/>
                  <a:pt x="429201" y="2918124"/>
                </a:cubicBezTo>
                <a:lnTo>
                  <a:pt x="0" y="2918124"/>
                </a:lnTo>
                <a:close/>
                <a:moveTo>
                  <a:pt x="1490346" y="1124141"/>
                </a:moveTo>
                <a:lnTo>
                  <a:pt x="1490346" y="1361322"/>
                </a:lnTo>
                <a:lnTo>
                  <a:pt x="1151515" y="1313886"/>
                </a:lnTo>
                <a:lnTo>
                  <a:pt x="1151515" y="1171577"/>
                </a:lnTo>
                <a:close/>
                <a:moveTo>
                  <a:pt x="0" y="441223"/>
                </a:moveTo>
                <a:cubicBezTo>
                  <a:pt x="554434" y="448456"/>
                  <a:pt x="1001452" y="900345"/>
                  <a:pt x="1001452" y="1456641"/>
                </a:cubicBezTo>
                <a:cubicBezTo>
                  <a:pt x="1001452" y="1836414"/>
                  <a:pt x="730294" y="2211227"/>
                  <a:pt x="516947" y="2382309"/>
                </a:cubicBezTo>
                <a:cubicBezTo>
                  <a:pt x="453387" y="2455536"/>
                  <a:pt x="481437" y="2494014"/>
                  <a:pt x="467779" y="2589474"/>
                </a:cubicBezTo>
                <a:cubicBezTo>
                  <a:pt x="432270" y="2663167"/>
                  <a:pt x="400510" y="2686732"/>
                  <a:pt x="337743" y="2686732"/>
                </a:cubicBezTo>
                <a:lnTo>
                  <a:pt x="0" y="2685523"/>
                </a:lnTo>
                <a:lnTo>
                  <a:pt x="0" y="2536390"/>
                </a:lnTo>
                <a:lnTo>
                  <a:pt x="47259" y="2536769"/>
                </a:lnTo>
                <a:lnTo>
                  <a:pt x="204029" y="1546960"/>
                </a:lnTo>
                <a:cubicBezTo>
                  <a:pt x="188844" y="1556019"/>
                  <a:pt x="171284" y="1560580"/>
                  <a:pt x="152738" y="1560580"/>
                </a:cubicBezTo>
                <a:cubicBezTo>
                  <a:pt x="121147" y="1560580"/>
                  <a:pt x="92422" y="1547345"/>
                  <a:pt x="71576" y="1525219"/>
                </a:cubicBezTo>
                <a:cubicBezTo>
                  <a:pt x="52889" y="1545052"/>
                  <a:pt x="27874" y="1557741"/>
                  <a:pt x="0" y="1558564"/>
                </a:cubicBezTo>
                <a:lnTo>
                  <a:pt x="0" y="1304654"/>
                </a:lnTo>
                <a:cubicBezTo>
                  <a:pt x="27874" y="1305477"/>
                  <a:pt x="52890" y="1318167"/>
                  <a:pt x="71576" y="1337999"/>
                </a:cubicBezTo>
                <a:cubicBezTo>
                  <a:pt x="92422" y="1315874"/>
                  <a:pt x="121147" y="1302638"/>
                  <a:pt x="152738" y="1302638"/>
                </a:cubicBezTo>
                <a:cubicBezTo>
                  <a:pt x="187837" y="1302638"/>
                  <a:pt x="219402" y="1318978"/>
                  <a:pt x="240484" y="1345647"/>
                </a:cubicBezTo>
                <a:cubicBezTo>
                  <a:pt x="253632" y="1317624"/>
                  <a:pt x="284261" y="1300934"/>
                  <a:pt x="316470" y="1306036"/>
                </a:cubicBezTo>
                <a:lnTo>
                  <a:pt x="319022" y="1306440"/>
                </a:lnTo>
                <a:cubicBezTo>
                  <a:pt x="359044" y="1312779"/>
                  <a:pt x="386348" y="1350361"/>
                  <a:pt x="380010" y="1390382"/>
                </a:cubicBezTo>
                <a:lnTo>
                  <a:pt x="198248" y="2537980"/>
                </a:lnTo>
                <a:lnTo>
                  <a:pt x="252793" y="2538418"/>
                </a:lnTo>
                <a:cubicBezTo>
                  <a:pt x="326693" y="2534131"/>
                  <a:pt x="300643" y="2525888"/>
                  <a:pt x="313502" y="2443415"/>
                </a:cubicBezTo>
                <a:cubicBezTo>
                  <a:pt x="345780" y="2325796"/>
                  <a:pt x="339483" y="2323913"/>
                  <a:pt x="418914" y="2232013"/>
                </a:cubicBezTo>
                <a:cubicBezTo>
                  <a:pt x="593120" y="2092231"/>
                  <a:pt x="814376" y="1786265"/>
                  <a:pt x="814376" y="1476254"/>
                </a:cubicBezTo>
                <a:cubicBezTo>
                  <a:pt x="814376" y="1023115"/>
                  <a:pt x="451179" y="654804"/>
                  <a:pt x="0" y="647205"/>
                </a:cubicBezTo>
                <a:close/>
                <a:moveTo>
                  <a:pt x="848581" y="234472"/>
                </a:moveTo>
                <a:lnTo>
                  <a:pt x="1030273" y="386929"/>
                </a:lnTo>
                <a:lnTo>
                  <a:pt x="776138" y="615998"/>
                </a:lnTo>
                <a:lnTo>
                  <a:pt x="667123" y="524523"/>
                </a:lnTo>
                <a:close/>
                <a:moveTo>
                  <a:pt x="0" y="0"/>
                </a:moveTo>
                <a:lnTo>
                  <a:pt x="101974" y="0"/>
                </a:lnTo>
                <a:lnTo>
                  <a:pt x="54538" y="338831"/>
                </a:lnTo>
                <a:lnTo>
                  <a:pt x="0" y="338831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900" dirty="0"/>
          </a:p>
        </p:txBody>
      </p:sp>
      <p:sp>
        <p:nvSpPr>
          <p:cNvPr id="1048638" name="TextBox 6"/>
          <p:cNvSpPr txBox="1"/>
          <p:nvPr/>
        </p:nvSpPr>
        <p:spPr>
          <a:xfrm>
            <a:off x="5767579" y="1412878"/>
            <a:ext cx="2650148" cy="446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id-ID" altLang="ko-KR" sz="1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Melakukan wawancara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d-ID" altLang="ko-KR" sz="900" b="1" dirty="0" smtClean="0">
                <a:cs typeface="Arial" pitchFamily="34" charset="0"/>
              </a:rPr>
              <a:t> </a:t>
            </a:r>
            <a:endParaRPr lang="ko-KR" altLang="en-US" sz="900" b="1" dirty="0">
              <a:cs typeface="Arial" pitchFamily="34" charset="0"/>
            </a:endParaRPr>
          </a:p>
        </p:txBody>
      </p:sp>
      <p:sp>
        <p:nvSpPr>
          <p:cNvPr id="1048639" name="TextBox 9"/>
          <p:cNvSpPr txBox="1"/>
          <p:nvPr/>
        </p:nvSpPr>
        <p:spPr>
          <a:xfrm>
            <a:off x="5929322" y="2050394"/>
            <a:ext cx="3071833" cy="4978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d-ID" altLang="ko-KR" sz="1400" b="1" dirty="0" smtClean="0">
                <a:latin typeface="Times New Roman" pitchFamily="18" charset="0"/>
                <a:cs typeface="Times New Roman" pitchFamily="18" charset="0"/>
              </a:rPr>
              <a:t>6. Mencatat pokok-pokok wawancara    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0" name="TextBox 12"/>
          <p:cNvSpPr txBox="1"/>
          <p:nvPr/>
        </p:nvSpPr>
        <p:spPr>
          <a:xfrm>
            <a:off x="5767576" y="2877971"/>
            <a:ext cx="316214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d-ID" altLang="ko-KR" sz="1400" b="1" dirty="0" smtClean="0">
                <a:latin typeface="Times New Roman" pitchFamily="18" charset="0"/>
                <a:cs typeface="Times New Roman" pitchFamily="18" charset="0"/>
              </a:rPr>
              <a:t>7. Menyusun laporan wawancara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1" name="TextBox 19"/>
          <p:cNvSpPr txBox="1"/>
          <p:nvPr/>
        </p:nvSpPr>
        <p:spPr>
          <a:xfrm>
            <a:off x="479802" y="1500180"/>
            <a:ext cx="2782231" cy="662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Menentukan topik wawancara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altLang="ko-KR" sz="900" dirty="0">
              <a:cs typeface="Arial" pitchFamily="34" charset="0"/>
            </a:endParaRPr>
          </a:p>
        </p:txBody>
      </p:sp>
      <p:sp>
        <p:nvSpPr>
          <p:cNvPr id="1048642" name="TextBox 22"/>
          <p:cNvSpPr txBox="1"/>
          <p:nvPr/>
        </p:nvSpPr>
        <p:spPr>
          <a:xfrm>
            <a:off x="289495" y="2143122"/>
            <a:ext cx="2625908" cy="49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id-ID" sz="1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Menentukan tujuan wawancara</a:t>
            </a:r>
            <a:r>
              <a:rPr lang="id-ID" altLang="ko-K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ko-K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3" name="TextBox 24"/>
          <p:cNvSpPr txBox="1"/>
          <p:nvPr/>
        </p:nvSpPr>
        <p:spPr>
          <a:xfrm>
            <a:off x="627455" y="2789061"/>
            <a:ext cx="2635492" cy="7010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id-ID" altLang="ko-KR" sz="1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Menyusun daftar pertanyaan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d-ID" altLang="ko-KR" sz="1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4" name="TextBox 27"/>
          <p:cNvSpPr txBox="1"/>
          <p:nvPr/>
        </p:nvSpPr>
        <p:spPr>
          <a:xfrm>
            <a:off x="806674" y="3610519"/>
            <a:ext cx="27822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id-ID" altLang="ko-KR" sz="1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Menentukan narasumber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d-ID" altLang="ko-KR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5" name="Text Placeholder 1"/>
          <p:cNvSpPr txBox="1"/>
          <p:nvPr/>
        </p:nvSpPr>
        <p:spPr>
          <a:xfrm>
            <a:off x="242647" y="254632"/>
            <a:ext cx="8679898" cy="543185"/>
          </a:xfrm>
          <a:prstGeom prst="rect">
            <a:avLst/>
          </a:prstGeom>
        </p:spPr>
        <p:txBody>
          <a:bodyPr lIns="68580" tIns="34290" rIns="68580" bIns="34290"/>
          <a:lstStyle>
            <a:lvl1pPr marL="228605" indent="-228605" algn="l" defTabSz="91442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18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28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40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52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63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5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5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8" indent="-228605" algn="l" defTabSz="91442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Langkah-Langkah Wawancara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Hal-hal yang Perlu Diperhatikan dalam Berwawancara </a:t>
            </a:r>
            <a:endParaRPr lang="ko-KR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7" name="Oval 6"/>
          <p:cNvSpPr/>
          <p:nvPr/>
        </p:nvSpPr>
        <p:spPr>
          <a:xfrm>
            <a:off x="5460398" y="1296560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48" name="Oval 7"/>
          <p:cNvSpPr/>
          <p:nvPr/>
        </p:nvSpPr>
        <p:spPr>
          <a:xfrm>
            <a:off x="5964454" y="3010782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49" name="Oval 8"/>
          <p:cNvSpPr/>
          <p:nvPr/>
        </p:nvSpPr>
        <p:spPr>
          <a:xfrm>
            <a:off x="5857884" y="2153671"/>
            <a:ext cx="64294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0" name="Oval 9"/>
          <p:cNvSpPr/>
          <p:nvPr/>
        </p:nvSpPr>
        <p:spPr>
          <a:xfrm>
            <a:off x="5460398" y="3867894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1" name="Rectangle 9"/>
          <p:cNvSpPr/>
          <p:nvPr/>
        </p:nvSpPr>
        <p:spPr>
          <a:xfrm>
            <a:off x="6000760" y="2285998"/>
            <a:ext cx="322655" cy="35719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652" name="Rectangle 16"/>
          <p:cNvSpPr/>
          <p:nvPr/>
        </p:nvSpPr>
        <p:spPr>
          <a:xfrm rot="2700000">
            <a:off x="6166266" y="3115694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653" name="Parallelogram 15"/>
          <p:cNvSpPr/>
          <p:nvPr/>
        </p:nvSpPr>
        <p:spPr>
          <a:xfrm rot="16200000">
            <a:off x="5607057" y="1428593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4" name="Round Same Side Corner Rectangle 6"/>
          <p:cNvSpPr>
            <a:spLocks noChangeAspect="1"/>
          </p:cNvSpPr>
          <p:nvPr/>
        </p:nvSpPr>
        <p:spPr>
          <a:xfrm rot="2700000">
            <a:off x="5729712" y="3972543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5" name="Oval 14"/>
          <p:cNvSpPr/>
          <p:nvPr/>
        </p:nvSpPr>
        <p:spPr>
          <a:xfrm flipH="1">
            <a:off x="2875339" y="1296560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6" name="Oval 15"/>
          <p:cNvSpPr/>
          <p:nvPr/>
        </p:nvSpPr>
        <p:spPr>
          <a:xfrm flipH="1">
            <a:off x="2371283" y="3010782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7" name="Oval 16"/>
          <p:cNvSpPr/>
          <p:nvPr/>
        </p:nvSpPr>
        <p:spPr>
          <a:xfrm flipH="1">
            <a:off x="2371283" y="2153671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8" name="Oval 17"/>
          <p:cNvSpPr/>
          <p:nvPr/>
        </p:nvSpPr>
        <p:spPr>
          <a:xfrm flipH="1">
            <a:off x="2875339" y="3867894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59" name="Rectangle 9"/>
          <p:cNvSpPr/>
          <p:nvPr/>
        </p:nvSpPr>
        <p:spPr>
          <a:xfrm flipH="1">
            <a:off x="2533991" y="232669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660" name="Rectangle 16"/>
          <p:cNvSpPr/>
          <p:nvPr/>
        </p:nvSpPr>
        <p:spPr>
          <a:xfrm rot="18900000" flipH="1">
            <a:off x="2573095" y="3115694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8661" name="Parallelogram 15"/>
          <p:cNvSpPr/>
          <p:nvPr/>
        </p:nvSpPr>
        <p:spPr>
          <a:xfrm rot="5400000" flipH="1">
            <a:off x="3021999" y="1428593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62" name="Round Same Side Corner Rectangle 6"/>
          <p:cNvSpPr>
            <a:spLocks noChangeAspect="1"/>
          </p:cNvSpPr>
          <p:nvPr/>
        </p:nvSpPr>
        <p:spPr>
          <a:xfrm rot="18900000" flipH="1">
            <a:off x="3144653" y="3972543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63" name="TextBox 26"/>
          <p:cNvSpPr txBox="1"/>
          <p:nvPr/>
        </p:nvSpPr>
        <p:spPr>
          <a:xfrm>
            <a:off x="500034" y="1357304"/>
            <a:ext cx="25003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Menentukan topik wawancara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64" name="TextBox 29"/>
          <p:cNvSpPr txBox="1"/>
          <p:nvPr/>
        </p:nvSpPr>
        <p:spPr>
          <a:xfrm>
            <a:off x="214282" y="2214559"/>
            <a:ext cx="21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Menetapkan narasumber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65" name="TextBox 32"/>
          <p:cNvSpPr txBox="1"/>
          <p:nvPr/>
        </p:nvSpPr>
        <p:spPr>
          <a:xfrm>
            <a:off x="214282" y="3214693"/>
            <a:ext cx="21215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Menulis daftar pertanyaan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48666" name="TextBox 35"/>
          <p:cNvSpPr txBox="1"/>
          <p:nvPr/>
        </p:nvSpPr>
        <p:spPr>
          <a:xfrm>
            <a:off x="142844" y="4071948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Merencanakan kegiatan wawancara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67" name="TextBox 38"/>
          <p:cNvSpPr txBox="1"/>
          <p:nvPr/>
        </p:nvSpPr>
        <p:spPr>
          <a:xfrm>
            <a:off x="6072198" y="1357305"/>
            <a:ext cx="3071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Mengidentifikasi pernyataan yang tepat untuk pendahuluan wawancara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48668" name="TextBox 44"/>
          <p:cNvSpPr txBox="1"/>
          <p:nvPr/>
        </p:nvSpPr>
        <p:spPr>
          <a:xfrm>
            <a:off x="6715140" y="3071816"/>
            <a:ext cx="242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Menyempurnakan pernyataan untuk menutup wawancara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69" name="TextBox 47"/>
          <p:cNvSpPr txBox="1"/>
          <p:nvPr/>
        </p:nvSpPr>
        <p:spPr>
          <a:xfrm>
            <a:off x="6249746" y="4071948"/>
            <a:ext cx="2679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Melaksanakan wawancara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0" name="Freeform 9"/>
          <p:cNvSpPr/>
          <p:nvPr/>
        </p:nvSpPr>
        <p:spPr bwMode="auto">
          <a:xfrm>
            <a:off x="4570917" y="1537088"/>
            <a:ext cx="765102" cy="2729660"/>
          </a:xfrm>
          <a:custGeom>
            <a:avLst/>
            <a:gdLst>
              <a:gd name="T0" fmla="*/ 453 w 768"/>
              <a:gd name="T1" fmla="*/ 45 h 2740"/>
              <a:gd name="T2" fmla="*/ 508 w 768"/>
              <a:gd name="T3" fmla="*/ 200 h 2740"/>
              <a:gd name="T4" fmla="*/ 464 w 768"/>
              <a:gd name="T5" fmla="*/ 287 h 2740"/>
              <a:gd name="T6" fmla="*/ 479 w 768"/>
              <a:gd name="T7" fmla="*/ 389 h 2740"/>
              <a:gd name="T8" fmla="*/ 628 w 768"/>
              <a:gd name="T9" fmla="*/ 445 h 2740"/>
              <a:gd name="T10" fmla="*/ 691 w 768"/>
              <a:gd name="T11" fmla="*/ 583 h 2740"/>
              <a:gd name="T12" fmla="*/ 719 w 768"/>
              <a:gd name="T13" fmla="*/ 858 h 2740"/>
              <a:gd name="T14" fmla="*/ 748 w 768"/>
              <a:gd name="T15" fmla="*/ 1287 h 2740"/>
              <a:gd name="T16" fmla="*/ 768 w 768"/>
              <a:gd name="T17" fmla="*/ 1416 h 2740"/>
              <a:gd name="T18" fmla="*/ 713 w 768"/>
              <a:gd name="T19" fmla="*/ 1478 h 2740"/>
              <a:gd name="T20" fmla="*/ 677 w 768"/>
              <a:gd name="T21" fmla="*/ 1427 h 2740"/>
              <a:gd name="T22" fmla="*/ 691 w 768"/>
              <a:gd name="T23" fmla="*/ 1320 h 2740"/>
              <a:gd name="T24" fmla="*/ 639 w 768"/>
              <a:gd name="T25" fmla="*/ 934 h 2740"/>
              <a:gd name="T26" fmla="*/ 595 w 768"/>
              <a:gd name="T27" fmla="*/ 745 h 2740"/>
              <a:gd name="T28" fmla="*/ 555 w 768"/>
              <a:gd name="T29" fmla="*/ 792 h 2740"/>
              <a:gd name="T30" fmla="*/ 535 w 768"/>
              <a:gd name="T31" fmla="*/ 947 h 2740"/>
              <a:gd name="T32" fmla="*/ 611 w 768"/>
              <a:gd name="T33" fmla="*/ 1125 h 2740"/>
              <a:gd name="T34" fmla="*/ 639 w 768"/>
              <a:gd name="T35" fmla="*/ 1351 h 2740"/>
              <a:gd name="T36" fmla="*/ 617 w 768"/>
              <a:gd name="T37" fmla="*/ 1912 h 2740"/>
              <a:gd name="T38" fmla="*/ 544 w 768"/>
              <a:gd name="T39" fmla="*/ 2387 h 2740"/>
              <a:gd name="T40" fmla="*/ 559 w 768"/>
              <a:gd name="T41" fmla="*/ 2711 h 2740"/>
              <a:gd name="T42" fmla="*/ 455 w 768"/>
              <a:gd name="T43" fmla="*/ 2687 h 2740"/>
              <a:gd name="T44" fmla="*/ 451 w 768"/>
              <a:gd name="T45" fmla="*/ 2523 h 2740"/>
              <a:gd name="T46" fmla="*/ 468 w 768"/>
              <a:gd name="T47" fmla="*/ 2363 h 2740"/>
              <a:gd name="T48" fmla="*/ 448 w 768"/>
              <a:gd name="T49" fmla="*/ 2136 h 2740"/>
              <a:gd name="T50" fmla="*/ 455 w 768"/>
              <a:gd name="T51" fmla="*/ 1894 h 2740"/>
              <a:gd name="T52" fmla="*/ 406 w 768"/>
              <a:gd name="T53" fmla="*/ 1598 h 2740"/>
              <a:gd name="T54" fmla="*/ 351 w 768"/>
              <a:gd name="T55" fmla="*/ 1680 h 2740"/>
              <a:gd name="T56" fmla="*/ 330 w 768"/>
              <a:gd name="T57" fmla="*/ 2018 h 2740"/>
              <a:gd name="T58" fmla="*/ 310 w 768"/>
              <a:gd name="T59" fmla="*/ 2223 h 2740"/>
              <a:gd name="T60" fmla="*/ 308 w 768"/>
              <a:gd name="T61" fmla="*/ 2411 h 2740"/>
              <a:gd name="T62" fmla="*/ 324 w 768"/>
              <a:gd name="T63" fmla="*/ 2647 h 2740"/>
              <a:gd name="T64" fmla="*/ 253 w 768"/>
              <a:gd name="T65" fmla="*/ 2729 h 2740"/>
              <a:gd name="T66" fmla="*/ 217 w 768"/>
              <a:gd name="T67" fmla="*/ 2616 h 2740"/>
              <a:gd name="T68" fmla="*/ 231 w 768"/>
              <a:gd name="T69" fmla="*/ 2376 h 2740"/>
              <a:gd name="T70" fmla="*/ 180 w 768"/>
              <a:gd name="T71" fmla="*/ 2118 h 2740"/>
              <a:gd name="T72" fmla="*/ 168 w 768"/>
              <a:gd name="T73" fmla="*/ 1867 h 2740"/>
              <a:gd name="T74" fmla="*/ 175 w 768"/>
              <a:gd name="T75" fmla="*/ 1607 h 2740"/>
              <a:gd name="T76" fmla="*/ 126 w 768"/>
              <a:gd name="T77" fmla="*/ 1363 h 2740"/>
              <a:gd name="T78" fmla="*/ 166 w 768"/>
              <a:gd name="T79" fmla="*/ 1107 h 2740"/>
              <a:gd name="T80" fmla="*/ 235 w 768"/>
              <a:gd name="T81" fmla="*/ 869 h 2740"/>
              <a:gd name="T82" fmla="*/ 182 w 768"/>
              <a:gd name="T83" fmla="*/ 711 h 2740"/>
              <a:gd name="T84" fmla="*/ 128 w 768"/>
              <a:gd name="T85" fmla="*/ 931 h 2740"/>
              <a:gd name="T86" fmla="*/ 119 w 768"/>
              <a:gd name="T87" fmla="*/ 1111 h 2740"/>
              <a:gd name="T88" fmla="*/ 64 w 768"/>
              <a:gd name="T89" fmla="*/ 1311 h 2740"/>
              <a:gd name="T90" fmla="*/ 100 w 768"/>
              <a:gd name="T91" fmla="*/ 1460 h 2740"/>
              <a:gd name="T92" fmla="*/ 79 w 768"/>
              <a:gd name="T93" fmla="*/ 1481 h 2740"/>
              <a:gd name="T94" fmla="*/ 4 w 768"/>
              <a:gd name="T95" fmla="*/ 1423 h 2740"/>
              <a:gd name="T96" fmla="*/ 22 w 768"/>
              <a:gd name="T97" fmla="*/ 1251 h 2740"/>
              <a:gd name="T98" fmla="*/ 70 w 768"/>
              <a:gd name="T99" fmla="*/ 623 h 2740"/>
              <a:gd name="T100" fmla="*/ 117 w 768"/>
              <a:gd name="T101" fmla="*/ 458 h 2740"/>
              <a:gd name="T102" fmla="*/ 251 w 768"/>
              <a:gd name="T103" fmla="*/ 412 h 2740"/>
              <a:gd name="T104" fmla="*/ 320 w 768"/>
              <a:gd name="T105" fmla="*/ 325 h 2740"/>
              <a:gd name="T106" fmla="*/ 253 w 768"/>
              <a:gd name="T107" fmla="*/ 221 h 2740"/>
              <a:gd name="T108" fmla="*/ 250 w 768"/>
              <a:gd name="T109" fmla="*/ 136 h 2740"/>
              <a:gd name="T110" fmla="*/ 322 w 768"/>
              <a:gd name="T111" fmla="*/ 3 h 2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68" h="2740">
                <a:moveTo>
                  <a:pt x="339" y="0"/>
                </a:moveTo>
                <a:lnTo>
                  <a:pt x="375" y="3"/>
                </a:lnTo>
                <a:lnTo>
                  <a:pt x="406" y="12"/>
                </a:lnTo>
                <a:lnTo>
                  <a:pt x="431" y="27"/>
                </a:lnTo>
                <a:lnTo>
                  <a:pt x="453" y="45"/>
                </a:lnTo>
                <a:lnTo>
                  <a:pt x="471" y="69"/>
                </a:lnTo>
                <a:lnTo>
                  <a:pt x="486" y="94"/>
                </a:lnTo>
                <a:lnTo>
                  <a:pt x="495" y="123"/>
                </a:lnTo>
                <a:lnTo>
                  <a:pt x="495" y="183"/>
                </a:lnTo>
                <a:lnTo>
                  <a:pt x="508" y="200"/>
                </a:lnTo>
                <a:lnTo>
                  <a:pt x="502" y="221"/>
                </a:lnTo>
                <a:lnTo>
                  <a:pt x="495" y="240"/>
                </a:lnTo>
                <a:lnTo>
                  <a:pt x="484" y="256"/>
                </a:lnTo>
                <a:lnTo>
                  <a:pt x="475" y="271"/>
                </a:lnTo>
                <a:lnTo>
                  <a:pt x="464" y="287"/>
                </a:lnTo>
                <a:lnTo>
                  <a:pt x="455" y="303"/>
                </a:lnTo>
                <a:lnTo>
                  <a:pt x="451" y="323"/>
                </a:lnTo>
                <a:lnTo>
                  <a:pt x="450" y="349"/>
                </a:lnTo>
                <a:lnTo>
                  <a:pt x="455" y="380"/>
                </a:lnTo>
                <a:lnTo>
                  <a:pt x="479" y="389"/>
                </a:lnTo>
                <a:lnTo>
                  <a:pt x="508" y="400"/>
                </a:lnTo>
                <a:lnTo>
                  <a:pt x="539" y="409"/>
                </a:lnTo>
                <a:lnTo>
                  <a:pt x="570" y="420"/>
                </a:lnTo>
                <a:lnTo>
                  <a:pt x="600" y="431"/>
                </a:lnTo>
                <a:lnTo>
                  <a:pt x="628" y="445"/>
                </a:lnTo>
                <a:lnTo>
                  <a:pt x="650" y="460"/>
                </a:lnTo>
                <a:lnTo>
                  <a:pt x="668" y="480"/>
                </a:lnTo>
                <a:lnTo>
                  <a:pt x="682" y="511"/>
                </a:lnTo>
                <a:lnTo>
                  <a:pt x="690" y="545"/>
                </a:lnTo>
                <a:lnTo>
                  <a:pt x="691" y="583"/>
                </a:lnTo>
                <a:lnTo>
                  <a:pt x="693" y="623"/>
                </a:lnTo>
                <a:lnTo>
                  <a:pt x="693" y="665"/>
                </a:lnTo>
                <a:lnTo>
                  <a:pt x="699" y="707"/>
                </a:lnTo>
                <a:lnTo>
                  <a:pt x="710" y="781"/>
                </a:lnTo>
                <a:lnTo>
                  <a:pt x="719" y="858"/>
                </a:lnTo>
                <a:lnTo>
                  <a:pt x="728" y="931"/>
                </a:lnTo>
                <a:lnTo>
                  <a:pt x="739" y="1000"/>
                </a:lnTo>
                <a:lnTo>
                  <a:pt x="742" y="1183"/>
                </a:lnTo>
                <a:lnTo>
                  <a:pt x="742" y="1267"/>
                </a:lnTo>
                <a:lnTo>
                  <a:pt x="748" y="1287"/>
                </a:lnTo>
                <a:lnTo>
                  <a:pt x="753" y="1311"/>
                </a:lnTo>
                <a:lnTo>
                  <a:pt x="759" y="1336"/>
                </a:lnTo>
                <a:lnTo>
                  <a:pt x="762" y="1363"/>
                </a:lnTo>
                <a:lnTo>
                  <a:pt x="766" y="1391"/>
                </a:lnTo>
                <a:lnTo>
                  <a:pt x="768" y="1416"/>
                </a:lnTo>
                <a:lnTo>
                  <a:pt x="764" y="1440"/>
                </a:lnTo>
                <a:lnTo>
                  <a:pt x="757" y="1458"/>
                </a:lnTo>
                <a:lnTo>
                  <a:pt x="742" y="1474"/>
                </a:lnTo>
                <a:lnTo>
                  <a:pt x="722" y="1483"/>
                </a:lnTo>
                <a:lnTo>
                  <a:pt x="713" y="1478"/>
                </a:lnTo>
                <a:lnTo>
                  <a:pt x="699" y="1478"/>
                </a:lnTo>
                <a:lnTo>
                  <a:pt x="682" y="1480"/>
                </a:lnTo>
                <a:lnTo>
                  <a:pt x="668" y="1480"/>
                </a:lnTo>
                <a:lnTo>
                  <a:pt x="659" y="1443"/>
                </a:lnTo>
                <a:lnTo>
                  <a:pt x="677" y="1427"/>
                </a:lnTo>
                <a:lnTo>
                  <a:pt x="686" y="1411"/>
                </a:lnTo>
                <a:lnTo>
                  <a:pt x="688" y="1394"/>
                </a:lnTo>
                <a:lnTo>
                  <a:pt x="688" y="1372"/>
                </a:lnTo>
                <a:lnTo>
                  <a:pt x="688" y="1349"/>
                </a:lnTo>
                <a:lnTo>
                  <a:pt x="691" y="1320"/>
                </a:lnTo>
                <a:lnTo>
                  <a:pt x="695" y="1305"/>
                </a:lnTo>
                <a:lnTo>
                  <a:pt x="700" y="1287"/>
                </a:lnTo>
                <a:lnTo>
                  <a:pt x="699" y="1267"/>
                </a:lnTo>
                <a:lnTo>
                  <a:pt x="642" y="1096"/>
                </a:lnTo>
                <a:lnTo>
                  <a:pt x="639" y="934"/>
                </a:lnTo>
                <a:lnTo>
                  <a:pt x="608" y="827"/>
                </a:lnTo>
                <a:lnTo>
                  <a:pt x="604" y="809"/>
                </a:lnTo>
                <a:lnTo>
                  <a:pt x="600" y="789"/>
                </a:lnTo>
                <a:lnTo>
                  <a:pt x="599" y="767"/>
                </a:lnTo>
                <a:lnTo>
                  <a:pt x="595" y="745"/>
                </a:lnTo>
                <a:lnTo>
                  <a:pt x="588" y="727"/>
                </a:lnTo>
                <a:lnTo>
                  <a:pt x="579" y="714"/>
                </a:lnTo>
                <a:lnTo>
                  <a:pt x="573" y="741"/>
                </a:lnTo>
                <a:lnTo>
                  <a:pt x="566" y="767"/>
                </a:lnTo>
                <a:lnTo>
                  <a:pt x="555" y="792"/>
                </a:lnTo>
                <a:lnTo>
                  <a:pt x="544" y="820"/>
                </a:lnTo>
                <a:lnTo>
                  <a:pt x="535" y="849"/>
                </a:lnTo>
                <a:lnTo>
                  <a:pt x="530" y="880"/>
                </a:lnTo>
                <a:lnTo>
                  <a:pt x="530" y="912"/>
                </a:lnTo>
                <a:lnTo>
                  <a:pt x="535" y="947"/>
                </a:lnTo>
                <a:lnTo>
                  <a:pt x="546" y="983"/>
                </a:lnTo>
                <a:lnTo>
                  <a:pt x="560" y="1018"/>
                </a:lnTo>
                <a:lnTo>
                  <a:pt x="577" y="1052"/>
                </a:lnTo>
                <a:lnTo>
                  <a:pt x="595" y="1089"/>
                </a:lnTo>
                <a:lnTo>
                  <a:pt x="611" y="1125"/>
                </a:lnTo>
                <a:lnTo>
                  <a:pt x="626" y="1165"/>
                </a:lnTo>
                <a:lnTo>
                  <a:pt x="637" y="1207"/>
                </a:lnTo>
                <a:lnTo>
                  <a:pt x="644" y="1251"/>
                </a:lnTo>
                <a:lnTo>
                  <a:pt x="646" y="1300"/>
                </a:lnTo>
                <a:lnTo>
                  <a:pt x="639" y="1351"/>
                </a:lnTo>
                <a:lnTo>
                  <a:pt x="582" y="1680"/>
                </a:lnTo>
                <a:lnTo>
                  <a:pt x="590" y="1734"/>
                </a:lnTo>
                <a:lnTo>
                  <a:pt x="599" y="1792"/>
                </a:lnTo>
                <a:lnTo>
                  <a:pt x="608" y="1851"/>
                </a:lnTo>
                <a:lnTo>
                  <a:pt x="617" y="1912"/>
                </a:lnTo>
                <a:lnTo>
                  <a:pt x="617" y="1972"/>
                </a:lnTo>
                <a:lnTo>
                  <a:pt x="611" y="2034"/>
                </a:lnTo>
                <a:lnTo>
                  <a:pt x="559" y="2320"/>
                </a:lnTo>
                <a:lnTo>
                  <a:pt x="551" y="2351"/>
                </a:lnTo>
                <a:lnTo>
                  <a:pt x="544" y="2387"/>
                </a:lnTo>
                <a:lnTo>
                  <a:pt x="537" y="2425"/>
                </a:lnTo>
                <a:lnTo>
                  <a:pt x="535" y="2463"/>
                </a:lnTo>
                <a:lnTo>
                  <a:pt x="539" y="2503"/>
                </a:lnTo>
                <a:lnTo>
                  <a:pt x="582" y="2696"/>
                </a:lnTo>
                <a:lnTo>
                  <a:pt x="559" y="2711"/>
                </a:lnTo>
                <a:lnTo>
                  <a:pt x="533" y="2723"/>
                </a:lnTo>
                <a:lnTo>
                  <a:pt x="504" y="2734"/>
                </a:lnTo>
                <a:lnTo>
                  <a:pt x="471" y="2740"/>
                </a:lnTo>
                <a:lnTo>
                  <a:pt x="460" y="2714"/>
                </a:lnTo>
                <a:lnTo>
                  <a:pt x="455" y="2687"/>
                </a:lnTo>
                <a:lnTo>
                  <a:pt x="453" y="2656"/>
                </a:lnTo>
                <a:lnTo>
                  <a:pt x="455" y="2625"/>
                </a:lnTo>
                <a:lnTo>
                  <a:pt x="457" y="2591"/>
                </a:lnTo>
                <a:lnTo>
                  <a:pt x="455" y="2556"/>
                </a:lnTo>
                <a:lnTo>
                  <a:pt x="451" y="2523"/>
                </a:lnTo>
                <a:lnTo>
                  <a:pt x="448" y="2492"/>
                </a:lnTo>
                <a:lnTo>
                  <a:pt x="450" y="2461"/>
                </a:lnTo>
                <a:lnTo>
                  <a:pt x="455" y="2431"/>
                </a:lnTo>
                <a:lnTo>
                  <a:pt x="460" y="2398"/>
                </a:lnTo>
                <a:lnTo>
                  <a:pt x="468" y="2363"/>
                </a:lnTo>
                <a:lnTo>
                  <a:pt x="471" y="2327"/>
                </a:lnTo>
                <a:lnTo>
                  <a:pt x="471" y="2287"/>
                </a:lnTo>
                <a:lnTo>
                  <a:pt x="468" y="2243"/>
                </a:lnTo>
                <a:lnTo>
                  <a:pt x="457" y="2192"/>
                </a:lnTo>
                <a:lnTo>
                  <a:pt x="448" y="2136"/>
                </a:lnTo>
                <a:lnTo>
                  <a:pt x="439" y="2074"/>
                </a:lnTo>
                <a:lnTo>
                  <a:pt x="437" y="2012"/>
                </a:lnTo>
                <a:lnTo>
                  <a:pt x="442" y="1951"/>
                </a:lnTo>
                <a:lnTo>
                  <a:pt x="448" y="1925"/>
                </a:lnTo>
                <a:lnTo>
                  <a:pt x="455" y="1894"/>
                </a:lnTo>
                <a:lnTo>
                  <a:pt x="457" y="1863"/>
                </a:lnTo>
                <a:lnTo>
                  <a:pt x="455" y="1831"/>
                </a:lnTo>
                <a:lnTo>
                  <a:pt x="439" y="1754"/>
                </a:lnTo>
                <a:lnTo>
                  <a:pt x="422" y="1678"/>
                </a:lnTo>
                <a:lnTo>
                  <a:pt x="406" y="1598"/>
                </a:lnTo>
                <a:lnTo>
                  <a:pt x="395" y="1516"/>
                </a:lnTo>
                <a:lnTo>
                  <a:pt x="388" y="1431"/>
                </a:lnTo>
                <a:lnTo>
                  <a:pt x="382" y="1431"/>
                </a:lnTo>
                <a:lnTo>
                  <a:pt x="382" y="1436"/>
                </a:lnTo>
                <a:lnTo>
                  <a:pt x="351" y="1680"/>
                </a:lnTo>
                <a:lnTo>
                  <a:pt x="319" y="1807"/>
                </a:lnTo>
                <a:lnTo>
                  <a:pt x="313" y="1861"/>
                </a:lnTo>
                <a:lnTo>
                  <a:pt x="317" y="1914"/>
                </a:lnTo>
                <a:lnTo>
                  <a:pt x="322" y="1965"/>
                </a:lnTo>
                <a:lnTo>
                  <a:pt x="330" y="2018"/>
                </a:lnTo>
                <a:lnTo>
                  <a:pt x="331" y="2072"/>
                </a:lnTo>
                <a:lnTo>
                  <a:pt x="328" y="2127"/>
                </a:lnTo>
                <a:lnTo>
                  <a:pt x="322" y="2152"/>
                </a:lnTo>
                <a:lnTo>
                  <a:pt x="317" y="2185"/>
                </a:lnTo>
                <a:lnTo>
                  <a:pt x="310" y="2223"/>
                </a:lnTo>
                <a:lnTo>
                  <a:pt x="304" y="2263"/>
                </a:lnTo>
                <a:lnTo>
                  <a:pt x="300" y="2303"/>
                </a:lnTo>
                <a:lnTo>
                  <a:pt x="299" y="2343"/>
                </a:lnTo>
                <a:lnTo>
                  <a:pt x="300" y="2380"/>
                </a:lnTo>
                <a:lnTo>
                  <a:pt x="308" y="2411"/>
                </a:lnTo>
                <a:lnTo>
                  <a:pt x="339" y="2474"/>
                </a:lnTo>
                <a:lnTo>
                  <a:pt x="328" y="2511"/>
                </a:lnTo>
                <a:lnTo>
                  <a:pt x="320" y="2556"/>
                </a:lnTo>
                <a:lnTo>
                  <a:pt x="320" y="2603"/>
                </a:lnTo>
                <a:lnTo>
                  <a:pt x="324" y="2647"/>
                </a:lnTo>
                <a:lnTo>
                  <a:pt x="324" y="2689"/>
                </a:lnTo>
                <a:lnTo>
                  <a:pt x="319" y="2727"/>
                </a:lnTo>
                <a:lnTo>
                  <a:pt x="299" y="2734"/>
                </a:lnTo>
                <a:lnTo>
                  <a:pt x="275" y="2736"/>
                </a:lnTo>
                <a:lnTo>
                  <a:pt x="253" y="2729"/>
                </a:lnTo>
                <a:lnTo>
                  <a:pt x="231" y="2718"/>
                </a:lnTo>
                <a:lnTo>
                  <a:pt x="213" y="2700"/>
                </a:lnTo>
                <a:lnTo>
                  <a:pt x="202" y="2678"/>
                </a:lnTo>
                <a:lnTo>
                  <a:pt x="199" y="2651"/>
                </a:lnTo>
                <a:lnTo>
                  <a:pt x="217" y="2616"/>
                </a:lnTo>
                <a:lnTo>
                  <a:pt x="230" y="2574"/>
                </a:lnTo>
                <a:lnTo>
                  <a:pt x="235" y="2529"/>
                </a:lnTo>
                <a:lnTo>
                  <a:pt x="239" y="2480"/>
                </a:lnTo>
                <a:lnTo>
                  <a:pt x="237" y="2429"/>
                </a:lnTo>
                <a:lnTo>
                  <a:pt x="231" y="2376"/>
                </a:lnTo>
                <a:lnTo>
                  <a:pt x="222" y="2321"/>
                </a:lnTo>
                <a:lnTo>
                  <a:pt x="213" y="2267"/>
                </a:lnTo>
                <a:lnTo>
                  <a:pt x="202" y="2216"/>
                </a:lnTo>
                <a:lnTo>
                  <a:pt x="191" y="2165"/>
                </a:lnTo>
                <a:lnTo>
                  <a:pt x="180" y="2118"/>
                </a:lnTo>
                <a:lnTo>
                  <a:pt x="171" y="2074"/>
                </a:lnTo>
                <a:lnTo>
                  <a:pt x="162" y="2034"/>
                </a:lnTo>
                <a:lnTo>
                  <a:pt x="157" y="1980"/>
                </a:lnTo>
                <a:lnTo>
                  <a:pt x="160" y="1923"/>
                </a:lnTo>
                <a:lnTo>
                  <a:pt x="168" y="1867"/>
                </a:lnTo>
                <a:lnTo>
                  <a:pt x="179" y="1812"/>
                </a:lnTo>
                <a:lnTo>
                  <a:pt x="186" y="1756"/>
                </a:lnTo>
                <a:lnTo>
                  <a:pt x="190" y="1700"/>
                </a:lnTo>
                <a:lnTo>
                  <a:pt x="182" y="1643"/>
                </a:lnTo>
                <a:lnTo>
                  <a:pt x="175" y="1607"/>
                </a:lnTo>
                <a:lnTo>
                  <a:pt x="166" y="1565"/>
                </a:lnTo>
                <a:lnTo>
                  <a:pt x="155" y="1518"/>
                </a:lnTo>
                <a:lnTo>
                  <a:pt x="144" y="1467"/>
                </a:lnTo>
                <a:lnTo>
                  <a:pt x="133" y="1414"/>
                </a:lnTo>
                <a:lnTo>
                  <a:pt x="126" y="1363"/>
                </a:lnTo>
                <a:lnTo>
                  <a:pt x="122" y="1312"/>
                </a:lnTo>
                <a:lnTo>
                  <a:pt x="122" y="1265"/>
                </a:lnTo>
                <a:lnTo>
                  <a:pt x="128" y="1223"/>
                </a:lnTo>
                <a:lnTo>
                  <a:pt x="144" y="1163"/>
                </a:lnTo>
                <a:lnTo>
                  <a:pt x="166" y="1107"/>
                </a:lnTo>
                <a:lnTo>
                  <a:pt x="190" y="1051"/>
                </a:lnTo>
                <a:lnTo>
                  <a:pt x="213" y="998"/>
                </a:lnTo>
                <a:lnTo>
                  <a:pt x="231" y="943"/>
                </a:lnTo>
                <a:lnTo>
                  <a:pt x="237" y="905"/>
                </a:lnTo>
                <a:lnTo>
                  <a:pt x="235" y="869"/>
                </a:lnTo>
                <a:lnTo>
                  <a:pt x="228" y="832"/>
                </a:lnTo>
                <a:lnTo>
                  <a:pt x="215" y="800"/>
                </a:lnTo>
                <a:lnTo>
                  <a:pt x="202" y="769"/>
                </a:lnTo>
                <a:lnTo>
                  <a:pt x="191" y="740"/>
                </a:lnTo>
                <a:lnTo>
                  <a:pt x="182" y="711"/>
                </a:lnTo>
                <a:lnTo>
                  <a:pt x="179" y="711"/>
                </a:lnTo>
                <a:lnTo>
                  <a:pt x="170" y="769"/>
                </a:lnTo>
                <a:lnTo>
                  <a:pt x="157" y="825"/>
                </a:lnTo>
                <a:lnTo>
                  <a:pt x="140" y="878"/>
                </a:lnTo>
                <a:lnTo>
                  <a:pt x="128" y="931"/>
                </a:lnTo>
                <a:lnTo>
                  <a:pt x="122" y="969"/>
                </a:lnTo>
                <a:lnTo>
                  <a:pt x="122" y="1005"/>
                </a:lnTo>
                <a:lnTo>
                  <a:pt x="124" y="1041"/>
                </a:lnTo>
                <a:lnTo>
                  <a:pt x="124" y="1078"/>
                </a:lnTo>
                <a:lnTo>
                  <a:pt x="119" y="1111"/>
                </a:lnTo>
                <a:lnTo>
                  <a:pt x="110" y="1145"/>
                </a:lnTo>
                <a:lnTo>
                  <a:pt x="95" y="1181"/>
                </a:lnTo>
                <a:lnTo>
                  <a:pt x="82" y="1223"/>
                </a:lnTo>
                <a:lnTo>
                  <a:pt x="71" y="1267"/>
                </a:lnTo>
                <a:lnTo>
                  <a:pt x="64" y="1311"/>
                </a:lnTo>
                <a:lnTo>
                  <a:pt x="62" y="1358"/>
                </a:lnTo>
                <a:lnTo>
                  <a:pt x="71" y="1403"/>
                </a:lnTo>
                <a:lnTo>
                  <a:pt x="108" y="1451"/>
                </a:lnTo>
                <a:lnTo>
                  <a:pt x="104" y="1456"/>
                </a:lnTo>
                <a:lnTo>
                  <a:pt x="100" y="1460"/>
                </a:lnTo>
                <a:lnTo>
                  <a:pt x="100" y="1463"/>
                </a:lnTo>
                <a:lnTo>
                  <a:pt x="100" y="1469"/>
                </a:lnTo>
                <a:lnTo>
                  <a:pt x="99" y="1472"/>
                </a:lnTo>
                <a:lnTo>
                  <a:pt x="99" y="1480"/>
                </a:lnTo>
                <a:lnTo>
                  <a:pt x="79" y="1481"/>
                </a:lnTo>
                <a:lnTo>
                  <a:pt x="62" y="1481"/>
                </a:lnTo>
                <a:lnTo>
                  <a:pt x="48" y="1481"/>
                </a:lnTo>
                <a:lnTo>
                  <a:pt x="31" y="1483"/>
                </a:lnTo>
                <a:lnTo>
                  <a:pt x="13" y="1452"/>
                </a:lnTo>
                <a:lnTo>
                  <a:pt x="4" y="1423"/>
                </a:lnTo>
                <a:lnTo>
                  <a:pt x="0" y="1392"/>
                </a:lnTo>
                <a:lnTo>
                  <a:pt x="2" y="1361"/>
                </a:lnTo>
                <a:lnTo>
                  <a:pt x="8" y="1327"/>
                </a:lnTo>
                <a:lnTo>
                  <a:pt x="15" y="1291"/>
                </a:lnTo>
                <a:lnTo>
                  <a:pt x="22" y="1251"/>
                </a:lnTo>
                <a:lnTo>
                  <a:pt x="22" y="1036"/>
                </a:lnTo>
                <a:lnTo>
                  <a:pt x="62" y="751"/>
                </a:lnTo>
                <a:lnTo>
                  <a:pt x="68" y="709"/>
                </a:lnTo>
                <a:lnTo>
                  <a:pt x="70" y="665"/>
                </a:lnTo>
                <a:lnTo>
                  <a:pt x="70" y="623"/>
                </a:lnTo>
                <a:lnTo>
                  <a:pt x="71" y="581"/>
                </a:lnTo>
                <a:lnTo>
                  <a:pt x="75" y="541"/>
                </a:lnTo>
                <a:lnTo>
                  <a:pt x="84" y="507"/>
                </a:lnTo>
                <a:lnTo>
                  <a:pt x="99" y="476"/>
                </a:lnTo>
                <a:lnTo>
                  <a:pt x="117" y="458"/>
                </a:lnTo>
                <a:lnTo>
                  <a:pt x="139" y="445"/>
                </a:lnTo>
                <a:lnTo>
                  <a:pt x="164" y="436"/>
                </a:lnTo>
                <a:lnTo>
                  <a:pt x="193" y="429"/>
                </a:lnTo>
                <a:lnTo>
                  <a:pt x="222" y="421"/>
                </a:lnTo>
                <a:lnTo>
                  <a:pt x="251" y="412"/>
                </a:lnTo>
                <a:lnTo>
                  <a:pt x="275" y="403"/>
                </a:lnTo>
                <a:lnTo>
                  <a:pt x="297" y="389"/>
                </a:lnTo>
                <a:lnTo>
                  <a:pt x="311" y="371"/>
                </a:lnTo>
                <a:lnTo>
                  <a:pt x="322" y="347"/>
                </a:lnTo>
                <a:lnTo>
                  <a:pt x="320" y="325"/>
                </a:lnTo>
                <a:lnTo>
                  <a:pt x="313" y="303"/>
                </a:lnTo>
                <a:lnTo>
                  <a:pt x="299" y="281"/>
                </a:lnTo>
                <a:lnTo>
                  <a:pt x="282" y="261"/>
                </a:lnTo>
                <a:lnTo>
                  <a:pt x="266" y="241"/>
                </a:lnTo>
                <a:lnTo>
                  <a:pt x="253" y="221"/>
                </a:lnTo>
                <a:lnTo>
                  <a:pt x="248" y="203"/>
                </a:lnTo>
                <a:lnTo>
                  <a:pt x="253" y="191"/>
                </a:lnTo>
                <a:lnTo>
                  <a:pt x="253" y="174"/>
                </a:lnTo>
                <a:lnTo>
                  <a:pt x="250" y="154"/>
                </a:lnTo>
                <a:lnTo>
                  <a:pt x="250" y="136"/>
                </a:lnTo>
                <a:lnTo>
                  <a:pt x="251" y="116"/>
                </a:lnTo>
                <a:lnTo>
                  <a:pt x="262" y="83"/>
                </a:lnTo>
                <a:lnTo>
                  <a:pt x="280" y="54"/>
                </a:lnTo>
                <a:lnTo>
                  <a:pt x="302" y="27"/>
                </a:lnTo>
                <a:lnTo>
                  <a:pt x="322" y="3"/>
                </a:lnTo>
                <a:lnTo>
                  <a:pt x="3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048671" name="Freeform 18"/>
          <p:cNvSpPr/>
          <p:nvPr/>
        </p:nvSpPr>
        <p:spPr bwMode="auto">
          <a:xfrm>
            <a:off x="3660906" y="1487193"/>
            <a:ext cx="813539" cy="2829451"/>
          </a:xfrm>
          <a:custGeom>
            <a:avLst/>
            <a:gdLst>
              <a:gd name="T0" fmla="*/ 564 w 862"/>
              <a:gd name="T1" fmla="*/ 78 h 2998"/>
              <a:gd name="T2" fmla="*/ 579 w 862"/>
              <a:gd name="T3" fmla="*/ 156 h 2998"/>
              <a:gd name="T4" fmla="*/ 570 w 862"/>
              <a:gd name="T5" fmla="*/ 282 h 2998"/>
              <a:gd name="T6" fmla="*/ 531 w 862"/>
              <a:gd name="T7" fmla="*/ 420 h 2998"/>
              <a:gd name="T8" fmla="*/ 675 w 862"/>
              <a:gd name="T9" fmla="*/ 489 h 2998"/>
              <a:gd name="T10" fmla="*/ 819 w 862"/>
              <a:gd name="T11" fmla="*/ 589 h 2998"/>
              <a:gd name="T12" fmla="*/ 851 w 862"/>
              <a:gd name="T13" fmla="*/ 876 h 2998"/>
              <a:gd name="T14" fmla="*/ 846 w 862"/>
              <a:gd name="T15" fmla="*/ 1427 h 2998"/>
              <a:gd name="T16" fmla="*/ 817 w 862"/>
              <a:gd name="T17" fmla="*/ 1724 h 2998"/>
              <a:gd name="T18" fmla="*/ 739 w 862"/>
              <a:gd name="T19" fmla="*/ 1745 h 2998"/>
              <a:gd name="T20" fmla="*/ 753 w 862"/>
              <a:gd name="T21" fmla="*/ 1714 h 2998"/>
              <a:gd name="T22" fmla="*/ 750 w 862"/>
              <a:gd name="T23" fmla="*/ 1698 h 2998"/>
              <a:gd name="T24" fmla="*/ 790 w 862"/>
              <a:gd name="T25" fmla="*/ 1658 h 2998"/>
              <a:gd name="T26" fmla="*/ 788 w 862"/>
              <a:gd name="T27" fmla="*/ 1607 h 2998"/>
              <a:gd name="T28" fmla="*/ 742 w 862"/>
              <a:gd name="T29" fmla="*/ 1660 h 2998"/>
              <a:gd name="T30" fmla="*/ 751 w 862"/>
              <a:gd name="T31" fmla="*/ 1380 h 2998"/>
              <a:gd name="T32" fmla="*/ 702 w 862"/>
              <a:gd name="T33" fmla="*/ 1000 h 2998"/>
              <a:gd name="T34" fmla="*/ 684 w 862"/>
              <a:gd name="T35" fmla="*/ 831 h 2998"/>
              <a:gd name="T36" fmla="*/ 642 w 862"/>
              <a:gd name="T37" fmla="*/ 1014 h 2998"/>
              <a:gd name="T38" fmla="*/ 730 w 862"/>
              <a:gd name="T39" fmla="*/ 1656 h 2998"/>
              <a:gd name="T40" fmla="*/ 708 w 862"/>
              <a:gd name="T41" fmla="*/ 1924 h 2998"/>
              <a:gd name="T42" fmla="*/ 753 w 862"/>
              <a:gd name="T43" fmla="*/ 2256 h 2998"/>
              <a:gd name="T44" fmla="*/ 671 w 862"/>
              <a:gd name="T45" fmla="*/ 2687 h 2998"/>
              <a:gd name="T46" fmla="*/ 722 w 862"/>
              <a:gd name="T47" fmla="*/ 2894 h 2998"/>
              <a:gd name="T48" fmla="*/ 568 w 862"/>
              <a:gd name="T49" fmla="*/ 2989 h 2998"/>
              <a:gd name="T50" fmla="*/ 551 w 862"/>
              <a:gd name="T51" fmla="*/ 2773 h 2998"/>
              <a:gd name="T52" fmla="*/ 570 w 862"/>
              <a:gd name="T53" fmla="*/ 2627 h 2998"/>
              <a:gd name="T54" fmla="*/ 539 w 862"/>
              <a:gd name="T55" fmla="*/ 2349 h 2998"/>
              <a:gd name="T56" fmla="*/ 515 w 862"/>
              <a:gd name="T57" fmla="*/ 1994 h 2998"/>
              <a:gd name="T58" fmla="*/ 422 w 862"/>
              <a:gd name="T59" fmla="*/ 1576 h 2998"/>
              <a:gd name="T60" fmla="*/ 386 w 862"/>
              <a:gd name="T61" fmla="*/ 1833 h 2998"/>
              <a:gd name="T62" fmla="*/ 319 w 862"/>
              <a:gd name="T63" fmla="*/ 2120 h 2998"/>
              <a:gd name="T64" fmla="*/ 311 w 862"/>
              <a:gd name="T65" fmla="*/ 2525 h 2998"/>
              <a:gd name="T66" fmla="*/ 339 w 862"/>
              <a:gd name="T67" fmla="*/ 2773 h 2998"/>
              <a:gd name="T68" fmla="*/ 331 w 862"/>
              <a:gd name="T69" fmla="*/ 2984 h 2998"/>
              <a:gd name="T70" fmla="*/ 210 w 862"/>
              <a:gd name="T71" fmla="*/ 2989 h 2998"/>
              <a:gd name="T72" fmla="*/ 195 w 862"/>
              <a:gd name="T73" fmla="*/ 2838 h 2998"/>
              <a:gd name="T74" fmla="*/ 191 w 862"/>
              <a:gd name="T75" fmla="*/ 2504 h 2998"/>
              <a:gd name="T76" fmla="*/ 130 w 862"/>
              <a:gd name="T77" fmla="*/ 2254 h 2998"/>
              <a:gd name="T78" fmla="*/ 171 w 862"/>
              <a:gd name="T79" fmla="*/ 1971 h 2998"/>
              <a:gd name="T80" fmla="*/ 148 w 862"/>
              <a:gd name="T81" fmla="*/ 1718 h 2998"/>
              <a:gd name="T82" fmla="*/ 204 w 862"/>
              <a:gd name="T83" fmla="*/ 1189 h 2998"/>
              <a:gd name="T84" fmla="*/ 195 w 862"/>
              <a:gd name="T85" fmla="*/ 809 h 2998"/>
              <a:gd name="T86" fmla="*/ 168 w 862"/>
              <a:gd name="T87" fmla="*/ 962 h 2998"/>
              <a:gd name="T88" fmla="*/ 144 w 862"/>
              <a:gd name="T89" fmla="*/ 1229 h 2998"/>
              <a:gd name="T90" fmla="*/ 110 w 862"/>
              <a:gd name="T91" fmla="*/ 1402 h 2998"/>
              <a:gd name="T92" fmla="*/ 122 w 862"/>
              <a:gd name="T93" fmla="*/ 1656 h 2998"/>
              <a:gd name="T94" fmla="*/ 82 w 862"/>
              <a:gd name="T95" fmla="*/ 1656 h 2998"/>
              <a:gd name="T96" fmla="*/ 110 w 862"/>
              <a:gd name="T97" fmla="*/ 1704 h 2998"/>
              <a:gd name="T98" fmla="*/ 124 w 862"/>
              <a:gd name="T99" fmla="*/ 1729 h 2998"/>
              <a:gd name="T100" fmla="*/ 95 w 862"/>
              <a:gd name="T101" fmla="*/ 1751 h 2998"/>
              <a:gd name="T102" fmla="*/ 2 w 862"/>
              <a:gd name="T103" fmla="*/ 1640 h 2998"/>
              <a:gd name="T104" fmla="*/ 2 w 862"/>
              <a:gd name="T105" fmla="*/ 1140 h 2998"/>
              <a:gd name="T106" fmla="*/ 11 w 862"/>
              <a:gd name="T107" fmla="*/ 933 h 2998"/>
              <a:gd name="T108" fmla="*/ 22 w 862"/>
              <a:gd name="T109" fmla="*/ 693 h 2998"/>
              <a:gd name="T110" fmla="*/ 99 w 862"/>
              <a:gd name="T111" fmla="*/ 524 h 2998"/>
              <a:gd name="T112" fmla="*/ 288 w 862"/>
              <a:gd name="T113" fmla="*/ 453 h 2998"/>
              <a:gd name="T114" fmla="*/ 339 w 862"/>
              <a:gd name="T115" fmla="*/ 311 h 2998"/>
              <a:gd name="T116" fmla="*/ 299 w 862"/>
              <a:gd name="T117" fmla="*/ 224 h 2998"/>
              <a:gd name="T118" fmla="*/ 313 w 862"/>
              <a:gd name="T119" fmla="*/ 104 h 2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2" h="2998">
                <a:moveTo>
                  <a:pt x="439" y="0"/>
                </a:moveTo>
                <a:lnTo>
                  <a:pt x="522" y="27"/>
                </a:lnTo>
                <a:lnTo>
                  <a:pt x="551" y="73"/>
                </a:lnTo>
                <a:lnTo>
                  <a:pt x="555" y="76"/>
                </a:lnTo>
                <a:lnTo>
                  <a:pt x="560" y="78"/>
                </a:lnTo>
                <a:lnTo>
                  <a:pt x="564" y="78"/>
                </a:lnTo>
                <a:lnTo>
                  <a:pt x="568" y="80"/>
                </a:lnTo>
                <a:lnTo>
                  <a:pt x="570" y="80"/>
                </a:lnTo>
                <a:lnTo>
                  <a:pt x="573" y="84"/>
                </a:lnTo>
                <a:lnTo>
                  <a:pt x="575" y="87"/>
                </a:lnTo>
                <a:lnTo>
                  <a:pt x="579" y="93"/>
                </a:lnTo>
                <a:lnTo>
                  <a:pt x="579" y="156"/>
                </a:lnTo>
                <a:lnTo>
                  <a:pt x="580" y="180"/>
                </a:lnTo>
                <a:lnTo>
                  <a:pt x="584" y="202"/>
                </a:lnTo>
                <a:lnTo>
                  <a:pt x="588" y="222"/>
                </a:lnTo>
                <a:lnTo>
                  <a:pt x="588" y="240"/>
                </a:lnTo>
                <a:lnTo>
                  <a:pt x="580" y="262"/>
                </a:lnTo>
                <a:lnTo>
                  <a:pt x="570" y="282"/>
                </a:lnTo>
                <a:lnTo>
                  <a:pt x="557" y="302"/>
                </a:lnTo>
                <a:lnTo>
                  <a:pt x="544" y="324"/>
                </a:lnTo>
                <a:lnTo>
                  <a:pt x="533" y="344"/>
                </a:lnTo>
                <a:lnTo>
                  <a:pt x="526" y="367"/>
                </a:lnTo>
                <a:lnTo>
                  <a:pt x="524" y="393"/>
                </a:lnTo>
                <a:lnTo>
                  <a:pt x="531" y="420"/>
                </a:lnTo>
                <a:lnTo>
                  <a:pt x="544" y="438"/>
                </a:lnTo>
                <a:lnTo>
                  <a:pt x="562" y="453"/>
                </a:lnTo>
                <a:lnTo>
                  <a:pt x="586" y="464"/>
                </a:lnTo>
                <a:lnTo>
                  <a:pt x="613" y="473"/>
                </a:lnTo>
                <a:lnTo>
                  <a:pt x="644" y="482"/>
                </a:lnTo>
                <a:lnTo>
                  <a:pt x="675" y="489"/>
                </a:lnTo>
                <a:lnTo>
                  <a:pt x="706" y="498"/>
                </a:lnTo>
                <a:lnTo>
                  <a:pt x="737" y="507"/>
                </a:lnTo>
                <a:lnTo>
                  <a:pt x="762" y="520"/>
                </a:lnTo>
                <a:lnTo>
                  <a:pt x="786" y="536"/>
                </a:lnTo>
                <a:lnTo>
                  <a:pt x="802" y="556"/>
                </a:lnTo>
                <a:lnTo>
                  <a:pt x="819" y="589"/>
                </a:lnTo>
                <a:lnTo>
                  <a:pt x="831" y="629"/>
                </a:lnTo>
                <a:lnTo>
                  <a:pt x="840" y="674"/>
                </a:lnTo>
                <a:lnTo>
                  <a:pt x="846" y="722"/>
                </a:lnTo>
                <a:lnTo>
                  <a:pt x="850" y="774"/>
                </a:lnTo>
                <a:lnTo>
                  <a:pt x="851" y="825"/>
                </a:lnTo>
                <a:lnTo>
                  <a:pt x="851" y="876"/>
                </a:lnTo>
                <a:lnTo>
                  <a:pt x="851" y="925"/>
                </a:lnTo>
                <a:lnTo>
                  <a:pt x="851" y="973"/>
                </a:lnTo>
                <a:lnTo>
                  <a:pt x="862" y="1127"/>
                </a:lnTo>
                <a:lnTo>
                  <a:pt x="850" y="1227"/>
                </a:lnTo>
                <a:lnTo>
                  <a:pt x="844" y="1329"/>
                </a:lnTo>
                <a:lnTo>
                  <a:pt x="846" y="1427"/>
                </a:lnTo>
                <a:lnTo>
                  <a:pt x="853" y="1524"/>
                </a:lnTo>
                <a:lnTo>
                  <a:pt x="862" y="1616"/>
                </a:lnTo>
                <a:lnTo>
                  <a:pt x="862" y="1649"/>
                </a:lnTo>
                <a:lnTo>
                  <a:pt x="853" y="1676"/>
                </a:lnTo>
                <a:lnTo>
                  <a:pt x="839" y="1702"/>
                </a:lnTo>
                <a:lnTo>
                  <a:pt x="817" y="1724"/>
                </a:lnTo>
                <a:lnTo>
                  <a:pt x="793" y="1742"/>
                </a:lnTo>
                <a:lnTo>
                  <a:pt x="768" y="1754"/>
                </a:lnTo>
                <a:lnTo>
                  <a:pt x="742" y="1764"/>
                </a:lnTo>
                <a:lnTo>
                  <a:pt x="742" y="1756"/>
                </a:lnTo>
                <a:lnTo>
                  <a:pt x="740" y="1751"/>
                </a:lnTo>
                <a:lnTo>
                  <a:pt x="739" y="1745"/>
                </a:lnTo>
                <a:lnTo>
                  <a:pt x="739" y="1742"/>
                </a:lnTo>
                <a:lnTo>
                  <a:pt x="739" y="1736"/>
                </a:lnTo>
                <a:lnTo>
                  <a:pt x="739" y="1729"/>
                </a:lnTo>
                <a:lnTo>
                  <a:pt x="744" y="1724"/>
                </a:lnTo>
                <a:lnTo>
                  <a:pt x="750" y="1720"/>
                </a:lnTo>
                <a:lnTo>
                  <a:pt x="753" y="1714"/>
                </a:lnTo>
                <a:lnTo>
                  <a:pt x="757" y="1707"/>
                </a:lnTo>
                <a:lnTo>
                  <a:pt x="759" y="1700"/>
                </a:lnTo>
                <a:lnTo>
                  <a:pt x="755" y="1698"/>
                </a:lnTo>
                <a:lnTo>
                  <a:pt x="751" y="1698"/>
                </a:lnTo>
                <a:lnTo>
                  <a:pt x="750" y="1698"/>
                </a:lnTo>
                <a:lnTo>
                  <a:pt x="750" y="1698"/>
                </a:lnTo>
                <a:lnTo>
                  <a:pt x="750" y="1696"/>
                </a:lnTo>
                <a:lnTo>
                  <a:pt x="750" y="1694"/>
                </a:lnTo>
                <a:lnTo>
                  <a:pt x="748" y="1693"/>
                </a:lnTo>
                <a:lnTo>
                  <a:pt x="748" y="1687"/>
                </a:lnTo>
                <a:lnTo>
                  <a:pt x="770" y="1674"/>
                </a:lnTo>
                <a:lnTo>
                  <a:pt x="790" y="1658"/>
                </a:lnTo>
                <a:lnTo>
                  <a:pt x="808" y="1640"/>
                </a:lnTo>
                <a:lnTo>
                  <a:pt x="806" y="1631"/>
                </a:lnTo>
                <a:lnTo>
                  <a:pt x="804" y="1624"/>
                </a:lnTo>
                <a:lnTo>
                  <a:pt x="802" y="1618"/>
                </a:lnTo>
                <a:lnTo>
                  <a:pt x="799" y="1613"/>
                </a:lnTo>
                <a:lnTo>
                  <a:pt x="788" y="1607"/>
                </a:lnTo>
                <a:lnTo>
                  <a:pt x="779" y="1613"/>
                </a:lnTo>
                <a:lnTo>
                  <a:pt x="775" y="1625"/>
                </a:lnTo>
                <a:lnTo>
                  <a:pt x="771" y="1638"/>
                </a:lnTo>
                <a:lnTo>
                  <a:pt x="766" y="1647"/>
                </a:lnTo>
                <a:lnTo>
                  <a:pt x="757" y="1656"/>
                </a:lnTo>
                <a:lnTo>
                  <a:pt x="742" y="1660"/>
                </a:lnTo>
                <a:lnTo>
                  <a:pt x="735" y="1547"/>
                </a:lnTo>
                <a:lnTo>
                  <a:pt x="768" y="1493"/>
                </a:lnTo>
                <a:lnTo>
                  <a:pt x="768" y="1469"/>
                </a:lnTo>
                <a:lnTo>
                  <a:pt x="766" y="1442"/>
                </a:lnTo>
                <a:lnTo>
                  <a:pt x="759" y="1413"/>
                </a:lnTo>
                <a:lnTo>
                  <a:pt x="751" y="1380"/>
                </a:lnTo>
                <a:lnTo>
                  <a:pt x="742" y="1349"/>
                </a:lnTo>
                <a:lnTo>
                  <a:pt x="733" y="1318"/>
                </a:lnTo>
                <a:lnTo>
                  <a:pt x="724" y="1291"/>
                </a:lnTo>
                <a:lnTo>
                  <a:pt x="719" y="1267"/>
                </a:lnTo>
                <a:lnTo>
                  <a:pt x="722" y="1056"/>
                </a:lnTo>
                <a:lnTo>
                  <a:pt x="702" y="1000"/>
                </a:lnTo>
                <a:lnTo>
                  <a:pt x="699" y="974"/>
                </a:lnTo>
                <a:lnTo>
                  <a:pt x="697" y="945"/>
                </a:lnTo>
                <a:lnTo>
                  <a:pt x="695" y="914"/>
                </a:lnTo>
                <a:lnTo>
                  <a:pt x="695" y="884"/>
                </a:lnTo>
                <a:lnTo>
                  <a:pt x="691" y="854"/>
                </a:lnTo>
                <a:lnTo>
                  <a:pt x="684" y="831"/>
                </a:lnTo>
                <a:lnTo>
                  <a:pt x="671" y="813"/>
                </a:lnTo>
                <a:lnTo>
                  <a:pt x="668" y="809"/>
                </a:lnTo>
                <a:lnTo>
                  <a:pt x="668" y="889"/>
                </a:lnTo>
                <a:lnTo>
                  <a:pt x="653" y="927"/>
                </a:lnTo>
                <a:lnTo>
                  <a:pt x="644" y="969"/>
                </a:lnTo>
                <a:lnTo>
                  <a:pt x="642" y="1014"/>
                </a:lnTo>
                <a:lnTo>
                  <a:pt x="642" y="1060"/>
                </a:lnTo>
                <a:lnTo>
                  <a:pt x="648" y="1105"/>
                </a:lnTo>
                <a:lnTo>
                  <a:pt x="655" y="1149"/>
                </a:lnTo>
                <a:lnTo>
                  <a:pt x="662" y="1187"/>
                </a:lnTo>
                <a:lnTo>
                  <a:pt x="728" y="1620"/>
                </a:lnTo>
                <a:lnTo>
                  <a:pt x="730" y="1656"/>
                </a:lnTo>
                <a:lnTo>
                  <a:pt x="728" y="1698"/>
                </a:lnTo>
                <a:lnTo>
                  <a:pt x="722" y="1744"/>
                </a:lnTo>
                <a:lnTo>
                  <a:pt x="717" y="1789"/>
                </a:lnTo>
                <a:lnTo>
                  <a:pt x="710" y="1836"/>
                </a:lnTo>
                <a:lnTo>
                  <a:pt x="708" y="1882"/>
                </a:lnTo>
                <a:lnTo>
                  <a:pt x="708" y="1924"/>
                </a:lnTo>
                <a:lnTo>
                  <a:pt x="713" y="1974"/>
                </a:lnTo>
                <a:lnTo>
                  <a:pt x="722" y="2027"/>
                </a:lnTo>
                <a:lnTo>
                  <a:pt x="733" y="2082"/>
                </a:lnTo>
                <a:lnTo>
                  <a:pt x="744" y="2140"/>
                </a:lnTo>
                <a:lnTo>
                  <a:pt x="751" y="2198"/>
                </a:lnTo>
                <a:lnTo>
                  <a:pt x="753" y="2256"/>
                </a:lnTo>
                <a:lnTo>
                  <a:pt x="748" y="2313"/>
                </a:lnTo>
                <a:lnTo>
                  <a:pt x="731" y="2387"/>
                </a:lnTo>
                <a:lnTo>
                  <a:pt x="715" y="2458"/>
                </a:lnTo>
                <a:lnTo>
                  <a:pt x="699" y="2531"/>
                </a:lnTo>
                <a:lnTo>
                  <a:pt x="684" y="2607"/>
                </a:lnTo>
                <a:lnTo>
                  <a:pt x="671" y="2687"/>
                </a:lnTo>
                <a:lnTo>
                  <a:pt x="670" y="2727"/>
                </a:lnTo>
                <a:lnTo>
                  <a:pt x="675" y="2762"/>
                </a:lnTo>
                <a:lnTo>
                  <a:pt x="684" y="2796"/>
                </a:lnTo>
                <a:lnTo>
                  <a:pt x="697" y="2829"/>
                </a:lnTo>
                <a:lnTo>
                  <a:pt x="710" y="2862"/>
                </a:lnTo>
                <a:lnTo>
                  <a:pt x="722" y="2894"/>
                </a:lnTo>
                <a:lnTo>
                  <a:pt x="731" y="2927"/>
                </a:lnTo>
                <a:lnTo>
                  <a:pt x="735" y="2964"/>
                </a:lnTo>
                <a:lnTo>
                  <a:pt x="699" y="2980"/>
                </a:lnTo>
                <a:lnTo>
                  <a:pt x="659" y="2989"/>
                </a:lnTo>
                <a:lnTo>
                  <a:pt x="615" y="2991"/>
                </a:lnTo>
                <a:lnTo>
                  <a:pt x="568" y="2989"/>
                </a:lnTo>
                <a:lnTo>
                  <a:pt x="559" y="2962"/>
                </a:lnTo>
                <a:lnTo>
                  <a:pt x="551" y="2929"/>
                </a:lnTo>
                <a:lnTo>
                  <a:pt x="548" y="2894"/>
                </a:lnTo>
                <a:lnTo>
                  <a:pt x="551" y="2856"/>
                </a:lnTo>
                <a:lnTo>
                  <a:pt x="555" y="2784"/>
                </a:lnTo>
                <a:lnTo>
                  <a:pt x="551" y="2773"/>
                </a:lnTo>
                <a:lnTo>
                  <a:pt x="546" y="2760"/>
                </a:lnTo>
                <a:lnTo>
                  <a:pt x="542" y="2745"/>
                </a:lnTo>
                <a:lnTo>
                  <a:pt x="542" y="2727"/>
                </a:lnTo>
                <a:lnTo>
                  <a:pt x="551" y="2696"/>
                </a:lnTo>
                <a:lnTo>
                  <a:pt x="560" y="2664"/>
                </a:lnTo>
                <a:lnTo>
                  <a:pt x="570" y="2627"/>
                </a:lnTo>
                <a:lnTo>
                  <a:pt x="575" y="2589"/>
                </a:lnTo>
                <a:lnTo>
                  <a:pt x="577" y="2545"/>
                </a:lnTo>
                <a:lnTo>
                  <a:pt x="571" y="2500"/>
                </a:lnTo>
                <a:lnTo>
                  <a:pt x="560" y="2453"/>
                </a:lnTo>
                <a:lnTo>
                  <a:pt x="550" y="2402"/>
                </a:lnTo>
                <a:lnTo>
                  <a:pt x="539" y="2349"/>
                </a:lnTo>
                <a:lnTo>
                  <a:pt x="535" y="2294"/>
                </a:lnTo>
                <a:lnTo>
                  <a:pt x="539" y="2240"/>
                </a:lnTo>
                <a:lnTo>
                  <a:pt x="559" y="2116"/>
                </a:lnTo>
                <a:lnTo>
                  <a:pt x="548" y="2076"/>
                </a:lnTo>
                <a:lnTo>
                  <a:pt x="531" y="2036"/>
                </a:lnTo>
                <a:lnTo>
                  <a:pt x="515" y="1994"/>
                </a:lnTo>
                <a:lnTo>
                  <a:pt x="502" y="1953"/>
                </a:lnTo>
                <a:lnTo>
                  <a:pt x="491" y="1784"/>
                </a:lnTo>
                <a:lnTo>
                  <a:pt x="439" y="1540"/>
                </a:lnTo>
                <a:lnTo>
                  <a:pt x="431" y="1540"/>
                </a:lnTo>
                <a:lnTo>
                  <a:pt x="426" y="1556"/>
                </a:lnTo>
                <a:lnTo>
                  <a:pt x="422" y="1576"/>
                </a:lnTo>
                <a:lnTo>
                  <a:pt x="422" y="1600"/>
                </a:lnTo>
                <a:lnTo>
                  <a:pt x="406" y="1642"/>
                </a:lnTo>
                <a:lnTo>
                  <a:pt x="397" y="1685"/>
                </a:lnTo>
                <a:lnTo>
                  <a:pt x="391" y="1733"/>
                </a:lnTo>
                <a:lnTo>
                  <a:pt x="390" y="1782"/>
                </a:lnTo>
                <a:lnTo>
                  <a:pt x="386" y="1833"/>
                </a:lnTo>
                <a:lnTo>
                  <a:pt x="382" y="1885"/>
                </a:lnTo>
                <a:lnTo>
                  <a:pt x="375" y="1936"/>
                </a:lnTo>
                <a:lnTo>
                  <a:pt x="362" y="1985"/>
                </a:lnTo>
                <a:lnTo>
                  <a:pt x="346" y="2031"/>
                </a:lnTo>
                <a:lnTo>
                  <a:pt x="330" y="2076"/>
                </a:lnTo>
                <a:lnTo>
                  <a:pt x="319" y="2120"/>
                </a:lnTo>
                <a:lnTo>
                  <a:pt x="339" y="2209"/>
                </a:lnTo>
                <a:lnTo>
                  <a:pt x="339" y="2364"/>
                </a:lnTo>
                <a:lnTo>
                  <a:pt x="331" y="2400"/>
                </a:lnTo>
                <a:lnTo>
                  <a:pt x="322" y="2438"/>
                </a:lnTo>
                <a:lnTo>
                  <a:pt x="315" y="2482"/>
                </a:lnTo>
                <a:lnTo>
                  <a:pt x="311" y="2525"/>
                </a:lnTo>
                <a:lnTo>
                  <a:pt x="315" y="2569"/>
                </a:lnTo>
                <a:lnTo>
                  <a:pt x="319" y="2664"/>
                </a:lnTo>
                <a:lnTo>
                  <a:pt x="348" y="2727"/>
                </a:lnTo>
                <a:lnTo>
                  <a:pt x="348" y="2744"/>
                </a:lnTo>
                <a:lnTo>
                  <a:pt x="344" y="2758"/>
                </a:lnTo>
                <a:lnTo>
                  <a:pt x="339" y="2773"/>
                </a:lnTo>
                <a:lnTo>
                  <a:pt x="335" y="2784"/>
                </a:lnTo>
                <a:lnTo>
                  <a:pt x="331" y="2822"/>
                </a:lnTo>
                <a:lnTo>
                  <a:pt x="333" y="2862"/>
                </a:lnTo>
                <a:lnTo>
                  <a:pt x="335" y="2902"/>
                </a:lnTo>
                <a:lnTo>
                  <a:pt x="337" y="2944"/>
                </a:lnTo>
                <a:lnTo>
                  <a:pt x="331" y="2984"/>
                </a:lnTo>
                <a:lnTo>
                  <a:pt x="322" y="2984"/>
                </a:lnTo>
                <a:lnTo>
                  <a:pt x="304" y="2993"/>
                </a:lnTo>
                <a:lnTo>
                  <a:pt x="280" y="2998"/>
                </a:lnTo>
                <a:lnTo>
                  <a:pt x="257" y="2998"/>
                </a:lnTo>
                <a:lnTo>
                  <a:pt x="233" y="2996"/>
                </a:lnTo>
                <a:lnTo>
                  <a:pt x="210" y="2989"/>
                </a:lnTo>
                <a:lnTo>
                  <a:pt x="190" y="2980"/>
                </a:lnTo>
                <a:lnTo>
                  <a:pt x="173" y="2965"/>
                </a:lnTo>
                <a:lnTo>
                  <a:pt x="162" y="2949"/>
                </a:lnTo>
                <a:lnTo>
                  <a:pt x="159" y="2929"/>
                </a:lnTo>
                <a:lnTo>
                  <a:pt x="179" y="2885"/>
                </a:lnTo>
                <a:lnTo>
                  <a:pt x="195" y="2838"/>
                </a:lnTo>
                <a:lnTo>
                  <a:pt x="206" y="2784"/>
                </a:lnTo>
                <a:lnTo>
                  <a:pt x="211" y="2727"/>
                </a:lnTo>
                <a:lnTo>
                  <a:pt x="213" y="2671"/>
                </a:lnTo>
                <a:lnTo>
                  <a:pt x="210" y="2613"/>
                </a:lnTo>
                <a:lnTo>
                  <a:pt x="202" y="2556"/>
                </a:lnTo>
                <a:lnTo>
                  <a:pt x="191" y="2504"/>
                </a:lnTo>
                <a:lnTo>
                  <a:pt x="179" y="2467"/>
                </a:lnTo>
                <a:lnTo>
                  <a:pt x="166" y="2431"/>
                </a:lnTo>
                <a:lnTo>
                  <a:pt x="153" y="2389"/>
                </a:lnTo>
                <a:lnTo>
                  <a:pt x="140" y="2347"/>
                </a:lnTo>
                <a:lnTo>
                  <a:pt x="133" y="2302"/>
                </a:lnTo>
                <a:lnTo>
                  <a:pt x="130" y="2254"/>
                </a:lnTo>
                <a:lnTo>
                  <a:pt x="135" y="2204"/>
                </a:lnTo>
                <a:lnTo>
                  <a:pt x="142" y="2165"/>
                </a:lnTo>
                <a:lnTo>
                  <a:pt x="151" y="2120"/>
                </a:lnTo>
                <a:lnTo>
                  <a:pt x="159" y="2071"/>
                </a:lnTo>
                <a:lnTo>
                  <a:pt x="166" y="2022"/>
                </a:lnTo>
                <a:lnTo>
                  <a:pt x="171" y="1971"/>
                </a:lnTo>
                <a:lnTo>
                  <a:pt x="171" y="1924"/>
                </a:lnTo>
                <a:lnTo>
                  <a:pt x="168" y="1880"/>
                </a:lnTo>
                <a:lnTo>
                  <a:pt x="162" y="1847"/>
                </a:lnTo>
                <a:lnTo>
                  <a:pt x="157" y="1809"/>
                </a:lnTo>
                <a:lnTo>
                  <a:pt x="151" y="1765"/>
                </a:lnTo>
                <a:lnTo>
                  <a:pt x="148" y="1718"/>
                </a:lnTo>
                <a:lnTo>
                  <a:pt x="144" y="1673"/>
                </a:lnTo>
                <a:lnTo>
                  <a:pt x="142" y="1629"/>
                </a:lnTo>
                <a:lnTo>
                  <a:pt x="144" y="1591"/>
                </a:lnTo>
                <a:lnTo>
                  <a:pt x="148" y="1560"/>
                </a:lnTo>
                <a:lnTo>
                  <a:pt x="195" y="1224"/>
                </a:lnTo>
                <a:lnTo>
                  <a:pt x="204" y="1189"/>
                </a:lnTo>
                <a:lnTo>
                  <a:pt x="213" y="1153"/>
                </a:lnTo>
                <a:lnTo>
                  <a:pt x="222" y="1113"/>
                </a:lnTo>
                <a:lnTo>
                  <a:pt x="226" y="1071"/>
                </a:lnTo>
                <a:lnTo>
                  <a:pt x="222" y="1029"/>
                </a:lnTo>
                <a:lnTo>
                  <a:pt x="199" y="904"/>
                </a:lnTo>
                <a:lnTo>
                  <a:pt x="195" y="809"/>
                </a:lnTo>
                <a:lnTo>
                  <a:pt x="191" y="813"/>
                </a:lnTo>
                <a:lnTo>
                  <a:pt x="180" y="836"/>
                </a:lnTo>
                <a:lnTo>
                  <a:pt x="175" y="865"/>
                </a:lnTo>
                <a:lnTo>
                  <a:pt x="171" y="896"/>
                </a:lnTo>
                <a:lnTo>
                  <a:pt x="171" y="929"/>
                </a:lnTo>
                <a:lnTo>
                  <a:pt x="168" y="962"/>
                </a:lnTo>
                <a:lnTo>
                  <a:pt x="162" y="993"/>
                </a:lnTo>
                <a:lnTo>
                  <a:pt x="139" y="1067"/>
                </a:lnTo>
                <a:lnTo>
                  <a:pt x="135" y="1107"/>
                </a:lnTo>
                <a:lnTo>
                  <a:pt x="135" y="1147"/>
                </a:lnTo>
                <a:lnTo>
                  <a:pt x="140" y="1189"/>
                </a:lnTo>
                <a:lnTo>
                  <a:pt x="144" y="1229"/>
                </a:lnTo>
                <a:lnTo>
                  <a:pt x="144" y="1269"/>
                </a:lnTo>
                <a:lnTo>
                  <a:pt x="139" y="1309"/>
                </a:lnTo>
                <a:lnTo>
                  <a:pt x="135" y="1325"/>
                </a:lnTo>
                <a:lnTo>
                  <a:pt x="128" y="1347"/>
                </a:lnTo>
                <a:lnTo>
                  <a:pt x="119" y="1373"/>
                </a:lnTo>
                <a:lnTo>
                  <a:pt x="110" y="1402"/>
                </a:lnTo>
                <a:lnTo>
                  <a:pt x="102" y="1429"/>
                </a:lnTo>
                <a:lnTo>
                  <a:pt x="99" y="1456"/>
                </a:lnTo>
                <a:lnTo>
                  <a:pt x="97" y="1480"/>
                </a:lnTo>
                <a:lnTo>
                  <a:pt x="99" y="1500"/>
                </a:lnTo>
                <a:lnTo>
                  <a:pt x="128" y="1544"/>
                </a:lnTo>
                <a:lnTo>
                  <a:pt x="122" y="1656"/>
                </a:lnTo>
                <a:lnTo>
                  <a:pt x="108" y="1660"/>
                </a:lnTo>
                <a:lnTo>
                  <a:pt x="99" y="1640"/>
                </a:lnTo>
                <a:lnTo>
                  <a:pt x="91" y="1616"/>
                </a:lnTo>
                <a:lnTo>
                  <a:pt x="68" y="1607"/>
                </a:lnTo>
                <a:lnTo>
                  <a:pt x="62" y="1636"/>
                </a:lnTo>
                <a:lnTo>
                  <a:pt x="82" y="1656"/>
                </a:lnTo>
                <a:lnTo>
                  <a:pt x="104" y="1678"/>
                </a:lnTo>
                <a:lnTo>
                  <a:pt x="119" y="1700"/>
                </a:lnTo>
                <a:lnTo>
                  <a:pt x="115" y="1702"/>
                </a:lnTo>
                <a:lnTo>
                  <a:pt x="111" y="1702"/>
                </a:lnTo>
                <a:lnTo>
                  <a:pt x="110" y="1702"/>
                </a:lnTo>
                <a:lnTo>
                  <a:pt x="110" y="1704"/>
                </a:lnTo>
                <a:lnTo>
                  <a:pt x="110" y="1704"/>
                </a:lnTo>
                <a:lnTo>
                  <a:pt x="110" y="1705"/>
                </a:lnTo>
                <a:lnTo>
                  <a:pt x="108" y="1707"/>
                </a:lnTo>
                <a:lnTo>
                  <a:pt x="108" y="1713"/>
                </a:lnTo>
                <a:lnTo>
                  <a:pt x="119" y="1718"/>
                </a:lnTo>
                <a:lnTo>
                  <a:pt x="124" y="1729"/>
                </a:lnTo>
                <a:lnTo>
                  <a:pt x="128" y="1744"/>
                </a:lnTo>
                <a:lnTo>
                  <a:pt x="124" y="1749"/>
                </a:lnTo>
                <a:lnTo>
                  <a:pt x="122" y="1754"/>
                </a:lnTo>
                <a:lnTo>
                  <a:pt x="119" y="1760"/>
                </a:lnTo>
                <a:lnTo>
                  <a:pt x="115" y="1764"/>
                </a:lnTo>
                <a:lnTo>
                  <a:pt x="95" y="1751"/>
                </a:lnTo>
                <a:lnTo>
                  <a:pt x="75" y="1740"/>
                </a:lnTo>
                <a:lnTo>
                  <a:pt x="57" y="1729"/>
                </a:lnTo>
                <a:lnTo>
                  <a:pt x="39" y="1714"/>
                </a:lnTo>
                <a:lnTo>
                  <a:pt x="24" y="1696"/>
                </a:lnTo>
                <a:lnTo>
                  <a:pt x="11" y="1673"/>
                </a:lnTo>
                <a:lnTo>
                  <a:pt x="2" y="1640"/>
                </a:lnTo>
                <a:lnTo>
                  <a:pt x="2" y="1607"/>
                </a:lnTo>
                <a:lnTo>
                  <a:pt x="6" y="1574"/>
                </a:lnTo>
                <a:lnTo>
                  <a:pt x="11" y="1540"/>
                </a:lnTo>
                <a:lnTo>
                  <a:pt x="17" y="1505"/>
                </a:lnTo>
                <a:lnTo>
                  <a:pt x="19" y="1473"/>
                </a:lnTo>
                <a:lnTo>
                  <a:pt x="2" y="1140"/>
                </a:lnTo>
                <a:lnTo>
                  <a:pt x="0" y="1105"/>
                </a:lnTo>
                <a:lnTo>
                  <a:pt x="2" y="1071"/>
                </a:lnTo>
                <a:lnTo>
                  <a:pt x="8" y="1038"/>
                </a:lnTo>
                <a:lnTo>
                  <a:pt x="13" y="1005"/>
                </a:lnTo>
                <a:lnTo>
                  <a:pt x="15" y="969"/>
                </a:lnTo>
                <a:lnTo>
                  <a:pt x="11" y="933"/>
                </a:lnTo>
                <a:lnTo>
                  <a:pt x="8" y="904"/>
                </a:lnTo>
                <a:lnTo>
                  <a:pt x="6" y="867"/>
                </a:lnTo>
                <a:lnTo>
                  <a:pt x="8" y="825"/>
                </a:lnTo>
                <a:lnTo>
                  <a:pt x="11" y="782"/>
                </a:lnTo>
                <a:lnTo>
                  <a:pt x="17" y="736"/>
                </a:lnTo>
                <a:lnTo>
                  <a:pt x="22" y="693"/>
                </a:lnTo>
                <a:lnTo>
                  <a:pt x="30" y="653"/>
                </a:lnTo>
                <a:lnTo>
                  <a:pt x="39" y="616"/>
                </a:lnTo>
                <a:lnTo>
                  <a:pt x="46" y="587"/>
                </a:lnTo>
                <a:lnTo>
                  <a:pt x="55" y="567"/>
                </a:lnTo>
                <a:lnTo>
                  <a:pt x="75" y="544"/>
                </a:lnTo>
                <a:lnTo>
                  <a:pt x="99" y="524"/>
                </a:lnTo>
                <a:lnTo>
                  <a:pt x="128" y="509"/>
                </a:lnTo>
                <a:lnTo>
                  <a:pt x="159" y="496"/>
                </a:lnTo>
                <a:lnTo>
                  <a:pt x="191" y="485"/>
                </a:lnTo>
                <a:lnTo>
                  <a:pt x="224" y="476"/>
                </a:lnTo>
                <a:lnTo>
                  <a:pt x="257" y="465"/>
                </a:lnTo>
                <a:lnTo>
                  <a:pt x="288" y="453"/>
                </a:lnTo>
                <a:lnTo>
                  <a:pt x="315" y="436"/>
                </a:lnTo>
                <a:lnTo>
                  <a:pt x="339" y="416"/>
                </a:lnTo>
                <a:lnTo>
                  <a:pt x="339" y="391"/>
                </a:lnTo>
                <a:lnTo>
                  <a:pt x="340" y="364"/>
                </a:lnTo>
                <a:lnTo>
                  <a:pt x="340" y="336"/>
                </a:lnTo>
                <a:lnTo>
                  <a:pt x="339" y="311"/>
                </a:lnTo>
                <a:lnTo>
                  <a:pt x="331" y="293"/>
                </a:lnTo>
                <a:lnTo>
                  <a:pt x="322" y="280"/>
                </a:lnTo>
                <a:lnTo>
                  <a:pt x="313" y="269"/>
                </a:lnTo>
                <a:lnTo>
                  <a:pt x="304" y="254"/>
                </a:lnTo>
                <a:lnTo>
                  <a:pt x="299" y="236"/>
                </a:lnTo>
                <a:lnTo>
                  <a:pt x="299" y="224"/>
                </a:lnTo>
                <a:lnTo>
                  <a:pt x="302" y="214"/>
                </a:lnTo>
                <a:lnTo>
                  <a:pt x="306" y="207"/>
                </a:lnTo>
                <a:lnTo>
                  <a:pt x="311" y="200"/>
                </a:lnTo>
                <a:lnTo>
                  <a:pt x="315" y="193"/>
                </a:lnTo>
                <a:lnTo>
                  <a:pt x="302" y="133"/>
                </a:lnTo>
                <a:lnTo>
                  <a:pt x="313" y="104"/>
                </a:lnTo>
                <a:lnTo>
                  <a:pt x="330" y="74"/>
                </a:lnTo>
                <a:lnTo>
                  <a:pt x="353" y="47"/>
                </a:lnTo>
                <a:lnTo>
                  <a:pt x="380" y="25"/>
                </a:lnTo>
                <a:lnTo>
                  <a:pt x="410" y="9"/>
                </a:lnTo>
                <a:lnTo>
                  <a:pt x="43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048672" name="TextBox 51"/>
          <p:cNvSpPr txBox="1"/>
          <p:nvPr/>
        </p:nvSpPr>
        <p:spPr>
          <a:xfrm>
            <a:off x="6357950" y="2143122"/>
            <a:ext cx="27860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Membuat janji dengan narasumber dan mengawali kegiatan wawancara</a:t>
            </a: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dirty="0"/>
          </a:p>
        </p:txBody>
      </p:sp>
    </p:spTree>
  </p:cSld>
  <p:clrMapOvr>
    <a:masterClrMapping/>
  </p:clrMapOvr>
  <p:transition spd="med">
    <p:cover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85734"/>
            <a:ext cx="9144000" cy="857256"/>
          </a:xfrm>
        </p:spPr>
        <p:txBody>
          <a:bodyPr/>
          <a:lstStyle/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Beberapa Hal yang Harus Dihindari Ketika Proses Wawancara Berlangsung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o-KR" altLang="en-US" dirty="0"/>
          </a:p>
        </p:txBody>
      </p:sp>
      <p:grpSp>
        <p:nvGrpSpPr>
          <p:cNvPr id="47" name="Group 13318"/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48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1048674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75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76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77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78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79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80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9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048681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82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8683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8684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8685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8686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8687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8688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48689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8690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8691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048692" name="Freeform 13312"/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8693" name="Oval 49"/>
          <p:cNvSpPr/>
          <p:nvPr/>
        </p:nvSpPr>
        <p:spPr>
          <a:xfrm>
            <a:off x="3286116" y="1285866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1048694" name="Oval 50"/>
          <p:cNvSpPr/>
          <p:nvPr/>
        </p:nvSpPr>
        <p:spPr>
          <a:xfrm>
            <a:off x="3286116" y="2071685"/>
            <a:ext cx="571504" cy="5715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1048695" name="Oval 51"/>
          <p:cNvSpPr/>
          <p:nvPr/>
        </p:nvSpPr>
        <p:spPr>
          <a:xfrm>
            <a:off x="3286116" y="278606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1048696" name="TextBox 54"/>
          <p:cNvSpPr txBox="1"/>
          <p:nvPr/>
        </p:nvSpPr>
        <p:spPr>
          <a:xfrm>
            <a:off x="3929058" y="1319495"/>
            <a:ext cx="485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Menyampaikan pertanyaan yang sudah umum atau pasti jawabannya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97" name="TextBox 57"/>
          <p:cNvSpPr txBox="1"/>
          <p:nvPr/>
        </p:nvSpPr>
        <p:spPr>
          <a:xfrm>
            <a:off x="3929058" y="2000246"/>
            <a:ext cx="52149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Menanyakan pertanyaan yang inti jawabannya sama dengan pertanyaan sebelumnya</a:t>
            </a: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48698" name="TextBox 60"/>
          <p:cNvSpPr txBox="1"/>
          <p:nvPr/>
        </p:nvSpPr>
        <p:spPr>
          <a:xfrm>
            <a:off x="4000496" y="2786064"/>
            <a:ext cx="5143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Meminta narasumber untuk mengulang-ulang jawabannya</a:t>
            </a:r>
            <a:endParaRPr lang="id-ID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99" name="TextBox 61"/>
          <p:cNvSpPr txBox="1"/>
          <p:nvPr/>
        </p:nvSpPr>
        <p:spPr>
          <a:xfrm>
            <a:off x="3286116" y="135730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8700" name="TextBox 62"/>
          <p:cNvSpPr txBox="1"/>
          <p:nvPr/>
        </p:nvSpPr>
        <p:spPr>
          <a:xfrm>
            <a:off x="3214678" y="2214560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8701" name="TextBox 63"/>
          <p:cNvSpPr txBox="1"/>
          <p:nvPr/>
        </p:nvSpPr>
        <p:spPr>
          <a:xfrm>
            <a:off x="3286116" y="2857502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8702" name="TextBox 66"/>
          <p:cNvSpPr txBox="1"/>
          <p:nvPr/>
        </p:nvSpPr>
        <p:spPr>
          <a:xfrm>
            <a:off x="4000496" y="3500444"/>
            <a:ext cx="45131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Memotong pembicaraan narasumber</a:t>
            </a: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48703" name="Oval 67"/>
          <p:cNvSpPr/>
          <p:nvPr/>
        </p:nvSpPr>
        <p:spPr>
          <a:xfrm>
            <a:off x="3286116" y="3500444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1048704" name="TextBox 68"/>
          <p:cNvSpPr txBox="1"/>
          <p:nvPr/>
        </p:nvSpPr>
        <p:spPr>
          <a:xfrm>
            <a:off x="3286116" y="3571883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8705" name="Oval 47"/>
          <p:cNvSpPr/>
          <p:nvPr/>
        </p:nvSpPr>
        <p:spPr>
          <a:xfrm>
            <a:off x="3286116" y="4214824"/>
            <a:ext cx="642942" cy="571504"/>
          </a:xfrm>
          <a:prstGeom prst="ellipse">
            <a:avLst/>
          </a:prstGeom>
          <a:solidFill>
            <a:srgbClr val="32A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dirty="0" smtClean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8706" name="TextBox 48"/>
          <p:cNvSpPr txBox="1"/>
          <p:nvPr/>
        </p:nvSpPr>
        <p:spPr>
          <a:xfrm>
            <a:off x="4000496" y="4286262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Bersikap lebih pandai dari narasumber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42647" y="214296"/>
            <a:ext cx="8679898" cy="928694"/>
          </a:xfrm>
        </p:spPr>
        <p:txBody>
          <a:bodyPr/>
          <a:lstStyle/>
          <a:p>
            <a:pPr lvl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Tips Saat Melakukan Wawancara 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pSp>
        <p:nvGrpSpPr>
          <p:cNvPr id="53" name="Group 42"/>
          <p:cNvGrpSpPr/>
          <p:nvPr/>
        </p:nvGrpSpPr>
        <p:grpSpPr>
          <a:xfrm>
            <a:off x="920350" y="1062517"/>
            <a:ext cx="7303301" cy="3682133"/>
            <a:chOff x="539550" y="1688899"/>
            <a:chExt cx="8551823" cy="4311602"/>
          </a:xfrm>
        </p:grpSpPr>
        <p:sp>
          <p:nvSpPr>
            <p:cNvPr id="1048713" name="Block Arc 43"/>
            <p:cNvSpPr/>
            <p:nvPr/>
          </p:nvSpPr>
          <p:spPr>
            <a:xfrm rot="10800000">
              <a:off x="539552" y="2996952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48714" name="Block Arc 44"/>
            <p:cNvSpPr/>
            <p:nvPr/>
          </p:nvSpPr>
          <p:spPr>
            <a:xfrm>
              <a:off x="1911728" y="2996951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48715" name="Block Arc 45"/>
            <p:cNvSpPr/>
            <p:nvPr/>
          </p:nvSpPr>
          <p:spPr>
            <a:xfrm rot="10800000">
              <a:off x="3283905" y="2996951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48716" name="Block Arc 46"/>
            <p:cNvSpPr/>
            <p:nvPr/>
          </p:nvSpPr>
          <p:spPr>
            <a:xfrm>
              <a:off x="4656081" y="2996951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3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48717" name="Block Arc 47"/>
            <p:cNvSpPr/>
            <p:nvPr/>
          </p:nvSpPr>
          <p:spPr>
            <a:xfrm rot="10800000">
              <a:off x="6028258" y="2996952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48718" name="Block Arc 48"/>
            <p:cNvSpPr/>
            <p:nvPr/>
          </p:nvSpPr>
          <p:spPr>
            <a:xfrm>
              <a:off x="7400434" y="2996950"/>
              <a:ext cx="1690939" cy="1690939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5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48719" name="Rectangle 49"/>
            <p:cNvSpPr/>
            <p:nvPr/>
          </p:nvSpPr>
          <p:spPr>
            <a:xfrm>
              <a:off x="539550" y="1688899"/>
              <a:ext cx="319787" cy="2160240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048720" name="Rectangle 50"/>
            <p:cNvSpPr/>
            <p:nvPr/>
          </p:nvSpPr>
          <p:spPr>
            <a:xfrm>
              <a:off x="8774940" y="3840261"/>
              <a:ext cx="316433" cy="2160240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9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</p:grpSp>
      <p:sp>
        <p:nvSpPr>
          <p:cNvPr id="1048721" name="Oval 51"/>
          <p:cNvSpPr/>
          <p:nvPr/>
        </p:nvSpPr>
        <p:spPr>
          <a:xfrm>
            <a:off x="1346893" y="2607265"/>
            <a:ext cx="592665" cy="5926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sp>
        <p:nvSpPr>
          <p:cNvPr id="1048722" name="Oval 52"/>
          <p:cNvSpPr/>
          <p:nvPr/>
        </p:nvSpPr>
        <p:spPr>
          <a:xfrm>
            <a:off x="2516323" y="2607265"/>
            <a:ext cx="592665" cy="592666"/>
          </a:xfrm>
          <a:prstGeom prst="ellipse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sp>
        <p:nvSpPr>
          <p:cNvPr id="1048723" name="Oval 53"/>
          <p:cNvSpPr/>
          <p:nvPr/>
        </p:nvSpPr>
        <p:spPr>
          <a:xfrm>
            <a:off x="3685753" y="2607265"/>
            <a:ext cx="592665" cy="59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sp>
        <p:nvSpPr>
          <p:cNvPr id="1048724" name="Oval 54"/>
          <p:cNvSpPr/>
          <p:nvPr/>
        </p:nvSpPr>
        <p:spPr>
          <a:xfrm>
            <a:off x="4855183" y="2607265"/>
            <a:ext cx="592665" cy="592666"/>
          </a:xfrm>
          <a:prstGeom prst="ellipse">
            <a:avLst/>
          </a:pr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sp>
        <p:nvSpPr>
          <p:cNvPr id="1048725" name="Oval 55"/>
          <p:cNvSpPr/>
          <p:nvPr/>
        </p:nvSpPr>
        <p:spPr>
          <a:xfrm>
            <a:off x="6024613" y="2607265"/>
            <a:ext cx="592665" cy="5926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sp>
        <p:nvSpPr>
          <p:cNvPr id="1048726" name="Oval 56"/>
          <p:cNvSpPr/>
          <p:nvPr/>
        </p:nvSpPr>
        <p:spPr>
          <a:xfrm>
            <a:off x="7194044" y="2607265"/>
            <a:ext cx="592665" cy="592666"/>
          </a:xfrm>
          <a:prstGeom prst="ellipse">
            <a:avLst/>
          </a:prstGeom>
          <a:solidFill>
            <a:schemeClr val="accent5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sp>
        <p:nvSpPr>
          <p:cNvPr id="1048727" name="TextBox 59"/>
          <p:cNvSpPr txBox="1"/>
          <p:nvPr/>
        </p:nvSpPr>
        <p:spPr>
          <a:xfrm>
            <a:off x="1714480" y="1327922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ulai dengan informasi fakta dari pertanyaan multiple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28" name="TextBox 62"/>
          <p:cNvSpPr txBox="1"/>
          <p:nvPr/>
        </p:nvSpPr>
        <p:spPr>
          <a:xfrm>
            <a:off x="4286248" y="1327922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lang kembali jawaban untuk klarifikasi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29" name="TextBox 65"/>
          <p:cNvSpPr txBox="1"/>
          <p:nvPr/>
        </p:nvSpPr>
        <p:spPr>
          <a:xfrm>
            <a:off x="6848022" y="1327922"/>
            <a:ext cx="1581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2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ontrol emosi negatif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0" name="TextBox 68"/>
          <p:cNvSpPr txBox="1"/>
          <p:nvPr/>
        </p:nvSpPr>
        <p:spPr>
          <a:xfrm>
            <a:off x="642910" y="3708041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ulai dengan pertanyaan yang mudah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1" name="TextBox 71"/>
          <p:cNvSpPr txBox="1"/>
          <p:nvPr/>
        </p:nvSpPr>
        <p:spPr>
          <a:xfrm>
            <a:off x="2928926" y="3708041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angan menanyakan pertanyaan pribadi sebelum building rapport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2" name="TextBox 74"/>
          <p:cNvSpPr txBox="1"/>
          <p:nvPr/>
        </p:nvSpPr>
        <p:spPr>
          <a:xfrm>
            <a:off x="5678422" y="3708041"/>
            <a:ext cx="1536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erikan kesan positif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3" name="Isosceles Triangle 51"/>
          <p:cNvSpPr/>
          <p:nvPr/>
        </p:nvSpPr>
        <p:spPr>
          <a:xfrm>
            <a:off x="7365538" y="2802344"/>
            <a:ext cx="249782" cy="18316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8734" name="Rectangle 7"/>
          <p:cNvSpPr/>
          <p:nvPr/>
        </p:nvSpPr>
        <p:spPr>
          <a:xfrm>
            <a:off x="6216499" y="2773161"/>
            <a:ext cx="241530" cy="2415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8735" name="Rounded Rectangle 32"/>
          <p:cNvSpPr/>
          <p:nvPr/>
        </p:nvSpPr>
        <p:spPr>
          <a:xfrm>
            <a:off x="3861104" y="2786785"/>
            <a:ext cx="241978" cy="24197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8736" name="Rectangle 9"/>
          <p:cNvSpPr/>
          <p:nvPr/>
        </p:nvSpPr>
        <p:spPr>
          <a:xfrm>
            <a:off x="5031616" y="2784140"/>
            <a:ext cx="247097" cy="23130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8737" name="Frame 17"/>
          <p:cNvSpPr/>
          <p:nvPr/>
        </p:nvSpPr>
        <p:spPr>
          <a:xfrm>
            <a:off x="2674787" y="2768494"/>
            <a:ext cx="260269" cy="26026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48738" name="Freeform 53"/>
          <p:cNvSpPr/>
          <p:nvPr/>
        </p:nvSpPr>
        <p:spPr>
          <a:xfrm>
            <a:off x="1498706" y="2788602"/>
            <a:ext cx="287088" cy="294341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</p:cSld>
  <p:clrMapOvr>
    <a:masterClrMapping/>
  </p:clrMapOvr>
  <p:transition spd="med">
    <p:split dir="in"/>
  </p:transition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/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Office PowerPoint</Application>
  <PresentationFormat>On-screen Show (16:9)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맑은 고딕</vt:lpstr>
      <vt:lpstr>Arial</vt:lpstr>
      <vt:lpstr>Arial Unicode MS</vt:lpstr>
      <vt:lpstr>Calibri</vt:lpstr>
      <vt:lpstr>Times New Roman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UMA</cp:lastModifiedBy>
  <cp:revision>1</cp:revision>
  <dcterms:created xsi:type="dcterms:W3CDTF">2016-12-05T09:26:54Z</dcterms:created>
  <dcterms:modified xsi:type="dcterms:W3CDTF">2020-07-30T02:12:35Z</dcterms:modified>
</cp:coreProperties>
</file>