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90"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691"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692"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693"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94"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695"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48582"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48583"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048584" name="Title 11"/>
          <p:cNvSpPr>
            <a:spLocks noGrp="1"/>
          </p:cNvSpPr>
          <p:nvPr>
            <p:ph type="ctrTitle"/>
          </p:nvPr>
        </p:nvSpPr>
        <p:spPr>
          <a:xfrm>
            <a:off x="3366868" y="533400"/>
            <a:ext cx="5105400" cy="2868168"/>
          </a:xfrm>
        </p:spPr>
        <p:txBody>
          <a:bodyPr lIns="45720" tIns="0" rIns="45720">
            <a:noAutofit/>
          </a:bodyPr>
          <a:lstStyle>
            <a:lvl1pPr algn="r">
              <a:defRPr sz="4200" b="1"/>
            </a:lvl1pPr>
          </a:lstStyle>
          <a:p>
            <a:r>
              <a:rPr kumimoji="0" lang="en-US" smtClean="0"/>
              <a:t>Click to edit Master title style</a:t>
            </a:r>
            <a:endParaRPr kumimoji="0" lang="en-US"/>
          </a:p>
        </p:txBody>
      </p:sp>
      <p:sp>
        <p:nvSpPr>
          <p:cNvPr id="104858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048586"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lstStyle>
          <a:p>
            <a:fld id="{F6F0BACD-9238-47C7-A219-7AD90093F825}" type="datetimeFigureOut">
              <a:rPr lang="en-US" smtClean="0"/>
              <a:t>7/30/2020</a:t>
            </a:fld>
            <a:endParaRPr lang="en-US"/>
          </a:p>
        </p:txBody>
      </p:sp>
      <p:sp>
        <p:nvSpPr>
          <p:cNvPr id="1048587"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lstStyle>
          <a:p>
            <a:endParaRPr lang="en-US"/>
          </a:p>
        </p:txBody>
      </p:sp>
      <p:sp>
        <p:nvSpPr>
          <p:cNvPr id="1048588"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lstStyle>
          <a:p>
            <a:fld id="{A55D617F-2158-4F4B-A551-F8F82C2CEEB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679" name="Title 1"/>
          <p:cNvSpPr>
            <a:spLocks noGrp="1"/>
          </p:cNvSpPr>
          <p:nvPr>
            <p:ph type="title"/>
          </p:nvPr>
        </p:nvSpPr>
        <p:spPr/>
        <p:txBody>
          <a:bodyPr/>
          <a:lstStyle/>
          <a:p>
            <a:r>
              <a:rPr kumimoji="0" lang="en-US" smtClean="0"/>
              <a:t>Click to edit Master title style</a:t>
            </a:r>
            <a:endParaRPr kumimoji="0" lang="en-US"/>
          </a:p>
        </p:txBody>
      </p:sp>
      <p:sp>
        <p:nvSpPr>
          <p:cNvPr id="1048680"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48681" name="Date Placeholder 3"/>
          <p:cNvSpPr>
            <a:spLocks noGrp="1"/>
          </p:cNvSpPr>
          <p:nvPr>
            <p:ph type="dt" sz="half" idx="10"/>
          </p:nvPr>
        </p:nvSpPr>
        <p:spPr/>
        <p:txBody>
          <a:bodyPr/>
          <a:lstStyle/>
          <a:p>
            <a:fld id="{F6F0BACD-9238-47C7-A219-7AD90093F825}" type="datetimeFigureOut">
              <a:rPr lang="en-US" smtClean="0"/>
              <a:t>7/30/2020</a:t>
            </a:fld>
            <a:endParaRPr lang="en-US"/>
          </a:p>
        </p:txBody>
      </p:sp>
      <p:sp>
        <p:nvSpPr>
          <p:cNvPr id="1048682" name="Footer Placeholder 4"/>
          <p:cNvSpPr>
            <a:spLocks noGrp="1"/>
          </p:cNvSpPr>
          <p:nvPr>
            <p:ph type="ftr" sz="quarter" idx="11"/>
          </p:nvPr>
        </p:nvSpPr>
        <p:spPr/>
        <p:txBody>
          <a:bodyPr/>
          <a:lstStyle/>
          <a:p>
            <a:endParaRPr lang="en-US"/>
          </a:p>
        </p:txBody>
      </p:sp>
      <p:sp>
        <p:nvSpPr>
          <p:cNvPr id="1048683" name="Slide Number Placeholder 5"/>
          <p:cNvSpPr>
            <a:spLocks noGrp="1"/>
          </p:cNvSpPr>
          <p:nvPr>
            <p:ph type="sldNum" sz="quarter" idx="12"/>
          </p:nvPr>
        </p:nvSpPr>
        <p:spPr/>
        <p:txBody>
          <a:bodyPr/>
          <a:lstStyle/>
          <a:p>
            <a:fld id="{A55D617F-2158-4F4B-A551-F8F82C2CEEB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658" name="Vertical Title 1"/>
          <p:cNvSpPr>
            <a:spLocks noGrp="1"/>
          </p:cNvSpPr>
          <p:nvPr>
            <p:ph type="title" orient="vert"/>
          </p:nvPr>
        </p:nvSpPr>
        <p:spPr>
          <a:xfrm>
            <a:off x="6553200" y="274955"/>
            <a:ext cx="1524000" cy="5851525"/>
          </a:xfrm>
        </p:spPr>
        <p:txBody>
          <a:bodyPr vert="eaVert" anchor="t"/>
          <a:lstStyle/>
          <a:p>
            <a:r>
              <a:rPr kumimoji="0" lang="en-US" smtClean="0"/>
              <a:t>Click to edit Master title style</a:t>
            </a:r>
            <a:endParaRPr kumimoji="0" lang="en-US"/>
          </a:p>
        </p:txBody>
      </p:sp>
      <p:sp>
        <p:nvSpPr>
          <p:cNvPr id="1048659" name="Vertical Text Placeholder 2"/>
          <p:cNvSpPr>
            <a:spLocks noGrp="1"/>
          </p:cNvSpPr>
          <p:nvPr>
            <p:ph type="body" orient="vert" idx="1"/>
          </p:nvPr>
        </p:nvSpPr>
        <p:spPr>
          <a:xfrm>
            <a:off x="457200" y="274642"/>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48660" name="Date Placeholder 3"/>
          <p:cNvSpPr>
            <a:spLocks noGrp="1"/>
          </p:cNvSpPr>
          <p:nvPr>
            <p:ph type="dt" sz="half" idx="10"/>
          </p:nvPr>
        </p:nvSpPr>
        <p:spPr>
          <a:xfrm>
            <a:off x="4242816" y="6557946"/>
            <a:ext cx="2002464" cy="226902"/>
          </a:xfrm>
        </p:spPr>
        <p:txBody>
          <a:bodyPr/>
          <a:lstStyle/>
          <a:p>
            <a:fld id="{F6F0BACD-9238-47C7-A219-7AD90093F825}" type="datetimeFigureOut">
              <a:rPr lang="en-US" smtClean="0"/>
              <a:t>7/30/2020</a:t>
            </a:fld>
            <a:endParaRPr lang="en-US"/>
          </a:p>
        </p:txBody>
      </p:sp>
      <p:sp>
        <p:nvSpPr>
          <p:cNvPr id="1048661" name="Footer Placeholder 4"/>
          <p:cNvSpPr>
            <a:spLocks noGrp="1"/>
          </p:cNvSpPr>
          <p:nvPr>
            <p:ph type="ftr" sz="quarter" idx="11"/>
          </p:nvPr>
        </p:nvSpPr>
        <p:spPr>
          <a:xfrm>
            <a:off x="457200" y="6556248"/>
            <a:ext cx="3657600" cy="228600"/>
          </a:xfrm>
        </p:spPr>
        <p:txBody>
          <a:bodyPr/>
          <a:lstStyle/>
          <a:p>
            <a:endParaRPr lang="en-US"/>
          </a:p>
        </p:txBody>
      </p:sp>
      <p:sp>
        <p:nvSpPr>
          <p:cNvPr id="1048662"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lstStyle>
          <a:p>
            <a:fld id="{A55D617F-2158-4F4B-A551-F8F82C2CEEB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593" name="Title 1"/>
          <p:cNvSpPr>
            <a:spLocks noGrp="1"/>
          </p:cNvSpPr>
          <p:nvPr>
            <p:ph type="title"/>
          </p:nvPr>
        </p:nvSpPr>
        <p:spPr/>
        <p:txBody>
          <a:bodyPr/>
          <a:lstStyle/>
          <a:p>
            <a:r>
              <a:rPr kumimoji="0" lang="en-US" smtClean="0"/>
              <a:t>Click to edit Master title style</a:t>
            </a:r>
            <a:endParaRPr kumimoji="0" lang="en-US"/>
          </a:p>
        </p:txBody>
      </p:sp>
      <p:sp>
        <p:nvSpPr>
          <p:cNvPr id="1048594"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48595" name="Date Placeholder 3"/>
          <p:cNvSpPr>
            <a:spLocks noGrp="1"/>
          </p:cNvSpPr>
          <p:nvPr>
            <p:ph type="dt" sz="half" idx="10"/>
          </p:nvPr>
        </p:nvSpPr>
        <p:spPr/>
        <p:txBody>
          <a:bodyPr/>
          <a:lstStyle/>
          <a:p>
            <a:fld id="{F6F0BACD-9238-47C7-A219-7AD90093F825}" type="datetimeFigureOut">
              <a:rPr lang="en-US" smtClean="0"/>
              <a:t>7/30/2020</a:t>
            </a:fld>
            <a:endParaRPr lang="en-US"/>
          </a:p>
        </p:txBody>
      </p:sp>
      <p:sp>
        <p:nvSpPr>
          <p:cNvPr id="1048596" name="Footer Placeholder 4"/>
          <p:cNvSpPr>
            <a:spLocks noGrp="1"/>
          </p:cNvSpPr>
          <p:nvPr>
            <p:ph type="ftr" sz="quarter" idx="11"/>
          </p:nvPr>
        </p:nvSpPr>
        <p:spPr/>
        <p:txBody>
          <a:bodyPr/>
          <a:lstStyle/>
          <a:p>
            <a:endParaRPr lang="en-US"/>
          </a:p>
        </p:txBody>
      </p:sp>
      <p:sp>
        <p:nvSpPr>
          <p:cNvPr id="1048597" name="Slide Number Placeholder 5"/>
          <p:cNvSpPr>
            <a:spLocks noGrp="1"/>
          </p:cNvSpPr>
          <p:nvPr>
            <p:ph type="sldNum" sz="quarter" idx="12"/>
          </p:nvPr>
        </p:nvSpPr>
        <p:spPr/>
        <p:txBody>
          <a:bodyPr/>
          <a:lstStyle/>
          <a:p>
            <a:fld id="{A55D617F-2158-4F4B-A551-F8F82C2CEEB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8674" name="Title 1"/>
          <p:cNvSpPr>
            <a:spLocks noGrp="1"/>
          </p:cNvSpPr>
          <p:nvPr>
            <p:ph type="title"/>
          </p:nvPr>
        </p:nvSpPr>
        <p:spPr>
          <a:xfrm>
            <a:off x="1066800" y="2821837"/>
            <a:ext cx="6255488" cy="1362075"/>
          </a:xfrm>
        </p:spPr>
        <p:txBody>
          <a:bodyPr tIns="0" anchor="t"/>
          <a:lstStyle>
            <a:lvl1pPr algn="r">
              <a:buNone/>
              <a:defRPr sz="4200" b="1" cap="all"/>
            </a:lvl1pPr>
          </a:lstStyle>
          <a:p>
            <a:r>
              <a:rPr kumimoji="0" lang="en-US" smtClean="0"/>
              <a:t>Click to edit Master title style</a:t>
            </a:r>
            <a:endParaRPr kumimoji="0" lang="en-US"/>
          </a:p>
        </p:txBody>
      </p:sp>
      <p:sp>
        <p:nvSpPr>
          <p:cNvPr id="1048675"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048676"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lstStyle>
          <a:p>
            <a:fld id="{F6F0BACD-9238-47C7-A219-7AD90093F825}" type="datetimeFigureOut">
              <a:rPr lang="en-US" smtClean="0"/>
              <a:t>7/30/2020</a:t>
            </a:fld>
            <a:endParaRPr lang="en-US"/>
          </a:p>
        </p:txBody>
      </p:sp>
      <p:sp>
        <p:nvSpPr>
          <p:cNvPr id="1048677"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lstStyle>
          <a:p>
            <a:endParaRPr lang="en-US"/>
          </a:p>
        </p:txBody>
      </p:sp>
      <p:sp>
        <p:nvSpPr>
          <p:cNvPr id="1048678" name="Slide Number Placeholder 5"/>
          <p:cNvSpPr>
            <a:spLocks noGrp="1"/>
          </p:cNvSpPr>
          <p:nvPr>
            <p:ph type="sldNum" sz="quarter" idx="12"/>
          </p:nvPr>
        </p:nvSpPr>
        <p:spPr>
          <a:xfrm>
            <a:off x="6733952" y="6555112"/>
            <a:ext cx="588336" cy="228600"/>
          </a:xfrm>
        </p:spPr>
        <p:txBody>
          <a:bodyPr/>
          <a:lstStyle/>
          <a:p>
            <a:fld id="{A55D617F-2158-4F4B-A551-F8F82C2CEEB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640" name="Title 1"/>
          <p:cNvSpPr>
            <a:spLocks noGrp="1"/>
          </p:cNvSpPr>
          <p:nvPr>
            <p:ph type="title"/>
          </p:nvPr>
        </p:nvSpPr>
        <p:spPr>
          <a:xfrm>
            <a:off x="457200" y="320040"/>
            <a:ext cx="7242048" cy="1143000"/>
          </a:xfrm>
        </p:spPr>
        <p:txBody>
          <a:bodyPr/>
          <a:lstStyle/>
          <a:p>
            <a:r>
              <a:rPr kumimoji="0" lang="en-US" smtClean="0"/>
              <a:t>Click to edit Master title style</a:t>
            </a:r>
            <a:endParaRPr kumimoji="0" lang="en-US"/>
          </a:p>
        </p:txBody>
      </p:sp>
      <p:sp>
        <p:nvSpPr>
          <p:cNvPr id="1048641"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48642"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48643" name="Date Placeholder 4"/>
          <p:cNvSpPr>
            <a:spLocks noGrp="1"/>
          </p:cNvSpPr>
          <p:nvPr>
            <p:ph type="dt" sz="half" idx="10"/>
          </p:nvPr>
        </p:nvSpPr>
        <p:spPr/>
        <p:txBody>
          <a:bodyPr/>
          <a:lstStyle/>
          <a:p>
            <a:fld id="{F6F0BACD-9238-47C7-A219-7AD90093F825}" type="datetimeFigureOut">
              <a:rPr lang="en-US" smtClean="0"/>
              <a:t>7/30/2020</a:t>
            </a:fld>
            <a:endParaRPr lang="en-US"/>
          </a:p>
        </p:txBody>
      </p:sp>
      <p:sp>
        <p:nvSpPr>
          <p:cNvPr id="1048644" name="Footer Placeholder 5"/>
          <p:cNvSpPr>
            <a:spLocks noGrp="1"/>
          </p:cNvSpPr>
          <p:nvPr>
            <p:ph type="ftr" sz="quarter" idx="11"/>
          </p:nvPr>
        </p:nvSpPr>
        <p:spPr/>
        <p:txBody>
          <a:bodyPr/>
          <a:lstStyle/>
          <a:p>
            <a:endParaRPr lang="en-US"/>
          </a:p>
        </p:txBody>
      </p:sp>
      <p:sp>
        <p:nvSpPr>
          <p:cNvPr id="1048645" name="Slide Number Placeholder 6"/>
          <p:cNvSpPr>
            <a:spLocks noGrp="1"/>
          </p:cNvSpPr>
          <p:nvPr>
            <p:ph type="sldNum" sz="quarter" idx="12"/>
          </p:nvPr>
        </p:nvSpPr>
        <p:spPr/>
        <p:txBody>
          <a:bodyPr/>
          <a:lstStyle/>
          <a:p>
            <a:fld id="{A55D617F-2158-4F4B-A551-F8F82C2CEEB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646" name="Title 1"/>
          <p:cNvSpPr>
            <a:spLocks noGrp="1"/>
          </p:cNvSpPr>
          <p:nvPr>
            <p:ph type="title"/>
          </p:nvPr>
        </p:nvSpPr>
        <p:spPr>
          <a:xfrm>
            <a:off x="457200" y="320040"/>
            <a:ext cx="7242048" cy="1143000"/>
          </a:xfrm>
        </p:spPr>
        <p:txBody>
          <a:bodyPr anchor="b"/>
          <a:lstStyle/>
          <a:p>
            <a:r>
              <a:rPr kumimoji="0" lang="en-US" smtClean="0"/>
              <a:t>Click to edit Master title style</a:t>
            </a:r>
            <a:endParaRPr kumimoji="0" lang="en-US"/>
          </a:p>
        </p:txBody>
      </p:sp>
      <p:sp>
        <p:nvSpPr>
          <p:cNvPr id="1048647"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1048648"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1048649"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48650"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48651" name="Date Placeholder 6"/>
          <p:cNvSpPr>
            <a:spLocks noGrp="1"/>
          </p:cNvSpPr>
          <p:nvPr>
            <p:ph type="dt" sz="half" idx="10"/>
          </p:nvPr>
        </p:nvSpPr>
        <p:spPr/>
        <p:txBody>
          <a:bodyPr/>
          <a:lstStyle/>
          <a:p>
            <a:fld id="{F6F0BACD-9238-47C7-A219-7AD90093F825}" type="datetimeFigureOut">
              <a:rPr lang="en-US" smtClean="0"/>
              <a:t>7/30/2020</a:t>
            </a:fld>
            <a:endParaRPr lang="en-US"/>
          </a:p>
        </p:txBody>
      </p:sp>
      <p:sp>
        <p:nvSpPr>
          <p:cNvPr id="1048652" name="Footer Placeholder 7"/>
          <p:cNvSpPr>
            <a:spLocks noGrp="1"/>
          </p:cNvSpPr>
          <p:nvPr>
            <p:ph type="ftr" sz="quarter" idx="11"/>
          </p:nvPr>
        </p:nvSpPr>
        <p:spPr/>
        <p:txBody>
          <a:bodyPr/>
          <a:lstStyle/>
          <a:p>
            <a:endParaRPr lang="en-US"/>
          </a:p>
        </p:txBody>
      </p:sp>
      <p:sp>
        <p:nvSpPr>
          <p:cNvPr id="1048653" name="Slide Number Placeholder 8"/>
          <p:cNvSpPr>
            <a:spLocks noGrp="1"/>
          </p:cNvSpPr>
          <p:nvPr>
            <p:ph type="sldNum" sz="quarter" idx="12"/>
          </p:nvPr>
        </p:nvSpPr>
        <p:spPr/>
        <p:txBody>
          <a:bodyPr/>
          <a:lstStyle/>
          <a:p>
            <a:fld id="{A55D617F-2158-4F4B-A551-F8F82C2CEEB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654" name="Title 1"/>
          <p:cNvSpPr>
            <a:spLocks noGrp="1"/>
          </p:cNvSpPr>
          <p:nvPr>
            <p:ph type="title"/>
          </p:nvPr>
        </p:nvSpPr>
        <p:spPr>
          <a:xfrm>
            <a:off x="457200" y="320040"/>
            <a:ext cx="7242048" cy="1143000"/>
          </a:xfrm>
        </p:spPr>
        <p:txBody>
          <a:bodyPr/>
          <a:lstStyle/>
          <a:p>
            <a:r>
              <a:rPr kumimoji="0" lang="en-US" smtClean="0"/>
              <a:t>Click to edit Master title style</a:t>
            </a:r>
            <a:endParaRPr kumimoji="0" lang="en-US"/>
          </a:p>
        </p:txBody>
      </p:sp>
      <p:sp>
        <p:nvSpPr>
          <p:cNvPr id="1048655" name="Date Placeholder 2"/>
          <p:cNvSpPr>
            <a:spLocks noGrp="1"/>
          </p:cNvSpPr>
          <p:nvPr>
            <p:ph type="dt" sz="half" idx="10"/>
          </p:nvPr>
        </p:nvSpPr>
        <p:spPr/>
        <p:txBody>
          <a:bodyPr/>
          <a:lstStyle/>
          <a:p>
            <a:fld id="{F6F0BACD-9238-47C7-A219-7AD90093F825}" type="datetimeFigureOut">
              <a:rPr lang="en-US" smtClean="0"/>
              <a:t>7/30/2020</a:t>
            </a:fld>
            <a:endParaRPr lang="en-US"/>
          </a:p>
        </p:txBody>
      </p:sp>
      <p:sp>
        <p:nvSpPr>
          <p:cNvPr id="1048656" name="Footer Placeholder 3"/>
          <p:cNvSpPr>
            <a:spLocks noGrp="1"/>
          </p:cNvSpPr>
          <p:nvPr>
            <p:ph type="ftr" sz="quarter" idx="11"/>
          </p:nvPr>
        </p:nvSpPr>
        <p:spPr/>
        <p:txBody>
          <a:bodyPr/>
          <a:lstStyle/>
          <a:p>
            <a:endParaRPr lang="en-US"/>
          </a:p>
        </p:txBody>
      </p:sp>
      <p:sp>
        <p:nvSpPr>
          <p:cNvPr id="1048657" name="Slide Number Placeholder 4"/>
          <p:cNvSpPr>
            <a:spLocks noGrp="1"/>
          </p:cNvSpPr>
          <p:nvPr>
            <p:ph type="sldNum" sz="quarter" idx="12"/>
          </p:nvPr>
        </p:nvSpPr>
        <p:spPr/>
        <p:txBody>
          <a:bodyPr/>
          <a:lstStyle/>
          <a:p>
            <a:fld id="{A55D617F-2158-4F4B-A551-F8F82C2CEEB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663" name="Date Placeholder 1"/>
          <p:cNvSpPr>
            <a:spLocks noGrp="1"/>
          </p:cNvSpPr>
          <p:nvPr>
            <p:ph type="dt" sz="half" idx="10"/>
          </p:nvPr>
        </p:nvSpPr>
        <p:spPr/>
        <p:txBody>
          <a:bodyPr/>
          <a:lstStyle>
            <a:lvl1pPr>
              <a:defRPr>
                <a:solidFill>
                  <a:schemeClr val="tx2"/>
                </a:solidFill>
              </a:defRPr>
            </a:lvl1pPr>
          </a:lstStyle>
          <a:p>
            <a:fld id="{F6F0BACD-9238-47C7-A219-7AD90093F825}" type="datetimeFigureOut">
              <a:rPr lang="en-US" smtClean="0"/>
              <a:t>7/30/2020</a:t>
            </a:fld>
            <a:endParaRPr lang="en-US"/>
          </a:p>
        </p:txBody>
      </p:sp>
      <p:sp>
        <p:nvSpPr>
          <p:cNvPr id="1048664" name="Footer Placeholder 2"/>
          <p:cNvSpPr>
            <a:spLocks noGrp="1"/>
          </p:cNvSpPr>
          <p:nvPr>
            <p:ph type="ftr" sz="quarter" idx="11"/>
          </p:nvPr>
        </p:nvSpPr>
        <p:spPr/>
        <p:txBody>
          <a:bodyPr/>
          <a:lstStyle>
            <a:lvl1pPr>
              <a:defRPr>
                <a:solidFill>
                  <a:schemeClr val="tx2"/>
                </a:solidFill>
              </a:defRPr>
            </a:lvl1pPr>
          </a:lstStyle>
          <a:p>
            <a:endParaRPr lang="en-US"/>
          </a:p>
        </p:txBody>
      </p:sp>
      <p:sp>
        <p:nvSpPr>
          <p:cNvPr id="1048665" name="Slide Number Placeholder 3"/>
          <p:cNvSpPr>
            <a:spLocks noGrp="1"/>
          </p:cNvSpPr>
          <p:nvPr>
            <p:ph type="sldNum" sz="quarter" idx="12"/>
          </p:nvPr>
        </p:nvSpPr>
        <p:spPr/>
        <p:txBody>
          <a:bodyPr/>
          <a:lstStyle/>
          <a:p>
            <a:fld id="{A55D617F-2158-4F4B-A551-F8F82C2CEEB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684" name="Title 1"/>
          <p:cNvSpPr>
            <a:spLocks noGrp="1"/>
          </p:cNvSpPr>
          <p:nvPr>
            <p:ph type="title"/>
          </p:nvPr>
        </p:nvSpPr>
        <p:spPr>
          <a:xfrm>
            <a:off x="457200" y="228600"/>
            <a:ext cx="5897880" cy="1173480"/>
          </a:xfrm>
        </p:spPr>
        <p:txBody>
          <a:bodyPr wrap="square" anchor="b"/>
          <a:lstStyle>
            <a:lvl1pPr algn="l">
              <a:buNone/>
              <a:defRPr lang="en-US" sz="2400" baseline="0" smtClean="0"/>
            </a:lvl1pPr>
          </a:lstStyle>
          <a:p>
            <a:r>
              <a:rPr kumimoji="0" lang="en-US" smtClean="0"/>
              <a:t>Click to edit Master title style</a:t>
            </a:r>
            <a:endParaRPr kumimoji="0" lang="en-US"/>
          </a:p>
        </p:txBody>
      </p:sp>
      <p:sp>
        <p:nvSpPr>
          <p:cNvPr id="1048685"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048686"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48687" name="Date Placeholder 4"/>
          <p:cNvSpPr>
            <a:spLocks noGrp="1"/>
          </p:cNvSpPr>
          <p:nvPr>
            <p:ph type="dt" sz="half" idx="10"/>
          </p:nvPr>
        </p:nvSpPr>
        <p:spPr/>
        <p:txBody>
          <a:bodyPr/>
          <a:lstStyle/>
          <a:p>
            <a:fld id="{F6F0BACD-9238-47C7-A219-7AD90093F825}" type="datetimeFigureOut">
              <a:rPr lang="en-US" smtClean="0"/>
              <a:t>7/30/2020</a:t>
            </a:fld>
            <a:endParaRPr lang="en-US"/>
          </a:p>
        </p:txBody>
      </p:sp>
      <p:sp>
        <p:nvSpPr>
          <p:cNvPr id="1048688" name="Footer Placeholder 5"/>
          <p:cNvSpPr>
            <a:spLocks noGrp="1"/>
          </p:cNvSpPr>
          <p:nvPr>
            <p:ph type="ftr" sz="quarter" idx="11"/>
          </p:nvPr>
        </p:nvSpPr>
        <p:spPr/>
        <p:txBody>
          <a:bodyPr/>
          <a:lstStyle/>
          <a:p>
            <a:endParaRPr lang="en-US"/>
          </a:p>
        </p:txBody>
      </p:sp>
      <p:sp>
        <p:nvSpPr>
          <p:cNvPr id="1048689" name="Slide Number Placeholder 6"/>
          <p:cNvSpPr>
            <a:spLocks noGrp="1"/>
          </p:cNvSpPr>
          <p:nvPr>
            <p:ph type="sldNum" sz="quarter" idx="12"/>
          </p:nvPr>
        </p:nvSpPr>
        <p:spPr/>
        <p:txBody>
          <a:bodyPr/>
          <a:lstStyle/>
          <a:p>
            <a:fld id="{A55D617F-2158-4F4B-A551-F8F82C2CEEB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48666"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048667"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048668"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lstStyle>
          <a:p>
            <a:r>
              <a:rPr kumimoji="0" lang="en-US" smtClean="0"/>
              <a:t>Click to edit Master title style</a:t>
            </a:r>
            <a:endParaRPr kumimoji="0" lang="en-US" dirty="0"/>
          </a:p>
        </p:txBody>
      </p:sp>
      <p:sp>
        <p:nvSpPr>
          <p:cNvPr id="1048669"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lstStyle>
          <a:p>
            <a:pPr marL="0" marR="0" lvl="0" indent="0" algn="l" defTabSz="0" rtl="0" eaLnBrk="1" fontAlgn="auto" latinLnBrk="0" hangingPunct="1">
              <a:lnSpc>
                <a:spcPct val="100000"/>
              </a:lnSpc>
              <a:spcBef>
                <a:spcPts val="0"/>
              </a:spcBef>
              <a:spcAft>
                <a:spcPts val="0"/>
              </a:spcAft>
              <a:buClr>
                <a:schemeClr val="tx2"/>
              </a:buClr>
              <a:buSzPct val="73000"/>
              <a:buFontTx/>
              <a:buNone/>
            </a:pPr>
            <a:r>
              <a:rPr kumimoji="0" lang="en-US" smtClean="0"/>
              <a:t>Click to edit Master text styles</a:t>
            </a:r>
          </a:p>
        </p:txBody>
      </p:sp>
      <p:sp>
        <p:nvSpPr>
          <p:cNvPr id="1048670" name="Date Placeholder 4"/>
          <p:cNvSpPr>
            <a:spLocks noGrp="1"/>
          </p:cNvSpPr>
          <p:nvPr>
            <p:ph type="dt" sz="half" idx="10"/>
          </p:nvPr>
        </p:nvSpPr>
        <p:spPr/>
        <p:txBody>
          <a:bodyPr/>
          <a:lstStyle/>
          <a:p>
            <a:fld id="{F6F0BACD-9238-47C7-A219-7AD90093F825}" type="datetimeFigureOut">
              <a:rPr lang="en-US" smtClean="0"/>
              <a:t>7/30/2020</a:t>
            </a:fld>
            <a:endParaRPr lang="en-US"/>
          </a:p>
        </p:txBody>
      </p:sp>
      <p:sp>
        <p:nvSpPr>
          <p:cNvPr id="1048671" name="Footer Placeholder 5"/>
          <p:cNvSpPr>
            <a:spLocks noGrp="1"/>
          </p:cNvSpPr>
          <p:nvPr>
            <p:ph type="ftr" sz="quarter" idx="11"/>
          </p:nvPr>
        </p:nvSpPr>
        <p:spPr/>
        <p:txBody>
          <a:bodyPr/>
          <a:lstStyle/>
          <a:p>
            <a:endParaRPr lang="en-US"/>
          </a:p>
        </p:txBody>
      </p:sp>
      <p:sp>
        <p:nvSpPr>
          <p:cNvPr id="1048672" name="Slide Number Placeholder 6"/>
          <p:cNvSpPr>
            <a:spLocks noGrp="1"/>
          </p:cNvSpPr>
          <p:nvPr>
            <p:ph type="sldNum" sz="quarter" idx="12"/>
          </p:nvPr>
        </p:nvSpPr>
        <p:spPr/>
        <p:txBody>
          <a:bodyPr/>
          <a:lstStyle/>
          <a:p>
            <a:fld id="{A55D617F-2158-4F4B-A551-F8F82C2CEEB1}" type="slidenum">
              <a:rPr lang="en-US" smtClean="0"/>
              <a:t>‹#›</a:t>
            </a:fld>
            <a:endParaRPr lang="en-US"/>
          </a:p>
        </p:txBody>
      </p:sp>
      <p:sp>
        <p:nvSpPr>
          <p:cNvPr id="1048673"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1048576"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48577"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n-US" smtClean="0"/>
              <a:t>Click to edit Master title style</a:t>
            </a:r>
            <a:endParaRPr kumimoji="0" lang="en-US"/>
          </a:p>
        </p:txBody>
      </p:sp>
      <p:sp>
        <p:nvSpPr>
          <p:cNvPr id="1048578" name="Text Placeholder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48579"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lstStyle>
          <a:p>
            <a:fld id="{F6F0BACD-9238-47C7-A219-7AD90093F825}" type="datetimeFigureOut">
              <a:rPr lang="en-US" smtClean="0"/>
              <a:t>7/30/2020</a:t>
            </a:fld>
            <a:endParaRPr lang="en-US"/>
          </a:p>
        </p:txBody>
      </p:sp>
      <p:sp>
        <p:nvSpPr>
          <p:cNvPr id="1048580"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lstStyle>
          <a:p>
            <a:endParaRPr lang="en-US"/>
          </a:p>
        </p:txBody>
      </p:sp>
      <p:sp>
        <p:nvSpPr>
          <p:cNvPr id="1048581"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lstStyle>
          <a:p>
            <a:fld id="{A55D617F-2158-4F4B-A551-F8F82C2CEE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8" name="Title 1"/>
          <p:cNvSpPr>
            <a:spLocks noGrp="1"/>
          </p:cNvSpPr>
          <p:nvPr>
            <p:ph type="title"/>
          </p:nvPr>
        </p:nvSpPr>
        <p:spPr>
          <a:xfrm>
            <a:off x="457200" y="320040"/>
            <a:ext cx="7239000" cy="537192"/>
          </a:xfrm>
        </p:spPr>
        <p:txBody>
          <a:bodyPr>
            <a:normAutofit fontScale="90000"/>
          </a:bodyPr>
          <a:lstStyle/>
          <a:p>
            <a:pPr algn="ctr"/>
            <a:r>
              <a:rPr lang="en-US"/>
              <a:t>Basic Philosophy</a:t>
            </a:r>
            <a:endParaRPr lang="en-US" dirty="0"/>
          </a:p>
        </p:txBody>
      </p:sp>
      <p:sp>
        <p:nvSpPr>
          <p:cNvPr id="1048599" name="Rounded Rectangle 6"/>
          <p:cNvSpPr/>
          <p:nvPr/>
        </p:nvSpPr>
        <p:spPr>
          <a:xfrm>
            <a:off x="571472" y="928670"/>
            <a:ext cx="7143800" cy="642942"/>
          </a:xfrm>
          <a:prstGeom prst="roundRect">
            <a:avLst/>
          </a:prstGeom>
          <a:blipFill>
            <a:blip r:embed="rId2"/>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2">
                    <a:lumMod val="50000"/>
                  </a:schemeClr>
                </a:solidFill>
                <a:latin typeface="Andalus" pitchFamily="18" charset="-78"/>
                <a:cs typeface="Andalus" pitchFamily="18" charset="-78"/>
              </a:rPr>
              <a:t>Filsafat dasar </a:t>
            </a:r>
            <a:r>
              <a:rPr lang="en-US" dirty="0">
                <a:solidFill>
                  <a:schemeClr val="tx2">
                    <a:lumMod val="50000"/>
                  </a:schemeClr>
                </a:solidFill>
                <a:latin typeface="Andalus" pitchFamily="18" charset="-78"/>
                <a:cs typeface="Andalus" pitchFamily="18" charset="-78"/>
              </a:rPr>
              <a:t>tentang hakekat manusia yang menjadi pegangan dalam menyelenggarakan konseling maupun analisis masalah klien</a:t>
            </a:r>
          </a:p>
        </p:txBody>
      </p:sp>
      <p:sp>
        <p:nvSpPr>
          <p:cNvPr id="1048600" name="TextBox 8"/>
          <p:cNvSpPr txBox="1"/>
          <p:nvPr/>
        </p:nvSpPr>
        <p:spPr>
          <a:xfrm>
            <a:off x="571472" y="1643050"/>
            <a:ext cx="7072362" cy="5958840"/>
          </a:xfrm>
          <a:prstGeom prst="rect">
            <a:avLst/>
          </a:prstGeom>
          <a:noFill/>
        </p:spPr>
        <p:txBody>
          <a:bodyPr wrap="square" rtlCol="0">
            <a:spAutoFit/>
          </a:bodyPr>
          <a:lstStyle/>
          <a:p>
            <a:pPr algn="just">
              <a:buFont typeface="Arial" pitchFamily="34" charset="0"/>
              <a:buChar char="•"/>
            </a:pPr>
            <a:r>
              <a:rPr lang="en-US" dirty="0" smtClean="0">
                <a:latin typeface="Andalus" pitchFamily="18" charset="-78"/>
                <a:cs typeface="Andalus" pitchFamily="18" charset="-78"/>
              </a:rPr>
              <a:t> Manusia </a:t>
            </a:r>
            <a:r>
              <a:rPr lang="en-US" dirty="0">
                <a:latin typeface="Andalus" pitchFamily="18" charset="-78"/>
                <a:cs typeface="Andalus" pitchFamily="18" charset="-78"/>
              </a:rPr>
              <a:t>itu merupakan kesatuan, keterpaduan dari berbagai elemen</a:t>
            </a:r>
            <a:r>
              <a:rPr lang="en-US" dirty="0" smtClean="0">
                <a:latin typeface="Andalus" pitchFamily="18" charset="-78"/>
                <a:cs typeface="Andalus" pitchFamily="18" charset="-78"/>
              </a:rPr>
              <a:t>.</a:t>
            </a:r>
          </a:p>
          <a:p>
            <a:pPr algn="just">
              <a:buFont typeface="Arial" pitchFamily="34" charset="0"/>
              <a:buChar char="•"/>
            </a:pPr>
            <a:r>
              <a:rPr lang="en-US" dirty="0">
                <a:latin typeface="Andalus" pitchFamily="18" charset="-78"/>
                <a:cs typeface="Andalus" pitchFamily="18" charset="-78"/>
              </a:rPr>
              <a:t> Manusia merupakan bagian dari lingkungannya dan ia tidak akan bisa dimengerti apabila dilepaskan pandangan kita dari lingkungannya itu</a:t>
            </a:r>
            <a:r>
              <a:rPr lang="en-US" dirty="0" smtClean="0">
                <a:latin typeface="Andalus" pitchFamily="18" charset="-78"/>
                <a:cs typeface="Andalus" pitchFamily="18" charset="-78"/>
              </a:rPr>
              <a:t>.</a:t>
            </a:r>
          </a:p>
          <a:p>
            <a:pPr algn="just">
              <a:buFont typeface="Arial" pitchFamily="34" charset="0"/>
              <a:buChar char="•"/>
            </a:pPr>
            <a:r>
              <a:rPr lang="en-US" dirty="0" smtClean="0">
                <a:latin typeface="Andalus" pitchFamily="18" charset="-78"/>
                <a:cs typeface="Andalus" pitchFamily="18" charset="-78"/>
              </a:rPr>
              <a:t> Manusia </a:t>
            </a:r>
            <a:r>
              <a:rPr lang="en-US" dirty="0">
                <a:latin typeface="Andalus" pitchFamily="18" charset="-78"/>
                <a:cs typeface="Andalus" pitchFamily="18" charset="-78"/>
              </a:rPr>
              <a:t>memilih bagaimana caranya merespon terhadap perangsang internal maupun perangsang eksternal</a:t>
            </a:r>
            <a:r>
              <a:rPr lang="en-US" dirty="0" smtClean="0">
                <a:latin typeface="Andalus" pitchFamily="18" charset="-78"/>
                <a:cs typeface="Andalus" pitchFamily="18" charset="-78"/>
              </a:rPr>
              <a:t>.</a:t>
            </a:r>
          </a:p>
          <a:p>
            <a:pPr algn="just">
              <a:buFont typeface="Arial" pitchFamily="34" charset="0"/>
              <a:buChar char="•"/>
            </a:pPr>
            <a:r>
              <a:rPr lang="en-US" dirty="0">
                <a:latin typeface="Andalus" pitchFamily="18" charset="-78"/>
                <a:cs typeface="Andalus" pitchFamily="18" charset="-78"/>
              </a:rPr>
              <a:t> Manusia mempunyai potensi untuk sepenuh – penuhnya menyadari sensasinya(rasa badannya), pikirannya, emosinya, dan persepsinya</a:t>
            </a:r>
            <a:r>
              <a:rPr lang="en-US" dirty="0" smtClean="0">
                <a:latin typeface="Andalus" pitchFamily="18" charset="-78"/>
                <a:cs typeface="Andalus" pitchFamily="18" charset="-78"/>
              </a:rPr>
              <a:t>.</a:t>
            </a:r>
          </a:p>
          <a:p>
            <a:pPr algn="just">
              <a:buFont typeface="Arial" pitchFamily="34" charset="0"/>
              <a:buChar char="•"/>
            </a:pPr>
            <a:r>
              <a:rPr lang="en-US" dirty="0">
                <a:latin typeface="Andalus" pitchFamily="18" charset="-78"/>
                <a:cs typeface="Andalus" pitchFamily="18" charset="-78"/>
              </a:rPr>
              <a:t> Manusia dapat membuat pilihan – pilihan karena manusia menyadari sensasinya, pikirannya dan </a:t>
            </a:r>
            <a:r>
              <a:rPr lang="en-US" dirty="0" smtClean="0">
                <a:latin typeface="Andalus" pitchFamily="18" charset="-78"/>
                <a:cs typeface="Andalus" pitchFamily="18" charset="-78"/>
              </a:rPr>
              <a:t>emosinya, dan manusia </a:t>
            </a:r>
            <a:r>
              <a:rPr lang="en-US" dirty="0">
                <a:latin typeface="Andalus" pitchFamily="18" charset="-78"/>
                <a:cs typeface="Andalus" pitchFamily="18" charset="-78"/>
              </a:rPr>
              <a:t>yang berbahagia adalah yang menyadari ketiga hal ini</a:t>
            </a:r>
            <a:r>
              <a:rPr lang="en-US" dirty="0" smtClean="0">
                <a:latin typeface="Andalus" pitchFamily="18" charset="-78"/>
                <a:cs typeface="Andalus" pitchFamily="18" charset="-78"/>
              </a:rPr>
              <a:t>.</a:t>
            </a:r>
          </a:p>
          <a:p>
            <a:pPr lvl="0" algn="just">
              <a:buFont typeface="Arial" pitchFamily="34" charset="0"/>
              <a:buChar char="•"/>
            </a:pPr>
            <a:r>
              <a:rPr lang="en-US" dirty="0" smtClean="0">
                <a:latin typeface="Andalus" pitchFamily="18" charset="-78"/>
                <a:cs typeface="Andalus" pitchFamily="18" charset="-78"/>
              </a:rPr>
              <a:t> Manusia </a:t>
            </a:r>
            <a:r>
              <a:rPr lang="en-US" dirty="0">
                <a:latin typeface="Andalus" pitchFamily="18" charset="-78"/>
                <a:cs typeface="Andalus" pitchFamily="18" charset="-78"/>
              </a:rPr>
              <a:t>mempunyai kemampuan untuk mengurus dirinya sendiri secara </a:t>
            </a:r>
            <a:r>
              <a:rPr lang="en-US" dirty="0" smtClean="0">
                <a:latin typeface="Andalus" pitchFamily="18" charset="-78"/>
                <a:cs typeface="Andalus" pitchFamily="18" charset="-78"/>
              </a:rPr>
              <a:t>efektif.</a:t>
            </a:r>
          </a:p>
          <a:p>
            <a:pPr lvl="0" algn="just">
              <a:buFont typeface="Arial" pitchFamily="34" charset="0"/>
              <a:buChar char="•"/>
            </a:pPr>
            <a:r>
              <a:rPr lang="en-US" dirty="0" smtClean="0">
                <a:latin typeface="Andalus" pitchFamily="18" charset="-78"/>
                <a:cs typeface="Andalus" pitchFamily="18" charset="-78"/>
              </a:rPr>
              <a:t> Manusia </a:t>
            </a:r>
            <a:r>
              <a:rPr lang="en-US" dirty="0">
                <a:latin typeface="Andalus" pitchFamily="18" charset="-78"/>
                <a:cs typeface="Andalus" pitchFamily="18" charset="-78"/>
              </a:rPr>
              <a:t>tidak dapat mengalami masa lalunya atau masa depannya, manusia hanya dapat melalui masa sekarangnya, dan masa sekarang selalu tidak akan pernah </a:t>
            </a:r>
            <a:r>
              <a:rPr lang="en-US" dirty="0" smtClean="0">
                <a:latin typeface="Andalus" pitchFamily="18" charset="-78"/>
                <a:cs typeface="Andalus" pitchFamily="18" charset="-78"/>
              </a:rPr>
              <a:t>terulang.</a:t>
            </a:r>
          </a:p>
          <a:p>
            <a:pPr lvl="0" algn="just">
              <a:buFont typeface="Arial" pitchFamily="34" charset="0"/>
              <a:buChar char="•"/>
            </a:pPr>
            <a:r>
              <a:rPr lang="en-US" dirty="0" smtClean="0">
                <a:latin typeface="Andalus" pitchFamily="18" charset="-78"/>
                <a:cs typeface="Andalus" pitchFamily="18" charset="-78"/>
              </a:rPr>
              <a:t> Manusia </a:t>
            </a:r>
            <a:r>
              <a:rPr lang="en-US" dirty="0">
                <a:latin typeface="Andalus" pitchFamily="18" charset="-78"/>
                <a:cs typeface="Andalus" pitchFamily="18" charset="-78"/>
              </a:rPr>
              <a:t>pada dasarnya dikatakan bagus, ya juga tidak bagus, dikatakan jelek ya juga tidak jelek, dengan demikian jangan menghebat – hebatkan manusia dan jangan pula menjelek – jelekkan manusia itu</a:t>
            </a:r>
            <a:r>
              <a:rPr lang="id-ID" dirty="0" smtClean="0">
                <a:latin typeface="Andalus" pitchFamily="18" charset="-78"/>
                <a:cs typeface="Andalus" pitchFamily="18" charset="-78"/>
              </a:rPr>
              <a:t>.</a:t>
            </a:r>
            <a:endParaRPr lang="en-US" dirty="0">
              <a:latin typeface="Andalus" pitchFamily="18" charset="-78"/>
              <a:cs typeface="Andalus" pitchFamily="18" charset="-7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0" name="Title 1"/>
          <p:cNvSpPr>
            <a:spLocks noGrp="1"/>
          </p:cNvSpPr>
          <p:nvPr>
            <p:ph type="title"/>
          </p:nvPr>
        </p:nvSpPr>
        <p:spPr>
          <a:xfrm>
            <a:off x="457200" y="320040"/>
            <a:ext cx="7239000" cy="680068"/>
          </a:xfrm>
        </p:spPr>
        <p:txBody>
          <a:bodyPr/>
          <a:lstStyle/>
          <a:p>
            <a:r>
              <a:rPr lang="en-US" dirty="0" smtClean="0"/>
              <a:t>Tingkah Laku</a:t>
            </a:r>
            <a:r>
              <a:rPr lang="id-ID" dirty="0" smtClean="0"/>
              <a:t> Yang</a:t>
            </a:r>
            <a:r>
              <a:rPr lang="en-US" dirty="0" smtClean="0"/>
              <a:t> Salah</a:t>
            </a:r>
            <a:endParaRPr lang="en-US" dirty="0"/>
          </a:p>
        </p:txBody>
      </p:sp>
      <p:sp>
        <p:nvSpPr>
          <p:cNvPr id="1048631" name="TextBox 3"/>
          <p:cNvSpPr txBox="1"/>
          <p:nvPr/>
        </p:nvSpPr>
        <p:spPr>
          <a:xfrm>
            <a:off x="428596" y="1857364"/>
            <a:ext cx="184731" cy="369332"/>
          </a:xfrm>
          <a:prstGeom prst="rect">
            <a:avLst/>
          </a:prstGeom>
          <a:noFill/>
        </p:spPr>
        <p:txBody>
          <a:bodyPr wrap="none" rtlCol="0">
            <a:spAutoFit/>
          </a:bodyPr>
          <a:lstStyle/>
          <a:p>
            <a:endParaRPr lang="en-US" dirty="0"/>
          </a:p>
        </p:txBody>
      </p:sp>
      <p:sp>
        <p:nvSpPr>
          <p:cNvPr id="1048632" name="Google Shape;2106;p66"/>
          <p:cNvSpPr/>
          <p:nvPr/>
        </p:nvSpPr>
        <p:spPr>
          <a:xfrm>
            <a:off x="142845" y="1566887"/>
            <a:ext cx="3786214" cy="4362443"/>
          </a:xfrm>
          <a:custGeom>
            <a:avLst/>
            <a:gdLst/>
            <a:ahLst/>
            <a:cxnLst/>
            <a:rect l="l" t="t" r="r" b="b"/>
            <a:pathLst>
              <a:path w="12183" h="3881" extrusionOk="0">
                <a:moveTo>
                  <a:pt x="1140" y="0"/>
                </a:moveTo>
                <a:cubicBezTo>
                  <a:pt x="513" y="0"/>
                  <a:pt x="1" y="512"/>
                  <a:pt x="1" y="1147"/>
                </a:cubicBezTo>
                <a:lnTo>
                  <a:pt x="1" y="2734"/>
                </a:lnTo>
                <a:cubicBezTo>
                  <a:pt x="1" y="3368"/>
                  <a:pt x="513" y="3880"/>
                  <a:pt x="1140" y="3880"/>
                </a:cubicBezTo>
                <a:lnTo>
                  <a:pt x="11035" y="3880"/>
                </a:lnTo>
                <a:cubicBezTo>
                  <a:pt x="11670" y="3880"/>
                  <a:pt x="12182" y="3368"/>
                  <a:pt x="12182" y="2734"/>
                </a:cubicBezTo>
                <a:lnTo>
                  <a:pt x="12182" y="1147"/>
                </a:lnTo>
                <a:cubicBezTo>
                  <a:pt x="12182" y="512"/>
                  <a:pt x="11670" y="0"/>
                  <a:pt x="11035" y="0"/>
                </a:cubicBezTo>
                <a:close/>
              </a:path>
            </a:pathLst>
          </a:custGeom>
          <a:gradFill flip="none" rotWithShape="1">
            <a:gsLst>
              <a:gs pos="0">
                <a:schemeClr val="tx2">
                  <a:lumMod val="60000"/>
                  <a:lumOff val="40000"/>
                  <a:shade val="30000"/>
                  <a:satMod val="115000"/>
                </a:schemeClr>
              </a:gs>
              <a:gs pos="50000">
                <a:schemeClr val="tx2">
                  <a:lumMod val="60000"/>
                  <a:lumOff val="40000"/>
                  <a:shade val="67500"/>
                  <a:satMod val="115000"/>
                </a:schemeClr>
              </a:gs>
              <a:gs pos="100000">
                <a:schemeClr val="tx2">
                  <a:lumMod val="60000"/>
                  <a:lumOff val="40000"/>
                  <a:shade val="100000"/>
                  <a:satMod val="115000"/>
                </a:schemeClr>
              </a:gs>
            </a:gsLst>
            <a:path path="circle">
              <a:fillToRect l="100000" t="100000"/>
            </a:path>
            <a:tileRect r="-100000" b="-100000"/>
          </a:gradFill>
          <a:ln>
            <a:noFill/>
          </a:ln>
        </p:spPr>
        <p:txBody>
          <a:bodyPr spcFirstLastPara="1" wrap="square" lIns="91425" tIns="91425" rIns="91425" bIns="91425" anchor="ctr" anchorCtr="0">
            <a:noAutofit/>
          </a:bodyPr>
          <a:lstStyle/>
          <a:p>
            <a:endParaRPr lang="en-US" sz="2000" dirty="0" smtClean="0">
              <a:latin typeface="Andalus" pitchFamily="18" charset="-78"/>
              <a:cs typeface="Andalus" pitchFamily="18" charset="-78"/>
            </a:endParaRPr>
          </a:p>
          <a:p>
            <a:r>
              <a:rPr lang="en-US" sz="2000" dirty="0" smtClean="0">
                <a:latin typeface="Andalus" pitchFamily="18" charset="-78"/>
                <a:cs typeface="Andalus" pitchFamily="18" charset="-78"/>
              </a:rPr>
              <a:t>Ciri – ciri tingkah laku bermasalah pada individu meliputi:</a:t>
            </a:r>
          </a:p>
          <a:p>
            <a:pPr>
              <a:buFont typeface="Wingdings" pitchFamily="2" charset="2"/>
              <a:buChar char="v"/>
            </a:pPr>
            <a:r>
              <a:rPr lang="en-US" sz="2000" dirty="0" smtClean="0">
                <a:latin typeface="Andalus" pitchFamily="18" charset="-78"/>
                <a:cs typeface="Andalus" pitchFamily="18" charset="-78"/>
              </a:rPr>
              <a:t> Terjadi pertentangan antara keberadaan social dan biologis</a:t>
            </a:r>
            <a:r>
              <a:rPr lang="id-ID" sz="2000" dirty="0" smtClean="0">
                <a:latin typeface="Andalus" pitchFamily="18" charset="-78"/>
                <a:cs typeface="Andalus" pitchFamily="18" charset="-78"/>
              </a:rPr>
              <a:t>.</a:t>
            </a:r>
            <a:endParaRPr lang="en-US" sz="2000" dirty="0" smtClean="0">
              <a:latin typeface="Andalus" pitchFamily="18" charset="-78"/>
              <a:cs typeface="Andalus" pitchFamily="18" charset="-78"/>
            </a:endParaRPr>
          </a:p>
          <a:p>
            <a:pPr>
              <a:buFont typeface="Wingdings" pitchFamily="2" charset="2"/>
              <a:buChar char="v"/>
            </a:pPr>
            <a:r>
              <a:rPr lang="en-US" sz="2000" dirty="0" smtClean="0">
                <a:latin typeface="Andalus" pitchFamily="18" charset="-78"/>
                <a:cs typeface="Andalus" pitchFamily="18" charset="-78"/>
              </a:rPr>
              <a:t> Individu mengintegrasikan pikiran, perasaan, dan tingkah lakunya</a:t>
            </a:r>
          </a:p>
          <a:p>
            <a:pPr>
              <a:buFont typeface="Wingdings" pitchFamily="2" charset="2"/>
              <a:buChar char="v"/>
            </a:pPr>
            <a:r>
              <a:rPr lang="en-US" sz="2000" dirty="0" smtClean="0">
                <a:latin typeface="Andalus" pitchFamily="18" charset="-78"/>
                <a:cs typeface="Andalus" pitchFamily="18" charset="-78"/>
              </a:rPr>
              <a:t> Mengalami gap/kesenjangan sekarang dan yang akandatang.</a:t>
            </a:r>
          </a:p>
          <a:p>
            <a:pPr>
              <a:buFont typeface="Wingdings" pitchFamily="2" charset="2"/>
              <a:buChar char="v"/>
            </a:pPr>
            <a:r>
              <a:rPr lang="en-US" sz="2000" dirty="0" smtClean="0">
                <a:latin typeface="Andalus" pitchFamily="18" charset="-78"/>
                <a:cs typeface="Andalus" pitchFamily="18" charset="-78"/>
              </a:rPr>
              <a:t> Melarikan diri dari kenyataan yang harus dihadapi</a:t>
            </a:r>
            <a:r>
              <a:rPr lang="id-ID" sz="2000" dirty="0" smtClean="0">
                <a:latin typeface="Andalus" pitchFamily="18" charset="-78"/>
                <a:cs typeface="Andalus" pitchFamily="18" charset="-78"/>
              </a:rPr>
              <a:t>.</a:t>
            </a:r>
            <a:endParaRPr lang="en-US" sz="2000" dirty="0" smtClean="0">
              <a:latin typeface="Andalus" pitchFamily="18" charset="-78"/>
              <a:cs typeface="Andalus" pitchFamily="18" charset="-78"/>
            </a:endParaRPr>
          </a:p>
          <a:p>
            <a:pPr marL="171450" lvl="0" indent="-171450"/>
            <a:endParaRPr lang="id-ID" sz="2000" dirty="0" smtClean="0">
              <a:latin typeface="Andalus" pitchFamily="18" charset="-78"/>
              <a:cs typeface="Andalus" pitchFamily="18" charset="-78"/>
            </a:endParaRPr>
          </a:p>
        </p:txBody>
      </p:sp>
      <p:sp>
        <p:nvSpPr>
          <p:cNvPr id="1048633" name="Google Shape;2106;p66"/>
          <p:cNvSpPr/>
          <p:nvPr/>
        </p:nvSpPr>
        <p:spPr>
          <a:xfrm>
            <a:off x="4071935" y="1703319"/>
            <a:ext cx="4000528" cy="4011697"/>
          </a:xfrm>
          <a:custGeom>
            <a:avLst/>
            <a:gdLst/>
            <a:ahLst/>
            <a:cxnLst/>
            <a:rect l="l" t="t" r="r" b="b"/>
            <a:pathLst>
              <a:path w="12183" h="3881" extrusionOk="0">
                <a:moveTo>
                  <a:pt x="1140" y="0"/>
                </a:moveTo>
                <a:cubicBezTo>
                  <a:pt x="513" y="0"/>
                  <a:pt x="1" y="512"/>
                  <a:pt x="1" y="1147"/>
                </a:cubicBezTo>
                <a:lnTo>
                  <a:pt x="1" y="2734"/>
                </a:lnTo>
                <a:cubicBezTo>
                  <a:pt x="1" y="3368"/>
                  <a:pt x="513" y="3880"/>
                  <a:pt x="1140" y="3880"/>
                </a:cubicBezTo>
                <a:lnTo>
                  <a:pt x="11035" y="3880"/>
                </a:lnTo>
                <a:cubicBezTo>
                  <a:pt x="11670" y="3880"/>
                  <a:pt x="12182" y="3368"/>
                  <a:pt x="12182" y="2734"/>
                </a:cubicBezTo>
                <a:lnTo>
                  <a:pt x="12182" y="1147"/>
                </a:lnTo>
                <a:cubicBezTo>
                  <a:pt x="12182" y="512"/>
                  <a:pt x="11670" y="0"/>
                  <a:pt x="11035" y="0"/>
                </a:cubicBezTo>
                <a:close/>
              </a:path>
            </a:pathLst>
          </a:custGeom>
          <a:solidFill>
            <a:schemeClr val="tx2">
              <a:lumMod val="60000"/>
              <a:lumOff val="40000"/>
            </a:schemeClr>
          </a:solidFill>
          <a:ln>
            <a:noFill/>
          </a:ln>
        </p:spPr>
        <p:txBody>
          <a:bodyPr spcFirstLastPara="1" wrap="square" lIns="91425" tIns="91425" rIns="91425" bIns="91425" anchor="ctr" anchorCtr="0">
            <a:noAutofit/>
          </a:bodyPr>
          <a:lstStyle/>
          <a:p>
            <a:r>
              <a:rPr lang="en-US" sz="2000" dirty="0" smtClean="0">
                <a:latin typeface="Andalus" pitchFamily="18" charset="-78"/>
                <a:cs typeface="Andalus" pitchFamily="18" charset="-78"/>
              </a:rPr>
              <a:t>Spectrum tingkah laku bermasalah pada individu meliputi</a:t>
            </a:r>
            <a:r>
              <a:rPr lang="id-ID" sz="2000" dirty="0" smtClean="0">
                <a:latin typeface="Andalus" pitchFamily="18" charset="-78"/>
                <a:cs typeface="Andalus" pitchFamily="18" charset="-78"/>
              </a:rPr>
              <a:t>:</a:t>
            </a:r>
            <a:endParaRPr lang="en-US" sz="2000" dirty="0" smtClean="0">
              <a:latin typeface="Andalus" pitchFamily="18" charset="-78"/>
              <a:cs typeface="Andalus" pitchFamily="18" charset="-78"/>
            </a:endParaRPr>
          </a:p>
          <a:p>
            <a:pPr lvl="0">
              <a:buFont typeface="Wingdings" pitchFamily="2" charset="2"/>
              <a:buChar char="Ø"/>
            </a:pPr>
            <a:r>
              <a:rPr lang="en-US" sz="2000" dirty="0" smtClean="0">
                <a:latin typeface="Andalus" pitchFamily="18" charset="-78"/>
                <a:cs typeface="Andalus" pitchFamily="18" charset="-78"/>
              </a:rPr>
              <a:t> Kepribadian kaku</a:t>
            </a:r>
            <a:r>
              <a:rPr lang="id-ID" sz="2000" dirty="0" smtClean="0">
                <a:latin typeface="Andalus" pitchFamily="18" charset="-78"/>
                <a:cs typeface="Andalus" pitchFamily="18" charset="-78"/>
              </a:rPr>
              <a:t>.</a:t>
            </a:r>
            <a:endParaRPr lang="en-US" sz="2000" dirty="0" smtClean="0">
              <a:latin typeface="Andalus" pitchFamily="18" charset="-78"/>
              <a:cs typeface="Andalus" pitchFamily="18" charset="-78"/>
            </a:endParaRPr>
          </a:p>
          <a:p>
            <a:pPr lvl="0">
              <a:buFont typeface="Wingdings" pitchFamily="2" charset="2"/>
              <a:buChar char="Ø"/>
            </a:pPr>
            <a:r>
              <a:rPr lang="en-US" sz="2000" dirty="0" smtClean="0">
                <a:latin typeface="Andalus" pitchFamily="18" charset="-78"/>
                <a:cs typeface="Andalus" pitchFamily="18" charset="-78"/>
              </a:rPr>
              <a:t> Tidak mau bebas bertanggung jawab, ingin tetap tergantung</a:t>
            </a:r>
            <a:r>
              <a:rPr lang="id-ID" sz="2000" dirty="0" smtClean="0">
                <a:latin typeface="Andalus" pitchFamily="18" charset="-78"/>
                <a:cs typeface="Andalus" pitchFamily="18" charset="-78"/>
              </a:rPr>
              <a:t>.</a:t>
            </a:r>
            <a:endParaRPr lang="en-US" sz="2000" dirty="0" smtClean="0">
              <a:latin typeface="Andalus" pitchFamily="18" charset="-78"/>
              <a:cs typeface="Andalus" pitchFamily="18" charset="-78"/>
            </a:endParaRPr>
          </a:p>
          <a:p>
            <a:pPr lvl="0">
              <a:buFont typeface="Wingdings" pitchFamily="2" charset="2"/>
              <a:buChar char="Ø"/>
            </a:pPr>
            <a:r>
              <a:rPr lang="en-US" sz="2000" dirty="0" smtClean="0">
                <a:latin typeface="Andalus" pitchFamily="18" charset="-78"/>
                <a:cs typeface="Andalus" pitchFamily="18" charset="-78"/>
              </a:rPr>
              <a:t> Menolak berhubungan dengan lingkungan</a:t>
            </a:r>
            <a:r>
              <a:rPr lang="id-ID" sz="2000" dirty="0" smtClean="0">
                <a:latin typeface="Andalus" pitchFamily="18" charset="-78"/>
                <a:cs typeface="Andalus" pitchFamily="18" charset="-78"/>
              </a:rPr>
              <a:t>.</a:t>
            </a:r>
            <a:endParaRPr lang="en-US" sz="2000" dirty="0" smtClean="0">
              <a:latin typeface="Andalus" pitchFamily="18" charset="-78"/>
              <a:cs typeface="Andalus" pitchFamily="18" charset="-78"/>
            </a:endParaRPr>
          </a:p>
          <a:p>
            <a:pPr lvl="0">
              <a:buFont typeface="Wingdings" pitchFamily="2" charset="2"/>
              <a:buChar char="Ø"/>
            </a:pPr>
            <a:r>
              <a:rPr lang="en-US" sz="2000" dirty="0" smtClean="0">
                <a:latin typeface="Andalus" pitchFamily="18" charset="-78"/>
                <a:cs typeface="Andalus" pitchFamily="18" charset="-78"/>
              </a:rPr>
              <a:t> Memelihara unfinished business</a:t>
            </a:r>
            <a:r>
              <a:rPr lang="id-ID" sz="2000" dirty="0" smtClean="0">
                <a:latin typeface="Andalus" pitchFamily="18" charset="-78"/>
                <a:cs typeface="Andalus" pitchFamily="18" charset="-78"/>
              </a:rPr>
              <a:t>.</a:t>
            </a:r>
            <a:endParaRPr lang="en-US" sz="2000" dirty="0" smtClean="0">
              <a:latin typeface="Andalus" pitchFamily="18" charset="-78"/>
              <a:cs typeface="Andalus" pitchFamily="18" charset="-78"/>
            </a:endParaRPr>
          </a:p>
          <a:p>
            <a:pPr lvl="0">
              <a:buFont typeface="Wingdings" pitchFamily="2" charset="2"/>
              <a:buChar char="Ø"/>
            </a:pPr>
            <a:r>
              <a:rPr lang="en-US" sz="2000" dirty="0" smtClean="0">
                <a:latin typeface="Andalus" pitchFamily="18" charset="-78"/>
                <a:cs typeface="Andalus" pitchFamily="18" charset="-78"/>
              </a:rPr>
              <a:t> Menolak kebutuhan diri sendiri</a:t>
            </a:r>
            <a:r>
              <a:rPr lang="id-ID" sz="2000" dirty="0" smtClean="0">
                <a:latin typeface="Andalus" pitchFamily="18" charset="-78"/>
                <a:cs typeface="Andalus" pitchFamily="18" charset="-78"/>
              </a:rPr>
              <a:t>.</a:t>
            </a:r>
            <a:endParaRPr lang="en-US" sz="2000" dirty="0" smtClean="0">
              <a:latin typeface="Andalus" pitchFamily="18" charset="-78"/>
              <a:cs typeface="Andalus" pitchFamily="18" charset="-78"/>
            </a:endParaRPr>
          </a:p>
          <a:p>
            <a:pPr lvl="0">
              <a:buFont typeface="Wingdings" pitchFamily="2" charset="2"/>
              <a:buChar char="Ø"/>
            </a:pPr>
            <a:r>
              <a:rPr lang="en-US" sz="2000" dirty="0" smtClean="0">
                <a:latin typeface="Andalus" pitchFamily="18" charset="-78"/>
                <a:cs typeface="Andalus" pitchFamily="18" charset="-78"/>
              </a:rPr>
              <a:t> Melihat diri sendiri dalam kontinum hitam putih.</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4" name="Title 1"/>
          <p:cNvSpPr>
            <a:spLocks noGrp="1"/>
          </p:cNvSpPr>
          <p:nvPr>
            <p:ph type="title"/>
          </p:nvPr>
        </p:nvSpPr>
        <p:spPr>
          <a:xfrm>
            <a:off x="457200" y="320040"/>
            <a:ext cx="7239000" cy="751506"/>
          </a:xfrm>
        </p:spPr>
        <p:txBody>
          <a:bodyPr/>
          <a:lstStyle/>
          <a:p>
            <a:pPr algn="ctr"/>
            <a:r>
              <a:rPr lang="en-US" dirty="0" smtClean="0"/>
              <a:t>kesimpulan</a:t>
            </a:r>
            <a:endParaRPr lang="en-US" dirty="0"/>
          </a:p>
        </p:txBody>
      </p:sp>
      <p:sp>
        <p:nvSpPr>
          <p:cNvPr id="1048635" name="Content Placeholder 2"/>
          <p:cNvSpPr>
            <a:spLocks noGrp="1"/>
          </p:cNvSpPr>
          <p:nvPr>
            <p:ph idx="1"/>
          </p:nvPr>
        </p:nvSpPr>
        <p:spPr>
          <a:xfrm>
            <a:off x="457200" y="1500174"/>
            <a:ext cx="7239000" cy="4846320"/>
          </a:xfrm>
        </p:spPr>
        <p:txBody>
          <a:bodyPr>
            <a:noAutofit/>
          </a:bodyPr>
          <a:lstStyle/>
          <a:p>
            <a:pPr algn="ctr">
              <a:buNone/>
            </a:pPr>
            <a:r>
              <a:rPr lang="en-US" sz="2000" dirty="0" smtClean="0">
                <a:latin typeface="Andalus" pitchFamily="18" charset="-78"/>
                <a:cs typeface="Andalus" pitchFamily="18" charset="-78"/>
              </a:rPr>
              <a:t>Pandangan Gestalt adalah bahwa individu memiliki kesanggupan memikul tanggung jawab pribadi dan hidup sepenuhnya sebagai pribadi dan hidup sepenuhnya sebagai pribadi yang terpadu. Disebabkan oleh masalah–masalah tertentu dalam perkembangannya, individu membentuk berbagai cara menghindari masalah dan karenanya, menemui jalan buntu dalam pertumbuhan pribadinya. Terapi menyajikan intervensi dan tantangan yang diperlukan, yang bisa membantu individu memperoleh pengetahuan dan kesadaran sambil melangkah menuju pemandu dan petumbuhan. Dengan mengakui dan mengalami penghambat – penghambat itu akan meningkat sehingga dia kemudian bisa mengumpulkan kekuatan guna mencapai keberadaan yang lebih otentik dan vital.</a:t>
            </a:r>
          </a:p>
          <a:p>
            <a:pPr algn="ctr">
              <a:buNone/>
            </a:pPr>
            <a:r>
              <a:rPr lang="en-US" sz="2000" dirty="0" smtClean="0">
                <a:latin typeface="Andalus" pitchFamily="18" charset="-78"/>
                <a:cs typeface="Andalus" pitchFamily="18" charset="-78"/>
              </a:rPr>
              <a:t>	Pendekatan konseling ini berpandangan bahwa manusia dalam kehidupannya selalu aktif sebagai suatu keseluruhan.</a:t>
            </a:r>
            <a:endParaRPr lang="en-US" sz="2000" dirty="0">
              <a:latin typeface="Andalus" pitchFamily="18" charset="-78"/>
              <a:cs typeface="Andalus" pitchFamily="18" charset="-78"/>
            </a:endParaRPr>
          </a:p>
        </p:txBody>
      </p:sp>
      <p:sp>
        <p:nvSpPr>
          <p:cNvPr id="1048636" name="Google Shape;230;p29"/>
          <p:cNvSpPr/>
          <p:nvPr/>
        </p:nvSpPr>
        <p:spPr>
          <a:xfrm rot="4252246" flipH="1">
            <a:off x="538675" y="-330484"/>
            <a:ext cx="1316756" cy="2833509"/>
          </a:xfrm>
          <a:custGeom>
            <a:avLst/>
            <a:gdLst/>
            <a:ahLst/>
            <a:cxnLst/>
            <a:rect l="l" t="t" r="r" b="b"/>
            <a:pathLst>
              <a:path w="38958" h="90331" extrusionOk="0">
                <a:moveTo>
                  <a:pt x="36629" y="1550"/>
                </a:moveTo>
                <a:cubicBezTo>
                  <a:pt x="36579" y="1678"/>
                  <a:pt x="36523" y="1801"/>
                  <a:pt x="36467" y="1915"/>
                </a:cubicBezTo>
                <a:lnTo>
                  <a:pt x="36467" y="1915"/>
                </a:lnTo>
                <a:cubicBezTo>
                  <a:pt x="36530" y="1795"/>
                  <a:pt x="36585" y="1673"/>
                  <a:pt x="36629" y="1550"/>
                </a:cubicBezTo>
                <a:close/>
                <a:moveTo>
                  <a:pt x="38472" y="1828"/>
                </a:moveTo>
                <a:cubicBezTo>
                  <a:pt x="38750" y="1828"/>
                  <a:pt x="38957" y="2036"/>
                  <a:pt x="38750" y="2244"/>
                </a:cubicBezTo>
                <a:cubicBezTo>
                  <a:pt x="38334" y="2660"/>
                  <a:pt x="37710" y="2938"/>
                  <a:pt x="37086" y="3076"/>
                </a:cubicBezTo>
                <a:cubicBezTo>
                  <a:pt x="37294" y="2938"/>
                  <a:pt x="37432" y="2799"/>
                  <a:pt x="37502" y="2591"/>
                </a:cubicBezTo>
                <a:cubicBezTo>
                  <a:pt x="37502" y="2522"/>
                  <a:pt x="37432" y="2522"/>
                  <a:pt x="37432" y="2522"/>
                </a:cubicBezTo>
                <a:lnTo>
                  <a:pt x="36809" y="2868"/>
                </a:lnTo>
                <a:cubicBezTo>
                  <a:pt x="37017" y="2660"/>
                  <a:pt x="37294" y="2452"/>
                  <a:pt x="37571" y="2314"/>
                </a:cubicBezTo>
                <a:lnTo>
                  <a:pt x="37571" y="2244"/>
                </a:lnTo>
                <a:cubicBezTo>
                  <a:pt x="37779" y="2036"/>
                  <a:pt x="38126" y="1898"/>
                  <a:pt x="38472" y="1828"/>
                </a:cubicBezTo>
                <a:close/>
                <a:moveTo>
                  <a:pt x="36508" y="5014"/>
                </a:moveTo>
                <a:cubicBezTo>
                  <a:pt x="36797" y="5014"/>
                  <a:pt x="37095" y="5091"/>
                  <a:pt x="37363" y="5225"/>
                </a:cubicBezTo>
                <a:cubicBezTo>
                  <a:pt x="37571" y="5294"/>
                  <a:pt x="37848" y="5502"/>
                  <a:pt x="37640" y="5780"/>
                </a:cubicBezTo>
                <a:cubicBezTo>
                  <a:pt x="37225" y="6057"/>
                  <a:pt x="36670" y="6196"/>
                  <a:pt x="36115" y="6196"/>
                </a:cubicBezTo>
                <a:cubicBezTo>
                  <a:pt x="35838" y="6196"/>
                  <a:pt x="35561" y="6196"/>
                  <a:pt x="35353" y="6126"/>
                </a:cubicBezTo>
                <a:lnTo>
                  <a:pt x="35561" y="5918"/>
                </a:lnTo>
                <a:cubicBezTo>
                  <a:pt x="35684" y="5857"/>
                  <a:pt x="35588" y="5630"/>
                  <a:pt x="35419" y="5630"/>
                </a:cubicBezTo>
                <a:cubicBezTo>
                  <a:pt x="35398" y="5630"/>
                  <a:pt x="35376" y="5633"/>
                  <a:pt x="35353" y="5641"/>
                </a:cubicBezTo>
                <a:cubicBezTo>
                  <a:pt x="35076" y="5780"/>
                  <a:pt x="34729" y="5849"/>
                  <a:pt x="34382" y="5988"/>
                </a:cubicBezTo>
                <a:lnTo>
                  <a:pt x="34452" y="5849"/>
                </a:lnTo>
                <a:cubicBezTo>
                  <a:pt x="34937" y="5502"/>
                  <a:pt x="35492" y="5225"/>
                  <a:pt x="36046" y="5086"/>
                </a:cubicBezTo>
                <a:cubicBezTo>
                  <a:pt x="36193" y="5037"/>
                  <a:pt x="36349" y="5014"/>
                  <a:pt x="36508" y="5014"/>
                </a:cubicBezTo>
                <a:close/>
                <a:moveTo>
                  <a:pt x="33183" y="2721"/>
                </a:moveTo>
                <a:cubicBezTo>
                  <a:pt x="33296" y="2721"/>
                  <a:pt x="33403" y="2820"/>
                  <a:pt x="33481" y="3076"/>
                </a:cubicBezTo>
                <a:cubicBezTo>
                  <a:pt x="33551" y="3423"/>
                  <a:pt x="33551" y="3839"/>
                  <a:pt x="33551" y="4255"/>
                </a:cubicBezTo>
                <a:cubicBezTo>
                  <a:pt x="33551" y="4948"/>
                  <a:pt x="33412" y="5641"/>
                  <a:pt x="33204" y="6265"/>
                </a:cubicBezTo>
                <a:cubicBezTo>
                  <a:pt x="33204" y="5988"/>
                  <a:pt x="33135" y="5641"/>
                  <a:pt x="33135" y="5364"/>
                </a:cubicBezTo>
                <a:cubicBezTo>
                  <a:pt x="33135" y="5294"/>
                  <a:pt x="33083" y="5260"/>
                  <a:pt x="33031" y="5260"/>
                </a:cubicBezTo>
                <a:cubicBezTo>
                  <a:pt x="32979" y="5260"/>
                  <a:pt x="32927" y="5294"/>
                  <a:pt x="32927" y="5364"/>
                </a:cubicBezTo>
                <a:lnTo>
                  <a:pt x="32927" y="5918"/>
                </a:lnTo>
                <a:cubicBezTo>
                  <a:pt x="32719" y="5156"/>
                  <a:pt x="32580" y="4463"/>
                  <a:pt x="32580" y="3700"/>
                </a:cubicBezTo>
                <a:cubicBezTo>
                  <a:pt x="32580" y="3353"/>
                  <a:pt x="32900" y="2721"/>
                  <a:pt x="33183" y="2721"/>
                </a:cubicBezTo>
                <a:close/>
                <a:moveTo>
                  <a:pt x="30560" y="4206"/>
                </a:moveTo>
                <a:cubicBezTo>
                  <a:pt x="31029" y="4206"/>
                  <a:pt x="31263" y="6212"/>
                  <a:pt x="31263" y="6403"/>
                </a:cubicBezTo>
                <a:cubicBezTo>
                  <a:pt x="31402" y="7235"/>
                  <a:pt x="31402" y="8067"/>
                  <a:pt x="31263" y="8899"/>
                </a:cubicBezTo>
                <a:lnTo>
                  <a:pt x="31263" y="8830"/>
                </a:lnTo>
                <a:cubicBezTo>
                  <a:pt x="31263" y="8691"/>
                  <a:pt x="31194" y="8552"/>
                  <a:pt x="31194" y="8344"/>
                </a:cubicBezTo>
                <a:cubicBezTo>
                  <a:pt x="31125" y="7998"/>
                  <a:pt x="31055" y="7651"/>
                  <a:pt x="30917" y="7374"/>
                </a:cubicBezTo>
                <a:cubicBezTo>
                  <a:pt x="30917" y="7305"/>
                  <a:pt x="30865" y="7270"/>
                  <a:pt x="30813" y="7270"/>
                </a:cubicBezTo>
                <a:cubicBezTo>
                  <a:pt x="30761" y="7270"/>
                  <a:pt x="30709" y="7305"/>
                  <a:pt x="30709" y="7374"/>
                </a:cubicBezTo>
                <a:cubicBezTo>
                  <a:pt x="30709" y="7582"/>
                  <a:pt x="30709" y="7859"/>
                  <a:pt x="30778" y="8067"/>
                </a:cubicBezTo>
                <a:cubicBezTo>
                  <a:pt x="30778" y="8136"/>
                  <a:pt x="30778" y="8206"/>
                  <a:pt x="30778" y="8275"/>
                </a:cubicBezTo>
                <a:cubicBezTo>
                  <a:pt x="30778" y="8457"/>
                  <a:pt x="30831" y="8586"/>
                  <a:pt x="30891" y="8708"/>
                </a:cubicBezTo>
                <a:lnTo>
                  <a:pt x="30891" y="8708"/>
                </a:lnTo>
                <a:cubicBezTo>
                  <a:pt x="30626" y="8171"/>
                  <a:pt x="30427" y="7634"/>
                  <a:pt x="30293" y="7097"/>
                </a:cubicBezTo>
                <a:cubicBezTo>
                  <a:pt x="30085" y="6334"/>
                  <a:pt x="29600" y="4878"/>
                  <a:pt x="30431" y="4255"/>
                </a:cubicBezTo>
                <a:cubicBezTo>
                  <a:pt x="30476" y="4221"/>
                  <a:pt x="30519" y="4206"/>
                  <a:pt x="30560" y="4206"/>
                </a:cubicBezTo>
                <a:close/>
                <a:moveTo>
                  <a:pt x="35178" y="7835"/>
                </a:moveTo>
                <a:cubicBezTo>
                  <a:pt x="35519" y="7835"/>
                  <a:pt x="35857" y="7903"/>
                  <a:pt x="36185" y="8067"/>
                </a:cubicBezTo>
                <a:lnTo>
                  <a:pt x="36185" y="7998"/>
                </a:lnTo>
                <a:lnTo>
                  <a:pt x="36185" y="7998"/>
                </a:lnTo>
                <a:cubicBezTo>
                  <a:pt x="37502" y="8691"/>
                  <a:pt x="35145" y="9176"/>
                  <a:pt x="34660" y="9246"/>
                </a:cubicBezTo>
                <a:cubicBezTo>
                  <a:pt x="34244" y="9246"/>
                  <a:pt x="33828" y="9246"/>
                  <a:pt x="33412" y="9176"/>
                </a:cubicBezTo>
                <a:cubicBezTo>
                  <a:pt x="33620" y="9038"/>
                  <a:pt x="33551" y="8830"/>
                  <a:pt x="33343" y="8830"/>
                </a:cubicBezTo>
                <a:lnTo>
                  <a:pt x="32372" y="8830"/>
                </a:lnTo>
                <a:cubicBezTo>
                  <a:pt x="33241" y="8370"/>
                  <a:pt x="34222" y="7835"/>
                  <a:pt x="35178" y="7835"/>
                </a:cubicBezTo>
                <a:close/>
                <a:moveTo>
                  <a:pt x="28072" y="6955"/>
                </a:moveTo>
                <a:cubicBezTo>
                  <a:pt x="28095" y="6955"/>
                  <a:pt x="28119" y="6956"/>
                  <a:pt x="28144" y="6958"/>
                </a:cubicBezTo>
                <a:cubicBezTo>
                  <a:pt x="29184" y="7097"/>
                  <a:pt x="29184" y="9246"/>
                  <a:pt x="29184" y="9939"/>
                </a:cubicBezTo>
                <a:cubicBezTo>
                  <a:pt x="29253" y="10771"/>
                  <a:pt x="29114" y="11533"/>
                  <a:pt x="28976" y="12296"/>
                </a:cubicBezTo>
                <a:cubicBezTo>
                  <a:pt x="28976" y="11880"/>
                  <a:pt x="28906" y="11533"/>
                  <a:pt x="28698" y="11186"/>
                </a:cubicBezTo>
                <a:cubicBezTo>
                  <a:pt x="28698" y="11117"/>
                  <a:pt x="28629" y="11117"/>
                  <a:pt x="28560" y="11117"/>
                </a:cubicBezTo>
                <a:cubicBezTo>
                  <a:pt x="28560" y="11082"/>
                  <a:pt x="28525" y="11065"/>
                  <a:pt x="28482" y="11065"/>
                </a:cubicBezTo>
                <a:cubicBezTo>
                  <a:pt x="28438" y="11065"/>
                  <a:pt x="28386" y="11082"/>
                  <a:pt x="28352" y="11117"/>
                </a:cubicBezTo>
                <a:cubicBezTo>
                  <a:pt x="28352" y="11325"/>
                  <a:pt x="28352" y="11533"/>
                  <a:pt x="28421" y="11741"/>
                </a:cubicBezTo>
                <a:lnTo>
                  <a:pt x="28421" y="11880"/>
                </a:lnTo>
                <a:cubicBezTo>
                  <a:pt x="28421" y="12088"/>
                  <a:pt x="28490" y="12296"/>
                  <a:pt x="28560" y="12504"/>
                </a:cubicBezTo>
                <a:cubicBezTo>
                  <a:pt x="27468" y="11275"/>
                  <a:pt x="26577" y="6955"/>
                  <a:pt x="28072" y="6955"/>
                </a:cubicBezTo>
                <a:close/>
                <a:moveTo>
                  <a:pt x="33296" y="10976"/>
                </a:moveTo>
                <a:cubicBezTo>
                  <a:pt x="33519" y="10976"/>
                  <a:pt x="33743" y="10999"/>
                  <a:pt x="33967" y="11048"/>
                </a:cubicBezTo>
                <a:cubicBezTo>
                  <a:pt x="34937" y="11256"/>
                  <a:pt x="34452" y="12018"/>
                  <a:pt x="33967" y="12434"/>
                </a:cubicBezTo>
                <a:cubicBezTo>
                  <a:pt x="33481" y="12642"/>
                  <a:pt x="33065" y="12850"/>
                  <a:pt x="32580" y="12919"/>
                </a:cubicBezTo>
                <a:cubicBezTo>
                  <a:pt x="31748" y="13197"/>
                  <a:pt x="30847" y="13266"/>
                  <a:pt x="30015" y="13335"/>
                </a:cubicBezTo>
                <a:cubicBezTo>
                  <a:pt x="30223" y="13127"/>
                  <a:pt x="30431" y="12989"/>
                  <a:pt x="30570" y="12781"/>
                </a:cubicBezTo>
                <a:cubicBezTo>
                  <a:pt x="30627" y="12668"/>
                  <a:pt x="30545" y="12554"/>
                  <a:pt x="30437" y="12554"/>
                </a:cubicBezTo>
                <a:cubicBezTo>
                  <a:pt x="30413" y="12554"/>
                  <a:pt x="30387" y="12560"/>
                  <a:pt x="30362" y="12573"/>
                </a:cubicBezTo>
                <a:cubicBezTo>
                  <a:pt x="30085" y="12781"/>
                  <a:pt x="29738" y="12919"/>
                  <a:pt x="29461" y="13058"/>
                </a:cubicBezTo>
                <a:lnTo>
                  <a:pt x="29600" y="12781"/>
                </a:lnTo>
                <a:cubicBezTo>
                  <a:pt x="30612" y="11827"/>
                  <a:pt x="31933" y="10976"/>
                  <a:pt x="33296" y="10976"/>
                </a:cubicBezTo>
                <a:close/>
                <a:moveTo>
                  <a:pt x="24686" y="10883"/>
                </a:moveTo>
                <a:cubicBezTo>
                  <a:pt x="24921" y="10883"/>
                  <a:pt x="25192" y="11021"/>
                  <a:pt x="25440" y="11325"/>
                </a:cubicBezTo>
                <a:cubicBezTo>
                  <a:pt x="25718" y="11741"/>
                  <a:pt x="25926" y="12157"/>
                  <a:pt x="26064" y="12711"/>
                </a:cubicBezTo>
                <a:cubicBezTo>
                  <a:pt x="26619" y="14098"/>
                  <a:pt x="26342" y="15484"/>
                  <a:pt x="26272" y="16871"/>
                </a:cubicBezTo>
                <a:cubicBezTo>
                  <a:pt x="26252" y="16891"/>
                  <a:pt x="26238" y="16899"/>
                  <a:pt x="26227" y="16899"/>
                </a:cubicBezTo>
                <a:cubicBezTo>
                  <a:pt x="26203" y="16899"/>
                  <a:pt x="26203" y="16850"/>
                  <a:pt x="26203" y="16801"/>
                </a:cubicBezTo>
                <a:cubicBezTo>
                  <a:pt x="26203" y="16801"/>
                  <a:pt x="26203" y="16732"/>
                  <a:pt x="26203" y="16732"/>
                </a:cubicBezTo>
                <a:cubicBezTo>
                  <a:pt x="26203" y="16732"/>
                  <a:pt x="26203" y="16663"/>
                  <a:pt x="26134" y="16663"/>
                </a:cubicBezTo>
                <a:cubicBezTo>
                  <a:pt x="26064" y="16524"/>
                  <a:pt x="25995" y="16385"/>
                  <a:pt x="25926" y="16247"/>
                </a:cubicBezTo>
                <a:cubicBezTo>
                  <a:pt x="25787" y="15900"/>
                  <a:pt x="25648" y="15554"/>
                  <a:pt x="25510" y="15207"/>
                </a:cubicBezTo>
                <a:cubicBezTo>
                  <a:pt x="25481" y="15120"/>
                  <a:pt x="25427" y="15081"/>
                  <a:pt x="25380" y="15081"/>
                </a:cubicBezTo>
                <a:cubicBezTo>
                  <a:pt x="25315" y="15081"/>
                  <a:pt x="25261" y="15155"/>
                  <a:pt x="25302" y="15276"/>
                </a:cubicBezTo>
                <a:cubicBezTo>
                  <a:pt x="25371" y="15554"/>
                  <a:pt x="25440" y="15831"/>
                  <a:pt x="25510" y="16108"/>
                </a:cubicBezTo>
                <a:cubicBezTo>
                  <a:pt x="25510" y="16177"/>
                  <a:pt x="25510" y="16247"/>
                  <a:pt x="25510" y="16316"/>
                </a:cubicBezTo>
                <a:cubicBezTo>
                  <a:pt x="25579" y="16455"/>
                  <a:pt x="25648" y="16593"/>
                  <a:pt x="25718" y="16732"/>
                </a:cubicBezTo>
                <a:lnTo>
                  <a:pt x="25787" y="16940"/>
                </a:lnTo>
                <a:cubicBezTo>
                  <a:pt x="24609" y="15761"/>
                  <a:pt x="23985" y="13335"/>
                  <a:pt x="24054" y="11741"/>
                </a:cubicBezTo>
                <a:cubicBezTo>
                  <a:pt x="24054" y="11199"/>
                  <a:pt x="24330" y="10883"/>
                  <a:pt x="24686" y="10883"/>
                </a:cubicBezTo>
                <a:close/>
                <a:moveTo>
                  <a:pt x="30879" y="14990"/>
                </a:moveTo>
                <a:cubicBezTo>
                  <a:pt x="30983" y="14990"/>
                  <a:pt x="31088" y="14993"/>
                  <a:pt x="31194" y="14999"/>
                </a:cubicBezTo>
                <a:cubicBezTo>
                  <a:pt x="31610" y="14999"/>
                  <a:pt x="32719" y="15138"/>
                  <a:pt x="32234" y="15761"/>
                </a:cubicBezTo>
                <a:cubicBezTo>
                  <a:pt x="31748" y="16177"/>
                  <a:pt x="31194" y="16455"/>
                  <a:pt x="30639" y="16593"/>
                </a:cubicBezTo>
                <a:cubicBezTo>
                  <a:pt x="29738" y="16940"/>
                  <a:pt x="28837" y="17079"/>
                  <a:pt x="27936" y="17217"/>
                </a:cubicBezTo>
                <a:cubicBezTo>
                  <a:pt x="28144" y="17079"/>
                  <a:pt x="28352" y="16871"/>
                  <a:pt x="28490" y="16663"/>
                </a:cubicBezTo>
                <a:cubicBezTo>
                  <a:pt x="28490" y="16524"/>
                  <a:pt x="28421" y="16385"/>
                  <a:pt x="28282" y="16385"/>
                </a:cubicBezTo>
                <a:cubicBezTo>
                  <a:pt x="27936" y="16524"/>
                  <a:pt x="27589" y="16593"/>
                  <a:pt x="27312" y="16801"/>
                </a:cubicBezTo>
                <a:cubicBezTo>
                  <a:pt x="27173" y="16871"/>
                  <a:pt x="27035" y="16940"/>
                  <a:pt x="26965" y="17009"/>
                </a:cubicBezTo>
                <a:cubicBezTo>
                  <a:pt x="27243" y="16663"/>
                  <a:pt x="27451" y="16316"/>
                  <a:pt x="27659" y="15900"/>
                </a:cubicBezTo>
                <a:cubicBezTo>
                  <a:pt x="28674" y="15329"/>
                  <a:pt x="29747" y="14990"/>
                  <a:pt x="30879" y="14990"/>
                </a:cubicBezTo>
                <a:close/>
                <a:moveTo>
                  <a:pt x="27936" y="16871"/>
                </a:moveTo>
                <a:lnTo>
                  <a:pt x="27936" y="16871"/>
                </a:lnTo>
                <a:cubicBezTo>
                  <a:pt x="27659" y="17079"/>
                  <a:pt x="27312" y="17217"/>
                  <a:pt x="27035" y="17425"/>
                </a:cubicBezTo>
                <a:lnTo>
                  <a:pt x="26827" y="17425"/>
                </a:lnTo>
                <a:cubicBezTo>
                  <a:pt x="26896" y="17356"/>
                  <a:pt x="27035" y="17356"/>
                  <a:pt x="27104" y="17287"/>
                </a:cubicBezTo>
                <a:cubicBezTo>
                  <a:pt x="27243" y="17217"/>
                  <a:pt x="27381" y="17148"/>
                  <a:pt x="27520" y="17079"/>
                </a:cubicBezTo>
                <a:cubicBezTo>
                  <a:pt x="27659" y="17009"/>
                  <a:pt x="27797" y="16940"/>
                  <a:pt x="27936" y="16871"/>
                </a:cubicBezTo>
                <a:close/>
                <a:moveTo>
                  <a:pt x="22158" y="16292"/>
                </a:moveTo>
                <a:cubicBezTo>
                  <a:pt x="22633" y="16292"/>
                  <a:pt x="23285" y="17336"/>
                  <a:pt x="23430" y="17772"/>
                </a:cubicBezTo>
                <a:cubicBezTo>
                  <a:pt x="23915" y="19089"/>
                  <a:pt x="23707" y="20337"/>
                  <a:pt x="23707" y="21654"/>
                </a:cubicBezTo>
                <a:lnTo>
                  <a:pt x="23638" y="21654"/>
                </a:lnTo>
                <a:lnTo>
                  <a:pt x="23638" y="21584"/>
                </a:lnTo>
                <a:cubicBezTo>
                  <a:pt x="23638" y="21584"/>
                  <a:pt x="23638" y="21515"/>
                  <a:pt x="23638" y="21515"/>
                </a:cubicBezTo>
                <a:cubicBezTo>
                  <a:pt x="23638" y="21238"/>
                  <a:pt x="23499" y="21030"/>
                  <a:pt x="23430" y="20752"/>
                </a:cubicBezTo>
                <a:cubicBezTo>
                  <a:pt x="23361" y="20614"/>
                  <a:pt x="23292" y="20475"/>
                  <a:pt x="23292" y="20337"/>
                </a:cubicBezTo>
                <a:cubicBezTo>
                  <a:pt x="23262" y="20278"/>
                  <a:pt x="23221" y="20256"/>
                  <a:pt x="23182" y="20256"/>
                </a:cubicBezTo>
                <a:cubicBezTo>
                  <a:pt x="23130" y="20256"/>
                  <a:pt x="23084" y="20297"/>
                  <a:pt x="23084" y="20337"/>
                </a:cubicBezTo>
                <a:cubicBezTo>
                  <a:pt x="22945" y="20337"/>
                  <a:pt x="22876" y="20475"/>
                  <a:pt x="22876" y="20614"/>
                </a:cubicBezTo>
                <a:cubicBezTo>
                  <a:pt x="22945" y="20683"/>
                  <a:pt x="23014" y="20822"/>
                  <a:pt x="23084" y="20960"/>
                </a:cubicBezTo>
                <a:cubicBezTo>
                  <a:pt x="22113" y="19851"/>
                  <a:pt x="21628" y="18465"/>
                  <a:pt x="21697" y="17009"/>
                </a:cubicBezTo>
                <a:cubicBezTo>
                  <a:pt x="21781" y="16487"/>
                  <a:pt x="21953" y="16292"/>
                  <a:pt x="22158" y="16292"/>
                </a:cubicBezTo>
                <a:close/>
                <a:moveTo>
                  <a:pt x="29020" y="19222"/>
                </a:moveTo>
                <a:cubicBezTo>
                  <a:pt x="29567" y="19222"/>
                  <a:pt x="30093" y="19468"/>
                  <a:pt x="30501" y="19921"/>
                </a:cubicBezTo>
                <a:cubicBezTo>
                  <a:pt x="30847" y="20475"/>
                  <a:pt x="29877" y="20891"/>
                  <a:pt x="29530" y="21030"/>
                </a:cubicBezTo>
                <a:cubicBezTo>
                  <a:pt x="28144" y="21446"/>
                  <a:pt x="26757" y="21654"/>
                  <a:pt x="25302" y="21654"/>
                </a:cubicBezTo>
                <a:cubicBezTo>
                  <a:pt x="25440" y="21584"/>
                  <a:pt x="25510" y="21376"/>
                  <a:pt x="25579" y="21238"/>
                </a:cubicBezTo>
                <a:cubicBezTo>
                  <a:pt x="25579" y="21124"/>
                  <a:pt x="25487" y="21011"/>
                  <a:pt x="25377" y="21011"/>
                </a:cubicBezTo>
                <a:cubicBezTo>
                  <a:pt x="25353" y="21011"/>
                  <a:pt x="25327" y="21017"/>
                  <a:pt x="25302" y="21030"/>
                </a:cubicBezTo>
                <a:cubicBezTo>
                  <a:pt x="25163" y="21168"/>
                  <a:pt x="24955" y="21238"/>
                  <a:pt x="24817" y="21307"/>
                </a:cubicBezTo>
                <a:lnTo>
                  <a:pt x="24609" y="21376"/>
                </a:lnTo>
                <a:lnTo>
                  <a:pt x="24678" y="21168"/>
                </a:lnTo>
                <a:cubicBezTo>
                  <a:pt x="25718" y="20337"/>
                  <a:pt x="26896" y="19782"/>
                  <a:pt x="28144" y="19435"/>
                </a:cubicBezTo>
                <a:cubicBezTo>
                  <a:pt x="28432" y="19291"/>
                  <a:pt x="28729" y="19222"/>
                  <a:pt x="29020" y="19222"/>
                </a:cubicBezTo>
                <a:close/>
                <a:moveTo>
                  <a:pt x="19336" y="20763"/>
                </a:moveTo>
                <a:cubicBezTo>
                  <a:pt x="19540" y="20763"/>
                  <a:pt x="19758" y="20880"/>
                  <a:pt x="19964" y="21168"/>
                </a:cubicBezTo>
                <a:cubicBezTo>
                  <a:pt x="20242" y="21584"/>
                  <a:pt x="20519" y="22000"/>
                  <a:pt x="20657" y="22485"/>
                </a:cubicBezTo>
                <a:cubicBezTo>
                  <a:pt x="20935" y="23525"/>
                  <a:pt x="21073" y="24634"/>
                  <a:pt x="21004" y="25674"/>
                </a:cubicBezTo>
                <a:cubicBezTo>
                  <a:pt x="20727" y="24981"/>
                  <a:pt x="20449" y="24288"/>
                  <a:pt x="20242" y="23594"/>
                </a:cubicBezTo>
                <a:cubicBezTo>
                  <a:pt x="20242" y="23542"/>
                  <a:pt x="20201" y="23519"/>
                  <a:pt x="20155" y="23519"/>
                </a:cubicBezTo>
                <a:cubicBezTo>
                  <a:pt x="20080" y="23519"/>
                  <a:pt x="19991" y="23578"/>
                  <a:pt x="20034" y="23664"/>
                </a:cubicBezTo>
                <a:cubicBezTo>
                  <a:pt x="20242" y="24704"/>
                  <a:pt x="20657" y="25743"/>
                  <a:pt x="21073" y="26783"/>
                </a:cubicBezTo>
                <a:lnTo>
                  <a:pt x="21073" y="27130"/>
                </a:lnTo>
                <a:lnTo>
                  <a:pt x="21004" y="27199"/>
                </a:lnTo>
                <a:lnTo>
                  <a:pt x="20865" y="26991"/>
                </a:lnTo>
                <a:cubicBezTo>
                  <a:pt x="20935" y="26922"/>
                  <a:pt x="20935" y="26852"/>
                  <a:pt x="20865" y="26852"/>
                </a:cubicBezTo>
                <a:cubicBezTo>
                  <a:pt x="20865" y="26506"/>
                  <a:pt x="20727" y="26159"/>
                  <a:pt x="20519" y="25882"/>
                </a:cubicBezTo>
                <a:cubicBezTo>
                  <a:pt x="20449" y="25605"/>
                  <a:pt x="20311" y="25327"/>
                  <a:pt x="20242" y="25050"/>
                </a:cubicBezTo>
                <a:cubicBezTo>
                  <a:pt x="20221" y="25030"/>
                  <a:pt x="20195" y="25021"/>
                  <a:pt x="20168" y="25021"/>
                </a:cubicBezTo>
                <a:cubicBezTo>
                  <a:pt x="20103" y="25021"/>
                  <a:pt x="20034" y="25070"/>
                  <a:pt x="20034" y="25120"/>
                </a:cubicBezTo>
                <a:cubicBezTo>
                  <a:pt x="20172" y="25605"/>
                  <a:pt x="20242" y="26021"/>
                  <a:pt x="20449" y="26506"/>
                </a:cubicBezTo>
                <a:cubicBezTo>
                  <a:pt x="19340" y="25258"/>
                  <a:pt x="18647" y="23664"/>
                  <a:pt x="18509" y="22000"/>
                </a:cubicBezTo>
                <a:cubicBezTo>
                  <a:pt x="18460" y="21416"/>
                  <a:pt x="18856" y="20763"/>
                  <a:pt x="19336" y="20763"/>
                </a:cubicBezTo>
                <a:close/>
                <a:moveTo>
                  <a:pt x="26758" y="24439"/>
                </a:moveTo>
                <a:cubicBezTo>
                  <a:pt x="27517" y="24439"/>
                  <a:pt x="28123" y="24687"/>
                  <a:pt x="28352" y="25327"/>
                </a:cubicBezTo>
                <a:cubicBezTo>
                  <a:pt x="28906" y="27060"/>
                  <a:pt x="25025" y="27268"/>
                  <a:pt x="22806" y="27268"/>
                </a:cubicBezTo>
                <a:cubicBezTo>
                  <a:pt x="23292" y="27199"/>
                  <a:pt x="23777" y="26991"/>
                  <a:pt x="24123" y="26645"/>
                </a:cubicBezTo>
                <a:cubicBezTo>
                  <a:pt x="24262" y="26506"/>
                  <a:pt x="24123" y="26298"/>
                  <a:pt x="23985" y="26298"/>
                </a:cubicBezTo>
                <a:cubicBezTo>
                  <a:pt x="23430" y="26367"/>
                  <a:pt x="22945" y="26506"/>
                  <a:pt x="22460" y="26714"/>
                </a:cubicBezTo>
                <a:cubicBezTo>
                  <a:pt x="22252" y="26783"/>
                  <a:pt x="21974" y="26852"/>
                  <a:pt x="21767" y="26922"/>
                </a:cubicBezTo>
                <a:lnTo>
                  <a:pt x="22113" y="26298"/>
                </a:lnTo>
                <a:cubicBezTo>
                  <a:pt x="23042" y="25462"/>
                  <a:pt x="25216" y="24439"/>
                  <a:pt x="26758" y="24439"/>
                </a:cubicBezTo>
                <a:close/>
                <a:moveTo>
                  <a:pt x="17072" y="26327"/>
                </a:moveTo>
                <a:cubicBezTo>
                  <a:pt x="17275" y="26327"/>
                  <a:pt x="17503" y="26420"/>
                  <a:pt x="17746" y="26645"/>
                </a:cubicBezTo>
                <a:cubicBezTo>
                  <a:pt x="18162" y="27130"/>
                  <a:pt x="18439" y="27615"/>
                  <a:pt x="18578" y="28239"/>
                </a:cubicBezTo>
                <a:cubicBezTo>
                  <a:pt x="19063" y="29625"/>
                  <a:pt x="18717" y="31150"/>
                  <a:pt x="18786" y="32606"/>
                </a:cubicBezTo>
                <a:lnTo>
                  <a:pt x="18647" y="32814"/>
                </a:lnTo>
                <a:cubicBezTo>
                  <a:pt x="17261" y="31427"/>
                  <a:pt x="16429" y="29556"/>
                  <a:pt x="16221" y="27615"/>
                </a:cubicBezTo>
                <a:cubicBezTo>
                  <a:pt x="16170" y="27008"/>
                  <a:pt x="16526" y="26327"/>
                  <a:pt x="17072" y="26327"/>
                </a:cubicBezTo>
                <a:close/>
                <a:moveTo>
                  <a:pt x="24343" y="29909"/>
                </a:moveTo>
                <a:cubicBezTo>
                  <a:pt x="25109" y="29909"/>
                  <a:pt x="25893" y="30123"/>
                  <a:pt x="25995" y="30942"/>
                </a:cubicBezTo>
                <a:cubicBezTo>
                  <a:pt x="25995" y="31497"/>
                  <a:pt x="25232" y="31843"/>
                  <a:pt x="24747" y="32051"/>
                </a:cubicBezTo>
                <a:cubicBezTo>
                  <a:pt x="23376" y="32550"/>
                  <a:pt x="21949" y="32824"/>
                  <a:pt x="20466" y="32824"/>
                </a:cubicBezTo>
                <a:cubicBezTo>
                  <a:pt x="20300" y="32824"/>
                  <a:pt x="20132" y="32821"/>
                  <a:pt x="19964" y="32814"/>
                </a:cubicBezTo>
                <a:lnTo>
                  <a:pt x="20172" y="32745"/>
                </a:lnTo>
                <a:cubicBezTo>
                  <a:pt x="21073" y="32467"/>
                  <a:pt x="21905" y="32190"/>
                  <a:pt x="22737" y="31843"/>
                </a:cubicBezTo>
                <a:cubicBezTo>
                  <a:pt x="22806" y="31843"/>
                  <a:pt x="22737" y="31705"/>
                  <a:pt x="22737" y="31705"/>
                </a:cubicBezTo>
                <a:cubicBezTo>
                  <a:pt x="22113" y="31774"/>
                  <a:pt x="21559" y="31913"/>
                  <a:pt x="21004" y="32051"/>
                </a:cubicBezTo>
                <a:lnTo>
                  <a:pt x="21073" y="31982"/>
                </a:lnTo>
                <a:cubicBezTo>
                  <a:pt x="21242" y="31870"/>
                  <a:pt x="21138" y="31667"/>
                  <a:pt x="20982" y="31667"/>
                </a:cubicBezTo>
                <a:cubicBezTo>
                  <a:pt x="20945" y="31667"/>
                  <a:pt x="20905" y="31678"/>
                  <a:pt x="20865" y="31705"/>
                </a:cubicBezTo>
                <a:cubicBezTo>
                  <a:pt x="20395" y="31974"/>
                  <a:pt x="19924" y="32178"/>
                  <a:pt x="19390" y="32379"/>
                </a:cubicBezTo>
                <a:lnTo>
                  <a:pt x="19390" y="32379"/>
                </a:lnTo>
                <a:cubicBezTo>
                  <a:pt x="19410" y="32359"/>
                  <a:pt x="19410" y="32329"/>
                  <a:pt x="19410" y="32329"/>
                </a:cubicBezTo>
                <a:cubicBezTo>
                  <a:pt x="20519" y="31081"/>
                  <a:pt x="21974" y="30318"/>
                  <a:pt x="23569" y="29972"/>
                </a:cubicBezTo>
                <a:cubicBezTo>
                  <a:pt x="23804" y="29936"/>
                  <a:pt x="24073" y="29909"/>
                  <a:pt x="24343" y="29909"/>
                </a:cubicBezTo>
                <a:close/>
                <a:moveTo>
                  <a:pt x="12645" y="21392"/>
                </a:moveTo>
                <a:cubicBezTo>
                  <a:pt x="13022" y="21392"/>
                  <a:pt x="13934" y="24981"/>
                  <a:pt x="13934" y="24981"/>
                </a:cubicBezTo>
                <a:cubicBezTo>
                  <a:pt x="14072" y="26090"/>
                  <a:pt x="14142" y="27130"/>
                  <a:pt x="14142" y="28239"/>
                </a:cubicBezTo>
                <a:cubicBezTo>
                  <a:pt x="14280" y="31220"/>
                  <a:pt x="14280" y="34270"/>
                  <a:pt x="14557" y="37250"/>
                </a:cubicBezTo>
                <a:cubicBezTo>
                  <a:pt x="14072" y="35101"/>
                  <a:pt x="13587" y="32952"/>
                  <a:pt x="12963" y="30873"/>
                </a:cubicBezTo>
                <a:cubicBezTo>
                  <a:pt x="12686" y="29902"/>
                  <a:pt x="12339" y="29071"/>
                  <a:pt x="11854" y="28239"/>
                </a:cubicBezTo>
                <a:cubicBezTo>
                  <a:pt x="11715" y="26021"/>
                  <a:pt x="11923" y="23733"/>
                  <a:pt x="12547" y="21584"/>
                </a:cubicBezTo>
                <a:lnTo>
                  <a:pt x="12547" y="21515"/>
                </a:lnTo>
                <a:cubicBezTo>
                  <a:pt x="12573" y="21431"/>
                  <a:pt x="12606" y="21392"/>
                  <a:pt x="12645" y="21392"/>
                </a:cubicBezTo>
                <a:close/>
                <a:moveTo>
                  <a:pt x="5047" y="31679"/>
                </a:moveTo>
                <a:cubicBezTo>
                  <a:pt x="6436" y="31679"/>
                  <a:pt x="7828" y="31979"/>
                  <a:pt x="8804" y="32467"/>
                </a:cubicBezTo>
                <a:lnTo>
                  <a:pt x="9012" y="32745"/>
                </a:lnTo>
                <a:lnTo>
                  <a:pt x="9081" y="32745"/>
                </a:lnTo>
                <a:cubicBezTo>
                  <a:pt x="10190" y="34270"/>
                  <a:pt x="11369" y="35725"/>
                  <a:pt x="12270" y="37320"/>
                </a:cubicBezTo>
                <a:cubicBezTo>
                  <a:pt x="12755" y="38082"/>
                  <a:pt x="13518" y="39191"/>
                  <a:pt x="14142" y="40300"/>
                </a:cubicBezTo>
                <a:cubicBezTo>
                  <a:pt x="13448" y="39260"/>
                  <a:pt x="12617" y="38290"/>
                  <a:pt x="11785" y="37389"/>
                </a:cubicBezTo>
                <a:cubicBezTo>
                  <a:pt x="11161" y="36418"/>
                  <a:pt x="10468" y="35587"/>
                  <a:pt x="9567" y="34893"/>
                </a:cubicBezTo>
                <a:cubicBezTo>
                  <a:pt x="9557" y="34884"/>
                  <a:pt x="9547" y="34879"/>
                  <a:pt x="9537" y="34879"/>
                </a:cubicBezTo>
                <a:cubicBezTo>
                  <a:pt x="9480" y="34879"/>
                  <a:pt x="9438" y="35032"/>
                  <a:pt x="9497" y="35032"/>
                </a:cubicBezTo>
                <a:cubicBezTo>
                  <a:pt x="10329" y="35864"/>
                  <a:pt x="11022" y="36834"/>
                  <a:pt x="11785" y="37805"/>
                </a:cubicBezTo>
                <a:cubicBezTo>
                  <a:pt x="10398" y="36488"/>
                  <a:pt x="8873" y="35309"/>
                  <a:pt x="7210" y="34408"/>
                </a:cubicBezTo>
                <a:cubicBezTo>
                  <a:pt x="6595" y="34073"/>
                  <a:pt x="3007" y="33197"/>
                  <a:pt x="1385" y="33197"/>
                </a:cubicBezTo>
                <a:cubicBezTo>
                  <a:pt x="995" y="33197"/>
                  <a:pt x="718" y="33248"/>
                  <a:pt x="624" y="33368"/>
                </a:cubicBezTo>
                <a:cubicBezTo>
                  <a:pt x="1517" y="32165"/>
                  <a:pt x="3279" y="31679"/>
                  <a:pt x="5047" y="31679"/>
                </a:cubicBezTo>
                <a:close/>
                <a:moveTo>
                  <a:pt x="7483" y="23542"/>
                </a:moveTo>
                <a:cubicBezTo>
                  <a:pt x="7506" y="23542"/>
                  <a:pt x="7531" y="23559"/>
                  <a:pt x="7556" y="23594"/>
                </a:cubicBezTo>
                <a:cubicBezTo>
                  <a:pt x="9081" y="25189"/>
                  <a:pt x="10468" y="26852"/>
                  <a:pt x="11646" y="28655"/>
                </a:cubicBezTo>
                <a:cubicBezTo>
                  <a:pt x="12824" y="30665"/>
                  <a:pt x="13102" y="33022"/>
                  <a:pt x="13518" y="35240"/>
                </a:cubicBezTo>
                <a:cubicBezTo>
                  <a:pt x="13864" y="36626"/>
                  <a:pt x="14211" y="38013"/>
                  <a:pt x="14557" y="39399"/>
                </a:cubicBezTo>
                <a:cubicBezTo>
                  <a:pt x="14072" y="38013"/>
                  <a:pt x="13379" y="36765"/>
                  <a:pt x="12824" y="35448"/>
                </a:cubicBezTo>
                <a:cubicBezTo>
                  <a:pt x="11854" y="33299"/>
                  <a:pt x="11092" y="30942"/>
                  <a:pt x="9636" y="29001"/>
                </a:cubicBezTo>
                <a:cubicBezTo>
                  <a:pt x="9567" y="29001"/>
                  <a:pt x="9497" y="29001"/>
                  <a:pt x="9567" y="29071"/>
                </a:cubicBezTo>
                <a:cubicBezTo>
                  <a:pt x="10537" y="31012"/>
                  <a:pt x="11369" y="32952"/>
                  <a:pt x="12270" y="34963"/>
                </a:cubicBezTo>
                <a:cubicBezTo>
                  <a:pt x="13240" y="36765"/>
                  <a:pt x="14072" y="38706"/>
                  <a:pt x="14696" y="40716"/>
                </a:cubicBezTo>
                <a:cubicBezTo>
                  <a:pt x="14349" y="39954"/>
                  <a:pt x="13795" y="39260"/>
                  <a:pt x="13448" y="38637"/>
                </a:cubicBezTo>
                <a:lnTo>
                  <a:pt x="13379" y="38637"/>
                </a:lnTo>
                <a:cubicBezTo>
                  <a:pt x="12409" y="36904"/>
                  <a:pt x="11507" y="35171"/>
                  <a:pt x="10329" y="33576"/>
                </a:cubicBezTo>
                <a:cubicBezTo>
                  <a:pt x="9012" y="32051"/>
                  <a:pt x="7972" y="30249"/>
                  <a:pt x="7348" y="28308"/>
                </a:cubicBezTo>
                <a:cubicBezTo>
                  <a:pt x="7210" y="27684"/>
                  <a:pt x="7071" y="26991"/>
                  <a:pt x="7071" y="26298"/>
                </a:cubicBezTo>
                <a:cubicBezTo>
                  <a:pt x="7071" y="26169"/>
                  <a:pt x="7190" y="23542"/>
                  <a:pt x="7483" y="23542"/>
                </a:cubicBezTo>
                <a:close/>
                <a:moveTo>
                  <a:pt x="23732" y="37429"/>
                </a:moveTo>
                <a:cubicBezTo>
                  <a:pt x="24096" y="37429"/>
                  <a:pt x="24473" y="37479"/>
                  <a:pt x="24817" y="37528"/>
                </a:cubicBezTo>
                <a:cubicBezTo>
                  <a:pt x="25787" y="37735"/>
                  <a:pt x="24747" y="38567"/>
                  <a:pt x="24539" y="38775"/>
                </a:cubicBezTo>
                <a:cubicBezTo>
                  <a:pt x="23499" y="39676"/>
                  <a:pt x="22252" y="40300"/>
                  <a:pt x="20865" y="40647"/>
                </a:cubicBezTo>
                <a:cubicBezTo>
                  <a:pt x="20034" y="40786"/>
                  <a:pt x="19132" y="40924"/>
                  <a:pt x="18301" y="40993"/>
                </a:cubicBezTo>
                <a:cubicBezTo>
                  <a:pt x="18717" y="40786"/>
                  <a:pt x="19132" y="40508"/>
                  <a:pt x="19548" y="40162"/>
                </a:cubicBezTo>
                <a:cubicBezTo>
                  <a:pt x="19672" y="40100"/>
                  <a:pt x="19575" y="39873"/>
                  <a:pt x="19455" y="39873"/>
                </a:cubicBezTo>
                <a:cubicBezTo>
                  <a:pt x="19440" y="39873"/>
                  <a:pt x="19425" y="39877"/>
                  <a:pt x="19410" y="39884"/>
                </a:cubicBezTo>
                <a:cubicBezTo>
                  <a:pt x="18370" y="40162"/>
                  <a:pt x="17330" y="40647"/>
                  <a:pt x="16429" y="41201"/>
                </a:cubicBezTo>
                <a:cubicBezTo>
                  <a:pt x="17538" y="40162"/>
                  <a:pt x="18717" y="39330"/>
                  <a:pt x="20034" y="38637"/>
                </a:cubicBezTo>
                <a:cubicBezTo>
                  <a:pt x="21004" y="38013"/>
                  <a:pt x="22113" y="37597"/>
                  <a:pt x="23292" y="37458"/>
                </a:cubicBezTo>
                <a:cubicBezTo>
                  <a:pt x="23434" y="37438"/>
                  <a:pt x="23582" y="37429"/>
                  <a:pt x="23732" y="37429"/>
                </a:cubicBezTo>
                <a:close/>
                <a:moveTo>
                  <a:pt x="7689" y="40069"/>
                </a:moveTo>
                <a:cubicBezTo>
                  <a:pt x="8412" y="40069"/>
                  <a:pt x="9551" y="41500"/>
                  <a:pt x="9705" y="41756"/>
                </a:cubicBezTo>
                <a:cubicBezTo>
                  <a:pt x="10398" y="42588"/>
                  <a:pt x="10884" y="43489"/>
                  <a:pt x="11299" y="44529"/>
                </a:cubicBezTo>
                <a:cubicBezTo>
                  <a:pt x="11785" y="45707"/>
                  <a:pt x="12131" y="46886"/>
                  <a:pt x="12478" y="48133"/>
                </a:cubicBezTo>
                <a:cubicBezTo>
                  <a:pt x="12131" y="47163"/>
                  <a:pt x="11507" y="46331"/>
                  <a:pt x="10606" y="45776"/>
                </a:cubicBezTo>
                <a:cubicBezTo>
                  <a:pt x="10569" y="45758"/>
                  <a:pt x="10532" y="45749"/>
                  <a:pt x="10498" y="45749"/>
                </a:cubicBezTo>
                <a:cubicBezTo>
                  <a:pt x="10403" y="45749"/>
                  <a:pt x="10329" y="45814"/>
                  <a:pt x="10329" y="45915"/>
                </a:cubicBezTo>
                <a:cubicBezTo>
                  <a:pt x="10329" y="45984"/>
                  <a:pt x="10329" y="46123"/>
                  <a:pt x="10329" y="46192"/>
                </a:cubicBezTo>
                <a:cubicBezTo>
                  <a:pt x="10304" y="46180"/>
                  <a:pt x="10278" y="46174"/>
                  <a:pt x="10254" y="46174"/>
                </a:cubicBezTo>
                <a:cubicBezTo>
                  <a:pt x="10147" y="46174"/>
                  <a:pt x="10064" y="46287"/>
                  <a:pt x="10121" y="46400"/>
                </a:cubicBezTo>
                <a:cubicBezTo>
                  <a:pt x="10260" y="46539"/>
                  <a:pt x="10329" y="46678"/>
                  <a:pt x="10468" y="46816"/>
                </a:cubicBezTo>
                <a:cubicBezTo>
                  <a:pt x="10883" y="47646"/>
                  <a:pt x="11435" y="48407"/>
                  <a:pt x="12057" y="49099"/>
                </a:cubicBezTo>
                <a:lnTo>
                  <a:pt x="12057" y="49099"/>
                </a:lnTo>
                <a:cubicBezTo>
                  <a:pt x="9370" y="47096"/>
                  <a:pt x="6523" y="44243"/>
                  <a:pt x="7140" y="40786"/>
                </a:cubicBezTo>
                <a:lnTo>
                  <a:pt x="7140" y="40716"/>
                </a:lnTo>
                <a:cubicBezTo>
                  <a:pt x="7231" y="40246"/>
                  <a:pt x="7434" y="40069"/>
                  <a:pt x="7689" y="40069"/>
                </a:cubicBezTo>
                <a:close/>
                <a:moveTo>
                  <a:pt x="10676" y="46331"/>
                </a:moveTo>
                <a:lnTo>
                  <a:pt x="10676" y="46331"/>
                </a:lnTo>
                <a:cubicBezTo>
                  <a:pt x="11646" y="46955"/>
                  <a:pt x="11993" y="48411"/>
                  <a:pt x="12617" y="49312"/>
                </a:cubicBezTo>
                <a:cubicBezTo>
                  <a:pt x="12643" y="49365"/>
                  <a:pt x="12680" y="49387"/>
                  <a:pt x="12711" y="49387"/>
                </a:cubicBezTo>
                <a:cubicBezTo>
                  <a:pt x="12761" y="49387"/>
                  <a:pt x="12798" y="49328"/>
                  <a:pt x="12755" y="49242"/>
                </a:cubicBezTo>
                <a:lnTo>
                  <a:pt x="12755" y="49242"/>
                </a:lnTo>
                <a:cubicBezTo>
                  <a:pt x="12894" y="49450"/>
                  <a:pt x="12963" y="49658"/>
                  <a:pt x="13032" y="49797"/>
                </a:cubicBezTo>
                <a:cubicBezTo>
                  <a:pt x="12730" y="49588"/>
                  <a:pt x="12419" y="49367"/>
                  <a:pt x="12106" y="49135"/>
                </a:cubicBezTo>
                <a:lnTo>
                  <a:pt x="12106" y="49135"/>
                </a:lnTo>
                <a:cubicBezTo>
                  <a:pt x="12128" y="49145"/>
                  <a:pt x="12151" y="49149"/>
                  <a:pt x="12174" y="49149"/>
                </a:cubicBezTo>
                <a:cubicBezTo>
                  <a:pt x="12307" y="49149"/>
                  <a:pt x="12446" y="49002"/>
                  <a:pt x="12339" y="48896"/>
                </a:cubicBezTo>
                <a:cubicBezTo>
                  <a:pt x="11923" y="48272"/>
                  <a:pt x="11507" y="47717"/>
                  <a:pt x="11022" y="47163"/>
                </a:cubicBezTo>
                <a:cubicBezTo>
                  <a:pt x="10814" y="46886"/>
                  <a:pt x="10745" y="46608"/>
                  <a:pt x="10676" y="46331"/>
                </a:cubicBezTo>
                <a:close/>
                <a:moveTo>
                  <a:pt x="27156" y="44781"/>
                </a:moveTo>
                <a:cubicBezTo>
                  <a:pt x="27751" y="44781"/>
                  <a:pt x="27191" y="46122"/>
                  <a:pt x="26827" y="46955"/>
                </a:cubicBezTo>
                <a:cubicBezTo>
                  <a:pt x="25995" y="48896"/>
                  <a:pt x="24539" y="50559"/>
                  <a:pt x="22737" y="51669"/>
                </a:cubicBezTo>
                <a:cubicBezTo>
                  <a:pt x="21905" y="51530"/>
                  <a:pt x="21143" y="51461"/>
                  <a:pt x="20311" y="51461"/>
                </a:cubicBezTo>
                <a:cubicBezTo>
                  <a:pt x="19479" y="51461"/>
                  <a:pt x="18647" y="51599"/>
                  <a:pt x="17885" y="51807"/>
                </a:cubicBezTo>
                <a:cubicBezTo>
                  <a:pt x="18509" y="51530"/>
                  <a:pt x="19132" y="51322"/>
                  <a:pt x="19756" y="51045"/>
                </a:cubicBezTo>
                <a:cubicBezTo>
                  <a:pt x="21628" y="50282"/>
                  <a:pt x="23499" y="49312"/>
                  <a:pt x="24609" y="47579"/>
                </a:cubicBezTo>
                <a:cubicBezTo>
                  <a:pt x="24658" y="47530"/>
                  <a:pt x="24637" y="47481"/>
                  <a:pt x="24597" y="47481"/>
                </a:cubicBezTo>
                <a:cubicBezTo>
                  <a:pt x="24580" y="47481"/>
                  <a:pt x="24560" y="47489"/>
                  <a:pt x="24539" y="47509"/>
                </a:cubicBezTo>
                <a:cubicBezTo>
                  <a:pt x="22390" y="49381"/>
                  <a:pt x="19964" y="50837"/>
                  <a:pt x="17261" y="51738"/>
                </a:cubicBezTo>
                <a:cubicBezTo>
                  <a:pt x="15805" y="52292"/>
                  <a:pt x="14003" y="52708"/>
                  <a:pt x="13171" y="54164"/>
                </a:cubicBezTo>
                <a:cubicBezTo>
                  <a:pt x="12894" y="54441"/>
                  <a:pt x="12686" y="54788"/>
                  <a:pt x="12478" y="55204"/>
                </a:cubicBezTo>
                <a:lnTo>
                  <a:pt x="12409" y="55134"/>
                </a:lnTo>
                <a:cubicBezTo>
                  <a:pt x="12894" y="53124"/>
                  <a:pt x="15667" y="51461"/>
                  <a:pt x="17261" y="50629"/>
                </a:cubicBezTo>
                <a:cubicBezTo>
                  <a:pt x="19479" y="49381"/>
                  <a:pt x="21697" y="48411"/>
                  <a:pt x="23915" y="47024"/>
                </a:cubicBezTo>
                <a:cubicBezTo>
                  <a:pt x="24678" y="46539"/>
                  <a:pt x="25371" y="45915"/>
                  <a:pt x="26134" y="45291"/>
                </a:cubicBezTo>
                <a:cubicBezTo>
                  <a:pt x="26634" y="44929"/>
                  <a:pt x="26959" y="44781"/>
                  <a:pt x="27156" y="44781"/>
                </a:cubicBezTo>
                <a:close/>
                <a:moveTo>
                  <a:pt x="20323" y="52026"/>
                </a:moveTo>
                <a:cubicBezTo>
                  <a:pt x="20979" y="52026"/>
                  <a:pt x="21628" y="52071"/>
                  <a:pt x="22252" y="52154"/>
                </a:cubicBezTo>
                <a:lnTo>
                  <a:pt x="22876" y="52154"/>
                </a:lnTo>
                <a:cubicBezTo>
                  <a:pt x="22876" y="52203"/>
                  <a:pt x="22910" y="52252"/>
                  <a:pt x="22931" y="52252"/>
                </a:cubicBezTo>
                <a:cubicBezTo>
                  <a:pt x="22939" y="52252"/>
                  <a:pt x="22945" y="52243"/>
                  <a:pt x="22945" y="52223"/>
                </a:cubicBezTo>
                <a:lnTo>
                  <a:pt x="23707" y="52362"/>
                </a:lnTo>
                <a:cubicBezTo>
                  <a:pt x="24401" y="52570"/>
                  <a:pt x="31471" y="55966"/>
                  <a:pt x="29530" y="56590"/>
                </a:cubicBezTo>
                <a:lnTo>
                  <a:pt x="29530" y="56521"/>
                </a:lnTo>
                <a:cubicBezTo>
                  <a:pt x="28975" y="56724"/>
                  <a:pt x="28365" y="56804"/>
                  <a:pt x="27731" y="56804"/>
                </a:cubicBezTo>
                <a:cubicBezTo>
                  <a:pt x="25992" y="56804"/>
                  <a:pt x="24072" y="56202"/>
                  <a:pt x="22598" y="55897"/>
                </a:cubicBezTo>
                <a:cubicBezTo>
                  <a:pt x="20768" y="55453"/>
                  <a:pt x="17874" y="54344"/>
                  <a:pt x="15405" y="54344"/>
                </a:cubicBezTo>
                <a:cubicBezTo>
                  <a:pt x="14788" y="54344"/>
                  <a:pt x="14197" y="54414"/>
                  <a:pt x="13656" y="54580"/>
                </a:cubicBezTo>
                <a:cubicBezTo>
                  <a:pt x="14765" y="54164"/>
                  <a:pt x="15944" y="53956"/>
                  <a:pt x="17122" y="53956"/>
                </a:cubicBezTo>
                <a:cubicBezTo>
                  <a:pt x="17354" y="53936"/>
                  <a:pt x="17583" y="53927"/>
                  <a:pt x="17810" y="53927"/>
                </a:cubicBezTo>
                <a:cubicBezTo>
                  <a:pt x="19961" y="53927"/>
                  <a:pt x="21922" y="54745"/>
                  <a:pt x="24054" y="54996"/>
                </a:cubicBezTo>
                <a:cubicBezTo>
                  <a:pt x="24054" y="54996"/>
                  <a:pt x="24054" y="54926"/>
                  <a:pt x="24054" y="54926"/>
                </a:cubicBezTo>
                <a:cubicBezTo>
                  <a:pt x="22070" y="54091"/>
                  <a:pt x="19930" y="53688"/>
                  <a:pt x="17809" y="53688"/>
                </a:cubicBezTo>
                <a:cubicBezTo>
                  <a:pt x="17114" y="53688"/>
                  <a:pt x="16421" y="53732"/>
                  <a:pt x="15736" y="53817"/>
                </a:cubicBezTo>
                <a:cubicBezTo>
                  <a:pt x="14835" y="53887"/>
                  <a:pt x="14003" y="54164"/>
                  <a:pt x="13171" y="54511"/>
                </a:cubicBezTo>
                <a:cubicBezTo>
                  <a:pt x="14946" y="52736"/>
                  <a:pt x="17696" y="52026"/>
                  <a:pt x="20323" y="52026"/>
                </a:cubicBezTo>
                <a:close/>
                <a:moveTo>
                  <a:pt x="6912" y="55130"/>
                </a:moveTo>
                <a:cubicBezTo>
                  <a:pt x="7235" y="55130"/>
                  <a:pt x="7607" y="55274"/>
                  <a:pt x="7903" y="55481"/>
                </a:cubicBezTo>
                <a:cubicBezTo>
                  <a:pt x="8388" y="55758"/>
                  <a:pt x="8804" y="56244"/>
                  <a:pt x="9081" y="56729"/>
                </a:cubicBezTo>
                <a:cubicBezTo>
                  <a:pt x="9705" y="57977"/>
                  <a:pt x="10260" y="59363"/>
                  <a:pt x="10676" y="60749"/>
                </a:cubicBezTo>
                <a:lnTo>
                  <a:pt x="10537" y="61304"/>
                </a:lnTo>
                <a:lnTo>
                  <a:pt x="10190" y="60957"/>
                </a:lnTo>
                <a:cubicBezTo>
                  <a:pt x="10190" y="60888"/>
                  <a:pt x="10190" y="60819"/>
                  <a:pt x="10190" y="60819"/>
                </a:cubicBezTo>
                <a:cubicBezTo>
                  <a:pt x="9982" y="60472"/>
                  <a:pt x="9774" y="60125"/>
                  <a:pt x="9636" y="59779"/>
                </a:cubicBezTo>
                <a:cubicBezTo>
                  <a:pt x="9601" y="59709"/>
                  <a:pt x="9549" y="59675"/>
                  <a:pt x="9497" y="59675"/>
                </a:cubicBezTo>
                <a:cubicBezTo>
                  <a:pt x="9445" y="59675"/>
                  <a:pt x="9393" y="59709"/>
                  <a:pt x="9359" y="59779"/>
                </a:cubicBezTo>
                <a:cubicBezTo>
                  <a:pt x="9289" y="59640"/>
                  <a:pt x="9220" y="59502"/>
                  <a:pt x="9151" y="59363"/>
                </a:cubicBezTo>
                <a:cubicBezTo>
                  <a:pt x="9110" y="59322"/>
                  <a:pt x="9069" y="59305"/>
                  <a:pt x="9034" y="59305"/>
                </a:cubicBezTo>
                <a:cubicBezTo>
                  <a:pt x="8949" y="59305"/>
                  <a:pt x="8894" y="59403"/>
                  <a:pt x="8943" y="59502"/>
                </a:cubicBezTo>
                <a:cubicBezTo>
                  <a:pt x="9081" y="59779"/>
                  <a:pt x="9220" y="60056"/>
                  <a:pt x="9359" y="60333"/>
                </a:cubicBezTo>
                <a:cubicBezTo>
                  <a:pt x="7903" y="59224"/>
                  <a:pt x="6309" y="58046"/>
                  <a:pt x="6170" y="56105"/>
                </a:cubicBezTo>
                <a:cubicBezTo>
                  <a:pt x="6130" y="55390"/>
                  <a:pt x="6478" y="55130"/>
                  <a:pt x="6912" y="55130"/>
                </a:cubicBezTo>
                <a:close/>
                <a:moveTo>
                  <a:pt x="15112" y="54788"/>
                </a:moveTo>
                <a:cubicBezTo>
                  <a:pt x="15597" y="54788"/>
                  <a:pt x="16082" y="54788"/>
                  <a:pt x="16568" y="54857"/>
                </a:cubicBezTo>
                <a:cubicBezTo>
                  <a:pt x="17885" y="55412"/>
                  <a:pt x="19063" y="56244"/>
                  <a:pt x="20034" y="57353"/>
                </a:cubicBezTo>
                <a:cubicBezTo>
                  <a:pt x="20935" y="58323"/>
                  <a:pt x="21697" y="59640"/>
                  <a:pt x="22806" y="60403"/>
                </a:cubicBezTo>
                <a:cubicBezTo>
                  <a:pt x="22827" y="60423"/>
                  <a:pt x="22847" y="60431"/>
                  <a:pt x="22865" y="60431"/>
                </a:cubicBezTo>
                <a:cubicBezTo>
                  <a:pt x="22910" y="60431"/>
                  <a:pt x="22945" y="60382"/>
                  <a:pt x="22945" y="60333"/>
                </a:cubicBezTo>
                <a:cubicBezTo>
                  <a:pt x="21974" y="58878"/>
                  <a:pt x="20865" y="57561"/>
                  <a:pt x="19618" y="56382"/>
                </a:cubicBezTo>
                <a:cubicBezTo>
                  <a:pt x="19132" y="55897"/>
                  <a:pt x="18578" y="55481"/>
                  <a:pt x="18023" y="55134"/>
                </a:cubicBezTo>
                <a:lnTo>
                  <a:pt x="18023" y="55134"/>
                </a:lnTo>
                <a:cubicBezTo>
                  <a:pt x="19132" y="55412"/>
                  <a:pt x="20172" y="55689"/>
                  <a:pt x="21004" y="55966"/>
                </a:cubicBezTo>
                <a:cubicBezTo>
                  <a:pt x="21004" y="55966"/>
                  <a:pt x="21004" y="55966"/>
                  <a:pt x="21004" y="56036"/>
                </a:cubicBezTo>
                <a:cubicBezTo>
                  <a:pt x="23084" y="57491"/>
                  <a:pt x="24678" y="59502"/>
                  <a:pt x="25648" y="61789"/>
                </a:cubicBezTo>
                <a:lnTo>
                  <a:pt x="25648" y="61720"/>
                </a:lnTo>
                <a:lnTo>
                  <a:pt x="25648" y="61720"/>
                </a:lnTo>
                <a:cubicBezTo>
                  <a:pt x="25992" y="62539"/>
                  <a:pt x="25852" y="62814"/>
                  <a:pt x="25501" y="62814"/>
                </a:cubicBezTo>
                <a:cubicBezTo>
                  <a:pt x="24931" y="62814"/>
                  <a:pt x="23806" y="62089"/>
                  <a:pt x="23292" y="61789"/>
                </a:cubicBezTo>
                <a:cubicBezTo>
                  <a:pt x="22044" y="61027"/>
                  <a:pt x="20935" y="60056"/>
                  <a:pt x="19964" y="58947"/>
                </a:cubicBezTo>
                <a:cubicBezTo>
                  <a:pt x="18786" y="57630"/>
                  <a:pt x="17122" y="55204"/>
                  <a:pt x="15112" y="54788"/>
                </a:cubicBezTo>
                <a:close/>
                <a:moveTo>
                  <a:pt x="14319" y="59260"/>
                </a:moveTo>
                <a:cubicBezTo>
                  <a:pt x="14812" y="59260"/>
                  <a:pt x="15259" y="59472"/>
                  <a:pt x="15181" y="60056"/>
                </a:cubicBezTo>
                <a:cubicBezTo>
                  <a:pt x="15112" y="61096"/>
                  <a:pt x="13795" y="62205"/>
                  <a:pt x="13102" y="62898"/>
                </a:cubicBezTo>
                <a:cubicBezTo>
                  <a:pt x="12478" y="63453"/>
                  <a:pt x="11785" y="63938"/>
                  <a:pt x="11092" y="64423"/>
                </a:cubicBezTo>
                <a:cubicBezTo>
                  <a:pt x="11438" y="64007"/>
                  <a:pt x="11785" y="63591"/>
                  <a:pt x="12062" y="63106"/>
                </a:cubicBezTo>
                <a:cubicBezTo>
                  <a:pt x="12131" y="63037"/>
                  <a:pt x="12131" y="62967"/>
                  <a:pt x="12062" y="62967"/>
                </a:cubicBezTo>
                <a:cubicBezTo>
                  <a:pt x="12062" y="62898"/>
                  <a:pt x="12062" y="62898"/>
                  <a:pt x="12062" y="62829"/>
                </a:cubicBezTo>
                <a:cubicBezTo>
                  <a:pt x="12062" y="62780"/>
                  <a:pt x="11993" y="62731"/>
                  <a:pt x="11928" y="62731"/>
                </a:cubicBezTo>
                <a:cubicBezTo>
                  <a:pt x="11901" y="62731"/>
                  <a:pt x="11874" y="62739"/>
                  <a:pt x="11854" y="62759"/>
                </a:cubicBezTo>
                <a:cubicBezTo>
                  <a:pt x="11507" y="63106"/>
                  <a:pt x="11161" y="63522"/>
                  <a:pt x="10884" y="63938"/>
                </a:cubicBezTo>
                <a:cubicBezTo>
                  <a:pt x="11022" y="63661"/>
                  <a:pt x="11161" y="63453"/>
                  <a:pt x="11299" y="63175"/>
                </a:cubicBezTo>
                <a:cubicBezTo>
                  <a:pt x="11577" y="62759"/>
                  <a:pt x="11785" y="62344"/>
                  <a:pt x="11993" y="61858"/>
                </a:cubicBezTo>
                <a:cubicBezTo>
                  <a:pt x="11993" y="61824"/>
                  <a:pt x="11975" y="61806"/>
                  <a:pt x="11949" y="61806"/>
                </a:cubicBezTo>
                <a:cubicBezTo>
                  <a:pt x="11923" y="61806"/>
                  <a:pt x="11889" y="61824"/>
                  <a:pt x="11854" y="61858"/>
                </a:cubicBezTo>
                <a:lnTo>
                  <a:pt x="11854" y="61789"/>
                </a:lnTo>
                <a:cubicBezTo>
                  <a:pt x="11646" y="62066"/>
                  <a:pt x="11438" y="62344"/>
                  <a:pt x="11230" y="62690"/>
                </a:cubicBezTo>
                <a:cubicBezTo>
                  <a:pt x="11438" y="62205"/>
                  <a:pt x="11646" y="61789"/>
                  <a:pt x="11854" y="61373"/>
                </a:cubicBezTo>
                <a:cubicBezTo>
                  <a:pt x="12201" y="60680"/>
                  <a:pt x="12686" y="60056"/>
                  <a:pt x="13310" y="59571"/>
                </a:cubicBezTo>
                <a:cubicBezTo>
                  <a:pt x="13522" y="59389"/>
                  <a:pt x="13934" y="59260"/>
                  <a:pt x="14319" y="59260"/>
                </a:cubicBezTo>
                <a:close/>
                <a:moveTo>
                  <a:pt x="35905" y="0"/>
                </a:moveTo>
                <a:cubicBezTo>
                  <a:pt x="34662" y="0"/>
                  <a:pt x="34452" y="3256"/>
                  <a:pt x="34452" y="4463"/>
                </a:cubicBezTo>
                <a:cubicBezTo>
                  <a:pt x="34452" y="4532"/>
                  <a:pt x="34452" y="4671"/>
                  <a:pt x="34452" y="4740"/>
                </a:cubicBezTo>
                <a:cubicBezTo>
                  <a:pt x="34382" y="4809"/>
                  <a:pt x="34452" y="4948"/>
                  <a:pt x="34521" y="4948"/>
                </a:cubicBezTo>
                <a:lnTo>
                  <a:pt x="34175" y="5433"/>
                </a:lnTo>
                <a:cubicBezTo>
                  <a:pt x="33967" y="5572"/>
                  <a:pt x="33759" y="5710"/>
                  <a:pt x="33620" y="5849"/>
                </a:cubicBezTo>
                <a:cubicBezTo>
                  <a:pt x="33412" y="6057"/>
                  <a:pt x="33620" y="6057"/>
                  <a:pt x="33689" y="6057"/>
                </a:cubicBezTo>
                <a:lnTo>
                  <a:pt x="33412" y="6334"/>
                </a:lnTo>
                <a:cubicBezTo>
                  <a:pt x="33689" y="5502"/>
                  <a:pt x="33759" y="4671"/>
                  <a:pt x="33759" y="3908"/>
                </a:cubicBezTo>
                <a:cubicBezTo>
                  <a:pt x="33759" y="3353"/>
                  <a:pt x="33620" y="2175"/>
                  <a:pt x="32857" y="2175"/>
                </a:cubicBezTo>
                <a:cubicBezTo>
                  <a:pt x="32095" y="2244"/>
                  <a:pt x="31956" y="3631"/>
                  <a:pt x="32026" y="4185"/>
                </a:cubicBezTo>
                <a:cubicBezTo>
                  <a:pt x="32095" y="4740"/>
                  <a:pt x="32164" y="5225"/>
                  <a:pt x="32303" y="5710"/>
                </a:cubicBezTo>
                <a:cubicBezTo>
                  <a:pt x="32372" y="6196"/>
                  <a:pt x="32442" y="6611"/>
                  <a:pt x="32650" y="7027"/>
                </a:cubicBezTo>
                <a:cubicBezTo>
                  <a:pt x="32650" y="7097"/>
                  <a:pt x="32650" y="7097"/>
                  <a:pt x="32650" y="7097"/>
                </a:cubicBezTo>
                <a:cubicBezTo>
                  <a:pt x="32650" y="7166"/>
                  <a:pt x="32650" y="7235"/>
                  <a:pt x="32719" y="7305"/>
                </a:cubicBezTo>
                <a:cubicBezTo>
                  <a:pt x="32303" y="7790"/>
                  <a:pt x="31887" y="8344"/>
                  <a:pt x="31471" y="8968"/>
                </a:cubicBezTo>
                <a:lnTo>
                  <a:pt x="31402" y="8968"/>
                </a:lnTo>
                <a:cubicBezTo>
                  <a:pt x="31715" y="7903"/>
                  <a:pt x="31518" y="3832"/>
                  <a:pt x="30401" y="3832"/>
                </a:cubicBezTo>
                <a:cubicBezTo>
                  <a:pt x="30283" y="3832"/>
                  <a:pt x="30155" y="3878"/>
                  <a:pt x="30015" y="3977"/>
                </a:cubicBezTo>
                <a:cubicBezTo>
                  <a:pt x="28906" y="4878"/>
                  <a:pt x="30015" y="9176"/>
                  <a:pt x="31125" y="9454"/>
                </a:cubicBezTo>
                <a:cubicBezTo>
                  <a:pt x="30501" y="10355"/>
                  <a:pt x="29877" y="11186"/>
                  <a:pt x="29322" y="12088"/>
                </a:cubicBezTo>
                <a:cubicBezTo>
                  <a:pt x="29783" y="10243"/>
                  <a:pt x="29556" y="6581"/>
                  <a:pt x="27984" y="6581"/>
                </a:cubicBezTo>
                <a:cubicBezTo>
                  <a:pt x="27902" y="6581"/>
                  <a:pt x="27817" y="6591"/>
                  <a:pt x="27728" y="6611"/>
                </a:cubicBezTo>
                <a:cubicBezTo>
                  <a:pt x="26480" y="6889"/>
                  <a:pt x="26827" y="8691"/>
                  <a:pt x="26965" y="9592"/>
                </a:cubicBezTo>
                <a:cubicBezTo>
                  <a:pt x="27104" y="10493"/>
                  <a:pt x="27589" y="12781"/>
                  <a:pt x="28698" y="12919"/>
                </a:cubicBezTo>
                <a:lnTo>
                  <a:pt x="28768" y="12919"/>
                </a:lnTo>
                <a:cubicBezTo>
                  <a:pt x="28144" y="13890"/>
                  <a:pt x="27589" y="14791"/>
                  <a:pt x="26965" y="15761"/>
                </a:cubicBezTo>
                <a:cubicBezTo>
                  <a:pt x="26827" y="15900"/>
                  <a:pt x="26688" y="16039"/>
                  <a:pt x="26550" y="16177"/>
                </a:cubicBezTo>
                <a:cubicBezTo>
                  <a:pt x="26827" y="14722"/>
                  <a:pt x="26619" y="13197"/>
                  <a:pt x="25995" y="11880"/>
                </a:cubicBezTo>
                <a:cubicBezTo>
                  <a:pt x="25692" y="11224"/>
                  <a:pt x="25132" y="10347"/>
                  <a:pt x="24475" y="10347"/>
                </a:cubicBezTo>
                <a:cubicBezTo>
                  <a:pt x="24230" y="10347"/>
                  <a:pt x="23971" y="10469"/>
                  <a:pt x="23707" y="10771"/>
                </a:cubicBezTo>
                <a:cubicBezTo>
                  <a:pt x="23014" y="11672"/>
                  <a:pt x="23638" y="13543"/>
                  <a:pt x="23915" y="14444"/>
                </a:cubicBezTo>
                <a:cubicBezTo>
                  <a:pt x="24193" y="15346"/>
                  <a:pt x="24817" y="17217"/>
                  <a:pt x="25926" y="17494"/>
                </a:cubicBezTo>
                <a:cubicBezTo>
                  <a:pt x="25302" y="18534"/>
                  <a:pt x="24678" y="19643"/>
                  <a:pt x="24123" y="20752"/>
                </a:cubicBezTo>
                <a:cubicBezTo>
                  <a:pt x="24193" y="19574"/>
                  <a:pt x="23985" y="18326"/>
                  <a:pt x="23499" y="17217"/>
                </a:cubicBezTo>
                <a:cubicBezTo>
                  <a:pt x="23215" y="16705"/>
                  <a:pt x="22698" y="15914"/>
                  <a:pt x="22100" y="15914"/>
                </a:cubicBezTo>
                <a:cubicBezTo>
                  <a:pt x="21969" y="15914"/>
                  <a:pt x="21834" y="15952"/>
                  <a:pt x="21697" y="16039"/>
                </a:cubicBezTo>
                <a:cubicBezTo>
                  <a:pt x="20935" y="16524"/>
                  <a:pt x="21212" y="18188"/>
                  <a:pt x="21489" y="18950"/>
                </a:cubicBezTo>
                <a:cubicBezTo>
                  <a:pt x="21767" y="20198"/>
                  <a:pt x="22460" y="21238"/>
                  <a:pt x="23499" y="21931"/>
                </a:cubicBezTo>
                <a:cubicBezTo>
                  <a:pt x="22737" y="23387"/>
                  <a:pt x="21974" y="24842"/>
                  <a:pt x="21281" y="26367"/>
                </a:cubicBezTo>
                <a:cubicBezTo>
                  <a:pt x="21420" y="24704"/>
                  <a:pt x="21143" y="23040"/>
                  <a:pt x="20519" y="21515"/>
                </a:cubicBezTo>
                <a:cubicBezTo>
                  <a:pt x="20183" y="20891"/>
                  <a:pt x="19681" y="20234"/>
                  <a:pt x="19104" y="20234"/>
                </a:cubicBezTo>
                <a:cubicBezTo>
                  <a:pt x="18848" y="20234"/>
                  <a:pt x="18578" y="20363"/>
                  <a:pt x="18301" y="20683"/>
                </a:cubicBezTo>
                <a:cubicBezTo>
                  <a:pt x="17469" y="21654"/>
                  <a:pt x="18162" y="23248"/>
                  <a:pt x="18578" y="24218"/>
                </a:cubicBezTo>
                <a:cubicBezTo>
                  <a:pt x="18994" y="25466"/>
                  <a:pt x="19756" y="26506"/>
                  <a:pt x="20796" y="27338"/>
                </a:cubicBezTo>
                <a:cubicBezTo>
                  <a:pt x="20242" y="28585"/>
                  <a:pt x="19687" y="29902"/>
                  <a:pt x="19063" y="31289"/>
                </a:cubicBezTo>
                <a:cubicBezTo>
                  <a:pt x="19202" y="29833"/>
                  <a:pt x="18994" y="28447"/>
                  <a:pt x="18439" y="27130"/>
                </a:cubicBezTo>
                <a:cubicBezTo>
                  <a:pt x="18071" y="26439"/>
                  <a:pt x="17489" y="25841"/>
                  <a:pt x="16896" y="25841"/>
                </a:cubicBezTo>
                <a:cubicBezTo>
                  <a:pt x="16596" y="25841"/>
                  <a:pt x="16293" y="25994"/>
                  <a:pt x="16013" y="26367"/>
                </a:cubicBezTo>
                <a:cubicBezTo>
                  <a:pt x="15251" y="27268"/>
                  <a:pt x="16013" y="29001"/>
                  <a:pt x="16360" y="29833"/>
                </a:cubicBezTo>
                <a:cubicBezTo>
                  <a:pt x="16706" y="31012"/>
                  <a:pt x="17399" y="32051"/>
                  <a:pt x="18301" y="32883"/>
                </a:cubicBezTo>
                <a:cubicBezTo>
                  <a:pt x="18162" y="33022"/>
                  <a:pt x="18023" y="33160"/>
                  <a:pt x="17954" y="33368"/>
                </a:cubicBezTo>
                <a:cubicBezTo>
                  <a:pt x="17954" y="33417"/>
                  <a:pt x="17989" y="33466"/>
                  <a:pt x="18034" y="33466"/>
                </a:cubicBezTo>
                <a:cubicBezTo>
                  <a:pt x="18052" y="33466"/>
                  <a:pt x="18072" y="33458"/>
                  <a:pt x="18093" y="33438"/>
                </a:cubicBezTo>
                <a:lnTo>
                  <a:pt x="18162" y="33438"/>
                </a:lnTo>
                <a:cubicBezTo>
                  <a:pt x="17192" y="36072"/>
                  <a:pt x="16221" y="38706"/>
                  <a:pt x="15320" y="41409"/>
                </a:cubicBezTo>
                <a:cubicBezTo>
                  <a:pt x="14349" y="37320"/>
                  <a:pt x="14488" y="33091"/>
                  <a:pt x="14488" y="28932"/>
                </a:cubicBezTo>
                <a:cubicBezTo>
                  <a:pt x="14488" y="25951"/>
                  <a:pt x="14349" y="22971"/>
                  <a:pt x="12686" y="20406"/>
                </a:cubicBezTo>
                <a:cubicBezTo>
                  <a:pt x="12633" y="20353"/>
                  <a:pt x="12560" y="20330"/>
                  <a:pt x="12486" y="20330"/>
                </a:cubicBezTo>
                <a:cubicBezTo>
                  <a:pt x="12366" y="20330"/>
                  <a:pt x="12243" y="20389"/>
                  <a:pt x="12201" y="20475"/>
                </a:cubicBezTo>
                <a:cubicBezTo>
                  <a:pt x="11577" y="22555"/>
                  <a:pt x="11230" y="24634"/>
                  <a:pt x="11230" y="26783"/>
                </a:cubicBezTo>
                <a:cubicBezTo>
                  <a:pt x="11092" y="26159"/>
                  <a:pt x="10953" y="25466"/>
                  <a:pt x="10884" y="24773"/>
                </a:cubicBezTo>
                <a:cubicBezTo>
                  <a:pt x="10884" y="24288"/>
                  <a:pt x="10814" y="23872"/>
                  <a:pt x="10745" y="23456"/>
                </a:cubicBezTo>
                <a:lnTo>
                  <a:pt x="10676" y="23040"/>
                </a:lnTo>
                <a:cubicBezTo>
                  <a:pt x="10745" y="22832"/>
                  <a:pt x="10676" y="22624"/>
                  <a:pt x="10537" y="22485"/>
                </a:cubicBezTo>
                <a:lnTo>
                  <a:pt x="10537" y="22416"/>
                </a:lnTo>
                <a:cubicBezTo>
                  <a:pt x="10537" y="22347"/>
                  <a:pt x="10537" y="22277"/>
                  <a:pt x="10537" y="22208"/>
                </a:cubicBezTo>
                <a:cubicBezTo>
                  <a:pt x="10814" y="21654"/>
                  <a:pt x="10884" y="20960"/>
                  <a:pt x="10606" y="20337"/>
                </a:cubicBezTo>
                <a:cubicBezTo>
                  <a:pt x="10537" y="20163"/>
                  <a:pt x="10398" y="20077"/>
                  <a:pt x="10268" y="20077"/>
                </a:cubicBezTo>
                <a:cubicBezTo>
                  <a:pt x="10138" y="20077"/>
                  <a:pt x="10017" y="20163"/>
                  <a:pt x="9982" y="20337"/>
                </a:cubicBezTo>
                <a:cubicBezTo>
                  <a:pt x="9774" y="20822"/>
                  <a:pt x="9774" y="21376"/>
                  <a:pt x="9982" y="21931"/>
                </a:cubicBezTo>
                <a:lnTo>
                  <a:pt x="9982" y="22139"/>
                </a:lnTo>
                <a:cubicBezTo>
                  <a:pt x="9913" y="22277"/>
                  <a:pt x="10052" y="22416"/>
                  <a:pt x="10190" y="22416"/>
                </a:cubicBezTo>
                <a:lnTo>
                  <a:pt x="10260" y="22416"/>
                </a:lnTo>
                <a:cubicBezTo>
                  <a:pt x="10260" y="22485"/>
                  <a:pt x="10260" y="22555"/>
                  <a:pt x="10260" y="22555"/>
                </a:cubicBezTo>
                <a:cubicBezTo>
                  <a:pt x="10676" y="24149"/>
                  <a:pt x="10606" y="25813"/>
                  <a:pt x="11161" y="27407"/>
                </a:cubicBezTo>
                <a:cubicBezTo>
                  <a:pt x="11092" y="27338"/>
                  <a:pt x="11022" y="27268"/>
                  <a:pt x="11022" y="27199"/>
                </a:cubicBezTo>
                <a:cubicBezTo>
                  <a:pt x="10537" y="25397"/>
                  <a:pt x="9705" y="23733"/>
                  <a:pt x="9151" y="22000"/>
                </a:cubicBezTo>
                <a:cubicBezTo>
                  <a:pt x="9289" y="21307"/>
                  <a:pt x="9081" y="20614"/>
                  <a:pt x="8596" y="20129"/>
                </a:cubicBezTo>
                <a:cubicBezTo>
                  <a:pt x="8535" y="20047"/>
                  <a:pt x="8456" y="20014"/>
                  <a:pt x="8375" y="20014"/>
                </a:cubicBezTo>
                <a:cubicBezTo>
                  <a:pt x="8180" y="20014"/>
                  <a:pt x="7972" y="20210"/>
                  <a:pt x="7972" y="20406"/>
                </a:cubicBezTo>
                <a:cubicBezTo>
                  <a:pt x="7972" y="21168"/>
                  <a:pt x="8180" y="21931"/>
                  <a:pt x="8665" y="22485"/>
                </a:cubicBezTo>
                <a:cubicBezTo>
                  <a:pt x="8692" y="22538"/>
                  <a:pt x="8749" y="22561"/>
                  <a:pt x="8805" y="22561"/>
                </a:cubicBezTo>
                <a:cubicBezTo>
                  <a:pt x="8896" y="22561"/>
                  <a:pt x="8985" y="22502"/>
                  <a:pt x="8943" y="22416"/>
                </a:cubicBezTo>
                <a:lnTo>
                  <a:pt x="8943" y="22277"/>
                </a:lnTo>
                <a:cubicBezTo>
                  <a:pt x="9567" y="23664"/>
                  <a:pt x="10052" y="25189"/>
                  <a:pt x="10537" y="26645"/>
                </a:cubicBezTo>
                <a:cubicBezTo>
                  <a:pt x="9497" y="25258"/>
                  <a:pt x="8319" y="24010"/>
                  <a:pt x="7279" y="22763"/>
                </a:cubicBezTo>
                <a:cubicBezTo>
                  <a:pt x="7244" y="22728"/>
                  <a:pt x="7192" y="22711"/>
                  <a:pt x="7132" y="22711"/>
                </a:cubicBezTo>
                <a:cubicBezTo>
                  <a:pt x="7071" y="22711"/>
                  <a:pt x="7002" y="22728"/>
                  <a:pt x="6932" y="22763"/>
                </a:cubicBezTo>
                <a:cubicBezTo>
                  <a:pt x="5754" y="24080"/>
                  <a:pt x="6170" y="26783"/>
                  <a:pt x="6794" y="28793"/>
                </a:cubicBezTo>
                <a:cubicBezTo>
                  <a:pt x="6170" y="27476"/>
                  <a:pt x="5407" y="26298"/>
                  <a:pt x="4576" y="25120"/>
                </a:cubicBezTo>
                <a:cubicBezTo>
                  <a:pt x="4506" y="25120"/>
                  <a:pt x="4506" y="25050"/>
                  <a:pt x="4437" y="25050"/>
                </a:cubicBezTo>
                <a:lnTo>
                  <a:pt x="4437" y="24981"/>
                </a:lnTo>
                <a:cubicBezTo>
                  <a:pt x="4462" y="24994"/>
                  <a:pt x="4488" y="24999"/>
                  <a:pt x="4512" y="24999"/>
                </a:cubicBezTo>
                <a:cubicBezTo>
                  <a:pt x="4619" y="24999"/>
                  <a:pt x="4702" y="24886"/>
                  <a:pt x="4645" y="24773"/>
                </a:cubicBezTo>
                <a:cubicBezTo>
                  <a:pt x="4506" y="24704"/>
                  <a:pt x="4437" y="24565"/>
                  <a:pt x="4368" y="24496"/>
                </a:cubicBezTo>
                <a:cubicBezTo>
                  <a:pt x="4437" y="24426"/>
                  <a:pt x="4437" y="24357"/>
                  <a:pt x="4368" y="24357"/>
                </a:cubicBezTo>
                <a:cubicBezTo>
                  <a:pt x="4298" y="24010"/>
                  <a:pt x="4160" y="23733"/>
                  <a:pt x="4021" y="23456"/>
                </a:cubicBezTo>
                <a:cubicBezTo>
                  <a:pt x="3970" y="23354"/>
                  <a:pt x="3863" y="23308"/>
                  <a:pt x="3752" y="23308"/>
                </a:cubicBezTo>
                <a:cubicBezTo>
                  <a:pt x="3559" y="23308"/>
                  <a:pt x="3353" y="23444"/>
                  <a:pt x="3397" y="23664"/>
                </a:cubicBezTo>
                <a:cubicBezTo>
                  <a:pt x="3397" y="23733"/>
                  <a:pt x="3467" y="23872"/>
                  <a:pt x="3467" y="23941"/>
                </a:cubicBezTo>
                <a:cubicBezTo>
                  <a:pt x="3328" y="24080"/>
                  <a:pt x="3328" y="24288"/>
                  <a:pt x="3467" y="24426"/>
                </a:cubicBezTo>
                <a:cubicBezTo>
                  <a:pt x="3744" y="24773"/>
                  <a:pt x="4021" y="25189"/>
                  <a:pt x="4090" y="25605"/>
                </a:cubicBezTo>
                <a:cubicBezTo>
                  <a:pt x="4160" y="25709"/>
                  <a:pt x="4264" y="25761"/>
                  <a:pt x="4359" y="25761"/>
                </a:cubicBezTo>
                <a:cubicBezTo>
                  <a:pt x="4454" y="25761"/>
                  <a:pt x="4541" y="25709"/>
                  <a:pt x="4576" y="25605"/>
                </a:cubicBezTo>
                <a:cubicBezTo>
                  <a:pt x="5685" y="27130"/>
                  <a:pt x="6239" y="29001"/>
                  <a:pt x="7348" y="30457"/>
                </a:cubicBezTo>
                <a:cubicBezTo>
                  <a:pt x="7383" y="30492"/>
                  <a:pt x="7418" y="30509"/>
                  <a:pt x="7444" y="30509"/>
                </a:cubicBezTo>
                <a:cubicBezTo>
                  <a:pt x="7470" y="30509"/>
                  <a:pt x="7487" y="30492"/>
                  <a:pt x="7487" y="30457"/>
                </a:cubicBezTo>
                <a:cubicBezTo>
                  <a:pt x="7695" y="30804"/>
                  <a:pt x="7903" y="31220"/>
                  <a:pt x="8180" y="31566"/>
                </a:cubicBezTo>
                <a:cubicBezTo>
                  <a:pt x="6932" y="30041"/>
                  <a:pt x="5477" y="28724"/>
                  <a:pt x="3882" y="27615"/>
                </a:cubicBezTo>
                <a:cubicBezTo>
                  <a:pt x="3882" y="27546"/>
                  <a:pt x="3813" y="27476"/>
                  <a:pt x="3744" y="27407"/>
                </a:cubicBezTo>
                <a:cubicBezTo>
                  <a:pt x="3674" y="27407"/>
                  <a:pt x="3674" y="27338"/>
                  <a:pt x="3536" y="27338"/>
                </a:cubicBezTo>
                <a:cubicBezTo>
                  <a:pt x="3397" y="27199"/>
                  <a:pt x="3189" y="27060"/>
                  <a:pt x="2912" y="26991"/>
                </a:cubicBezTo>
                <a:cubicBezTo>
                  <a:pt x="2855" y="26962"/>
                  <a:pt x="2797" y="26946"/>
                  <a:pt x="2740" y="26946"/>
                </a:cubicBezTo>
                <a:cubicBezTo>
                  <a:pt x="2658" y="26946"/>
                  <a:pt x="2577" y="26979"/>
                  <a:pt x="2496" y="27060"/>
                </a:cubicBezTo>
                <a:cubicBezTo>
                  <a:pt x="2357" y="27199"/>
                  <a:pt x="2288" y="27407"/>
                  <a:pt x="2427" y="27546"/>
                </a:cubicBezTo>
                <a:lnTo>
                  <a:pt x="2565" y="27615"/>
                </a:lnTo>
                <a:cubicBezTo>
                  <a:pt x="2664" y="28009"/>
                  <a:pt x="2903" y="28369"/>
                  <a:pt x="3232" y="28369"/>
                </a:cubicBezTo>
                <a:cubicBezTo>
                  <a:pt x="3366" y="28369"/>
                  <a:pt x="3514" y="28310"/>
                  <a:pt x="3674" y="28170"/>
                </a:cubicBezTo>
                <a:cubicBezTo>
                  <a:pt x="3744" y="28100"/>
                  <a:pt x="3744" y="28100"/>
                  <a:pt x="3813" y="28031"/>
                </a:cubicBezTo>
                <a:cubicBezTo>
                  <a:pt x="5477" y="28932"/>
                  <a:pt x="6932" y="30180"/>
                  <a:pt x="8180" y="31705"/>
                </a:cubicBezTo>
                <a:cubicBezTo>
                  <a:pt x="7538" y="31384"/>
                  <a:pt x="6746" y="31243"/>
                  <a:pt x="5907" y="31243"/>
                </a:cubicBezTo>
                <a:cubicBezTo>
                  <a:pt x="3669" y="31243"/>
                  <a:pt x="1097" y="32246"/>
                  <a:pt x="139" y="33507"/>
                </a:cubicBezTo>
                <a:cubicBezTo>
                  <a:pt x="1" y="33646"/>
                  <a:pt x="70" y="33854"/>
                  <a:pt x="278" y="33854"/>
                </a:cubicBezTo>
                <a:cubicBezTo>
                  <a:pt x="537" y="33842"/>
                  <a:pt x="798" y="33837"/>
                  <a:pt x="1060" y="33837"/>
                </a:cubicBezTo>
                <a:cubicBezTo>
                  <a:pt x="4033" y="33837"/>
                  <a:pt x="7199" y="34577"/>
                  <a:pt x="9428" y="36488"/>
                </a:cubicBezTo>
                <a:cubicBezTo>
                  <a:pt x="11646" y="38359"/>
                  <a:pt x="14349" y="39884"/>
                  <a:pt x="15112" y="42934"/>
                </a:cubicBezTo>
                <a:cubicBezTo>
                  <a:pt x="15043" y="42934"/>
                  <a:pt x="15043" y="42934"/>
                  <a:pt x="15112" y="43004"/>
                </a:cubicBezTo>
                <a:cubicBezTo>
                  <a:pt x="14904" y="43558"/>
                  <a:pt x="14696" y="44113"/>
                  <a:pt x="14557" y="44667"/>
                </a:cubicBezTo>
                <a:cubicBezTo>
                  <a:pt x="14142" y="46123"/>
                  <a:pt x="13726" y="47648"/>
                  <a:pt x="13310" y="49173"/>
                </a:cubicBezTo>
                <a:cubicBezTo>
                  <a:pt x="12755" y="46539"/>
                  <a:pt x="11715" y="44043"/>
                  <a:pt x="10260" y="41825"/>
                </a:cubicBezTo>
                <a:cubicBezTo>
                  <a:pt x="9918" y="41313"/>
                  <a:pt x="8691" y="39775"/>
                  <a:pt x="7763" y="39775"/>
                </a:cubicBezTo>
                <a:cubicBezTo>
                  <a:pt x="7560" y="39775"/>
                  <a:pt x="7372" y="39849"/>
                  <a:pt x="7210" y="40023"/>
                </a:cubicBezTo>
                <a:cubicBezTo>
                  <a:pt x="5962" y="41340"/>
                  <a:pt x="7071" y="43974"/>
                  <a:pt x="7834" y="45222"/>
                </a:cubicBezTo>
                <a:cubicBezTo>
                  <a:pt x="9151" y="47163"/>
                  <a:pt x="10953" y="48826"/>
                  <a:pt x="13032" y="50074"/>
                </a:cubicBezTo>
                <a:cubicBezTo>
                  <a:pt x="12478" y="52154"/>
                  <a:pt x="11993" y="54303"/>
                  <a:pt x="11507" y="56451"/>
                </a:cubicBezTo>
                <a:cubicBezTo>
                  <a:pt x="11507" y="56451"/>
                  <a:pt x="11507" y="56521"/>
                  <a:pt x="11507" y="56521"/>
                </a:cubicBezTo>
                <a:cubicBezTo>
                  <a:pt x="11299" y="57561"/>
                  <a:pt x="11092" y="58600"/>
                  <a:pt x="10884" y="59640"/>
                </a:cubicBezTo>
                <a:cubicBezTo>
                  <a:pt x="10350" y="57566"/>
                  <a:pt x="8804" y="54733"/>
                  <a:pt x="7154" y="54733"/>
                </a:cubicBezTo>
                <a:cubicBezTo>
                  <a:pt x="6874" y="54733"/>
                  <a:pt x="6590" y="54815"/>
                  <a:pt x="6309" y="54996"/>
                </a:cubicBezTo>
                <a:cubicBezTo>
                  <a:pt x="5199" y="55689"/>
                  <a:pt x="6170" y="57699"/>
                  <a:pt x="6724" y="58462"/>
                </a:cubicBezTo>
                <a:cubicBezTo>
                  <a:pt x="7764" y="59779"/>
                  <a:pt x="9081" y="60888"/>
                  <a:pt x="10468" y="61789"/>
                </a:cubicBezTo>
                <a:cubicBezTo>
                  <a:pt x="8804" y="71078"/>
                  <a:pt x="8249" y="80644"/>
                  <a:pt x="8735" y="90071"/>
                </a:cubicBezTo>
                <a:cubicBezTo>
                  <a:pt x="8769" y="90244"/>
                  <a:pt x="8908" y="90331"/>
                  <a:pt x="9047" y="90331"/>
                </a:cubicBezTo>
                <a:cubicBezTo>
                  <a:pt x="9185" y="90331"/>
                  <a:pt x="9324" y="90244"/>
                  <a:pt x="9359" y="90071"/>
                </a:cubicBezTo>
                <a:cubicBezTo>
                  <a:pt x="8873" y="81822"/>
                  <a:pt x="9289" y="73573"/>
                  <a:pt x="10468" y="65394"/>
                </a:cubicBezTo>
                <a:cubicBezTo>
                  <a:pt x="10537" y="65394"/>
                  <a:pt x="10606" y="65324"/>
                  <a:pt x="10606" y="65324"/>
                </a:cubicBezTo>
                <a:cubicBezTo>
                  <a:pt x="11854" y="65116"/>
                  <a:pt x="13102" y="63661"/>
                  <a:pt x="13934" y="62829"/>
                </a:cubicBezTo>
                <a:cubicBezTo>
                  <a:pt x="14557" y="62136"/>
                  <a:pt x="16082" y="60611"/>
                  <a:pt x="15320" y="59571"/>
                </a:cubicBezTo>
                <a:cubicBezTo>
                  <a:pt x="15075" y="59203"/>
                  <a:pt x="14751" y="59058"/>
                  <a:pt x="14402" y="59058"/>
                </a:cubicBezTo>
                <a:cubicBezTo>
                  <a:pt x="13568" y="59058"/>
                  <a:pt x="12592" y="59886"/>
                  <a:pt x="12201" y="60472"/>
                </a:cubicBezTo>
                <a:cubicBezTo>
                  <a:pt x="11646" y="61096"/>
                  <a:pt x="11230" y="61928"/>
                  <a:pt x="10953" y="62690"/>
                </a:cubicBezTo>
                <a:cubicBezTo>
                  <a:pt x="11299" y="60541"/>
                  <a:pt x="11715" y="58323"/>
                  <a:pt x="12201" y="56105"/>
                </a:cubicBezTo>
                <a:cubicBezTo>
                  <a:pt x="12617" y="55689"/>
                  <a:pt x="13102" y="55342"/>
                  <a:pt x="13726" y="55134"/>
                </a:cubicBezTo>
                <a:cubicBezTo>
                  <a:pt x="13786" y="55132"/>
                  <a:pt x="13846" y="55130"/>
                  <a:pt x="13905" y="55130"/>
                </a:cubicBezTo>
                <a:cubicBezTo>
                  <a:pt x="16714" y="55130"/>
                  <a:pt x="18544" y="58291"/>
                  <a:pt x="20242" y="60056"/>
                </a:cubicBezTo>
                <a:cubicBezTo>
                  <a:pt x="21905" y="61858"/>
                  <a:pt x="23985" y="63037"/>
                  <a:pt x="26342" y="63661"/>
                </a:cubicBezTo>
                <a:cubicBezTo>
                  <a:pt x="26480" y="63661"/>
                  <a:pt x="26619" y="63522"/>
                  <a:pt x="26550" y="63383"/>
                </a:cubicBezTo>
                <a:cubicBezTo>
                  <a:pt x="25648" y="60680"/>
                  <a:pt x="24193" y="57977"/>
                  <a:pt x="21767" y="56313"/>
                </a:cubicBezTo>
                <a:lnTo>
                  <a:pt x="21767" y="56313"/>
                </a:lnTo>
                <a:cubicBezTo>
                  <a:pt x="23471" y="56750"/>
                  <a:pt x="25590" y="57325"/>
                  <a:pt x="27548" y="57325"/>
                </a:cubicBezTo>
                <a:cubicBezTo>
                  <a:pt x="28695" y="57325"/>
                  <a:pt x="29787" y="57128"/>
                  <a:pt x="30709" y="56590"/>
                </a:cubicBezTo>
                <a:cubicBezTo>
                  <a:pt x="30778" y="56521"/>
                  <a:pt x="30847" y="56451"/>
                  <a:pt x="30778" y="56382"/>
                </a:cubicBezTo>
                <a:cubicBezTo>
                  <a:pt x="30431" y="55134"/>
                  <a:pt x="28213" y="54095"/>
                  <a:pt x="27173" y="53471"/>
                </a:cubicBezTo>
                <a:cubicBezTo>
                  <a:pt x="26757" y="53194"/>
                  <a:pt x="26342" y="52986"/>
                  <a:pt x="25926" y="52847"/>
                </a:cubicBezTo>
                <a:lnTo>
                  <a:pt x="25926" y="52847"/>
                </a:lnTo>
                <a:cubicBezTo>
                  <a:pt x="26688" y="52916"/>
                  <a:pt x="27451" y="52986"/>
                  <a:pt x="28213" y="53055"/>
                </a:cubicBezTo>
                <a:cubicBezTo>
                  <a:pt x="29184" y="53124"/>
                  <a:pt x="30154" y="53263"/>
                  <a:pt x="31055" y="53609"/>
                </a:cubicBezTo>
                <a:cubicBezTo>
                  <a:pt x="31055" y="53748"/>
                  <a:pt x="31055" y="53817"/>
                  <a:pt x="31125" y="53956"/>
                </a:cubicBezTo>
                <a:cubicBezTo>
                  <a:pt x="31402" y="54164"/>
                  <a:pt x="31679" y="54372"/>
                  <a:pt x="31956" y="54580"/>
                </a:cubicBezTo>
                <a:cubicBezTo>
                  <a:pt x="32015" y="54615"/>
                  <a:pt x="32072" y="54631"/>
                  <a:pt x="32125" y="54631"/>
                </a:cubicBezTo>
                <a:cubicBezTo>
                  <a:pt x="32381" y="54631"/>
                  <a:pt x="32533" y="54267"/>
                  <a:pt x="32303" y="54095"/>
                </a:cubicBezTo>
                <a:cubicBezTo>
                  <a:pt x="32234" y="53956"/>
                  <a:pt x="32164" y="53887"/>
                  <a:pt x="32095" y="53817"/>
                </a:cubicBezTo>
                <a:lnTo>
                  <a:pt x="32164" y="53609"/>
                </a:lnTo>
                <a:cubicBezTo>
                  <a:pt x="32218" y="53393"/>
                  <a:pt x="32019" y="53219"/>
                  <a:pt x="31797" y="53219"/>
                </a:cubicBezTo>
                <a:cubicBezTo>
                  <a:pt x="31735" y="53219"/>
                  <a:pt x="31671" y="53232"/>
                  <a:pt x="31610" y="53263"/>
                </a:cubicBezTo>
                <a:lnTo>
                  <a:pt x="31540" y="53263"/>
                </a:lnTo>
                <a:cubicBezTo>
                  <a:pt x="31506" y="53228"/>
                  <a:pt x="31471" y="53211"/>
                  <a:pt x="31436" y="53211"/>
                </a:cubicBezTo>
                <a:cubicBezTo>
                  <a:pt x="31402" y="53211"/>
                  <a:pt x="31367" y="53228"/>
                  <a:pt x="31332" y="53263"/>
                </a:cubicBezTo>
                <a:cubicBezTo>
                  <a:pt x="30709" y="52986"/>
                  <a:pt x="30085" y="52847"/>
                  <a:pt x="29461" y="52778"/>
                </a:cubicBezTo>
                <a:cubicBezTo>
                  <a:pt x="27936" y="52570"/>
                  <a:pt x="26342" y="52431"/>
                  <a:pt x="24817" y="52292"/>
                </a:cubicBezTo>
                <a:cubicBezTo>
                  <a:pt x="24401" y="52154"/>
                  <a:pt x="23915" y="52015"/>
                  <a:pt x="23569" y="51946"/>
                </a:cubicBezTo>
                <a:cubicBezTo>
                  <a:pt x="23638" y="51876"/>
                  <a:pt x="23777" y="51807"/>
                  <a:pt x="23915" y="51738"/>
                </a:cubicBezTo>
                <a:cubicBezTo>
                  <a:pt x="25025" y="51738"/>
                  <a:pt x="26134" y="51669"/>
                  <a:pt x="27173" y="51461"/>
                </a:cubicBezTo>
                <a:cubicBezTo>
                  <a:pt x="27867" y="51322"/>
                  <a:pt x="28421" y="51114"/>
                  <a:pt x="29045" y="50975"/>
                </a:cubicBezTo>
                <a:cubicBezTo>
                  <a:pt x="29322" y="50906"/>
                  <a:pt x="29669" y="50837"/>
                  <a:pt x="29946" y="50837"/>
                </a:cubicBezTo>
                <a:cubicBezTo>
                  <a:pt x="29807" y="50906"/>
                  <a:pt x="29669" y="50975"/>
                  <a:pt x="29600" y="51114"/>
                </a:cubicBezTo>
                <a:cubicBezTo>
                  <a:pt x="29461" y="51183"/>
                  <a:pt x="29530" y="51391"/>
                  <a:pt x="29738" y="51391"/>
                </a:cubicBezTo>
                <a:cubicBezTo>
                  <a:pt x="29877" y="51391"/>
                  <a:pt x="30015" y="51322"/>
                  <a:pt x="30154" y="51322"/>
                </a:cubicBezTo>
                <a:cubicBezTo>
                  <a:pt x="30223" y="51322"/>
                  <a:pt x="30223" y="51391"/>
                  <a:pt x="30293" y="51391"/>
                </a:cubicBezTo>
                <a:cubicBezTo>
                  <a:pt x="30323" y="51399"/>
                  <a:pt x="30353" y="51402"/>
                  <a:pt x="30384" y="51402"/>
                </a:cubicBezTo>
                <a:cubicBezTo>
                  <a:pt x="30631" y="51402"/>
                  <a:pt x="30878" y="51176"/>
                  <a:pt x="31125" y="51114"/>
                </a:cubicBezTo>
                <a:cubicBezTo>
                  <a:pt x="31125" y="51045"/>
                  <a:pt x="31194" y="51045"/>
                  <a:pt x="31194" y="50975"/>
                </a:cubicBezTo>
                <a:cubicBezTo>
                  <a:pt x="31332" y="50906"/>
                  <a:pt x="31402" y="50837"/>
                  <a:pt x="31540" y="50767"/>
                </a:cubicBezTo>
                <a:cubicBezTo>
                  <a:pt x="31610" y="50629"/>
                  <a:pt x="31610" y="50559"/>
                  <a:pt x="31540" y="50490"/>
                </a:cubicBezTo>
                <a:cubicBezTo>
                  <a:pt x="31397" y="50275"/>
                  <a:pt x="31112" y="50200"/>
                  <a:pt x="30779" y="50200"/>
                </a:cubicBezTo>
                <a:cubicBezTo>
                  <a:pt x="30147" y="50200"/>
                  <a:pt x="29339" y="50469"/>
                  <a:pt x="28976" y="50559"/>
                </a:cubicBezTo>
                <a:cubicBezTo>
                  <a:pt x="27867" y="50837"/>
                  <a:pt x="26827" y="51114"/>
                  <a:pt x="25718" y="51322"/>
                </a:cubicBezTo>
                <a:cubicBezTo>
                  <a:pt x="25926" y="51253"/>
                  <a:pt x="26134" y="51183"/>
                  <a:pt x="26342" y="51114"/>
                </a:cubicBezTo>
                <a:cubicBezTo>
                  <a:pt x="27797" y="50490"/>
                  <a:pt x="29114" y="49728"/>
                  <a:pt x="30362" y="48757"/>
                </a:cubicBezTo>
                <a:cubicBezTo>
                  <a:pt x="30501" y="48688"/>
                  <a:pt x="30501" y="48480"/>
                  <a:pt x="30293" y="48411"/>
                </a:cubicBezTo>
                <a:cubicBezTo>
                  <a:pt x="30456" y="48192"/>
                  <a:pt x="30234" y="47931"/>
                  <a:pt x="29996" y="47931"/>
                </a:cubicBezTo>
                <a:cubicBezTo>
                  <a:pt x="29932" y="47931"/>
                  <a:pt x="29867" y="47950"/>
                  <a:pt x="29807" y="47995"/>
                </a:cubicBezTo>
                <a:cubicBezTo>
                  <a:pt x="29392" y="48203"/>
                  <a:pt x="29045" y="48411"/>
                  <a:pt x="28698" y="48757"/>
                </a:cubicBezTo>
                <a:cubicBezTo>
                  <a:pt x="28560" y="48826"/>
                  <a:pt x="28629" y="49034"/>
                  <a:pt x="28768" y="49104"/>
                </a:cubicBezTo>
                <a:cubicBezTo>
                  <a:pt x="28768" y="49242"/>
                  <a:pt x="28768" y="49381"/>
                  <a:pt x="28837" y="49450"/>
                </a:cubicBezTo>
                <a:cubicBezTo>
                  <a:pt x="27797" y="50213"/>
                  <a:pt x="26550" y="50767"/>
                  <a:pt x="25302" y="51183"/>
                </a:cubicBezTo>
                <a:cubicBezTo>
                  <a:pt x="24955" y="51253"/>
                  <a:pt x="24539" y="51322"/>
                  <a:pt x="24123" y="51391"/>
                </a:cubicBezTo>
                <a:cubicBezTo>
                  <a:pt x="26272" y="49936"/>
                  <a:pt x="27728" y="46747"/>
                  <a:pt x="28005" y="44459"/>
                </a:cubicBezTo>
                <a:cubicBezTo>
                  <a:pt x="28062" y="44346"/>
                  <a:pt x="27980" y="44233"/>
                  <a:pt x="27872" y="44233"/>
                </a:cubicBezTo>
                <a:cubicBezTo>
                  <a:pt x="27848" y="44233"/>
                  <a:pt x="27823" y="44239"/>
                  <a:pt x="27797" y="44251"/>
                </a:cubicBezTo>
                <a:cubicBezTo>
                  <a:pt x="26134" y="44667"/>
                  <a:pt x="25025" y="45915"/>
                  <a:pt x="23707" y="46816"/>
                </a:cubicBezTo>
                <a:cubicBezTo>
                  <a:pt x="21974" y="47995"/>
                  <a:pt x="20172" y="49034"/>
                  <a:pt x="18231" y="49936"/>
                </a:cubicBezTo>
                <a:cubicBezTo>
                  <a:pt x="18578" y="49450"/>
                  <a:pt x="18924" y="48965"/>
                  <a:pt x="19202" y="48480"/>
                </a:cubicBezTo>
                <a:cubicBezTo>
                  <a:pt x="19687" y="47717"/>
                  <a:pt x="20311" y="46955"/>
                  <a:pt x="20796" y="46192"/>
                </a:cubicBezTo>
                <a:cubicBezTo>
                  <a:pt x="20852" y="46192"/>
                  <a:pt x="20818" y="46104"/>
                  <a:pt x="20767" y="46104"/>
                </a:cubicBezTo>
                <a:cubicBezTo>
                  <a:pt x="20754" y="46104"/>
                  <a:pt x="20741" y="46109"/>
                  <a:pt x="20727" y="46123"/>
                </a:cubicBezTo>
                <a:cubicBezTo>
                  <a:pt x="19410" y="47093"/>
                  <a:pt x="18855" y="48826"/>
                  <a:pt x="17885" y="50074"/>
                </a:cubicBezTo>
                <a:lnTo>
                  <a:pt x="17815" y="50144"/>
                </a:lnTo>
                <a:cubicBezTo>
                  <a:pt x="17399" y="50282"/>
                  <a:pt x="16914" y="50559"/>
                  <a:pt x="16429" y="50837"/>
                </a:cubicBezTo>
                <a:cubicBezTo>
                  <a:pt x="17538" y="49589"/>
                  <a:pt x="18370" y="47856"/>
                  <a:pt x="19479" y="46608"/>
                </a:cubicBezTo>
                <a:cubicBezTo>
                  <a:pt x="20380" y="45361"/>
                  <a:pt x="21628" y="44390"/>
                  <a:pt x="23014" y="43836"/>
                </a:cubicBezTo>
                <a:cubicBezTo>
                  <a:pt x="23066" y="43820"/>
                  <a:pt x="23110" y="43812"/>
                  <a:pt x="23149" y="43812"/>
                </a:cubicBezTo>
                <a:cubicBezTo>
                  <a:pt x="23792" y="43812"/>
                  <a:pt x="22798" y="45858"/>
                  <a:pt x="22668" y="46054"/>
                </a:cubicBezTo>
                <a:cubicBezTo>
                  <a:pt x="22182" y="46816"/>
                  <a:pt x="21628" y="47579"/>
                  <a:pt x="21004" y="48203"/>
                </a:cubicBezTo>
                <a:cubicBezTo>
                  <a:pt x="20948" y="48259"/>
                  <a:pt x="21028" y="48360"/>
                  <a:pt x="21097" y="48360"/>
                </a:cubicBezTo>
                <a:cubicBezTo>
                  <a:pt x="21114" y="48360"/>
                  <a:pt x="21129" y="48354"/>
                  <a:pt x="21143" y="48341"/>
                </a:cubicBezTo>
                <a:cubicBezTo>
                  <a:pt x="22668" y="47232"/>
                  <a:pt x="23638" y="45499"/>
                  <a:pt x="23915" y="43628"/>
                </a:cubicBezTo>
                <a:cubicBezTo>
                  <a:pt x="23985" y="43489"/>
                  <a:pt x="23846" y="43350"/>
                  <a:pt x="23707" y="43350"/>
                </a:cubicBezTo>
                <a:cubicBezTo>
                  <a:pt x="19687" y="43350"/>
                  <a:pt x="17954" y="48688"/>
                  <a:pt x="15667" y="51253"/>
                </a:cubicBezTo>
                <a:cubicBezTo>
                  <a:pt x="14557" y="51876"/>
                  <a:pt x="13518" y="52778"/>
                  <a:pt x="12686" y="53817"/>
                </a:cubicBezTo>
                <a:cubicBezTo>
                  <a:pt x="13310" y="51114"/>
                  <a:pt x="14003" y="48411"/>
                  <a:pt x="14765" y="45707"/>
                </a:cubicBezTo>
                <a:cubicBezTo>
                  <a:pt x="15112" y="44459"/>
                  <a:pt x="15528" y="43212"/>
                  <a:pt x="15944" y="41964"/>
                </a:cubicBezTo>
                <a:cubicBezTo>
                  <a:pt x="18231" y="41687"/>
                  <a:pt x="20865" y="41409"/>
                  <a:pt x="22945" y="40300"/>
                </a:cubicBezTo>
                <a:cubicBezTo>
                  <a:pt x="23499" y="40023"/>
                  <a:pt x="25995" y="38706"/>
                  <a:pt x="25510" y="37735"/>
                </a:cubicBezTo>
                <a:cubicBezTo>
                  <a:pt x="25269" y="37200"/>
                  <a:pt x="24686" y="37016"/>
                  <a:pt x="24007" y="37016"/>
                </a:cubicBezTo>
                <a:cubicBezTo>
                  <a:pt x="22926" y="37016"/>
                  <a:pt x="21600" y="37480"/>
                  <a:pt x="21004" y="37735"/>
                </a:cubicBezTo>
                <a:cubicBezTo>
                  <a:pt x="19271" y="38429"/>
                  <a:pt x="17677" y="39468"/>
                  <a:pt x="16290" y="40716"/>
                </a:cubicBezTo>
                <a:cubicBezTo>
                  <a:pt x="17122" y="38221"/>
                  <a:pt x="18023" y="35725"/>
                  <a:pt x="18994" y="33230"/>
                </a:cubicBezTo>
                <a:lnTo>
                  <a:pt x="19202" y="33160"/>
                </a:lnTo>
                <a:cubicBezTo>
                  <a:pt x="19597" y="33204"/>
                  <a:pt x="19992" y="33227"/>
                  <a:pt x="20385" y="33227"/>
                </a:cubicBezTo>
                <a:cubicBezTo>
                  <a:pt x="21233" y="33227"/>
                  <a:pt x="22070" y="33120"/>
                  <a:pt x="22876" y="32883"/>
                </a:cubicBezTo>
                <a:cubicBezTo>
                  <a:pt x="23915" y="32745"/>
                  <a:pt x="25718" y="32398"/>
                  <a:pt x="26203" y="31289"/>
                </a:cubicBezTo>
                <a:cubicBezTo>
                  <a:pt x="26688" y="30180"/>
                  <a:pt x="25025" y="29556"/>
                  <a:pt x="24193" y="29556"/>
                </a:cubicBezTo>
                <a:cubicBezTo>
                  <a:pt x="22460" y="29695"/>
                  <a:pt x="20796" y="30457"/>
                  <a:pt x="19618" y="31705"/>
                </a:cubicBezTo>
                <a:cubicBezTo>
                  <a:pt x="20172" y="30318"/>
                  <a:pt x="20796" y="29001"/>
                  <a:pt x="21420" y="27615"/>
                </a:cubicBezTo>
                <a:cubicBezTo>
                  <a:pt x="21752" y="27702"/>
                  <a:pt x="22331" y="27752"/>
                  <a:pt x="23022" y="27752"/>
                </a:cubicBezTo>
                <a:cubicBezTo>
                  <a:pt x="25647" y="27752"/>
                  <a:pt x="29888" y="27023"/>
                  <a:pt x="28352" y="24773"/>
                </a:cubicBezTo>
                <a:cubicBezTo>
                  <a:pt x="28056" y="24340"/>
                  <a:pt x="27482" y="24162"/>
                  <a:pt x="26785" y="24162"/>
                </a:cubicBezTo>
                <a:cubicBezTo>
                  <a:pt x="25360" y="24162"/>
                  <a:pt x="23415" y="24906"/>
                  <a:pt x="22252" y="25743"/>
                </a:cubicBezTo>
                <a:cubicBezTo>
                  <a:pt x="22876" y="24496"/>
                  <a:pt x="23430" y="23317"/>
                  <a:pt x="24054" y="22139"/>
                </a:cubicBezTo>
                <a:cubicBezTo>
                  <a:pt x="24268" y="22151"/>
                  <a:pt x="24480" y="22156"/>
                  <a:pt x="24690" y="22156"/>
                </a:cubicBezTo>
                <a:cubicBezTo>
                  <a:pt x="25704" y="22156"/>
                  <a:pt x="26670" y="22022"/>
                  <a:pt x="27589" y="21792"/>
                </a:cubicBezTo>
                <a:cubicBezTo>
                  <a:pt x="28560" y="21654"/>
                  <a:pt x="30223" y="21446"/>
                  <a:pt x="30709" y="20475"/>
                </a:cubicBezTo>
                <a:cubicBezTo>
                  <a:pt x="31167" y="19494"/>
                  <a:pt x="29586" y="18944"/>
                  <a:pt x="28883" y="18944"/>
                </a:cubicBezTo>
                <a:cubicBezTo>
                  <a:pt x="28841" y="18944"/>
                  <a:pt x="28803" y="18946"/>
                  <a:pt x="28768" y="18950"/>
                </a:cubicBezTo>
                <a:cubicBezTo>
                  <a:pt x="27312" y="19158"/>
                  <a:pt x="25995" y="19713"/>
                  <a:pt x="24886" y="20683"/>
                </a:cubicBezTo>
                <a:cubicBezTo>
                  <a:pt x="25440" y="19643"/>
                  <a:pt x="25995" y="18673"/>
                  <a:pt x="26550" y="17633"/>
                </a:cubicBezTo>
                <a:cubicBezTo>
                  <a:pt x="26878" y="17673"/>
                  <a:pt x="27210" y="17692"/>
                  <a:pt x="27541" y="17692"/>
                </a:cubicBezTo>
                <a:cubicBezTo>
                  <a:pt x="28956" y="17692"/>
                  <a:pt x="30374" y="17337"/>
                  <a:pt x="31610" y="16663"/>
                </a:cubicBezTo>
                <a:cubicBezTo>
                  <a:pt x="32303" y="16316"/>
                  <a:pt x="33204" y="15415"/>
                  <a:pt x="32164" y="14860"/>
                </a:cubicBezTo>
                <a:cubicBezTo>
                  <a:pt x="31825" y="14702"/>
                  <a:pt x="31418" y="14639"/>
                  <a:pt x="30989" y="14639"/>
                </a:cubicBezTo>
                <a:cubicBezTo>
                  <a:pt x="30104" y="14639"/>
                  <a:pt x="29121" y="14904"/>
                  <a:pt x="28421" y="15138"/>
                </a:cubicBezTo>
                <a:cubicBezTo>
                  <a:pt x="28213" y="15207"/>
                  <a:pt x="28075" y="15276"/>
                  <a:pt x="27936" y="15346"/>
                </a:cubicBezTo>
                <a:cubicBezTo>
                  <a:pt x="28213" y="14791"/>
                  <a:pt x="28560" y="14306"/>
                  <a:pt x="28906" y="13751"/>
                </a:cubicBezTo>
                <a:cubicBezTo>
                  <a:pt x="29045" y="13751"/>
                  <a:pt x="29184" y="13682"/>
                  <a:pt x="29253" y="13682"/>
                </a:cubicBezTo>
                <a:cubicBezTo>
                  <a:pt x="29552" y="13709"/>
                  <a:pt x="29849" y="13723"/>
                  <a:pt x="30142" y="13723"/>
                </a:cubicBezTo>
                <a:cubicBezTo>
                  <a:pt x="31346" y="13723"/>
                  <a:pt x="32506" y="13490"/>
                  <a:pt x="33620" y="12989"/>
                </a:cubicBezTo>
                <a:cubicBezTo>
                  <a:pt x="34105" y="12781"/>
                  <a:pt x="35214" y="12088"/>
                  <a:pt x="34798" y="11325"/>
                </a:cubicBezTo>
                <a:cubicBezTo>
                  <a:pt x="34496" y="10833"/>
                  <a:pt x="33924" y="10672"/>
                  <a:pt x="33321" y="10672"/>
                </a:cubicBezTo>
                <a:cubicBezTo>
                  <a:pt x="32820" y="10672"/>
                  <a:pt x="32296" y="10783"/>
                  <a:pt x="31887" y="10909"/>
                </a:cubicBezTo>
                <a:cubicBezTo>
                  <a:pt x="31263" y="11117"/>
                  <a:pt x="30639" y="11464"/>
                  <a:pt x="30085" y="11880"/>
                </a:cubicBezTo>
                <a:cubicBezTo>
                  <a:pt x="30709" y="11048"/>
                  <a:pt x="31263" y="10147"/>
                  <a:pt x="31818" y="9315"/>
                </a:cubicBezTo>
                <a:lnTo>
                  <a:pt x="32164" y="9384"/>
                </a:lnTo>
                <a:cubicBezTo>
                  <a:pt x="32026" y="9454"/>
                  <a:pt x="32095" y="9592"/>
                  <a:pt x="32164" y="9592"/>
                </a:cubicBezTo>
                <a:cubicBezTo>
                  <a:pt x="32303" y="9592"/>
                  <a:pt x="32442" y="9592"/>
                  <a:pt x="32511" y="9523"/>
                </a:cubicBezTo>
                <a:cubicBezTo>
                  <a:pt x="32996" y="9627"/>
                  <a:pt x="33481" y="9679"/>
                  <a:pt x="33958" y="9679"/>
                </a:cubicBezTo>
                <a:cubicBezTo>
                  <a:pt x="34434" y="9679"/>
                  <a:pt x="34902" y="9627"/>
                  <a:pt x="35353" y="9523"/>
                </a:cubicBezTo>
                <a:cubicBezTo>
                  <a:pt x="35977" y="9384"/>
                  <a:pt x="37086" y="8968"/>
                  <a:pt x="36947" y="8206"/>
                </a:cubicBezTo>
                <a:cubicBezTo>
                  <a:pt x="36809" y="7374"/>
                  <a:pt x="35284" y="7305"/>
                  <a:pt x="34660" y="7305"/>
                </a:cubicBezTo>
                <a:cubicBezTo>
                  <a:pt x="33897" y="7513"/>
                  <a:pt x="33135" y="7859"/>
                  <a:pt x="32442" y="8275"/>
                </a:cubicBezTo>
                <a:cubicBezTo>
                  <a:pt x="32996" y="7582"/>
                  <a:pt x="33481" y="6819"/>
                  <a:pt x="34036" y="6057"/>
                </a:cubicBezTo>
                <a:cubicBezTo>
                  <a:pt x="34105" y="6092"/>
                  <a:pt x="34157" y="6109"/>
                  <a:pt x="34209" y="6109"/>
                </a:cubicBezTo>
                <a:cubicBezTo>
                  <a:pt x="34261" y="6109"/>
                  <a:pt x="34313" y="6092"/>
                  <a:pt x="34382" y="6057"/>
                </a:cubicBezTo>
                <a:lnTo>
                  <a:pt x="34382" y="6057"/>
                </a:lnTo>
                <a:cubicBezTo>
                  <a:pt x="34313" y="6126"/>
                  <a:pt x="34313" y="6265"/>
                  <a:pt x="34382" y="6265"/>
                </a:cubicBezTo>
                <a:lnTo>
                  <a:pt x="34590" y="6265"/>
                </a:lnTo>
                <a:cubicBezTo>
                  <a:pt x="34960" y="6450"/>
                  <a:pt x="35361" y="6542"/>
                  <a:pt x="35751" y="6542"/>
                </a:cubicBezTo>
                <a:cubicBezTo>
                  <a:pt x="35946" y="6542"/>
                  <a:pt x="36139" y="6519"/>
                  <a:pt x="36323" y="6473"/>
                </a:cubicBezTo>
                <a:cubicBezTo>
                  <a:pt x="36878" y="6403"/>
                  <a:pt x="37710" y="6196"/>
                  <a:pt x="37918" y="5572"/>
                </a:cubicBezTo>
                <a:cubicBezTo>
                  <a:pt x="38126" y="4948"/>
                  <a:pt x="37017" y="4532"/>
                  <a:pt x="36601" y="4463"/>
                </a:cubicBezTo>
                <a:cubicBezTo>
                  <a:pt x="35977" y="4463"/>
                  <a:pt x="35422" y="4601"/>
                  <a:pt x="34868" y="4948"/>
                </a:cubicBezTo>
                <a:lnTo>
                  <a:pt x="35076" y="4671"/>
                </a:lnTo>
                <a:lnTo>
                  <a:pt x="35214" y="4671"/>
                </a:lnTo>
                <a:cubicBezTo>
                  <a:pt x="35214" y="4601"/>
                  <a:pt x="35284" y="4463"/>
                  <a:pt x="35353" y="4393"/>
                </a:cubicBezTo>
                <a:lnTo>
                  <a:pt x="35353" y="4324"/>
                </a:lnTo>
                <a:cubicBezTo>
                  <a:pt x="35353" y="4324"/>
                  <a:pt x="35353" y="4255"/>
                  <a:pt x="35353" y="4255"/>
                </a:cubicBezTo>
                <a:cubicBezTo>
                  <a:pt x="35353" y="4116"/>
                  <a:pt x="35422" y="4047"/>
                  <a:pt x="35422" y="3908"/>
                </a:cubicBezTo>
                <a:cubicBezTo>
                  <a:pt x="35561" y="3769"/>
                  <a:pt x="35630" y="3631"/>
                  <a:pt x="35700" y="3492"/>
                </a:cubicBezTo>
                <a:cubicBezTo>
                  <a:pt x="35700" y="3541"/>
                  <a:pt x="35734" y="3590"/>
                  <a:pt x="35779" y="3590"/>
                </a:cubicBezTo>
                <a:cubicBezTo>
                  <a:pt x="35798" y="3590"/>
                  <a:pt x="35818" y="3582"/>
                  <a:pt x="35838" y="3561"/>
                </a:cubicBezTo>
                <a:lnTo>
                  <a:pt x="35907" y="3561"/>
                </a:lnTo>
                <a:cubicBezTo>
                  <a:pt x="36462" y="3492"/>
                  <a:pt x="37017" y="3353"/>
                  <a:pt x="37502" y="3076"/>
                </a:cubicBezTo>
                <a:cubicBezTo>
                  <a:pt x="37918" y="2868"/>
                  <a:pt x="38957" y="2522"/>
                  <a:pt x="38957" y="1967"/>
                </a:cubicBezTo>
                <a:cubicBezTo>
                  <a:pt x="38918" y="1650"/>
                  <a:pt x="38607" y="1537"/>
                  <a:pt x="38270" y="1537"/>
                </a:cubicBezTo>
                <a:cubicBezTo>
                  <a:pt x="38017" y="1537"/>
                  <a:pt x="37749" y="1601"/>
                  <a:pt x="37571" y="1690"/>
                </a:cubicBezTo>
                <a:cubicBezTo>
                  <a:pt x="37155" y="1898"/>
                  <a:pt x="36739" y="2175"/>
                  <a:pt x="36393" y="2522"/>
                </a:cubicBezTo>
                <a:cubicBezTo>
                  <a:pt x="36254" y="2660"/>
                  <a:pt x="36115" y="2868"/>
                  <a:pt x="35907" y="3007"/>
                </a:cubicBezTo>
                <a:cubicBezTo>
                  <a:pt x="36046" y="2799"/>
                  <a:pt x="36185" y="2522"/>
                  <a:pt x="36254" y="2314"/>
                </a:cubicBezTo>
                <a:cubicBezTo>
                  <a:pt x="36314" y="2208"/>
                  <a:pt x="36391" y="2070"/>
                  <a:pt x="36467" y="1915"/>
                </a:cubicBezTo>
                <a:lnTo>
                  <a:pt x="36467" y="1915"/>
                </a:lnTo>
                <a:cubicBezTo>
                  <a:pt x="36249" y="2332"/>
                  <a:pt x="35946" y="2724"/>
                  <a:pt x="35769" y="3007"/>
                </a:cubicBezTo>
                <a:cubicBezTo>
                  <a:pt x="35630" y="3215"/>
                  <a:pt x="35492" y="3423"/>
                  <a:pt x="35353" y="3631"/>
                </a:cubicBezTo>
                <a:cubicBezTo>
                  <a:pt x="35422" y="3284"/>
                  <a:pt x="35492" y="2938"/>
                  <a:pt x="35492" y="2522"/>
                </a:cubicBezTo>
                <a:cubicBezTo>
                  <a:pt x="35492" y="2487"/>
                  <a:pt x="35457" y="2470"/>
                  <a:pt x="35422" y="2470"/>
                </a:cubicBezTo>
                <a:cubicBezTo>
                  <a:pt x="35388" y="2470"/>
                  <a:pt x="35353" y="2487"/>
                  <a:pt x="35353" y="2522"/>
                </a:cubicBezTo>
                <a:cubicBezTo>
                  <a:pt x="35284" y="2660"/>
                  <a:pt x="35214" y="2868"/>
                  <a:pt x="35145" y="3076"/>
                </a:cubicBezTo>
                <a:lnTo>
                  <a:pt x="35145" y="2730"/>
                </a:lnTo>
                <a:cubicBezTo>
                  <a:pt x="35145" y="2244"/>
                  <a:pt x="35214" y="1690"/>
                  <a:pt x="35422" y="1205"/>
                </a:cubicBezTo>
                <a:cubicBezTo>
                  <a:pt x="35471" y="912"/>
                  <a:pt x="35932" y="379"/>
                  <a:pt x="36297" y="379"/>
                </a:cubicBezTo>
                <a:cubicBezTo>
                  <a:pt x="36451" y="379"/>
                  <a:pt x="36588" y="473"/>
                  <a:pt x="36670" y="719"/>
                </a:cubicBezTo>
                <a:cubicBezTo>
                  <a:pt x="36765" y="980"/>
                  <a:pt x="36730" y="1266"/>
                  <a:pt x="36629" y="1550"/>
                </a:cubicBezTo>
                <a:lnTo>
                  <a:pt x="36629" y="1550"/>
                </a:lnTo>
                <a:cubicBezTo>
                  <a:pt x="36824" y="1051"/>
                  <a:pt x="36921" y="494"/>
                  <a:pt x="36531" y="234"/>
                </a:cubicBezTo>
                <a:cubicBezTo>
                  <a:pt x="36298" y="73"/>
                  <a:pt x="36090" y="0"/>
                  <a:pt x="35905" y="0"/>
                </a:cubicBezTo>
                <a:close/>
              </a:path>
            </a:pathLst>
          </a:custGeom>
          <a:solidFill>
            <a:schemeClr val="tx2">
              <a:lumMod val="7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1048637" name="Google Shape;648;p41"/>
          <p:cNvSpPr/>
          <p:nvPr/>
        </p:nvSpPr>
        <p:spPr>
          <a:xfrm rot="978554">
            <a:off x="31491" y="642078"/>
            <a:ext cx="648243" cy="1015032"/>
          </a:xfrm>
          <a:custGeom>
            <a:avLst/>
            <a:gdLst/>
            <a:ahLst/>
            <a:cxnLst/>
            <a:rect l="l" t="t" r="r" b="b"/>
            <a:pathLst>
              <a:path w="23361" h="43428" extrusionOk="0">
                <a:moveTo>
                  <a:pt x="1627" y="363"/>
                </a:moveTo>
                <a:cubicBezTo>
                  <a:pt x="1637" y="363"/>
                  <a:pt x="1649" y="367"/>
                  <a:pt x="1664" y="374"/>
                </a:cubicBezTo>
                <a:cubicBezTo>
                  <a:pt x="2635" y="859"/>
                  <a:pt x="3466" y="1622"/>
                  <a:pt x="4090" y="2454"/>
                </a:cubicBezTo>
                <a:cubicBezTo>
                  <a:pt x="4437" y="2870"/>
                  <a:pt x="4783" y="3355"/>
                  <a:pt x="5061" y="3840"/>
                </a:cubicBezTo>
                <a:cubicBezTo>
                  <a:pt x="4229" y="2592"/>
                  <a:pt x="3120" y="1553"/>
                  <a:pt x="1733" y="859"/>
                </a:cubicBezTo>
                <a:cubicBezTo>
                  <a:pt x="1609" y="611"/>
                  <a:pt x="1541" y="363"/>
                  <a:pt x="1627" y="363"/>
                </a:cubicBezTo>
                <a:close/>
                <a:moveTo>
                  <a:pt x="1872" y="1206"/>
                </a:moveTo>
                <a:lnTo>
                  <a:pt x="1872" y="1206"/>
                </a:lnTo>
                <a:cubicBezTo>
                  <a:pt x="2981" y="1969"/>
                  <a:pt x="4021" y="2870"/>
                  <a:pt x="4783" y="4048"/>
                </a:cubicBezTo>
                <a:cubicBezTo>
                  <a:pt x="5130" y="4464"/>
                  <a:pt x="5407" y="4949"/>
                  <a:pt x="5754" y="5434"/>
                </a:cubicBezTo>
                <a:cubicBezTo>
                  <a:pt x="5546" y="5157"/>
                  <a:pt x="5338" y="4880"/>
                  <a:pt x="5061" y="4603"/>
                </a:cubicBezTo>
                <a:cubicBezTo>
                  <a:pt x="5061" y="4582"/>
                  <a:pt x="5049" y="4574"/>
                  <a:pt x="5034" y="4574"/>
                </a:cubicBezTo>
                <a:cubicBezTo>
                  <a:pt x="4997" y="4574"/>
                  <a:pt x="4942" y="4623"/>
                  <a:pt x="4991" y="4672"/>
                </a:cubicBezTo>
                <a:lnTo>
                  <a:pt x="5061" y="4811"/>
                </a:lnTo>
                <a:cubicBezTo>
                  <a:pt x="4229" y="3979"/>
                  <a:pt x="3328" y="3286"/>
                  <a:pt x="2635" y="2454"/>
                </a:cubicBezTo>
                <a:cubicBezTo>
                  <a:pt x="2357" y="2038"/>
                  <a:pt x="2080" y="1622"/>
                  <a:pt x="1872" y="1206"/>
                </a:cubicBezTo>
                <a:close/>
                <a:moveTo>
                  <a:pt x="4853" y="5019"/>
                </a:moveTo>
                <a:cubicBezTo>
                  <a:pt x="5199" y="5365"/>
                  <a:pt x="5615" y="5712"/>
                  <a:pt x="5962" y="6058"/>
                </a:cubicBezTo>
                <a:cubicBezTo>
                  <a:pt x="5546" y="5712"/>
                  <a:pt x="5130" y="5365"/>
                  <a:pt x="4714" y="5019"/>
                </a:cubicBezTo>
                <a:close/>
                <a:moveTo>
                  <a:pt x="908" y="865"/>
                </a:moveTo>
                <a:cubicBezTo>
                  <a:pt x="998" y="865"/>
                  <a:pt x="1110" y="885"/>
                  <a:pt x="1248" y="929"/>
                </a:cubicBezTo>
                <a:cubicBezTo>
                  <a:pt x="1317" y="998"/>
                  <a:pt x="1317" y="998"/>
                  <a:pt x="1387" y="998"/>
                </a:cubicBezTo>
                <a:cubicBezTo>
                  <a:pt x="1733" y="1899"/>
                  <a:pt x="2219" y="2662"/>
                  <a:pt x="2981" y="3286"/>
                </a:cubicBezTo>
                <a:lnTo>
                  <a:pt x="2773" y="3147"/>
                </a:lnTo>
                <a:lnTo>
                  <a:pt x="2080" y="2454"/>
                </a:lnTo>
                <a:cubicBezTo>
                  <a:pt x="2048" y="2422"/>
                  <a:pt x="2016" y="2408"/>
                  <a:pt x="1987" y="2408"/>
                </a:cubicBezTo>
                <a:cubicBezTo>
                  <a:pt x="1892" y="2408"/>
                  <a:pt x="1835" y="2555"/>
                  <a:pt x="1941" y="2662"/>
                </a:cubicBezTo>
                <a:cubicBezTo>
                  <a:pt x="2219" y="2939"/>
                  <a:pt x="2496" y="3216"/>
                  <a:pt x="2842" y="3494"/>
                </a:cubicBezTo>
                <a:cubicBezTo>
                  <a:pt x="2981" y="3632"/>
                  <a:pt x="3050" y="3771"/>
                  <a:pt x="3189" y="3909"/>
                </a:cubicBezTo>
                <a:cubicBezTo>
                  <a:pt x="4229" y="4949"/>
                  <a:pt x="5407" y="5920"/>
                  <a:pt x="6516" y="6890"/>
                </a:cubicBezTo>
                <a:cubicBezTo>
                  <a:pt x="5477" y="6336"/>
                  <a:pt x="4506" y="5712"/>
                  <a:pt x="3605" y="5019"/>
                </a:cubicBezTo>
                <a:cubicBezTo>
                  <a:pt x="2912" y="4464"/>
                  <a:pt x="2219" y="3840"/>
                  <a:pt x="1595" y="3147"/>
                </a:cubicBezTo>
                <a:cubicBezTo>
                  <a:pt x="1343" y="2895"/>
                  <a:pt x="1" y="865"/>
                  <a:pt x="908" y="865"/>
                </a:cubicBezTo>
                <a:close/>
                <a:moveTo>
                  <a:pt x="5886" y="8512"/>
                </a:moveTo>
                <a:cubicBezTo>
                  <a:pt x="5930" y="8512"/>
                  <a:pt x="5980" y="8528"/>
                  <a:pt x="6031" y="8554"/>
                </a:cubicBezTo>
                <a:cubicBezTo>
                  <a:pt x="5962" y="8623"/>
                  <a:pt x="5962" y="8762"/>
                  <a:pt x="6031" y="8762"/>
                </a:cubicBezTo>
                <a:lnTo>
                  <a:pt x="6308" y="8900"/>
                </a:lnTo>
                <a:cubicBezTo>
                  <a:pt x="6308" y="8900"/>
                  <a:pt x="6378" y="8970"/>
                  <a:pt x="6308" y="8970"/>
                </a:cubicBezTo>
                <a:lnTo>
                  <a:pt x="6378" y="8970"/>
                </a:lnTo>
                <a:cubicBezTo>
                  <a:pt x="6355" y="8993"/>
                  <a:pt x="6324" y="9001"/>
                  <a:pt x="6290" y="9001"/>
                </a:cubicBezTo>
                <a:cubicBezTo>
                  <a:pt x="6224" y="9001"/>
                  <a:pt x="6147" y="8970"/>
                  <a:pt x="6100" y="8970"/>
                </a:cubicBezTo>
                <a:cubicBezTo>
                  <a:pt x="5962" y="8970"/>
                  <a:pt x="5823" y="8900"/>
                  <a:pt x="5754" y="8900"/>
                </a:cubicBezTo>
                <a:cubicBezTo>
                  <a:pt x="5754" y="8831"/>
                  <a:pt x="5754" y="8762"/>
                  <a:pt x="5754" y="8692"/>
                </a:cubicBezTo>
                <a:cubicBezTo>
                  <a:pt x="5754" y="8561"/>
                  <a:pt x="5810" y="8512"/>
                  <a:pt x="5886" y="8512"/>
                </a:cubicBezTo>
                <a:close/>
                <a:moveTo>
                  <a:pt x="10608" y="9641"/>
                </a:moveTo>
                <a:cubicBezTo>
                  <a:pt x="10607" y="9643"/>
                  <a:pt x="10606" y="9650"/>
                  <a:pt x="10606" y="9663"/>
                </a:cubicBezTo>
                <a:cubicBezTo>
                  <a:pt x="10606" y="9655"/>
                  <a:pt x="10607" y="9648"/>
                  <a:pt x="10608" y="9641"/>
                </a:cubicBezTo>
                <a:close/>
                <a:moveTo>
                  <a:pt x="3879" y="10107"/>
                </a:moveTo>
                <a:cubicBezTo>
                  <a:pt x="3938" y="10107"/>
                  <a:pt x="4014" y="10123"/>
                  <a:pt x="4090" y="10148"/>
                </a:cubicBezTo>
                <a:cubicBezTo>
                  <a:pt x="4160" y="10564"/>
                  <a:pt x="4298" y="11049"/>
                  <a:pt x="4575" y="11396"/>
                </a:cubicBezTo>
                <a:cubicBezTo>
                  <a:pt x="4229" y="11049"/>
                  <a:pt x="3952" y="10703"/>
                  <a:pt x="3813" y="10287"/>
                </a:cubicBezTo>
                <a:cubicBezTo>
                  <a:pt x="3725" y="10155"/>
                  <a:pt x="3776" y="10107"/>
                  <a:pt x="3879" y="10107"/>
                </a:cubicBezTo>
                <a:close/>
                <a:moveTo>
                  <a:pt x="9281" y="4291"/>
                </a:moveTo>
                <a:cubicBezTo>
                  <a:pt x="9621" y="4291"/>
                  <a:pt x="10370" y="5378"/>
                  <a:pt x="10467" y="5573"/>
                </a:cubicBezTo>
                <a:cubicBezTo>
                  <a:pt x="10606" y="6058"/>
                  <a:pt x="10814" y="6544"/>
                  <a:pt x="10953" y="7029"/>
                </a:cubicBezTo>
                <a:cubicBezTo>
                  <a:pt x="11022" y="7791"/>
                  <a:pt x="11091" y="8554"/>
                  <a:pt x="11230" y="9316"/>
                </a:cubicBezTo>
                <a:cubicBezTo>
                  <a:pt x="11230" y="10010"/>
                  <a:pt x="11299" y="10703"/>
                  <a:pt x="11299" y="11396"/>
                </a:cubicBezTo>
                <a:cubicBezTo>
                  <a:pt x="11299" y="11119"/>
                  <a:pt x="11230" y="10911"/>
                  <a:pt x="11161" y="10633"/>
                </a:cubicBezTo>
                <a:cubicBezTo>
                  <a:pt x="11091" y="10356"/>
                  <a:pt x="11091" y="10148"/>
                  <a:pt x="11091" y="9940"/>
                </a:cubicBezTo>
                <a:cubicBezTo>
                  <a:pt x="11022" y="8277"/>
                  <a:pt x="10606" y="6613"/>
                  <a:pt x="9844" y="5157"/>
                </a:cubicBezTo>
                <a:cubicBezTo>
                  <a:pt x="9844" y="5114"/>
                  <a:pt x="9824" y="5098"/>
                  <a:pt x="9796" y="5098"/>
                </a:cubicBezTo>
                <a:cubicBezTo>
                  <a:pt x="9735" y="5098"/>
                  <a:pt x="9636" y="5179"/>
                  <a:pt x="9636" y="5227"/>
                </a:cubicBezTo>
                <a:cubicBezTo>
                  <a:pt x="9566" y="5365"/>
                  <a:pt x="9566" y="5573"/>
                  <a:pt x="9636" y="5781"/>
                </a:cubicBezTo>
                <a:cubicBezTo>
                  <a:pt x="9601" y="5850"/>
                  <a:pt x="9653" y="5885"/>
                  <a:pt x="9714" y="5885"/>
                </a:cubicBezTo>
                <a:cubicBezTo>
                  <a:pt x="9774" y="5885"/>
                  <a:pt x="9844" y="5850"/>
                  <a:pt x="9844" y="5781"/>
                </a:cubicBezTo>
                <a:cubicBezTo>
                  <a:pt x="10052" y="5920"/>
                  <a:pt x="10260" y="6197"/>
                  <a:pt x="10190" y="6474"/>
                </a:cubicBezTo>
                <a:cubicBezTo>
                  <a:pt x="10467" y="7375"/>
                  <a:pt x="10675" y="8277"/>
                  <a:pt x="10745" y="9247"/>
                </a:cubicBezTo>
                <a:lnTo>
                  <a:pt x="10745" y="9455"/>
                </a:lnTo>
                <a:cubicBezTo>
                  <a:pt x="10683" y="9517"/>
                  <a:pt x="10621" y="9579"/>
                  <a:pt x="10608" y="9641"/>
                </a:cubicBezTo>
                <a:lnTo>
                  <a:pt x="10608" y="9641"/>
                </a:lnTo>
                <a:cubicBezTo>
                  <a:pt x="10609" y="9640"/>
                  <a:pt x="10609" y="9640"/>
                  <a:pt x="10610" y="9640"/>
                </a:cubicBezTo>
                <a:cubicBezTo>
                  <a:pt x="10637" y="9640"/>
                  <a:pt x="10819" y="10755"/>
                  <a:pt x="10883" y="11396"/>
                </a:cubicBezTo>
                <a:lnTo>
                  <a:pt x="10883" y="11673"/>
                </a:lnTo>
                <a:cubicBezTo>
                  <a:pt x="10606" y="10911"/>
                  <a:pt x="10398" y="10079"/>
                  <a:pt x="10260" y="9316"/>
                </a:cubicBezTo>
                <a:cubicBezTo>
                  <a:pt x="9913" y="7861"/>
                  <a:pt x="9428" y="6474"/>
                  <a:pt x="9150" y="5019"/>
                </a:cubicBezTo>
                <a:cubicBezTo>
                  <a:pt x="9068" y="4484"/>
                  <a:pt x="9138" y="4291"/>
                  <a:pt x="9281" y="4291"/>
                </a:cubicBezTo>
                <a:close/>
                <a:moveTo>
                  <a:pt x="4645" y="10287"/>
                </a:moveTo>
                <a:cubicBezTo>
                  <a:pt x="5130" y="10495"/>
                  <a:pt x="5615" y="10703"/>
                  <a:pt x="6100" y="10911"/>
                </a:cubicBezTo>
                <a:cubicBezTo>
                  <a:pt x="6863" y="11535"/>
                  <a:pt x="7487" y="12158"/>
                  <a:pt x="8111" y="12921"/>
                </a:cubicBezTo>
                <a:cubicBezTo>
                  <a:pt x="8388" y="13267"/>
                  <a:pt x="8665" y="13614"/>
                  <a:pt x="9012" y="13961"/>
                </a:cubicBezTo>
                <a:cubicBezTo>
                  <a:pt x="7972" y="13060"/>
                  <a:pt x="6932" y="12228"/>
                  <a:pt x="5962" y="11188"/>
                </a:cubicBezTo>
                <a:cubicBezTo>
                  <a:pt x="5949" y="11175"/>
                  <a:pt x="5933" y="11169"/>
                  <a:pt x="5916" y="11169"/>
                </a:cubicBezTo>
                <a:cubicBezTo>
                  <a:pt x="5847" y="11169"/>
                  <a:pt x="5767" y="11270"/>
                  <a:pt x="5823" y="11327"/>
                </a:cubicBezTo>
                <a:cubicBezTo>
                  <a:pt x="6794" y="12366"/>
                  <a:pt x="7833" y="13475"/>
                  <a:pt x="8942" y="14515"/>
                </a:cubicBezTo>
                <a:lnTo>
                  <a:pt x="8596" y="14238"/>
                </a:lnTo>
                <a:lnTo>
                  <a:pt x="8527" y="14238"/>
                </a:lnTo>
                <a:cubicBezTo>
                  <a:pt x="8596" y="14238"/>
                  <a:pt x="8596" y="14169"/>
                  <a:pt x="8527" y="14169"/>
                </a:cubicBezTo>
                <a:cubicBezTo>
                  <a:pt x="7833" y="13614"/>
                  <a:pt x="7071" y="13129"/>
                  <a:pt x="6308" y="12574"/>
                </a:cubicBezTo>
                <a:cubicBezTo>
                  <a:pt x="5823" y="12228"/>
                  <a:pt x="4367" y="10703"/>
                  <a:pt x="4645" y="10287"/>
                </a:cubicBezTo>
                <a:close/>
                <a:moveTo>
                  <a:pt x="9497" y="17981"/>
                </a:moveTo>
                <a:cubicBezTo>
                  <a:pt x="9705" y="17981"/>
                  <a:pt x="9913" y="18050"/>
                  <a:pt x="9982" y="18189"/>
                </a:cubicBezTo>
                <a:lnTo>
                  <a:pt x="9913" y="18189"/>
                </a:lnTo>
                <a:cubicBezTo>
                  <a:pt x="9774" y="18189"/>
                  <a:pt x="9705" y="18466"/>
                  <a:pt x="9913" y="18466"/>
                </a:cubicBezTo>
                <a:lnTo>
                  <a:pt x="10121" y="18466"/>
                </a:lnTo>
                <a:cubicBezTo>
                  <a:pt x="10052" y="18536"/>
                  <a:pt x="9913" y="18605"/>
                  <a:pt x="9844" y="18605"/>
                </a:cubicBezTo>
                <a:cubicBezTo>
                  <a:pt x="9774" y="18536"/>
                  <a:pt x="9705" y="18466"/>
                  <a:pt x="9705" y="18397"/>
                </a:cubicBezTo>
                <a:cubicBezTo>
                  <a:pt x="9685" y="18377"/>
                  <a:pt x="9664" y="18368"/>
                  <a:pt x="9646" y="18368"/>
                </a:cubicBezTo>
                <a:cubicBezTo>
                  <a:pt x="9601" y="18368"/>
                  <a:pt x="9566" y="18417"/>
                  <a:pt x="9566" y="18466"/>
                </a:cubicBezTo>
                <a:lnTo>
                  <a:pt x="9566" y="18536"/>
                </a:lnTo>
                <a:cubicBezTo>
                  <a:pt x="9497" y="18466"/>
                  <a:pt x="9428" y="18397"/>
                  <a:pt x="9358" y="18328"/>
                </a:cubicBezTo>
                <a:cubicBezTo>
                  <a:pt x="9358" y="18189"/>
                  <a:pt x="9358" y="17981"/>
                  <a:pt x="9497" y="17981"/>
                </a:cubicBezTo>
                <a:close/>
                <a:moveTo>
                  <a:pt x="14696" y="15971"/>
                </a:moveTo>
                <a:cubicBezTo>
                  <a:pt x="14696" y="16110"/>
                  <a:pt x="14696" y="16248"/>
                  <a:pt x="14627" y="16456"/>
                </a:cubicBezTo>
                <a:cubicBezTo>
                  <a:pt x="14557" y="17288"/>
                  <a:pt x="14419" y="18189"/>
                  <a:pt x="14349" y="19021"/>
                </a:cubicBezTo>
                <a:cubicBezTo>
                  <a:pt x="14349" y="18328"/>
                  <a:pt x="14349" y="17635"/>
                  <a:pt x="14419" y="16872"/>
                </a:cubicBezTo>
                <a:cubicBezTo>
                  <a:pt x="14488" y="16595"/>
                  <a:pt x="14627" y="16248"/>
                  <a:pt x="14696" y="15971"/>
                </a:cubicBezTo>
                <a:close/>
                <a:moveTo>
                  <a:pt x="14456" y="9836"/>
                </a:moveTo>
                <a:cubicBezTo>
                  <a:pt x="14518" y="9836"/>
                  <a:pt x="14576" y="9888"/>
                  <a:pt x="14627" y="10010"/>
                </a:cubicBezTo>
                <a:cubicBezTo>
                  <a:pt x="14765" y="10356"/>
                  <a:pt x="14835" y="10772"/>
                  <a:pt x="14835" y="11119"/>
                </a:cubicBezTo>
                <a:cubicBezTo>
                  <a:pt x="14904" y="11950"/>
                  <a:pt x="14904" y="12713"/>
                  <a:pt x="14835" y="13545"/>
                </a:cubicBezTo>
                <a:cubicBezTo>
                  <a:pt x="14765" y="14238"/>
                  <a:pt x="14627" y="14931"/>
                  <a:pt x="14488" y="15624"/>
                </a:cubicBezTo>
                <a:cubicBezTo>
                  <a:pt x="14627" y="14446"/>
                  <a:pt x="14696" y="13267"/>
                  <a:pt x="14835" y="12089"/>
                </a:cubicBezTo>
                <a:cubicBezTo>
                  <a:pt x="14835" y="12054"/>
                  <a:pt x="14783" y="12037"/>
                  <a:pt x="14731" y="12037"/>
                </a:cubicBezTo>
                <a:cubicBezTo>
                  <a:pt x="14679" y="12037"/>
                  <a:pt x="14627" y="12054"/>
                  <a:pt x="14627" y="12089"/>
                </a:cubicBezTo>
                <a:cubicBezTo>
                  <a:pt x="14627" y="12228"/>
                  <a:pt x="14627" y="12366"/>
                  <a:pt x="14557" y="12505"/>
                </a:cubicBezTo>
                <a:cubicBezTo>
                  <a:pt x="14557" y="11812"/>
                  <a:pt x="14627" y="11119"/>
                  <a:pt x="14696" y="10495"/>
                </a:cubicBezTo>
                <a:cubicBezTo>
                  <a:pt x="14696" y="10391"/>
                  <a:pt x="14627" y="10339"/>
                  <a:pt x="14557" y="10339"/>
                </a:cubicBezTo>
                <a:cubicBezTo>
                  <a:pt x="14488" y="10339"/>
                  <a:pt x="14419" y="10391"/>
                  <a:pt x="14419" y="10495"/>
                </a:cubicBezTo>
                <a:cubicBezTo>
                  <a:pt x="14280" y="12366"/>
                  <a:pt x="14280" y="14238"/>
                  <a:pt x="14141" y="16110"/>
                </a:cubicBezTo>
                <a:cubicBezTo>
                  <a:pt x="14072" y="17149"/>
                  <a:pt x="14003" y="18189"/>
                  <a:pt x="14003" y="19160"/>
                </a:cubicBezTo>
                <a:cubicBezTo>
                  <a:pt x="13448" y="16733"/>
                  <a:pt x="13310" y="14238"/>
                  <a:pt x="13587" y="11742"/>
                </a:cubicBezTo>
                <a:cubicBezTo>
                  <a:pt x="13587" y="11624"/>
                  <a:pt x="14093" y="9836"/>
                  <a:pt x="14456" y="9836"/>
                </a:cubicBezTo>
                <a:close/>
                <a:moveTo>
                  <a:pt x="18716" y="18925"/>
                </a:moveTo>
                <a:cubicBezTo>
                  <a:pt x="19027" y="18925"/>
                  <a:pt x="19349" y="19310"/>
                  <a:pt x="19410" y="19853"/>
                </a:cubicBezTo>
                <a:cubicBezTo>
                  <a:pt x="19548" y="20685"/>
                  <a:pt x="19548" y="21586"/>
                  <a:pt x="19410" y="22418"/>
                </a:cubicBezTo>
                <a:cubicBezTo>
                  <a:pt x="19340" y="22210"/>
                  <a:pt x="19202" y="21932"/>
                  <a:pt x="19063" y="21724"/>
                </a:cubicBezTo>
                <a:lnTo>
                  <a:pt x="18994" y="21724"/>
                </a:lnTo>
                <a:cubicBezTo>
                  <a:pt x="19063" y="20754"/>
                  <a:pt x="18924" y="19853"/>
                  <a:pt x="18578" y="18952"/>
                </a:cubicBezTo>
                <a:cubicBezTo>
                  <a:pt x="18623" y="18934"/>
                  <a:pt x="18669" y="18925"/>
                  <a:pt x="18716" y="18925"/>
                </a:cubicBezTo>
                <a:close/>
                <a:moveTo>
                  <a:pt x="2704" y="19714"/>
                </a:moveTo>
                <a:lnTo>
                  <a:pt x="2704" y="19714"/>
                </a:lnTo>
                <a:cubicBezTo>
                  <a:pt x="2912" y="19783"/>
                  <a:pt x="3050" y="19922"/>
                  <a:pt x="3120" y="19991"/>
                </a:cubicBezTo>
                <a:cubicBezTo>
                  <a:pt x="3536" y="20477"/>
                  <a:pt x="3952" y="21031"/>
                  <a:pt x="4367" y="21586"/>
                </a:cubicBezTo>
                <a:cubicBezTo>
                  <a:pt x="4645" y="21932"/>
                  <a:pt x="4922" y="22348"/>
                  <a:pt x="5199" y="22695"/>
                </a:cubicBezTo>
                <a:cubicBezTo>
                  <a:pt x="4783" y="22348"/>
                  <a:pt x="4437" y="21932"/>
                  <a:pt x="4090" y="21586"/>
                </a:cubicBezTo>
                <a:cubicBezTo>
                  <a:pt x="3536" y="21031"/>
                  <a:pt x="3120" y="20407"/>
                  <a:pt x="2704" y="19714"/>
                </a:cubicBezTo>
                <a:close/>
                <a:moveTo>
                  <a:pt x="1733" y="18813"/>
                </a:moveTo>
                <a:cubicBezTo>
                  <a:pt x="1872" y="19021"/>
                  <a:pt x="2080" y="19160"/>
                  <a:pt x="2288" y="19298"/>
                </a:cubicBezTo>
                <a:cubicBezTo>
                  <a:pt x="3050" y="20962"/>
                  <a:pt x="4160" y="22348"/>
                  <a:pt x="5477" y="23527"/>
                </a:cubicBezTo>
                <a:cubicBezTo>
                  <a:pt x="3674" y="22556"/>
                  <a:pt x="2288" y="20823"/>
                  <a:pt x="1733" y="18813"/>
                </a:cubicBezTo>
                <a:close/>
                <a:moveTo>
                  <a:pt x="2333" y="18234"/>
                </a:moveTo>
                <a:cubicBezTo>
                  <a:pt x="2450" y="18234"/>
                  <a:pt x="2739" y="18513"/>
                  <a:pt x="2981" y="18674"/>
                </a:cubicBezTo>
                <a:cubicBezTo>
                  <a:pt x="4506" y="20061"/>
                  <a:pt x="5754" y="21794"/>
                  <a:pt x="6447" y="23804"/>
                </a:cubicBezTo>
                <a:lnTo>
                  <a:pt x="6031" y="23388"/>
                </a:lnTo>
                <a:cubicBezTo>
                  <a:pt x="4922" y="21794"/>
                  <a:pt x="3952" y="20061"/>
                  <a:pt x="2427" y="18952"/>
                </a:cubicBezTo>
                <a:cubicBezTo>
                  <a:pt x="2427" y="18882"/>
                  <a:pt x="2427" y="18882"/>
                  <a:pt x="2427" y="18813"/>
                </a:cubicBezTo>
                <a:cubicBezTo>
                  <a:pt x="2253" y="18378"/>
                  <a:pt x="2248" y="18234"/>
                  <a:pt x="2333" y="18234"/>
                </a:cubicBezTo>
                <a:close/>
                <a:moveTo>
                  <a:pt x="18231" y="19298"/>
                </a:moveTo>
                <a:cubicBezTo>
                  <a:pt x="18300" y="19506"/>
                  <a:pt x="18439" y="19783"/>
                  <a:pt x="18439" y="19922"/>
                </a:cubicBezTo>
                <a:cubicBezTo>
                  <a:pt x="18578" y="20338"/>
                  <a:pt x="18578" y="20754"/>
                  <a:pt x="18578" y="21170"/>
                </a:cubicBezTo>
                <a:lnTo>
                  <a:pt x="18578" y="21932"/>
                </a:lnTo>
                <a:cubicBezTo>
                  <a:pt x="18092" y="22556"/>
                  <a:pt x="17746" y="23180"/>
                  <a:pt x="17538" y="23943"/>
                </a:cubicBezTo>
                <a:cubicBezTo>
                  <a:pt x="17538" y="23249"/>
                  <a:pt x="17677" y="22556"/>
                  <a:pt x="17677" y="21932"/>
                </a:cubicBezTo>
                <a:cubicBezTo>
                  <a:pt x="17746" y="21170"/>
                  <a:pt x="17885" y="20407"/>
                  <a:pt x="18092" y="19645"/>
                </a:cubicBezTo>
                <a:cubicBezTo>
                  <a:pt x="18092" y="19506"/>
                  <a:pt x="18162" y="19368"/>
                  <a:pt x="18231" y="19298"/>
                </a:cubicBezTo>
                <a:close/>
                <a:moveTo>
                  <a:pt x="15736" y="23527"/>
                </a:moveTo>
                <a:cubicBezTo>
                  <a:pt x="16003" y="23634"/>
                  <a:pt x="16064" y="23906"/>
                  <a:pt x="16078" y="24216"/>
                </a:cubicBezTo>
                <a:lnTo>
                  <a:pt x="16078" y="24216"/>
                </a:lnTo>
                <a:cubicBezTo>
                  <a:pt x="16013" y="24148"/>
                  <a:pt x="16013" y="24080"/>
                  <a:pt x="16013" y="24012"/>
                </a:cubicBezTo>
                <a:cubicBezTo>
                  <a:pt x="15944" y="23943"/>
                  <a:pt x="15874" y="23943"/>
                  <a:pt x="15805" y="23943"/>
                </a:cubicBezTo>
                <a:lnTo>
                  <a:pt x="15736" y="24012"/>
                </a:lnTo>
                <a:cubicBezTo>
                  <a:pt x="15666" y="23873"/>
                  <a:pt x="15666" y="23665"/>
                  <a:pt x="15736" y="23527"/>
                </a:cubicBezTo>
                <a:close/>
                <a:moveTo>
                  <a:pt x="8111" y="21655"/>
                </a:moveTo>
                <a:lnTo>
                  <a:pt x="8111" y="21655"/>
                </a:lnTo>
                <a:cubicBezTo>
                  <a:pt x="8180" y="21724"/>
                  <a:pt x="8180" y="21794"/>
                  <a:pt x="8249" y="21863"/>
                </a:cubicBezTo>
                <a:cubicBezTo>
                  <a:pt x="8527" y="22487"/>
                  <a:pt x="8735" y="23041"/>
                  <a:pt x="8942" y="23665"/>
                </a:cubicBezTo>
                <a:cubicBezTo>
                  <a:pt x="9081" y="23943"/>
                  <a:pt x="9150" y="24151"/>
                  <a:pt x="9220" y="24428"/>
                </a:cubicBezTo>
                <a:cubicBezTo>
                  <a:pt x="8735" y="23527"/>
                  <a:pt x="8388" y="22625"/>
                  <a:pt x="8111" y="21655"/>
                </a:cubicBezTo>
                <a:close/>
                <a:moveTo>
                  <a:pt x="15848" y="24237"/>
                </a:moveTo>
                <a:cubicBezTo>
                  <a:pt x="15874" y="24237"/>
                  <a:pt x="15909" y="24254"/>
                  <a:pt x="15944" y="24289"/>
                </a:cubicBezTo>
                <a:cubicBezTo>
                  <a:pt x="16004" y="24289"/>
                  <a:pt x="16065" y="24289"/>
                  <a:pt x="16079" y="24242"/>
                </a:cubicBezTo>
                <a:lnTo>
                  <a:pt x="16079" y="24242"/>
                </a:lnTo>
                <a:cubicBezTo>
                  <a:pt x="16082" y="24326"/>
                  <a:pt x="16082" y="24411"/>
                  <a:pt x="16082" y="24497"/>
                </a:cubicBezTo>
                <a:cubicBezTo>
                  <a:pt x="15944" y="24428"/>
                  <a:pt x="15874" y="24358"/>
                  <a:pt x="15805" y="24289"/>
                </a:cubicBezTo>
                <a:cubicBezTo>
                  <a:pt x="15805" y="24254"/>
                  <a:pt x="15822" y="24237"/>
                  <a:pt x="15848" y="24237"/>
                </a:cubicBezTo>
                <a:close/>
                <a:moveTo>
                  <a:pt x="18578" y="22625"/>
                </a:moveTo>
                <a:lnTo>
                  <a:pt x="18578" y="22625"/>
                </a:lnTo>
                <a:cubicBezTo>
                  <a:pt x="18508" y="23111"/>
                  <a:pt x="18439" y="23596"/>
                  <a:pt x="18370" y="24081"/>
                </a:cubicBezTo>
                <a:cubicBezTo>
                  <a:pt x="18231" y="24428"/>
                  <a:pt x="18162" y="24774"/>
                  <a:pt x="18023" y="25121"/>
                </a:cubicBezTo>
                <a:cubicBezTo>
                  <a:pt x="17954" y="25121"/>
                  <a:pt x="17954" y="25190"/>
                  <a:pt x="17885" y="25260"/>
                </a:cubicBezTo>
                <a:cubicBezTo>
                  <a:pt x="17885" y="25329"/>
                  <a:pt x="17885" y="25468"/>
                  <a:pt x="17885" y="25606"/>
                </a:cubicBezTo>
                <a:cubicBezTo>
                  <a:pt x="17815" y="25537"/>
                  <a:pt x="17746" y="25537"/>
                  <a:pt x="17746" y="25468"/>
                </a:cubicBezTo>
                <a:cubicBezTo>
                  <a:pt x="17746" y="25260"/>
                  <a:pt x="17746" y="25121"/>
                  <a:pt x="17815" y="24913"/>
                </a:cubicBezTo>
                <a:lnTo>
                  <a:pt x="17746" y="24913"/>
                </a:lnTo>
                <a:cubicBezTo>
                  <a:pt x="17954" y="24151"/>
                  <a:pt x="18162" y="23319"/>
                  <a:pt x="18578" y="22625"/>
                </a:cubicBezTo>
                <a:close/>
                <a:moveTo>
                  <a:pt x="7167" y="20495"/>
                </a:moveTo>
                <a:cubicBezTo>
                  <a:pt x="7289" y="20495"/>
                  <a:pt x="7508" y="20728"/>
                  <a:pt x="7695" y="20962"/>
                </a:cubicBezTo>
                <a:cubicBezTo>
                  <a:pt x="7764" y="22625"/>
                  <a:pt x="8735" y="24220"/>
                  <a:pt x="9428" y="25676"/>
                </a:cubicBezTo>
                <a:cubicBezTo>
                  <a:pt x="9081" y="25329"/>
                  <a:pt x="8804" y="24913"/>
                  <a:pt x="8527" y="24497"/>
                </a:cubicBezTo>
                <a:cubicBezTo>
                  <a:pt x="7625" y="23457"/>
                  <a:pt x="7140" y="22071"/>
                  <a:pt x="7071" y="20685"/>
                </a:cubicBezTo>
                <a:cubicBezTo>
                  <a:pt x="7071" y="20549"/>
                  <a:pt x="7108" y="20495"/>
                  <a:pt x="7167" y="20495"/>
                </a:cubicBezTo>
                <a:close/>
                <a:moveTo>
                  <a:pt x="9913" y="25953"/>
                </a:moveTo>
                <a:cubicBezTo>
                  <a:pt x="9980" y="26223"/>
                  <a:pt x="10048" y="26558"/>
                  <a:pt x="10179" y="26767"/>
                </a:cubicBezTo>
                <a:lnTo>
                  <a:pt x="10179" y="26767"/>
                </a:lnTo>
                <a:cubicBezTo>
                  <a:pt x="10176" y="26770"/>
                  <a:pt x="10173" y="26771"/>
                  <a:pt x="10170" y="26771"/>
                </a:cubicBezTo>
                <a:cubicBezTo>
                  <a:pt x="10113" y="26771"/>
                  <a:pt x="9944" y="26443"/>
                  <a:pt x="9774" y="26161"/>
                </a:cubicBezTo>
                <a:cubicBezTo>
                  <a:pt x="9844" y="26161"/>
                  <a:pt x="9913" y="26091"/>
                  <a:pt x="9913" y="26022"/>
                </a:cubicBezTo>
                <a:lnTo>
                  <a:pt x="9913" y="25953"/>
                </a:lnTo>
                <a:close/>
                <a:moveTo>
                  <a:pt x="13085" y="26479"/>
                </a:moveTo>
                <a:cubicBezTo>
                  <a:pt x="13183" y="26479"/>
                  <a:pt x="13281" y="26528"/>
                  <a:pt x="13379" y="26577"/>
                </a:cubicBezTo>
                <a:cubicBezTo>
                  <a:pt x="13448" y="26785"/>
                  <a:pt x="13587" y="26923"/>
                  <a:pt x="13587" y="27131"/>
                </a:cubicBezTo>
                <a:lnTo>
                  <a:pt x="13517" y="27131"/>
                </a:lnTo>
                <a:lnTo>
                  <a:pt x="13448" y="26993"/>
                </a:lnTo>
                <a:cubicBezTo>
                  <a:pt x="13448" y="26854"/>
                  <a:pt x="13379" y="26785"/>
                  <a:pt x="13310" y="26715"/>
                </a:cubicBezTo>
                <a:cubicBezTo>
                  <a:pt x="13226" y="26632"/>
                  <a:pt x="13149" y="26599"/>
                  <a:pt x="13080" y="26599"/>
                </a:cubicBezTo>
                <a:cubicBezTo>
                  <a:pt x="12971" y="26599"/>
                  <a:pt x="12883" y="26681"/>
                  <a:pt x="12822" y="26780"/>
                </a:cubicBezTo>
                <a:lnTo>
                  <a:pt x="12822" y="26780"/>
                </a:lnTo>
                <a:cubicBezTo>
                  <a:pt x="12757" y="26643"/>
                  <a:pt x="12826" y="26507"/>
                  <a:pt x="12963" y="26507"/>
                </a:cubicBezTo>
                <a:cubicBezTo>
                  <a:pt x="13004" y="26487"/>
                  <a:pt x="13044" y="26479"/>
                  <a:pt x="13085" y="26479"/>
                </a:cubicBezTo>
                <a:close/>
                <a:moveTo>
                  <a:pt x="13528" y="27141"/>
                </a:moveTo>
                <a:cubicBezTo>
                  <a:pt x="13558" y="27150"/>
                  <a:pt x="13567" y="27162"/>
                  <a:pt x="13561" y="27162"/>
                </a:cubicBezTo>
                <a:cubicBezTo>
                  <a:pt x="13557" y="27162"/>
                  <a:pt x="13545" y="27157"/>
                  <a:pt x="13528" y="27141"/>
                </a:cubicBezTo>
                <a:close/>
                <a:moveTo>
                  <a:pt x="18924" y="22418"/>
                </a:moveTo>
                <a:cubicBezTo>
                  <a:pt x="19063" y="22487"/>
                  <a:pt x="19132" y="22625"/>
                  <a:pt x="19202" y="22903"/>
                </a:cubicBezTo>
                <a:cubicBezTo>
                  <a:pt x="19271" y="23180"/>
                  <a:pt x="19271" y="23457"/>
                  <a:pt x="19202" y="23735"/>
                </a:cubicBezTo>
                <a:cubicBezTo>
                  <a:pt x="19202" y="24081"/>
                  <a:pt x="19063" y="24358"/>
                  <a:pt x="19063" y="24705"/>
                </a:cubicBezTo>
                <a:lnTo>
                  <a:pt x="19063" y="24774"/>
                </a:lnTo>
                <a:cubicBezTo>
                  <a:pt x="18786" y="25468"/>
                  <a:pt x="18439" y="26161"/>
                  <a:pt x="18300" y="26785"/>
                </a:cubicBezTo>
                <a:cubicBezTo>
                  <a:pt x="18231" y="26785"/>
                  <a:pt x="18231" y="26854"/>
                  <a:pt x="18300" y="26854"/>
                </a:cubicBezTo>
                <a:cubicBezTo>
                  <a:pt x="18162" y="27131"/>
                  <a:pt x="18092" y="27201"/>
                  <a:pt x="18023" y="27201"/>
                </a:cubicBezTo>
                <a:lnTo>
                  <a:pt x="18092" y="26091"/>
                </a:lnTo>
                <a:cubicBezTo>
                  <a:pt x="18647" y="24913"/>
                  <a:pt x="18924" y="23665"/>
                  <a:pt x="18924" y="22418"/>
                </a:cubicBezTo>
                <a:close/>
                <a:moveTo>
                  <a:pt x="13032" y="26923"/>
                </a:moveTo>
                <a:cubicBezTo>
                  <a:pt x="13102" y="26993"/>
                  <a:pt x="13102" y="26993"/>
                  <a:pt x="13171" y="27062"/>
                </a:cubicBezTo>
                <a:cubicBezTo>
                  <a:pt x="13171" y="27131"/>
                  <a:pt x="13171" y="27201"/>
                  <a:pt x="13240" y="27201"/>
                </a:cubicBezTo>
                <a:cubicBezTo>
                  <a:pt x="13171" y="27201"/>
                  <a:pt x="13171" y="27270"/>
                  <a:pt x="13171" y="27270"/>
                </a:cubicBezTo>
                <a:cubicBezTo>
                  <a:pt x="13102" y="27339"/>
                  <a:pt x="13032" y="27339"/>
                  <a:pt x="12963" y="27339"/>
                </a:cubicBezTo>
                <a:cubicBezTo>
                  <a:pt x="12894" y="27270"/>
                  <a:pt x="12894" y="27131"/>
                  <a:pt x="12824" y="27062"/>
                </a:cubicBezTo>
                <a:lnTo>
                  <a:pt x="12894" y="27062"/>
                </a:lnTo>
                <a:cubicBezTo>
                  <a:pt x="12963" y="26993"/>
                  <a:pt x="12963" y="26993"/>
                  <a:pt x="13032" y="26923"/>
                </a:cubicBezTo>
                <a:close/>
                <a:moveTo>
                  <a:pt x="5061" y="27270"/>
                </a:moveTo>
                <a:cubicBezTo>
                  <a:pt x="4991" y="27270"/>
                  <a:pt x="4991" y="27408"/>
                  <a:pt x="5061" y="27478"/>
                </a:cubicBezTo>
                <a:lnTo>
                  <a:pt x="5338" y="27686"/>
                </a:lnTo>
                <a:cubicBezTo>
                  <a:pt x="4853" y="27686"/>
                  <a:pt x="4367" y="27686"/>
                  <a:pt x="3882" y="27755"/>
                </a:cubicBezTo>
                <a:cubicBezTo>
                  <a:pt x="3120" y="27270"/>
                  <a:pt x="4783" y="27270"/>
                  <a:pt x="4922" y="27270"/>
                </a:cubicBezTo>
                <a:close/>
                <a:moveTo>
                  <a:pt x="4298" y="27963"/>
                </a:moveTo>
                <a:cubicBezTo>
                  <a:pt x="4714" y="27963"/>
                  <a:pt x="5130" y="28032"/>
                  <a:pt x="5546" y="28102"/>
                </a:cubicBezTo>
                <a:lnTo>
                  <a:pt x="5962" y="28171"/>
                </a:lnTo>
                <a:cubicBezTo>
                  <a:pt x="6747" y="28635"/>
                  <a:pt x="7533" y="29026"/>
                  <a:pt x="8337" y="29343"/>
                </a:cubicBezTo>
                <a:lnTo>
                  <a:pt x="8337" y="29343"/>
                </a:lnTo>
                <a:cubicBezTo>
                  <a:pt x="7609" y="29095"/>
                  <a:pt x="6855" y="28857"/>
                  <a:pt x="6100" y="28656"/>
                </a:cubicBezTo>
                <a:cubicBezTo>
                  <a:pt x="5477" y="28518"/>
                  <a:pt x="4853" y="28240"/>
                  <a:pt x="4298" y="27963"/>
                </a:cubicBezTo>
                <a:close/>
                <a:moveTo>
                  <a:pt x="4298" y="28310"/>
                </a:moveTo>
                <a:cubicBezTo>
                  <a:pt x="4853" y="28587"/>
                  <a:pt x="5407" y="28795"/>
                  <a:pt x="6031" y="28933"/>
                </a:cubicBezTo>
                <a:cubicBezTo>
                  <a:pt x="6863" y="29141"/>
                  <a:pt x="7695" y="29419"/>
                  <a:pt x="8457" y="29696"/>
                </a:cubicBezTo>
                <a:lnTo>
                  <a:pt x="8388" y="29696"/>
                </a:lnTo>
                <a:cubicBezTo>
                  <a:pt x="7348" y="29488"/>
                  <a:pt x="6378" y="29211"/>
                  <a:pt x="5338" y="28933"/>
                </a:cubicBezTo>
                <a:cubicBezTo>
                  <a:pt x="5269" y="28933"/>
                  <a:pt x="4645" y="28587"/>
                  <a:pt x="4298" y="28310"/>
                </a:cubicBezTo>
                <a:close/>
                <a:moveTo>
                  <a:pt x="5615" y="27478"/>
                </a:moveTo>
                <a:cubicBezTo>
                  <a:pt x="6170" y="27686"/>
                  <a:pt x="6794" y="27824"/>
                  <a:pt x="7417" y="27894"/>
                </a:cubicBezTo>
                <a:lnTo>
                  <a:pt x="7556" y="27963"/>
                </a:lnTo>
                <a:cubicBezTo>
                  <a:pt x="8804" y="28448"/>
                  <a:pt x="9913" y="29072"/>
                  <a:pt x="11022" y="29765"/>
                </a:cubicBezTo>
                <a:lnTo>
                  <a:pt x="10606" y="29627"/>
                </a:lnTo>
                <a:cubicBezTo>
                  <a:pt x="9220" y="28795"/>
                  <a:pt x="7695" y="28171"/>
                  <a:pt x="6100" y="27824"/>
                </a:cubicBezTo>
                <a:cubicBezTo>
                  <a:pt x="5962" y="27686"/>
                  <a:pt x="5754" y="27616"/>
                  <a:pt x="5615" y="27478"/>
                </a:cubicBezTo>
                <a:close/>
                <a:moveTo>
                  <a:pt x="9663" y="29793"/>
                </a:moveTo>
                <a:lnTo>
                  <a:pt x="9663" y="29793"/>
                </a:lnTo>
                <a:cubicBezTo>
                  <a:pt x="9996" y="29888"/>
                  <a:pt x="10333" y="29971"/>
                  <a:pt x="10675" y="30043"/>
                </a:cubicBezTo>
                <a:lnTo>
                  <a:pt x="10953" y="30181"/>
                </a:lnTo>
                <a:lnTo>
                  <a:pt x="10606" y="30112"/>
                </a:lnTo>
                <a:cubicBezTo>
                  <a:pt x="10292" y="30022"/>
                  <a:pt x="9978" y="29903"/>
                  <a:pt x="9663" y="29793"/>
                </a:cubicBezTo>
                <a:close/>
                <a:moveTo>
                  <a:pt x="15528" y="29904"/>
                </a:moveTo>
                <a:cubicBezTo>
                  <a:pt x="15805" y="29904"/>
                  <a:pt x="15805" y="30181"/>
                  <a:pt x="15736" y="30389"/>
                </a:cubicBezTo>
                <a:cubicBezTo>
                  <a:pt x="15736" y="30320"/>
                  <a:pt x="15666" y="30320"/>
                  <a:pt x="15666" y="30251"/>
                </a:cubicBezTo>
                <a:cubicBezTo>
                  <a:pt x="15666" y="30181"/>
                  <a:pt x="15666" y="30112"/>
                  <a:pt x="15597" y="30112"/>
                </a:cubicBezTo>
                <a:cubicBezTo>
                  <a:pt x="15597" y="30077"/>
                  <a:pt x="15597" y="30060"/>
                  <a:pt x="15588" y="30060"/>
                </a:cubicBezTo>
                <a:cubicBezTo>
                  <a:pt x="15580" y="30060"/>
                  <a:pt x="15562" y="30077"/>
                  <a:pt x="15528" y="30112"/>
                </a:cubicBezTo>
                <a:cubicBezTo>
                  <a:pt x="15528" y="30043"/>
                  <a:pt x="15458" y="29973"/>
                  <a:pt x="15458" y="29904"/>
                </a:cubicBezTo>
                <a:close/>
                <a:moveTo>
                  <a:pt x="22460" y="26854"/>
                </a:moveTo>
                <a:cubicBezTo>
                  <a:pt x="22529" y="27062"/>
                  <a:pt x="22529" y="27339"/>
                  <a:pt x="22529" y="27547"/>
                </a:cubicBezTo>
                <a:lnTo>
                  <a:pt x="22598" y="27478"/>
                </a:lnTo>
                <a:lnTo>
                  <a:pt x="22598" y="27478"/>
                </a:lnTo>
                <a:cubicBezTo>
                  <a:pt x="22667" y="29349"/>
                  <a:pt x="22252" y="31290"/>
                  <a:pt x="21420" y="32954"/>
                </a:cubicBezTo>
                <a:cubicBezTo>
                  <a:pt x="21236" y="33353"/>
                  <a:pt x="21092" y="33507"/>
                  <a:pt x="20984" y="33507"/>
                </a:cubicBezTo>
                <a:cubicBezTo>
                  <a:pt x="20847" y="33507"/>
                  <a:pt x="20765" y="33263"/>
                  <a:pt x="20727" y="32954"/>
                </a:cubicBezTo>
                <a:cubicBezTo>
                  <a:pt x="20796" y="32677"/>
                  <a:pt x="20865" y="32330"/>
                  <a:pt x="20935" y="31983"/>
                </a:cubicBezTo>
                <a:cubicBezTo>
                  <a:pt x="21004" y="31983"/>
                  <a:pt x="21004" y="31914"/>
                  <a:pt x="21073" y="31914"/>
                </a:cubicBezTo>
                <a:cubicBezTo>
                  <a:pt x="21073" y="31706"/>
                  <a:pt x="21073" y="31498"/>
                  <a:pt x="21073" y="31360"/>
                </a:cubicBezTo>
                <a:cubicBezTo>
                  <a:pt x="21073" y="31290"/>
                  <a:pt x="21073" y="31221"/>
                  <a:pt x="21004" y="31221"/>
                </a:cubicBezTo>
                <a:lnTo>
                  <a:pt x="21004" y="30874"/>
                </a:lnTo>
                <a:cubicBezTo>
                  <a:pt x="21073" y="30181"/>
                  <a:pt x="21212" y="29557"/>
                  <a:pt x="21489" y="28864"/>
                </a:cubicBezTo>
                <a:lnTo>
                  <a:pt x="21489" y="28864"/>
                </a:lnTo>
                <a:cubicBezTo>
                  <a:pt x="21489" y="29141"/>
                  <a:pt x="21489" y="29419"/>
                  <a:pt x="21420" y="29627"/>
                </a:cubicBezTo>
                <a:cubicBezTo>
                  <a:pt x="21350" y="30666"/>
                  <a:pt x="21212" y="31706"/>
                  <a:pt x="21142" y="32746"/>
                </a:cubicBezTo>
                <a:cubicBezTo>
                  <a:pt x="21142" y="32815"/>
                  <a:pt x="21194" y="32850"/>
                  <a:pt x="21246" y="32850"/>
                </a:cubicBezTo>
                <a:cubicBezTo>
                  <a:pt x="21298" y="32850"/>
                  <a:pt x="21350" y="32815"/>
                  <a:pt x="21350" y="32746"/>
                </a:cubicBezTo>
                <a:cubicBezTo>
                  <a:pt x="21697" y="31221"/>
                  <a:pt x="21836" y="29627"/>
                  <a:pt x="21836" y="28032"/>
                </a:cubicBezTo>
                <a:lnTo>
                  <a:pt x="21974" y="27616"/>
                </a:lnTo>
                <a:cubicBezTo>
                  <a:pt x="22113" y="27339"/>
                  <a:pt x="22252" y="27131"/>
                  <a:pt x="22460" y="26854"/>
                </a:cubicBezTo>
                <a:close/>
                <a:moveTo>
                  <a:pt x="8871" y="33347"/>
                </a:moveTo>
                <a:cubicBezTo>
                  <a:pt x="9543" y="33347"/>
                  <a:pt x="10329" y="33532"/>
                  <a:pt x="11022" y="33716"/>
                </a:cubicBezTo>
                <a:cubicBezTo>
                  <a:pt x="10745" y="33716"/>
                  <a:pt x="10467" y="33647"/>
                  <a:pt x="10121" y="33647"/>
                </a:cubicBezTo>
                <a:cubicBezTo>
                  <a:pt x="9289" y="33647"/>
                  <a:pt x="8457" y="33647"/>
                  <a:pt x="7625" y="33716"/>
                </a:cubicBezTo>
                <a:cubicBezTo>
                  <a:pt x="7695" y="33647"/>
                  <a:pt x="7764" y="33578"/>
                  <a:pt x="7903" y="33578"/>
                </a:cubicBezTo>
                <a:lnTo>
                  <a:pt x="7972" y="33509"/>
                </a:lnTo>
                <a:cubicBezTo>
                  <a:pt x="8226" y="33393"/>
                  <a:pt x="8534" y="33347"/>
                  <a:pt x="8871" y="33347"/>
                </a:cubicBezTo>
                <a:close/>
                <a:moveTo>
                  <a:pt x="10081" y="34078"/>
                </a:moveTo>
                <a:cubicBezTo>
                  <a:pt x="11062" y="34078"/>
                  <a:pt x="12050" y="34207"/>
                  <a:pt x="12963" y="34410"/>
                </a:cubicBezTo>
                <a:lnTo>
                  <a:pt x="13310" y="34479"/>
                </a:lnTo>
                <a:cubicBezTo>
                  <a:pt x="12616" y="34548"/>
                  <a:pt x="11992" y="34618"/>
                  <a:pt x="11299" y="34687"/>
                </a:cubicBezTo>
                <a:lnTo>
                  <a:pt x="11369" y="34618"/>
                </a:lnTo>
                <a:cubicBezTo>
                  <a:pt x="10467" y="34618"/>
                  <a:pt x="9497" y="34618"/>
                  <a:pt x="8596" y="34548"/>
                </a:cubicBezTo>
                <a:lnTo>
                  <a:pt x="8388" y="34548"/>
                </a:lnTo>
                <a:cubicBezTo>
                  <a:pt x="8249" y="34410"/>
                  <a:pt x="8111" y="34340"/>
                  <a:pt x="7903" y="34271"/>
                </a:cubicBezTo>
                <a:cubicBezTo>
                  <a:pt x="8319" y="34202"/>
                  <a:pt x="8665" y="34132"/>
                  <a:pt x="9012" y="34132"/>
                </a:cubicBezTo>
                <a:cubicBezTo>
                  <a:pt x="9365" y="34095"/>
                  <a:pt x="9723" y="34078"/>
                  <a:pt x="10081" y="34078"/>
                </a:cubicBezTo>
                <a:close/>
                <a:moveTo>
                  <a:pt x="13310" y="34756"/>
                </a:moveTo>
                <a:lnTo>
                  <a:pt x="13310" y="34756"/>
                </a:lnTo>
                <a:cubicBezTo>
                  <a:pt x="12686" y="35034"/>
                  <a:pt x="11992" y="35103"/>
                  <a:pt x="11299" y="35172"/>
                </a:cubicBezTo>
                <a:lnTo>
                  <a:pt x="11299" y="35103"/>
                </a:lnTo>
                <a:cubicBezTo>
                  <a:pt x="10745" y="35034"/>
                  <a:pt x="10190" y="34964"/>
                  <a:pt x="9566" y="34895"/>
                </a:cubicBezTo>
                <a:lnTo>
                  <a:pt x="10606" y="34895"/>
                </a:lnTo>
                <a:cubicBezTo>
                  <a:pt x="11507" y="34895"/>
                  <a:pt x="12408" y="34826"/>
                  <a:pt x="13310" y="34756"/>
                </a:cubicBezTo>
                <a:close/>
                <a:moveTo>
                  <a:pt x="1252" y="0"/>
                </a:moveTo>
                <a:cubicBezTo>
                  <a:pt x="1189" y="0"/>
                  <a:pt x="1128" y="65"/>
                  <a:pt x="1179" y="166"/>
                </a:cubicBezTo>
                <a:cubicBezTo>
                  <a:pt x="1179" y="305"/>
                  <a:pt x="1179" y="513"/>
                  <a:pt x="1248" y="721"/>
                </a:cubicBezTo>
                <a:cubicBezTo>
                  <a:pt x="971" y="652"/>
                  <a:pt x="694" y="582"/>
                  <a:pt x="416" y="582"/>
                </a:cubicBezTo>
                <a:cubicBezTo>
                  <a:pt x="347" y="582"/>
                  <a:pt x="278" y="652"/>
                  <a:pt x="278" y="721"/>
                </a:cubicBezTo>
                <a:cubicBezTo>
                  <a:pt x="416" y="3909"/>
                  <a:pt x="4090" y="5989"/>
                  <a:pt x="6724" y="7306"/>
                </a:cubicBezTo>
                <a:cubicBezTo>
                  <a:pt x="7210" y="8138"/>
                  <a:pt x="7695" y="9039"/>
                  <a:pt x="8180" y="9871"/>
                </a:cubicBezTo>
                <a:cubicBezTo>
                  <a:pt x="7695" y="9386"/>
                  <a:pt x="7071" y="9039"/>
                  <a:pt x="6447" y="8692"/>
                </a:cubicBezTo>
                <a:cubicBezTo>
                  <a:pt x="6378" y="8692"/>
                  <a:pt x="6378" y="8623"/>
                  <a:pt x="6308" y="8554"/>
                </a:cubicBezTo>
                <a:cubicBezTo>
                  <a:pt x="6194" y="8402"/>
                  <a:pt x="6018" y="8291"/>
                  <a:pt x="5847" y="8291"/>
                </a:cubicBezTo>
                <a:cubicBezTo>
                  <a:pt x="5707" y="8291"/>
                  <a:pt x="5570" y="8366"/>
                  <a:pt x="5477" y="8554"/>
                </a:cubicBezTo>
                <a:cubicBezTo>
                  <a:pt x="5407" y="8623"/>
                  <a:pt x="5407" y="8692"/>
                  <a:pt x="5407" y="8831"/>
                </a:cubicBezTo>
                <a:cubicBezTo>
                  <a:pt x="5338" y="8831"/>
                  <a:pt x="5338" y="8900"/>
                  <a:pt x="5407" y="8900"/>
                </a:cubicBezTo>
                <a:cubicBezTo>
                  <a:pt x="5477" y="9178"/>
                  <a:pt x="5615" y="9386"/>
                  <a:pt x="5892" y="9455"/>
                </a:cubicBezTo>
                <a:cubicBezTo>
                  <a:pt x="5962" y="9455"/>
                  <a:pt x="5962" y="9386"/>
                  <a:pt x="5962" y="9316"/>
                </a:cubicBezTo>
                <a:lnTo>
                  <a:pt x="5823" y="9178"/>
                </a:lnTo>
                <a:cubicBezTo>
                  <a:pt x="5962" y="9178"/>
                  <a:pt x="6100" y="9247"/>
                  <a:pt x="6239" y="9247"/>
                </a:cubicBezTo>
                <a:cubicBezTo>
                  <a:pt x="6378" y="9247"/>
                  <a:pt x="6447" y="9108"/>
                  <a:pt x="6447" y="9039"/>
                </a:cubicBezTo>
                <a:cubicBezTo>
                  <a:pt x="7279" y="9386"/>
                  <a:pt x="7972" y="10010"/>
                  <a:pt x="8527" y="10633"/>
                </a:cubicBezTo>
                <a:cubicBezTo>
                  <a:pt x="9358" y="12297"/>
                  <a:pt x="10052" y="13891"/>
                  <a:pt x="10745" y="15555"/>
                </a:cubicBezTo>
                <a:cubicBezTo>
                  <a:pt x="8804" y="13614"/>
                  <a:pt x="7348" y="9871"/>
                  <a:pt x="4160" y="9802"/>
                </a:cubicBezTo>
                <a:cubicBezTo>
                  <a:pt x="4160" y="9767"/>
                  <a:pt x="4160" y="9750"/>
                  <a:pt x="4151" y="9750"/>
                </a:cubicBezTo>
                <a:cubicBezTo>
                  <a:pt x="4142" y="9750"/>
                  <a:pt x="4125" y="9767"/>
                  <a:pt x="4090" y="9802"/>
                </a:cubicBezTo>
                <a:cubicBezTo>
                  <a:pt x="3986" y="9767"/>
                  <a:pt x="3882" y="9750"/>
                  <a:pt x="3778" y="9750"/>
                </a:cubicBezTo>
                <a:cubicBezTo>
                  <a:pt x="3674" y="9750"/>
                  <a:pt x="3570" y="9767"/>
                  <a:pt x="3466" y="9802"/>
                </a:cubicBezTo>
                <a:cubicBezTo>
                  <a:pt x="3397" y="9802"/>
                  <a:pt x="3328" y="9871"/>
                  <a:pt x="3328" y="9940"/>
                </a:cubicBezTo>
                <a:cubicBezTo>
                  <a:pt x="3744" y="11465"/>
                  <a:pt x="4991" y="12366"/>
                  <a:pt x="6170" y="13198"/>
                </a:cubicBezTo>
                <a:cubicBezTo>
                  <a:pt x="7556" y="14099"/>
                  <a:pt x="10260" y="15000"/>
                  <a:pt x="10953" y="16525"/>
                </a:cubicBezTo>
                <a:cubicBezTo>
                  <a:pt x="10953" y="16560"/>
                  <a:pt x="10987" y="16577"/>
                  <a:pt x="11022" y="16577"/>
                </a:cubicBezTo>
                <a:cubicBezTo>
                  <a:pt x="11057" y="16577"/>
                  <a:pt x="11091" y="16560"/>
                  <a:pt x="11091" y="16525"/>
                </a:cubicBezTo>
                <a:cubicBezTo>
                  <a:pt x="11646" y="17912"/>
                  <a:pt x="12131" y="19368"/>
                  <a:pt x="12686" y="20754"/>
                </a:cubicBezTo>
                <a:cubicBezTo>
                  <a:pt x="12478" y="20477"/>
                  <a:pt x="12270" y="20199"/>
                  <a:pt x="12062" y="19922"/>
                </a:cubicBezTo>
                <a:cubicBezTo>
                  <a:pt x="11646" y="19229"/>
                  <a:pt x="11091" y="18674"/>
                  <a:pt x="10329" y="18328"/>
                </a:cubicBezTo>
                <a:cubicBezTo>
                  <a:pt x="10277" y="17962"/>
                  <a:pt x="9869" y="17675"/>
                  <a:pt x="9494" y="17675"/>
                </a:cubicBezTo>
                <a:cubicBezTo>
                  <a:pt x="9372" y="17675"/>
                  <a:pt x="9253" y="17705"/>
                  <a:pt x="9150" y="17773"/>
                </a:cubicBezTo>
                <a:cubicBezTo>
                  <a:pt x="9081" y="17843"/>
                  <a:pt x="9012" y="17912"/>
                  <a:pt x="9012" y="17981"/>
                </a:cubicBezTo>
                <a:cubicBezTo>
                  <a:pt x="8873" y="18466"/>
                  <a:pt x="9220" y="18882"/>
                  <a:pt x="9636" y="18952"/>
                </a:cubicBezTo>
                <a:cubicBezTo>
                  <a:pt x="9982" y="18952"/>
                  <a:pt x="10260" y="18813"/>
                  <a:pt x="10329" y="18536"/>
                </a:cubicBezTo>
                <a:cubicBezTo>
                  <a:pt x="11369" y="18952"/>
                  <a:pt x="12339" y="20269"/>
                  <a:pt x="12963" y="21447"/>
                </a:cubicBezTo>
                <a:cubicBezTo>
                  <a:pt x="13171" y="22140"/>
                  <a:pt x="13448" y="22833"/>
                  <a:pt x="13656" y="23457"/>
                </a:cubicBezTo>
                <a:cubicBezTo>
                  <a:pt x="15042" y="27270"/>
                  <a:pt x="16706" y="30944"/>
                  <a:pt x="18439" y="34618"/>
                </a:cubicBezTo>
                <a:cubicBezTo>
                  <a:pt x="18023" y="34202"/>
                  <a:pt x="17677" y="33855"/>
                  <a:pt x="17261" y="33509"/>
                </a:cubicBezTo>
                <a:cubicBezTo>
                  <a:pt x="17261" y="33509"/>
                  <a:pt x="17261" y="33439"/>
                  <a:pt x="17261" y="33439"/>
                </a:cubicBezTo>
                <a:cubicBezTo>
                  <a:pt x="17053" y="33301"/>
                  <a:pt x="16914" y="33162"/>
                  <a:pt x="16706" y="32954"/>
                </a:cubicBezTo>
                <a:cubicBezTo>
                  <a:pt x="16775" y="32954"/>
                  <a:pt x="16775" y="32885"/>
                  <a:pt x="16706" y="32815"/>
                </a:cubicBezTo>
                <a:cubicBezTo>
                  <a:pt x="16290" y="32399"/>
                  <a:pt x="16013" y="31845"/>
                  <a:pt x="15874" y="31290"/>
                </a:cubicBezTo>
                <a:cubicBezTo>
                  <a:pt x="15736" y="31013"/>
                  <a:pt x="15666" y="30736"/>
                  <a:pt x="15666" y="30528"/>
                </a:cubicBezTo>
                <a:lnTo>
                  <a:pt x="15736" y="30528"/>
                </a:lnTo>
                <a:cubicBezTo>
                  <a:pt x="15770" y="30562"/>
                  <a:pt x="15805" y="30580"/>
                  <a:pt x="15831" y="30580"/>
                </a:cubicBezTo>
                <a:cubicBezTo>
                  <a:pt x="15857" y="30580"/>
                  <a:pt x="15874" y="30562"/>
                  <a:pt x="15874" y="30528"/>
                </a:cubicBezTo>
                <a:cubicBezTo>
                  <a:pt x="16006" y="30133"/>
                  <a:pt x="16013" y="29552"/>
                  <a:pt x="15540" y="29552"/>
                </a:cubicBezTo>
                <a:cubicBezTo>
                  <a:pt x="15514" y="29552"/>
                  <a:pt x="15487" y="29554"/>
                  <a:pt x="15458" y="29557"/>
                </a:cubicBezTo>
                <a:cubicBezTo>
                  <a:pt x="15320" y="29557"/>
                  <a:pt x="15181" y="29696"/>
                  <a:pt x="15112" y="29835"/>
                </a:cubicBezTo>
                <a:cubicBezTo>
                  <a:pt x="15042" y="30112"/>
                  <a:pt x="15181" y="30320"/>
                  <a:pt x="15389" y="30458"/>
                </a:cubicBezTo>
                <a:cubicBezTo>
                  <a:pt x="15458" y="30736"/>
                  <a:pt x="15528" y="31082"/>
                  <a:pt x="15597" y="31221"/>
                </a:cubicBezTo>
                <a:cubicBezTo>
                  <a:pt x="15597" y="31360"/>
                  <a:pt x="15736" y="31776"/>
                  <a:pt x="15874" y="32122"/>
                </a:cubicBezTo>
                <a:cubicBezTo>
                  <a:pt x="14904" y="30736"/>
                  <a:pt x="14072" y="29211"/>
                  <a:pt x="13517" y="27616"/>
                </a:cubicBezTo>
                <a:lnTo>
                  <a:pt x="13587" y="27616"/>
                </a:lnTo>
                <a:cubicBezTo>
                  <a:pt x="13795" y="27201"/>
                  <a:pt x="13725" y="26646"/>
                  <a:pt x="13379" y="26369"/>
                </a:cubicBezTo>
                <a:cubicBezTo>
                  <a:pt x="13247" y="26237"/>
                  <a:pt x="13115" y="26189"/>
                  <a:pt x="12983" y="26189"/>
                </a:cubicBezTo>
                <a:cubicBezTo>
                  <a:pt x="12907" y="26189"/>
                  <a:pt x="12831" y="26205"/>
                  <a:pt x="12755" y="26230"/>
                </a:cubicBezTo>
                <a:cubicBezTo>
                  <a:pt x="12339" y="26299"/>
                  <a:pt x="12408" y="26785"/>
                  <a:pt x="12478" y="27062"/>
                </a:cubicBezTo>
                <a:cubicBezTo>
                  <a:pt x="12478" y="27408"/>
                  <a:pt x="12616" y="27616"/>
                  <a:pt x="12894" y="27616"/>
                </a:cubicBezTo>
                <a:cubicBezTo>
                  <a:pt x="12944" y="27718"/>
                  <a:pt x="13032" y="27782"/>
                  <a:pt x="13130" y="27782"/>
                </a:cubicBezTo>
                <a:cubicBezTo>
                  <a:pt x="13166" y="27782"/>
                  <a:pt x="13203" y="27774"/>
                  <a:pt x="13240" y="27755"/>
                </a:cubicBezTo>
                <a:cubicBezTo>
                  <a:pt x="13864" y="29557"/>
                  <a:pt x="14765" y="31152"/>
                  <a:pt x="15944" y="32607"/>
                </a:cubicBezTo>
                <a:cubicBezTo>
                  <a:pt x="15250" y="32122"/>
                  <a:pt x="14488" y="31637"/>
                  <a:pt x="13795" y="31152"/>
                </a:cubicBezTo>
                <a:cubicBezTo>
                  <a:pt x="13864" y="31152"/>
                  <a:pt x="13864" y="31082"/>
                  <a:pt x="13795" y="31082"/>
                </a:cubicBezTo>
                <a:lnTo>
                  <a:pt x="13448" y="30944"/>
                </a:lnTo>
                <a:lnTo>
                  <a:pt x="13032" y="30597"/>
                </a:lnTo>
                <a:cubicBezTo>
                  <a:pt x="12547" y="30251"/>
                  <a:pt x="12062" y="29835"/>
                  <a:pt x="11646" y="29419"/>
                </a:cubicBezTo>
                <a:cubicBezTo>
                  <a:pt x="11230" y="28656"/>
                  <a:pt x="10883" y="27894"/>
                  <a:pt x="10606" y="27131"/>
                </a:cubicBezTo>
                <a:cubicBezTo>
                  <a:pt x="10606" y="27131"/>
                  <a:pt x="10606" y="27062"/>
                  <a:pt x="10606" y="27062"/>
                </a:cubicBezTo>
                <a:cubicBezTo>
                  <a:pt x="10052" y="25468"/>
                  <a:pt x="9636" y="23873"/>
                  <a:pt x="8942" y="22418"/>
                </a:cubicBezTo>
                <a:lnTo>
                  <a:pt x="8873" y="22418"/>
                </a:lnTo>
                <a:cubicBezTo>
                  <a:pt x="8596" y="21724"/>
                  <a:pt x="8249" y="21100"/>
                  <a:pt x="7903" y="20477"/>
                </a:cubicBezTo>
                <a:cubicBezTo>
                  <a:pt x="7868" y="20442"/>
                  <a:pt x="7833" y="20425"/>
                  <a:pt x="7799" y="20425"/>
                </a:cubicBezTo>
                <a:cubicBezTo>
                  <a:pt x="7764" y="20425"/>
                  <a:pt x="7729" y="20442"/>
                  <a:pt x="7695" y="20477"/>
                </a:cubicBezTo>
                <a:cubicBezTo>
                  <a:pt x="7556" y="20338"/>
                  <a:pt x="7417" y="20199"/>
                  <a:pt x="7279" y="20061"/>
                </a:cubicBezTo>
                <a:cubicBezTo>
                  <a:pt x="7250" y="20032"/>
                  <a:pt x="7210" y="20015"/>
                  <a:pt x="7172" y="20015"/>
                </a:cubicBezTo>
                <a:cubicBezTo>
                  <a:pt x="7118" y="20015"/>
                  <a:pt x="7071" y="20049"/>
                  <a:pt x="7071" y="20130"/>
                </a:cubicBezTo>
                <a:cubicBezTo>
                  <a:pt x="5892" y="22348"/>
                  <a:pt x="8804" y="25676"/>
                  <a:pt x="10329" y="27131"/>
                </a:cubicBezTo>
                <a:cubicBezTo>
                  <a:pt x="10537" y="27686"/>
                  <a:pt x="10814" y="28310"/>
                  <a:pt x="11091" y="28864"/>
                </a:cubicBezTo>
                <a:cubicBezTo>
                  <a:pt x="9705" y="27339"/>
                  <a:pt x="8457" y="25676"/>
                  <a:pt x="6932" y="24289"/>
                </a:cubicBezTo>
                <a:cubicBezTo>
                  <a:pt x="6170" y="22002"/>
                  <a:pt x="4506" y="18744"/>
                  <a:pt x="2080" y="17981"/>
                </a:cubicBezTo>
                <a:cubicBezTo>
                  <a:pt x="2043" y="17963"/>
                  <a:pt x="2011" y="17954"/>
                  <a:pt x="1983" y="17954"/>
                </a:cubicBezTo>
                <a:cubicBezTo>
                  <a:pt x="1909" y="17954"/>
                  <a:pt x="1872" y="18018"/>
                  <a:pt x="1872" y="18120"/>
                </a:cubicBezTo>
                <a:cubicBezTo>
                  <a:pt x="1941" y="18328"/>
                  <a:pt x="2011" y="18536"/>
                  <a:pt x="2080" y="18744"/>
                </a:cubicBezTo>
                <a:cubicBezTo>
                  <a:pt x="1941" y="18674"/>
                  <a:pt x="1803" y="18536"/>
                  <a:pt x="1664" y="18466"/>
                </a:cubicBezTo>
                <a:cubicBezTo>
                  <a:pt x="1525" y="18466"/>
                  <a:pt x="1387" y="18536"/>
                  <a:pt x="1456" y="18674"/>
                </a:cubicBezTo>
                <a:cubicBezTo>
                  <a:pt x="1733" y="20615"/>
                  <a:pt x="3744" y="23457"/>
                  <a:pt x="5962" y="24012"/>
                </a:cubicBezTo>
                <a:lnTo>
                  <a:pt x="6447" y="24497"/>
                </a:lnTo>
                <a:cubicBezTo>
                  <a:pt x="6476" y="24526"/>
                  <a:pt x="6528" y="24543"/>
                  <a:pt x="6580" y="24543"/>
                </a:cubicBezTo>
                <a:cubicBezTo>
                  <a:pt x="6653" y="24543"/>
                  <a:pt x="6724" y="24509"/>
                  <a:pt x="6724" y="24428"/>
                </a:cubicBezTo>
                <a:lnTo>
                  <a:pt x="6863" y="24428"/>
                </a:lnTo>
                <a:cubicBezTo>
                  <a:pt x="8527" y="26022"/>
                  <a:pt x="9913" y="27755"/>
                  <a:pt x="11507" y="29419"/>
                </a:cubicBezTo>
                <a:lnTo>
                  <a:pt x="11854" y="29765"/>
                </a:lnTo>
                <a:lnTo>
                  <a:pt x="12062" y="29973"/>
                </a:lnTo>
                <a:lnTo>
                  <a:pt x="11854" y="29835"/>
                </a:lnTo>
                <a:cubicBezTo>
                  <a:pt x="10606" y="28726"/>
                  <a:pt x="9428" y="27547"/>
                  <a:pt x="8319" y="26230"/>
                </a:cubicBezTo>
                <a:cubicBezTo>
                  <a:pt x="8298" y="26210"/>
                  <a:pt x="8278" y="26201"/>
                  <a:pt x="8259" y="26201"/>
                </a:cubicBezTo>
                <a:cubicBezTo>
                  <a:pt x="8215" y="26201"/>
                  <a:pt x="8180" y="26250"/>
                  <a:pt x="8180" y="26299"/>
                </a:cubicBezTo>
                <a:cubicBezTo>
                  <a:pt x="8942" y="27339"/>
                  <a:pt x="9774" y="28310"/>
                  <a:pt x="10675" y="29141"/>
                </a:cubicBezTo>
                <a:lnTo>
                  <a:pt x="10537" y="29072"/>
                </a:lnTo>
                <a:lnTo>
                  <a:pt x="10329" y="28933"/>
                </a:lnTo>
                <a:cubicBezTo>
                  <a:pt x="8630" y="27925"/>
                  <a:pt x="6728" y="26875"/>
                  <a:pt x="4965" y="26875"/>
                </a:cubicBezTo>
                <a:cubicBezTo>
                  <a:pt x="4426" y="26875"/>
                  <a:pt x="3900" y="26973"/>
                  <a:pt x="3397" y="27201"/>
                </a:cubicBezTo>
                <a:cubicBezTo>
                  <a:pt x="3258" y="27270"/>
                  <a:pt x="3258" y="27339"/>
                  <a:pt x="3328" y="27408"/>
                </a:cubicBezTo>
                <a:cubicBezTo>
                  <a:pt x="3397" y="27547"/>
                  <a:pt x="3466" y="27686"/>
                  <a:pt x="3605" y="27824"/>
                </a:cubicBezTo>
                <a:lnTo>
                  <a:pt x="3536" y="27824"/>
                </a:lnTo>
                <a:cubicBezTo>
                  <a:pt x="3466" y="27824"/>
                  <a:pt x="3466" y="27963"/>
                  <a:pt x="3536" y="27963"/>
                </a:cubicBezTo>
                <a:cubicBezTo>
                  <a:pt x="5477" y="29765"/>
                  <a:pt x="8457" y="29904"/>
                  <a:pt x="11161" y="30389"/>
                </a:cubicBezTo>
                <a:lnTo>
                  <a:pt x="12062" y="30597"/>
                </a:lnTo>
                <a:lnTo>
                  <a:pt x="12131" y="30597"/>
                </a:lnTo>
                <a:lnTo>
                  <a:pt x="12478" y="30666"/>
                </a:lnTo>
                <a:lnTo>
                  <a:pt x="13102" y="31152"/>
                </a:lnTo>
                <a:cubicBezTo>
                  <a:pt x="13102" y="31172"/>
                  <a:pt x="13113" y="31180"/>
                  <a:pt x="13129" y="31180"/>
                </a:cubicBezTo>
                <a:cubicBezTo>
                  <a:pt x="13165" y="31180"/>
                  <a:pt x="13220" y="31131"/>
                  <a:pt x="13171" y="31082"/>
                </a:cubicBezTo>
                <a:lnTo>
                  <a:pt x="12894" y="30805"/>
                </a:lnTo>
                <a:lnTo>
                  <a:pt x="12894" y="30805"/>
                </a:lnTo>
                <a:lnTo>
                  <a:pt x="13171" y="30874"/>
                </a:lnTo>
                <a:cubicBezTo>
                  <a:pt x="13587" y="31221"/>
                  <a:pt x="14072" y="31568"/>
                  <a:pt x="14488" y="31845"/>
                </a:cubicBezTo>
                <a:cubicBezTo>
                  <a:pt x="14218" y="31796"/>
                  <a:pt x="13948" y="31773"/>
                  <a:pt x="13681" y="31773"/>
                </a:cubicBezTo>
                <a:cubicBezTo>
                  <a:pt x="13194" y="31773"/>
                  <a:pt x="12717" y="31849"/>
                  <a:pt x="12270" y="31983"/>
                </a:cubicBezTo>
                <a:cubicBezTo>
                  <a:pt x="12200" y="31914"/>
                  <a:pt x="12200" y="31914"/>
                  <a:pt x="12131" y="31845"/>
                </a:cubicBezTo>
                <a:cubicBezTo>
                  <a:pt x="12027" y="31776"/>
                  <a:pt x="11906" y="31741"/>
                  <a:pt x="11785" y="31741"/>
                </a:cubicBezTo>
                <a:cubicBezTo>
                  <a:pt x="11663" y="31741"/>
                  <a:pt x="11542" y="31776"/>
                  <a:pt x="11438" y="31845"/>
                </a:cubicBezTo>
                <a:cubicBezTo>
                  <a:pt x="11161" y="32122"/>
                  <a:pt x="11299" y="32538"/>
                  <a:pt x="11646" y="32677"/>
                </a:cubicBezTo>
                <a:cubicBezTo>
                  <a:pt x="11646" y="32697"/>
                  <a:pt x="11652" y="32705"/>
                  <a:pt x="11660" y="32705"/>
                </a:cubicBezTo>
                <a:cubicBezTo>
                  <a:pt x="11681" y="32705"/>
                  <a:pt x="11715" y="32656"/>
                  <a:pt x="11715" y="32607"/>
                </a:cubicBezTo>
                <a:cubicBezTo>
                  <a:pt x="11646" y="32469"/>
                  <a:pt x="11507" y="32261"/>
                  <a:pt x="11577" y="32053"/>
                </a:cubicBezTo>
                <a:cubicBezTo>
                  <a:pt x="11626" y="32004"/>
                  <a:pt x="11744" y="31955"/>
                  <a:pt x="11858" y="31955"/>
                </a:cubicBezTo>
                <a:cubicBezTo>
                  <a:pt x="11905" y="31955"/>
                  <a:pt x="11952" y="31963"/>
                  <a:pt x="11992" y="31983"/>
                </a:cubicBezTo>
                <a:lnTo>
                  <a:pt x="11715" y="32122"/>
                </a:lnTo>
                <a:cubicBezTo>
                  <a:pt x="11656" y="32182"/>
                  <a:pt x="11699" y="32344"/>
                  <a:pt x="11800" y="32344"/>
                </a:cubicBezTo>
                <a:cubicBezTo>
                  <a:pt x="11816" y="32344"/>
                  <a:pt x="11834" y="32340"/>
                  <a:pt x="11854" y="32330"/>
                </a:cubicBezTo>
                <a:lnTo>
                  <a:pt x="12062" y="32261"/>
                </a:lnTo>
                <a:lnTo>
                  <a:pt x="12062" y="32261"/>
                </a:lnTo>
                <a:cubicBezTo>
                  <a:pt x="12062" y="32399"/>
                  <a:pt x="11992" y="32607"/>
                  <a:pt x="11923" y="32746"/>
                </a:cubicBezTo>
                <a:cubicBezTo>
                  <a:pt x="11870" y="32786"/>
                  <a:pt x="11812" y="32803"/>
                  <a:pt x="11753" y="32803"/>
                </a:cubicBezTo>
                <a:cubicBezTo>
                  <a:pt x="11500" y="32803"/>
                  <a:pt x="11217" y="32498"/>
                  <a:pt x="11161" y="32330"/>
                </a:cubicBezTo>
                <a:cubicBezTo>
                  <a:pt x="11120" y="32289"/>
                  <a:pt x="11085" y="32273"/>
                  <a:pt x="11058" y="32273"/>
                </a:cubicBezTo>
                <a:cubicBezTo>
                  <a:pt x="10993" y="32273"/>
                  <a:pt x="10973" y="32371"/>
                  <a:pt x="11022" y="32469"/>
                </a:cubicBezTo>
                <a:cubicBezTo>
                  <a:pt x="11132" y="32688"/>
                  <a:pt x="11458" y="33037"/>
                  <a:pt x="11760" y="33037"/>
                </a:cubicBezTo>
                <a:cubicBezTo>
                  <a:pt x="11841" y="33037"/>
                  <a:pt x="11920" y="33012"/>
                  <a:pt x="11992" y="32954"/>
                </a:cubicBezTo>
                <a:cubicBezTo>
                  <a:pt x="12270" y="32746"/>
                  <a:pt x="12339" y="32469"/>
                  <a:pt x="12270" y="32122"/>
                </a:cubicBezTo>
                <a:cubicBezTo>
                  <a:pt x="12658" y="32011"/>
                  <a:pt x="13046" y="31956"/>
                  <a:pt x="13430" y="31956"/>
                </a:cubicBezTo>
                <a:cubicBezTo>
                  <a:pt x="14005" y="31956"/>
                  <a:pt x="14571" y="32081"/>
                  <a:pt x="15112" y="32330"/>
                </a:cubicBezTo>
                <a:cubicBezTo>
                  <a:pt x="15736" y="32815"/>
                  <a:pt x="16360" y="33231"/>
                  <a:pt x="16914" y="33647"/>
                </a:cubicBezTo>
                <a:cubicBezTo>
                  <a:pt x="16013" y="33855"/>
                  <a:pt x="15112" y="34063"/>
                  <a:pt x="14141" y="34202"/>
                </a:cubicBezTo>
                <a:lnTo>
                  <a:pt x="13587" y="34063"/>
                </a:lnTo>
                <a:cubicBezTo>
                  <a:pt x="12270" y="33647"/>
                  <a:pt x="10953" y="33301"/>
                  <a:pt x="9636" y="33093"/>
                </a:cubicBezTo>
                <a:cubicBezTo>
                  <a:pt x="9511" y="33065"/>
                  <a:pt x="9350" y="33051"/>
                  <a:pt x="9171" y="33051"/>
                </a:cubicBezTo>
                <a:cubicBezTo>
                  <a:pt x="8454" y="33051"/>
                  <a:pt x="7445" y="33273"/>
                  <a:pt x="7279" y="33716"/>
                </a:cubicBezTo>
                <a:lnTo>
                  <a:pt x="7140" y="33786"/>
                </a:lnTo>
                <a:cubicBezTo>
                  <a:pt x="7071" y="33786"/>
                  <a:pt x="7002" y="33855"/>
                  <a:pt x="7071" y="33924"/>
                </a:cubicBezTo>
                <a:cubicBezTo>
                  <a:pt x="7279" y="34202"/>
                  <a:pt x="7487" y="34410"/>
                  <a:pt x="7833" y="34548"/>
                </a:cubicBezTo>
                <a:cubicBezTo>
                  <a:pt x="8733" y="35088"/>
                  <a:pt x="9671" y="35290"/>
                  <a:pt x="10620" y="35290"/>
                </a:cubicBezTo>
                <a:cubicBezTo>
                  <a:pt x="11866" y="35290"/>
                  <a:pt x="13130" y="34942"/>
                  <a:pt x="14349" y="34548"/>
                </a:cubicBezTo>
                <a:lnTo>
                  <a:pt x="14696" y="34687"/>
                </a:lnTo>
                <a:cubicBezTo>
                  <a:pt x="14835" y="34687"/>
                  <a:pt x="14904" y="34548"/>
                  <a:pt x="14835" y="34410"/>
                </a:cubicBezTo>
                <a:lnTo>
                  <a:pt x="15181" y="34271"/>
                </a:lnTo>
                <a:cubicBezTo>
                  <a:pt x="15805" y="34202"/>
                  <a:pt x="16429" y="33994"/>
                  <a:pt x="17053" y="33786"/>
                </a:cubicBezTo>
                <a:cubicBezTo>
                  <a:pt x="17746" y="34340"/>
                  <a:pt x="18439" y="34964"/>
                  <a:pt x="19063" y="35657"/>
                </a:cubicBezTo>
                <a:cubicBezTo>
                  <a:pt x="20241" y="38222"/>
                  <a:pt x="21420" y="40787"/>
                  <a:pt x="22529" y="43352"/>
                </a:cubicBezTo>
                <a:cubicBezTo>
                  <a:pt x="22555" y="43405"/>
                  <a:pt x="22602" y="43427"/>
                  <a:pt x="22646" y="43427"/>
                </a:cubicBezTo>
                <a:cubicBezTo>
                  <a:pt x="22717" y="43427"/>
                  <a:pt x="22780" y="43368"/>
                  <a:pt x="22737" y="43282"/>
                </a:cubicBezTo>
                <a:cubicBezTo>
                  <a:pt x="22044" y="41342"/>
                  <a:pt x="21281" y="39539"/>
                  <a:pt x="20449" y="37668"/>
                </a:cubicBezTo>
                <a:cubicBezTo>
                  <a:pt x="20103" y="36489"/>
                  <a:pt x="20103" y="35172"/>
                  <a:pt x="20449" y="33994"/>
                </a:cubicBezTo>
                <a:cubicBezTo>
                  <a:pt x="20449" y="34202"/>
                  <a:pt x="20519" y="34410"/>
                  <a:pt x="20588" y="34618"/>
                </a:cubicBezTo>
                <a:cubicBezTo>
                  <a:pt x="20629" y="34699"/>
                  <a:pt x="20693" y="34732"/>
                  <a:pt x="20753" y="34732"/>
                </a:cubicBezTo>
                <a:cubicBezTo>
                  <a:pt x="20796" y="34732"/>
                  <a:pt x="20837" y="34716"/>
                  <a:pt x="20865" y="34687"/>
                </a:cubicBezTo>
                <a:cubicBezTo>
                  <a:pt x="21558" y="33994"/>
                  <a:pt x="22044" y="33093"/>
                  <a:pt x="22252" y="32122"/>
                </a:cubicBezTo>
                <a:cubicBezTo>
                  <a:pt x="22598" y="31290"/>
                  <a:pt x="22806" y="30458"/>
                  <a:pt x="22945" y="29557"/>
                </a:cubicBezTo>
                <a:cubicBezTo>
                  <a:pt x="23222" y="28518"/>
                  <a:pt x="23361" y="27131"/>
                  <a:pt x="22737" y="26230"/>
                </a:cubicBezTo>
                <a:lnTo>
                  <a:pt x="22598" y="26230"/>
                </a:lnTo>
                <a:cubicBezTo>
                  <a:pt x="22564" y="26195"/>
                  <a:pt x="22512" y="26178"/>
                  <a:pt x="22460" y="26178"/>
                </a:cubicBezTo>
                <a:cubicBezTo>
                  <a:pt x="22408" y="26178"/>
                  <a:pt x="22356" y="26195"/>
                  <a:pt x="22321" y="26230"/>
                </a:cubicBezTo>
                <a:cubicBezTo>
                  <a:pt x="21974" y="26507"/>
                  <a:pt x="21697" y="26785"/>
                  <a:pt x="21489" y="27201"/>
                </a:cubicBezTo>
                <a:cubicBezTo>
                  <a:pt x="21466" y="27177"/>
                  <a:pt x="21443" y="27170"/>
                  <a:pt x="21422" y="27170"/>
                </a:cubicBezTo>
                <a:cubicBezTo>
                  <a:pt x="21381" y="27170"/>
                  <a:pt x="21350" y="27201"/>
                  <a:pt x="21350" y="27201"/>
                </a:cubicBezTo>
                <a:cubicBezTo>
                  <a:pt x="20172" y="28448"/>
                  <a:pt x="19756" y="31221"/>
                  <a:pt x="20241" y="33162"/>
                </a:cubicBezTo>
                <a:cubicBezTo>
                  <a:pt x="19895" y="34340"/>
                  <a:pt x="19756" y="35588"/>
                  <a:pt x="19895" y="36905"/>
                </a:cubicBezTo>
                <a:cubicBezTo>
                  <a:pt x="19410" y="35727"/>
                  <a:pt x="18855" y="34548"/>
                  <a:pt x="18370" y="33439"/>
                </a:cubicBezTo>
                <a:cubicBezTo>
                  <a:pt x="18439" y="33439"/>
                  <a:pt x="18508" y="33439"/>
                  <a:pt x="18508" y="33301"/>
                </a:cubicBezTo>
                <a:cubicBezTo>
                  <a:pt x="17746" y="31568"/>
                  <a:pt x="17538" y="29696"/>
                  <a:pt x="17885" y="27894"/>
                </a:cubicBezTo>
                <a:lnTo>
                  <a:pt x="18023" y="27894"/>
                </a:lnTo>
                <a:cubicBezTo>
                  <a:pt x="19202" y="26923"/>
                  <a:pt x="19479" y="24566"/>
                  <a:pt x="19756" y="23180"/>
                </a:cubicBezTo>
                <a:cubicBezTo>
                  <a:pt x="19895" y="22140"/>
                  <a:pt x="20380" y="19160"/>
                  <a:pt x="19063" y="18605"/>
                </a:cubicBezTo>
                <a:cubicBezTo>
                  <a:pt x="18954" y="18523"/>
                  <a:pt x="18833" y="18484"/>
                  <a:pt x="18715" y="18484"/>
                </a:cubicBezTo>
                <a:cubicBezTo>
                  <a:pt x="18534" y="18484"/>
                  <a:pt x="18357" y="18576"/>
                  <a:pt x="18231" y="18744"/>
                </a:cubicBezTo>
                <a:cubicBezTo>
                  <a:pt x="18174" y="18715"/>
                  <a:pt x="18116" y="18698"/>
                  <a:pt x="18069" y="18698"/>
                </a:cubicBezTo>
                <a:cubicBezTo>
                  <a:pt x="18001" y="18698"/>
                  <a:pt x="17954" y="18732"/>
                  <a:pt x="17954" y="18813"/>
                </a:cubicBezTo>
                <a:cubicBezTo>
                  <a:pt x="17469" y="19645"/>
                  <a:pt x="16706" y="23735"/>
                  <a:pt x="17330" y="25329"/>
                </a:cubicBezTo>
                <a:cubicBezTo>
                  <a:pt x="17191" y="26161"/>
                  <a:pt x="17330" y="26993"/>
                  <a:pt x="17677" y="27755"/>
                </a:cubicBezTo>
                <a:cubicBezTo>
                  <a:pt x="17469" y="29349"/>
                  <a:pt x="17538" y="31013"/>
                  <a:pt x="18023" y="32538"/>
                </a:cubicBezTo>
                <a:lnTo>
                  <a:pt x="16706" y="29627"/>
                </a:lnTo>
                <a:cubicBezTo>
                  <a:pt x="16706" y="29627"/>
                  <a:pt x="16706" y="29557"/>
                  <a:pt x="16706" y="29557"/>
                </a:cubicBezTo>
                <a:cubicBezTo>
                  <a:pt x="16221" y="28587"/>
                  <a:pt x="15944" y="27478"/>
                  <a:pt x="15944" y="26369"/>
                </a:cubicBezTo>
                <a:lnTo>
                  <a:pt x="15944" y="24982"/>
                </a:lnTo>
                <a:cubicBezTo>
                  <a:pt x="15944" y="24913"/>
                  <a:pt x="15944" y="24844"/>
                  <a:pt x="15944" y="24774"/>
                </a:cubicBezTo>
                <a:cubicBezTo>
                  <a:pt x="16013" y="24844"/>
                  <a:pt x="16082" y="24913"/>
                  <a:pt x="16152" y="24913"/>
                </a:cubicBezTo>
                <a:cubicBezTo>
                  <a:pt x="16172" y="24933"/>
                  <a:pt x="16198" y="24942"/>
                  <a:pt x="16225" y="24942"/>
                </a:cubicBezTo>
                <a:cubicBezTo>
                  <a:pt x="16290" y="24942"/>
                  <a:pt x="16360" y="24893"/>
                  <a:pt x="16360" y="24844"/>
                </a:cubicBezTo>
                <a:cubicBezTo>
                  <a:pt x="16567" y="24289"/>
                  <a:pt x="16429" y="23457"/>
                  <a:pt x="15736" y="23319"/>
                </a:cubicBezTo>
                <a:cubicBezTo>
                  <a:pt x="15666" y="23319"/>
                  <a:pt x="15597" y="23388"/>
                  <a:pt x="15597" y="23457"/>
                </a:cubicBezTo>
                <a:cubicBezTo>
                  <a:pt x="15389" y="23804"/>
                  <a:pt x="15458" y="24289"/>
                  <a:pt x="15736" y="24636"/>
                </a:cubicBezTo>
                <a:cubicBezTo>
                  <a:pt x="15666" y="25676"/>
                  <a:pt x="15736" y="26715"/>
                  <a:pt x="15874" y="27686"/>
                </a:cubicBezTo>
                <a:cubicBezTo>
                  <a:pt x="15528" y="26923"/>
                  <a:pt x="15181" y="26091"/>
                  <a:pt x="14904" y="25260"/>
                </a:cubicBezTo>
                <a:cubicBezTo>
                  <a:pt x="14627" y="23873"/>
                  <a:pt x="14488" y="22487"/>
                  <a:pt x="14419" y="21170"/>
                </a:cubicBezTo>
                <a:cubicBezTo>
                  <a:pt x="14488" y="21100"/>
                  <a:pt x="14557" y="21100"/>
                  <a:pt x="14557" y="21031"/>
                </a:cubicBezTo>
                <a:cubicBezTo>
                  <a:pt x="14765" y="19991"/>
                  <a:pt x="14835" y="18952"/>
                  <a:pt x="14973" y="17843"/>
                </a:cubicBezTo>
                <a:cubicBezTo>
                  <a:pt x="15042" y="17427"/>
                  <a:pt x="15112" y="17011"/>
                  <a:pt x="15181" y="16595"/>
                </a:cubicBezTo>
                <a:cubicBezTo>
                  <a:pt x="15458" y="14515"/>
                  <a:pt x="15597" y="12436"/>
                  <a:pt x="15597" y="10356"/>
                </a:cubicBezTo>
                <a:cubicBezTo>
                  <a:pt x="15597" y="10252"/>
                  <a:pt x="15528" y="10200"/>
                  <a:pt x="15458" y="10200"/>
                </a:cubicBezTo>
                <a:cubicBezTo>
                  <a:pt x="15389" y="10200"/>
                  <a:pt x="15320" y="10252"/>
                  <a:pt x="15320" y="10356"/>
                </a:cubicBezTo>
                <a:cubicBezTo>
                  <a:pt x="15320" y="10564"/>
                  <a:pt x="15320" y="10703"/>
                  <a:pt x="15250" y="10911"/>
                </a:cubicBezTo>
                <a:cubicBezTo>
                  <a:pt x="15181" y="10495"/>
                  <a:pt x="15042" y="10079"/>
                  <a:pt x="14835" y="9802"/>
                </a:cubicBezTo>
                <a:cubicBezTo>
                  <a:pt x="14718" y="9632"/>
                  <a:pt x="14604" y="9559"/>
                  <a:pt x="14495" y="9559"/>
                </a:cubicBezTo>
                <a:cubicBezTo>
                  <a:pt x="13894" y="9559"/>
                  <a:pt x="13438" y="11764"/>
                  <a:pt x="13379" y="11881"/>
                </a:cubicBezTo>
                <a:cubicBezTo>
                  <a:pt x="13102" y="14654"/>
                  <a:pt x="13310" y="17496"/>
                  <a:pt x="14072" y="20199"/>
                </a:cubicBezTo>
                <a:cubicBezTo>
                  <a:pt x="14072" y="21516"/>
                  <a:pt x="14211" y="22833"/>
                  <a:pt x="14419" y="24220"/>
                </a:cubicBezTo>
                <a:cubicBezTo>
                  <a:pt x="14349" y="24012"/>
                  <a:pt x="14280" y="23804"/>
                  <a:pt x="14211" y="23596"/>
                </a:cubicBezTo>
                <a:cubicBezTo>
                  <a:pt x="13379" y="21447"/>
                  <a:pt x="12616" y="19298"/>
                  <a:pt x="11785" y="17080"/>
                </a:cubicBezTo>
                <a:cubicBezTo>
                  <a:pt x="11715" y="15832"/>
                  <a:pt x="11646" y="14654"/>
                  <a:pt x="11577" y="13475"/>
                </a:cubicBezTo>
                <a:cubicBezTo>
                  <a:pt x="11577" y="13129"/>
                  <a:pt x="11646" y="12782"/>
                  <a:pt x="11646" y="12436"/>
                </a:cubicBezTo>
                <a:lnTo>
                  <a:pt x="11646" y="12644"/>
                </a:lnTo>
                <a:lnTo>
                  <a:pt x="11646" y="14377"/>
                </a:lnTo>
                <a:cubicBezTo>
                  <a:pt x="11646" y="14481"/>
                  <a:pt x="11733" y="14533"/>
                  <a:pt x="11819" y="14533"/>
                </a:cubicBezTo>
                <a:cubicBezTo>
                  <a:pt x="11906" y="14533"/>
                  <a:pt x="11992" y="14481"/>
                  <a:pt x="11992" y="14377"/>
                </a:cubicBezTo>
                <a:cubicBezTo>
                  <a:pt x="11992" y="14169"/>
                  <a:pt x="11992" y="13822"/>
                  <a:pt x="11992" y="13475"/>
                </a:cubicBezTo>
                <a:cubicBezTo>
                  <a:pt x="11992" y="12366"/>
                  <a:pt x="11923" y="11257"/>
                  <a:pt x="11854" y="10217"/>
                </a:cubicBezTo>
                <a:cubicBezTo>
                  <a:pt x="11785" y="9524"/>
                  <a:pt x="11715" y="8692"/>
                  <a:pt x="11507" y="7861"/>
                </a:cubicBezTo>
                <a:cubicBezTo>
                  <a:pt x="11577" y="6682"/>
                  <a:pt x="11438" y="5504"/>
                  <a:pt x="11091" y="4395"/>
                </a:cubicBezTo>
                <a:cubicBezTo>
                  <a:pt x="11065" y="4342"/>
                  <a:pt x="11018" y="4319"/>
                  <a:pt x="10971" y="4319"/>
                </a:cubicBezTo>
                <a:cubicBezTo>
                  <a:pt x="10893" y="4319"/>
                  <a:pt x="10814" y="4378"/>
                  <a:pt x="10814" y="4464"/>
                </a:cubicBezTo>
                <a:lnTo>
                  <a:pt x="10814" y="5573"/>
                </a:lnTo>
                <a:cubicBezTo>
                  <a:pt x="10467" y="4880"/>
                  <a:pt x="9982" y="4187"/>
                  <a:pt x="9358" y="3771"/>
                </a:cubicBezTo>
                <a:cubicBezTo>
                  <a:pt x="9301" y="3742"/>
                  <a:pt x="9255" y="3725"/>
                  <a:pt x="9217" y="3725"/>
                </a:cubicBezTo>
                <a:cubicBezTo>
                  <a:pt x="9162" y="3725"/>
                  <a:pt x="9122" y="3759"/>
                  <a:pt x="9081" y="3840"/>
                </a:cubicBezTo>
                <a:cubicBezTo>
                  <a:pt x="8596" y="5019"/>
                  <a:pt x="9012" y="6266"/>
                  <a:pt x="9358" y="7445"/>
                </a:cubicBezTo>
                <a:cubicBezTo>
                  <a:pt x="9913" y="9178"/>
                  <a:pt x="10121" y="11119"/>
                  <a:pt x="11022" y="12713"/>
                </a:cubicBezTo>
                <a:cubicBezTo>
                  <a:pt x="11022" y="13060"/>
                  <a:pt x="11091" y="13337"/>
                  <a:pt x="11161" y="13614"/>
                </a:cubicBezTo>
                <a:cubicBezTo>
                  <a:pt x="11161" y="13683"/>
                  <a:pt x="11230" y="13753"/>
                  <a:pt x="11299" y="13753"/>
                </a:cubicBezTo>
                <a:cubicBezTo>
                  <a:pt x="11369" y="14585"/>
                  <a:pt x="11438" y="15555"/>
                  <a:pt x="11507" y="16456"/>
                </a:cubicBezTo>
                <a:cubicBezTo>
                  <a:pt x="10953" y="15000"/>
                  <a:pt x="10329" y="13614"/>
                  <a:pt x="9705" y="12158"/>
                </a:cubicBezTo>
                <a:cubicBezTo>
                  <a:pt x="9705" y="12158"/>
                  <a:pt x="9844" y="12158"/>
                  <a:pt x="9774" y="12089"/>
                </a:cubicBezTo>
                <a:cubicBezTo>
                  <a:pt x="9566" y="11742"/>
                  <a:pt x="9358" y="11327"/>
                  <a:pt x="9081" y="11049"/>
                </a:cubicBezTo>
                <a:cubicBezTo>
                  <a:pt x="8527" y="9802"/>
                  <a:pt x="7903" y="8623"/>
                  <a:pt x="7140" y="7514"/>
                </a:cubicBezTo>
                <a:cubicBezTo>
                  <a:pt x="7279" y="7445"/>
                  <a:pt x="7279" y="7375"/>
                  <a:pt x="7140" y="7306"/>
                </a:cubicBezTo>
                <a:cubicBezTo>
                  <a:pt x="7071" y="7306"/>
                  <a:pt x="7002" y="7237"/>
                  <a:pt x="6932" y="7167"/>
                </a:cubicBezTo>
                <a:cubicBezTo>
                  <a:pt x="6863" y="7098"/>
                  <a:pt x="6863" y="7098"/>
                  <a:pt x="6794" y="7029"/>
                </a:cubicBezTo>
                <a:cubicBezTo>
                  <a:pt x="6863" y="6959"/>
                  <a:pt x="6863" y="6890"/>
                  <a:pt x="6794" y="6890"/>
                </a:cubicBezTo>
                <a:cubicBezTo>
                  <a:pt x="5892" y="4187"/>
                  <a:pt x="4090" y="1137"/>
                  <a:pt x="1317" y="28"/>
                </a:cubicBezTo>
                <a:cubicBezTo>
                  <a:pt x="1299" y="9"/>
                  <a:pt x="1275" y="0"/>
                  <a:pt x="1252" y="0"/>
                </a:cubicBezTo>
                <a:close/>
              </a:path>
            </a:pathLst>
          </a:custGeom>
        </p:spPr>
        <p:style>
          <a:lnRef idx="2">
            <a:schemeClr val="accent3">
              <a:shade val="50000"/>
            </a:schemeClr>
          </a:lnRef>
          <a:fillRef idx="1">
            <a:schemeClr val="accent3"/>
          </a:fillRef>
          <a:effectRef idx="0">
            <a:schemeClr val="accent3"/>
          </a:effectRef>
          <a:fontRef idx="minor">
            <a:schemeClr val="lt1"/>
          </a:fontRef>
        </p:style>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38" name="Google Shape;230;p29"/>
          <p:cNvSpPr/>
          <p:nvPr/>
        </p:nvSpPr>
        <p:spPr>
          <a:xfrm rot="4007893" flipH="1">
            <a:off x="6798442" y="4681318"/>
            <a:ext cx="1045423" cy="2741210"/>
          </a:xfrm>
          <a:custGeom>
            <a:avLst/>
            <a:gdLst/>
            <a:ahLst/>
            <a:cxnLst/>
            <a:rect l="l" t="t" r="r" b="b"/>
            <a:pathLst>
              <a:path w="38958" h="90331" extrusionOk="0">
                <a:moveTo>
                  <a:pt x="36629" y="1550"/>
                </a:moveTo>
                <a:cubicBezTo>
                  <a:pt x="36579" y="1678"/>
                  <a:pt x="36523" y="1801"/>
                  <a:pt x="36467" y="1915"/>
                </a:cubicBezTo>
                <a:lnTo>
                  <a:pt x="36467" y="1915"/>
                </a:lnTo>
                <a:cubicBezTo>
                  <a:pt x="36530" y="1795"/>
                  <a:pt x="36585" y="1673"/>
                  <a:pt x="36629" y="1550"/>
                </a:cubicBezTo>
                <a:close/>
                <a:moveTo>
                  <a:pt x="38472" y="1828"/>
                </a:moveTo>
                <a:cubicBezTo>
                  <a:pt x="38750" y="1828"/>
                  <a:pt x="38957" y="2036"/>
                  <a:pt x="38750" y="2244"/>
                </a:cubicBezTo>
                <a:cubicBezTo>
                  <a:pt x="38334" y="2660"/>
                  <a:pt x="37710" y="2938"/>
                  <a:pt x="37086" y="3076"/>
                </a:cubicBezTo>
                <a:cubicBezTo>
                  <a:pt x="37294" y="2938"/>
                  <a:pt x="37432" y="2799"/>
                  <a:pt x="37502" y="2591"/>
                </a:cubicBezTo>
                <a:cubicBezTo>
                  <a:pt x="37502" y="2522"/>
                  <a:pt x="37432" y="2522"/>
                  <a:pt x="37432" y="2522"/>
                </a:cubicBezTo>
                <a:lnTo>
                  <a:pt x="36809" y="2868"/>
                </a:lnTo>
                <a:cubicBezTo>
                  <a:pt x="37017" y="2660"/>
                  <a:pt x="37294" y="2452"/>
                  <a:pt x="37571" y="2314"/>
                </a:cubicBezTo>
                <a:lnTo>
                  <a:pt x="37571" y="2244"/>
                </a:lnTo>
                <a:cubicBezTo>
                  <a:pt x="37779" y="2036"/>
                  <a:pt x="38126" y="1898"/>
                  <a:pt x="38472" y="1828"/>
                </a:cubicBezTo>
                <a:close/>
                <a:moveTo>
                  <a:pt x="36508" y="5014"/>
                </a:moveTo>
                <a:cubicBezTo>
                  <a:pt x="36797" y="5014"/>
                  <a:pt x="37095" y="5091"/>
                  <a:pt x="37363" y="5225"/>
                </a:cubicBezTo>
                <a:cubicBezTo>
                  <a:pt x="37571" y="5294"/>
                  <a:pt x="37848" y="5502"/>
                  <a:pt x="37640" y="5780"/>
                </a:cubicBezTo>
                <a:cubicBezTo>
                  <a:pt x="37225" y="6057"/>
                  <a:pt x="36670" y="6196"/>
                  <a:pt x="36115" y="6196"/>
                </a:cubicBezTo>
                <a:cubicBezTo>
                  <a:pt x="35838" y="6196"/>
                  <a:pt x="35561" y="6196"/>
                  <a:pt x="35353" y="6126"/>
                </a:cubicBezTo>
                <a:lnTo>
                  <a:pt x="35561" y="5918"/>
                </a:lnTo>
                <a:cubicBezTo>
                  <a:pt x="35684" y="5857"/>
                  <a:pt x="35588" y="5630"/>
                  <a:pt x="35419" y="5630"/>
                </a:cubicBezTo>
                <a:cubicBezTo>
                  <a:pt x="35398" y="5630"/>
                  <a:pt x="35376" y="5633"/>
                  <a:pt x="35353" y="5641"/>
                </a:cubicBezTo>
                <a:cubicBezTo>
                  <a:pt x="35076" y="5780"/>
                  <a:pt x="34729" y="5849"/>
                  <a:pt x="34382" y="5988"/>
                </a:cubicBezTo>
                <a:lnTo>
                  <a:pt x="34452" y="5849"/>
                </a:lnTo>
                <a:cubicBezTo>
                  <a:pt x="34937" y="5502"/>
                  <a:pt x="35492" y="5225"/>
                  <a:pt x="36046" y="5086"/>
                </a:cubicBezTo>
                <a:cubicBezTo>
                  <a:pt x="36193" y="5037"/>
                  <a:pt x="36349" y="5014"/>
                  <a:pt x="36508" y="5014"/>
                </a:cubicBezTo>
                <a:close/>
                <a:moveTo>
                  <a:pt x="33183" y="2721"/>
                </a:moveTo>
                <a:cubicBezTo>
                  <a:pt x="33296" y="2721"/>
                  <a:pt x="33403" y="2820"/>
                  <a:pt x="33481" y="3076"/>
                </a:cubicBezTo>
                <a:cubicBezTo>
                  <a:pt x="33551" y="3423"/>
                  <a:pt x="33551" y="3839"/>
                  <a:pt x="33551" y="4255"/>
                </a:cubicBezTo>
                <a:cubicBezTo>
                  <a:pt x="33551" y="4948"/>
                  <a:pt x="33412" y="5641"/>
                  <a:pt x="33204" y="6265"/>
                </a:cubicBezTo>
                <a:cubicBezTo>
                  <a:pt x="33204" y="5988"/>
                  <a:pt x="33135" y="5641"/>
                  <a:pt x="33135" y="5364"/>
                </a:cubicBezTo>
                <a:cubicBezTo>
                  <a:pt x="33135" y="5294"/>
                  <a:pt x="33083" y="5260"/>
                  <a:pt x="33031" y="5260"/>
                </a:cubicBezTo>
                <a:cubicBezTo>
                  <a:pt x="32979" y="5260"/>
                  <a:pt x="32927" y="5294"/>
                  <a:pt x="32927" y="5364"/>
                </a:cubicBezTo>
                <a:lnTo>
                  <a:pt x="32927" y="5918"/>
                </a:lnTo>
                <a:cubicBezTo>
                  <a:pt x="32719" y="5156"/>
                  <a:pt x="32580" y="4463"/>
                  <a:pt x="32580" y="3700"/>
                </a:cubicBezTo>
                <a:cubicBezTo>
                  <a:pt x="32580" y="3353"/>
                  <a:pt x="32900" y="2721"/>
                  <a:pt x="33183" y="2721"/>
                </a:cubicBezTo>
                <a:close/>
                <a:moveTo>
                  <a:pt x="30560" y="4206"/>
                </a:moveTo>
                <a:cubicBezTo>
                  <a:pt x="31029" y="4206"/>
                  <a:pt x="31263" y="6212"/>
                  <a:pt x="31263" y="6403"/>
                </a:cubicBezTo>
                <a:cubicBezTo>
                  <a:pt x="31402" y="7235"/>
                  <a:pt x="31402" y="8067"/>
                  <a:pt x="31263" y="8899"/>
                </a:cubicBezTo>
                <a:lnTo>
                  <a:pt x="31263" y="8830"/>
                </a:lnTo>
                <a:cubicBezTo>
                  <a:pt x="31263" y="8691"/>
                  <a:pt x="31194" y="8552"/>
                  <a:pt x="31194" y="8344"/>
                </a:cubicBezTo>
                <a:cubicBezTo>
                  <a:pt x="31125" y="7998"/>
                  <a:pt x="31055" y="7651"/>
                  <a:pt x="30917" y="7374"/>
                </a:cubicBezTo>
                <a:cubicBezTo>
                  <a:pt x="30917" y="7305"/>
                  <a:pt x="30865" y="7270"/>
                  <a:pt x="30813" y="7270"/>
                </a:cubicBezTo>
                <a:cubicBezTo>
                  <a:pt x="30761" y="7270"/>
                  <a:pt x="30709" y="7305"/>
                  <a:pt x="30709" y="7374"/>
                </a:cubicBezTo>
                <a:cubicBezTo>
                  <a:pt x="30709" y="7582"/>
                  <a:pt x="30709" y="7859"/>
                  <a:pt x="30778" y="8067"/>
                </a:cubicBezTo>
                <a:cubicBezTo>
                  <a:pt x="30778" y="8136"/>
                  <a:pt x="30778" y="8206"/>
                  <a:pt x="30778" y="8275"/>
                </a:cubicBezTo>
                <a:cubicBezTo>
                  <a:pt x="30778" y="8457"/>
                  <a:pt x="30831" y="8586"/>
                  <a:pt x="30891" y="8708"/>
                </a:cubicBezTo>
                <a:lnTo>
                  <a:pt x="30891" y="8708"/>
                </a:lnTo>
                <a:cubicBezTo>
                  <a:pt x="30626" y="8171"/>
                  <a:pt x="30427" y="7634"/>
                  <a:pt x="30293" y="7097"/>
                </a:cubicBezTo>
                <a:cubicBezTo>
                  <a:pt x="30085" y="6334"/>
                  <a:pt x="29600" y="4878"/>
                  <a:pt x="30431" y="4255"/>
                </a:cubicBezTo>
                <a:cubicBezTo>
                  <a:pt x="30476" y="4221"/>
                  <a:pt x="30519" y="4206"/>
                  <a:pt x="30560" y="4206"/>
                </a:cubicBezTo>
                <a:close/>
                <a:moveTo>
                  <a:pt x="35178" y="7835"/>
                </a:moveTo>
                <a:cubicBezTo>
                  <a:pt x="35519" y="7835"/>
                  <a:pt x="35857" y="7903"/>
                  <a:pt x="36185" y="8067"/>
                </a:cubicBezTo>
                <a:lnTo>
                  <a:pt x="36185" y="7998"/>
                </a:lnTo>
                <a:lnTo>
                  <a:pt x="36185" y="7998"/>
                </a:lnTo>
                <a:cubicBezTo>
                  <a:pt x="37502" y="8691"/>
                  <a:pt x="35145" y="9176"/>
                  <a:pt x="34660" y="9246"/>
                </a:cubicBezTo>
                <a:cubicBezTo>
                  <a:pt x="34244" y="9246"/>
                  <a:pt x="33828" y="9246"/>
                  <a:pt x="33412" y="9176"/>
                </a:cubicBezTo>
                <a:cubicBezTo>
                  <a:pt x="33620" y="9038"/>
                  <a:pt x="33551" y="8830"/>
                  <a:pt x="33343" y="8830"/>
                </a:cubicBezTo>
                <a:lnTo>
                  <a:pt x="32372" y="8830"/>
                </a:lnTo>
                <a:cubicBezTo>
                  <a:pt x="33241" y="8370"/>
                  <a:pt x="34222" y="7835"/>
                  <a:pt x="35178" y="7835"/>
                </a:cubicBezTo>
                <a:close/>
                <a:moveTo>
                  <a:pt x="28072" y="6955"/>
                </a:moveTo>
                <a:cubicBezTo>
                  <a:pt x="28095" y="6955"/>
                  <a:pt x="28119" y="6956"/>
                  <a:pt x="28144" y="6958"/>
                </a:cubicBezTo>
                <a:cubicBezTo>
                  <a:pt x="29184" y="7097"/>
                  <a:pt x="29184" y="9246"/>
                  <a:pt x="29184" y="9939"/>
                </a:cubicBezTo>
                <a:cubicBezTo>
                  <a:pt x="29253" y="10771"/>
                  <a:pt x="29114" y="11533"/>
                  <a:pt x="28976" y="12296"/>
                </a:cubicBezTo>
                <a:cubicBezTo>
                  <a:pt x="28976" y="11880"/>
                  <a:pt x="28906" y="11533"/>
                  <a:pt x="28698" y="11186"/>
                </a:cubicBezTo>
                <a:cubicBezTo>
                  <a:pt x="28698" y="11117"/>
                  <a:pt x="28629" y="11117"/>
                  <a:pt x="28560" y="11117"/>
                </a:cubicBezTo>
                <a:cubicBezTo>
                  <a:pt x="28560" y="11082"/>
                  <a:pt x="28525" y="11065"/>
                  <a:pt x="28482" y="11065"/>
                </a:cubicBezTo>
                <a:cubicBezTo>
                  <a:pt x="28438" y="11065"/>
                  <a:pt x="28386" y="11082"/>
                  <a:pt x="28352" y="11117"/>
                </a:cubicBezTo>
                <a:cubicBezTo>
                  <a:pt x="28352" y="11325"/>
                  <a:pt x="28352" y="11533"/>
                  <a:pt x="28421" y="11741"/>
                </a:cubicBezTo>
                <a:lnTo>
                  <a:pt x="28421" y="11880"/>
                </a:lnTo>
                <a:cubicBezTo>
                  <a:pt x="28421" y="12088"/>
                  <a:pt x="28490" y="12296"/>
                  <a:pt x="28560" y="12504"/>
                </a:cubicBezTo>
                <a:cubicBezTo>
                  <a:pt x="27468" y="11275"/>
                  <a:pt x="26577" y="6955"/>
                  <a:pt x="28072" y="6955"/>
                </a:cubicBezTo>
                <a:close/>
                <a:moveTo>
                  <a:pt x="33296" y="10976"/>
                </a:moveTo>
                <a:cubicBezTo>
                  <a:pt x="33519" y="10976"/>
                  <a:pt x="33743" y="10999"/>
                  <a:pt x="33967" y="11048"/>
                </a:cubicBezTo>
                <a:cubicBezTo>
                  <a:pt x="34937" y="11256"/>
                  <a:pt x="34452" y="12018"/>
                  <a:pt x="33967" y="12434"/>
                </a:cubicBezTo>
                <a:cubicBezTo>
                  <a:pt x="33481" y="12642"/>
                  <a:pt x="33065" y="12850"/>
                  <a:pt x="32580" y="12919"/>
                </a:cubicBezTo>
                <a:cubicBezTo>
                  <a:pt x="31748" y="13197"/>
                  <a:pt x="30847" y="13266"/>
                  <a:pt x="30015" y="13335"/>
                </a:cubicBezTo>
                <a:cubicBezTo>
                  <a:pt x="30223" y="13127"/>
                  <a:pt x="30431" y="12989"/>
                  <a:pt x="30570" y="12781"/>
                </a:cubicBezTo>
                <a:cubicBezTo>
                  <a:pt x="30627" y="12668"/>
                  <a:pt x="30545" y="12554"/>
                  <a:pt x="30437" y="12554"/>
                </a:cubicBezTo>
                <a:cubicBezTo>
                  <a:pt x="30413" y="12554"/>
                  <a:pt x="30387" y="12560"/>
                  <a:pt x="30362" y="12573"/>
                </a:cubicBezTo>
                <a:cubicBezTo>
                  <a:pt x="30085" y="12781"/>
                  <a:pt x="29738" y="12919"/>
                  <a:pt x="29461" y="13058"/>
                </a:cubicBezTo>
                <a:lnTo>
                  <a:pt x="29600" y="12781"/>
                </a:lnTo>
                <a:cubicBezTo>
                  <a:pt x="30612" y="11827"/>
                  <a:pt x="31933" y="10976"/>
                  <a:pt x="33296" y="10976"/>
                </a:cubicBezTo>
                <a:close/>
                <a:moveTo>
                  <a:pt x="24686" y="10883"/>
                </a:moveTo>
                <a:cubicBezTo>
                  <a:pt x="24921" y="10883"/>
                  <a:pt x="25192" y="11021"/>
                  <a:pt x="25440" y="11325"/>
                </a:cubicBezTo>
                <a:cubicBezTo>
                  <a:pt x="25718" y="11741"/>
                  <a:pt x="25926" y="12157"/>
                  <a:pt x="26064" y="12711"/>
                </a:cubicBezTo>
                <a:cubicBezTo>
                  <a:pt x="26619" y="14098"/>
                  <a:pt x="26342" y="15484"/>
                  <a:pt x="26272" y="16871"/>
                </a:cubicBezTo>
                <a:cubicBezTo>
                  <a:pt x="26252" y="16891"/>
                  <a:pt x="26238" y="16899"/>
                  <a:pt x="26227" y="16899"/>
                </a:cubicBezTo>
                <a:cubicBezTo>
                  <a:pt x="26203" y="16899"/>
                  <a:pt x="26203" y="16850"/>
                  <a:pt x="26203" y="16801"/>
                </a:cubicBezTo>
                <a:cubicBezTo>
                  <a:pt x="26203" y="16801"/>
                  <a:pt x="26203" y="16732"/>
                  <a:pt x="26203" y="16732"/>
                </a:cubicBezTo>
                <a:cubicBezTo>
                  <a:pt x="26203" y="16732"/>
                  <a:pt x="26203" y="16663"/>
                  <a:pt x="26134" y="16663"/>
                </a:cubicBezTo>
                <a:cubicBezTo>
                  <a:pt x="26064" y="16524"/>
                  <a:pt x="25995" y="16385"/>
                  <a:pt x="25926" y="16247"/>
                </a:cubicBezTo>
                <a:cubicBezTo>
                  <a:pt x="25787" y="15900"/>
                  <a:pt x="25648" y="15554"/>
                  <a:pt x="25510" y="15207"/>
                </a:cubicBezTo>
                <a:cubicBezTo>
                  <a:pt x="25481" y="15120"/>
                  <a:pt x="25427" y="15081"/>
                  <a:pt x="25380" y="15081"/>
                </a:cubicBezTo>
                <a:cubicBezTo>
                  <a:pt x="25315" y="15081"/>
                  <a:pt x="25261" y="15155"/>
                  <a:pt x="25302" y="15276"/>
                </a:cubicBezTo>
                <a:cubicBezTo>
                  <a:pt x="25371" y="15554"/>
                  <a:pt x="25440" y="15831"/>
                  <a:pt x="25510" y="16108"/>
                </a:cubicBezTo>
                <a:cubicBezTo>
                  <a:pt x="25510" y="16177"/>
                  <a:pt x="25510" y="16247"/>
                  <a:pt x="25510" y="16316"/>
                </a:cubicBezTo>
                <a:cubicBezTo>
                  <a:pt x="25579" y="16455"/>
                  <a:pt x="25648" y="16593"/>
                  <a:pt x="25718" y="16732"/>
                </a:cubicBezTo>
                <a:lnTo>
                  <a:pt x="25787" y="16940"/>
                </a:lnTo>
                <a:cubicBezTo>
                  <a:pt x="24609" y="15761"/>
                  <a:pt x="23985" y="13335"/>
                  <a:pt x="24054" y="11741"/>
                </a:cubicBezTo>
                <a:cubicBezTo>
                  <a:pt x="24054" y="11199"/>
                  <a:pt x="24330" y="10883"/>
                  <a:pt x="24686" y="10883"/>
                </a:cubicBezTo>
                <a:close/>
                <a:moveTo>
                  <a:pt x="30879" y="14990"/>
                </a:moveTo>
                <a:cubicBezTo>
                  <a:pt x="30983" y="14990"/>
                  <a:pt x="31088" y="14993"/>
                  <a:pt x="31194" y="14999"/>
                </a:cubicBezTo>
                <a:cubicBezTo>
                  <a:pt x="31610" y="14999"/>
                  <a:pt x="32719" y="15138"/>
                  <a:pt x="32234" y="15761"/>
                </a:cubicBezTo>
                <a:cubicBezTo>
                  <a:pt x="31748" y="16177"/>
                  <a:pt x="31194" y="16455"/>
                  <a:pt x="30639" y="16593"/>
                </a:cubicBezTo>
                <a:cubicBezTo>
                  <a:pt x="29738" y="16940"/>
                  <a:pt x="28837" y="17079"/>
                  <a:pt x="27936" y="17217"/>
                </a:cubicBezTo>
                <a:cubicBezTo>
                  <a:pt x="28144" y="17079"/>
                  <a:pt x="28352" y="16871"/>
                  <a:pt x="28490" y="16663"/>
                </a:cubicBezTo>
                <a:cubicBezTo>
                  <a:pt x="28490" y="16524"/>
                  <a:pt x="28421" y="16385"/>
                  <a:pt x="28282" y="16385"/>
                </a:cubicBezTo>
                <a:cubicBezTo>
                  <a:pt x="27936" y="16524"/>
                  <a:pt x="27589" y="16593"/>
                  <a:pt x="27312" y="16801"/>
                </a:cubicBezTo>
                <a:cubicBezTo>
                  <a:pt x="27173" y="16871"/>
                  <a:pt x="27035" y="16940"/>
                  <a:pt x="26965" y="17009"/>
                </a:cubicBezTo>
                <a:cubicBezTo>
                  <a:pt x="27243" y="16663"/>
                  <a:pt x="27451" y="16316"/>
                  <a:pt x="27659" y="15900"/>
                </a:cubicBezTo>
                <a:cubicBezTo>
                  <a:pt x="28674" y="15329"/>
                  <a:pt x="29747" y="14990"/>
                  <a:pt x="30879" y="14990"/>
                </a:cubicBezTo>
                <a:close/>
                <a:moveTo>
                  <a:pt x="27936" y="16871"/>
                </a:moveTo>
                <a:lnTo>
                  <a:pt x="27936" y="16871"/>
                </a:lnTo>
                <a:cubicBezTo>
                  <a:pt x="27659" y="17079"/>
                  <a:pt x="27312" y="17217"/>
                  <a:pt x="27035" y="17425"/>
                </a:cubicBezTo>
                <a:lnTo>
                  <a:pt x="26827" y="17425"/>
                </a:lnTo>
                <a:cubicBezTo>
                  <a:pt x="26896" y="17356"/>
                  <a:pt x="27035" y="17356"/>
                  <a:pt x="27104" y="17287"/>
                </a:cubicBezTo>
                <a:cubicBezTo>
                  <a:pt x="27243" y="17217"/>
                  <a:pt x="27381" y="17148"/>
                  <a:pt x="27520" y="17079"/>
                </a:cubicBezTo>
                <a:cubicBezTo>
                  <a:pt x="27659" y="17009"/>
                  <a:pt x="27797" y="16940"/>
                  <a:pt x="27936" y="16871"/>
                </a:cubicBezTo>
                <a:close/>
                <a:moveTo>
                  <a:pt x="22158" y="16292"/>
                </a:moveTo>
                <a:cubicBezTo>
                  <a:pt x="22633" y="16292"/>
                  <a:pt x="23285" y="17336"/>
                  <a:pt x="23430" y="17772"/>
                </a:cubicBezTo>
                <a:cubicBezTo>
                  <a:pt x="23915" y="19089"/>
                  <a:pt x="23707" y="20337"/>
                  <a:pt x="23707" y="21654"/>
                </a:cubicBezTo>
                <a:lnTo>
                  <a:pt x="23638" y="21654"/>
                </a:lnTo>
                <a:lnTo>
                  <a:pt x="23638" y="21584"/>
                </a:lnTo>
                <a:cubicBezTo>
                  <a:pt x="23638" y="21584"/>
                  <a:pt x="23638" y="21515"/>
                  <a:pt x="23638" y="21515"/>
                </a:cubicBezTo>
                <a:cubicBezTo>
                  <a:pt x="23638" y="21238"/>
                  <a:pt x="23499" y="21030"/>
                  <a:pt x="23430" y="20752"/>
                </a:cubicBezTo>
                <a:cubicBezTo>
                  <a:pt x="23361" y="20614"/>
                  <a:pt x="23292" y="20475"/>
                  <a:pt x="23292" y="20337"/>
                </a:cubicBezTo>
                <a:cubicBezTo>
                  <a:pt x="23262" y="20278"/>
                  <a:pt x="23221" y="20256"/>
                  <a:pt x="23182" y="20256"/>
                </a:cubicBezTo>
                <a:cubicBezTo>
                  <a:pt x="23130" y="20256"/>
                  <a:pt x="23084" y="20297"/>
                  <a:pt x="23084" y="20337"/>
                </a:cubicBezTo>
                <a:cubicBezTo>
                  <a:pt x="22945" y="20337"/>
                  <a:pt x="22876" y="20475"/>
                  <a:pt x="22876" y="20614"/>
                </a:cubicBezTo>
                <a:cubicBezTo>
                  <a:pt x="22945" y="20683"/>
                  <a:pt x="23014" y="20822"/>
                  <a:pt x="23084" y="20960"/>
                </a:cubicBezTo>
                <a:cubicBezTo>
                  <a:pt x="22113" y="19851"/>
                  <a:pt x="21628" y="18465"/>
                  <a:pt x="21697" y="17009"/>
                </a:cubicBezTo>
                <a:cubicBezTo>
                  <a:pt x="21781" y="16487"/>
                  <a:pt x="21953" y="16292"/>
                  <a:pt x="22158" y="16292"/>
                </a:cubicBezTo>
                <a:close/>
                <a:moveTo>
                  <a:pt x="29020" y="19222"/>
                </a:moveTo>
                <a:cubicBezTo>
                  <a:pt x="29567" y="19222"/>
                  <a:pt x="30093" y="19468"/>
                  <a:pt x="30501" y="19921"/>
                </a:cubicBezTo>
                <a:cubicBezTo>
                  <a:pt x="30847" y="20475"/>
                  <a:pt x="29877" y="20891"/>
                  <a:pt x="29530" y="21030"/>
                </a:cubicBezTo>
                <a:cubicBezTo>
                  <a:pt x="28144" y="21446"/>
                  <a:pt x="26757" y="21654"/>
                  <a:pt x="25302" y="21654"/>
                </a:cubicBezTo>
                <a:cubicBezTo>
                  <a:pt x="25440" y="21584"/>
                  <a:pt x="25510" y="21376"/>
                  <a:pt x="25579" y="21238"/>
                </a:cubicBezTo>
                <a:cubicBezTo>
                  <a:pt x="25579" y="21124"/>
                  <a:pt x="25487" y="21011"/>
                  <a:pt x="25377" y="21011"/>
                </a:cubicBezTo>
                <a:cubicBezTo>
                  <a:pt x="25353" y="21011"/>
                  <a:pt x="25327" y="21017"/>
                  <a:pt x="25302" y="21030"/>
                </a:cubicBezTo>
                <a:cubicBezTo>
                  <a:pt x="25163" y="21168"/>
                  <a:pt x="24955" y="21238"/>
                  <a:pt x="24817" y="21307"/>
                </a:cubicBezTo>
                <a:lnTo>
                  <a:pt x="24609" y="21376"/>
                </a:lnTo>
                <a:lnTo>
                  <a:pt x="24678" y="21168"/>
                </a:lnTo>
                <a:cubicBezTo>
                  <a:pt x="25718" y="20337"/>
                  <a:pt x="26896" y="19782"/>
                  <a:pt x="28144" y="19435"/>
                </a:cubicBezTo>
                <a:cubicBezTo>
                  <a:pt x="28432" y="19291"/>
                  <a:pt x="28729" y="19222"/>
                  <a:pt x="29020" y="19222"/>
                </a:cubicBezTo>
                <a:close/>
                <a:moveTo>
                  <a:pt x="19336" y="20763"/>
                </a:moveTo>
                <a:cubicBezTo>
                  <a:pt x="19540" y="20763"/>
                  <a:pt x="19758" y="20880"/>
                  <a:pt x="19964" y="21168"/>
                </a:cubicBezTo>
                <a:cubicBezTo>
                  <a:pt x="20242" y="21584"/>
                  <a:pt x="20519" y="22000"/>
                  <a:pt x="20657" y="22485"/>
                </a:cubicBezTo>
                <a:cubicBezTo>
                  <a:pt x="20935" y="23525"/>
                  <a:pt x="21073" y="24634"/>
                  <a:pt x="21004" y="25674"/>
                </a:cubicBezTo>
                <a:cubicBezTo>
                  <a:pt x="20727" y="24981"/>
                  <a:pt x="20449" y="24288"/>
                  <a:pt x="20242" y="23594"/>
                </a:cubicBezTo>
                <a:cubicBezTo>
                  <a:pt x="20242" y="23542"/>
                  <a:pt x="20201" y="23519"/>
                  <a:pt x="20155" y="23519"/>
                </a:cubicBezTo>
                <a:cubicBezTo>
                  <a:pt x="20080" y="23519"/>
                  <a:pt x="19991" y="23578"/>
                  <a:pt x="20034" y="23664"/>
                </a:cubicBezTo>
                <a:cubicBezTo>
                  <a:pt x="20242" y="24704"/>
                  <a:pt x="20657" y="25743"/>
                  <a:pt x="21073" y="26783"/>
                </a:cubicBezTo>
                <a:lnTo>
                  <a:pt x="21073" y="27130"/>
                </a:lnTo>
                <a:lnTo>
                  <a:pt x="21004" y="27199"/>
                </a:lnTo>
                <a:lnTo>
                  <a:pt x="20865" y="26991"/>
                </a:lnTo>
                <a:cubicBezTo>
                  <a:pt x="20935" y="26922"/>
                  <a:pt x="20935" y="26852"/>
                  <a:pt x="20865" y="26852"/>
                </a:cubicBezTo>
                <a:cubicBezTo>
                  <a:pt x="20865" y="26506"/>
                  <a:pt x="20727" y="26159"/>
                  <a:pt x="20519" y="25882"/>
                </a:cubicBezTo>
                <a:cubicBezTo>
                  <a:pt x="20449" y="25605"/>
                  <a:pt x="20311" y="25327"/>
                  <a:pt x="20242" y="25050"/>
                </a:cubicBezTo>
                <a:cubicBezTo>
                  <a:pt x="20221" y="25030"/>
                  <a:pt x="20195" y="25021"/>
                  <a:pt x="20168" y="25021"/>
                </a:cubicBezTo>
                <a:cubicBezTo>
                  <a:pt x="20103" y="25021"/>
                  <a:pt x="20034" y="25070"/>
                  <a:pt x="20034" y="25120"/>
                </a:cubicBezTo>
                <a:cubicBezTo>
                  <a:pt x="20172" y="25605"/>
                  <a:pt x="20242" y="26021"/>
                  <a:pt x="20449" y="26506"/>
                </a:cubicBezTo>
                <a:cubicBezTo>
                  <a:pt x="19340" y="25258"/>
                  <a:pt x="18647" y="23664"/>
                  <a:pt x="18509" y="22000"/>
                </a:cubicBezTo>
                <a:cubicBezTo>
                  <a:pt x="18460" y="21416"/>
                  <a:pt x="18856" y="20763"/>
                  <a:pt x="19336" y="20763"/>
                </a:cubicBezTo>
                <a:close/>
                <a:moveTo>
                  <a:pt x="26758" y="24439"/>
                </a:moveTo>
                <a:cubicBezTo>
                  <a:pt x="27517" y="24439"/>
                  <a:pt x="28123" y="24687"/>
                  <a:pt x="28352" y="25327"/>
                </a:cubicBezTo>
                <a:cubicBezTo>
                  <a:pt x="28906" y="27060"/>
                  <a:pt x="25025" y="27268"/>
                  <a:pt x="22806" y="27268"/>
                </a:cubicBezTo>
                <a:cubicBezTo>
                  <a:pt x="23292" y="27199"/>
                  <a:pt x="23777" y="26991"/>
                  <a:pt x="24123" y="26645"/>
                </a:cubicBezTo>
                <a:cubicBezTo>
                  <a:pt x="24262" y="26506"/>
                  <a:pt x="24123" y="26298"/>
                  <a:pt x="23985" y="26298"/>
                </a:cubicBezTo>
                <a:cubicBezTo>
                  <a:pt x="23430" y="26367"/>
                  <a:pt x="22945" y="26506"/>
                  <a:pt x="22460" y="26714"/>
                </a:cubicBezTo>
                <a:cubicBezTo>
                  <a:pt x="22252" y="26783"/>
                  <a:pt x="21974" y="26852"/>
                  <a:pt x="21767" y="26922"/>
                </a:cubicBezTo>
                <a:lnTo>
                  <a:pt x="22113" y="26298"/>
                </a:lnTo>
                <a:cubicBezTo>
                  <a:pt x="23042" y="25462"/>
                  <a:pt x="25216" y="24439"/>
                  <a:pt x="26758" y="24439"/>
                </a:cubicBezTo>
                <a:close/>
                <a:moveTo>
                  <a:pt x="17072" y="26327"/>
                </a:moveTo>
                <a:cubicBezTo>
                  <a:pt x="17275" y="26327"/>
                  <a:pt x="17503" y="26420"/>
                  <a:pt x="17746" y="26645"/>
                </a:cubicBezTo>
                <a:cubicBezTo>
                  <a:pt x="18162" y="27130"/>
                  <a:pt x="18439" y="27615"/>
                  <a:pt x="18578" y="28239"/>
                </a:cubicBezTo>
                <a:cubicBezTo>
                  <a:pt x="19063" y="29625"/>
                  <a:pt x="18717" y="31150"/>
                  <a:pt x="18786" y="32606"/>
                </a:cubicBezTo>
                <a:lnTo>
                  <a:pt x="18647" y="32814"/>
                </a:lnTo>
                <a:cubicBezTo>
                  <a:pt x="17261" y="31427"/>
                  <a:pt x="16429" y="29556"/>
                  <a:pt x="16221" y="27615"/>
                </a:cubicBezTo>
                <a:cubicBezTo>
                  <a:pt x="16170" y="27008"/>
                  <a:pt x="16526" y="26327"/>
                  <a:pt x="17072" y="26327"/>
                </a:cubicBezTo>
                <a:close/>
                <a:moveTo>
                  <a:pt x="24343" y="29909"/>
                </a:moveTo>
                <a:cubicBezTo>
                  <a:pt x="25109" y="29909"/>
                  <a:pt x="25893" y="30123"/>
                  <a:pt x="25995" y="30942"/>
                </a:cubicBezTo>
                <a:cubicBezTo>
                  <a:pt x="25995" y="31497"/>
                  <a:pt x="25232" y="31843"/>
                  <a:pt x="24747" y="32051"/>
                </a:cubicBezTo>
                <a:cubicBezTo>
                  <a:pt x="23376" y="32550"/>
                  <a:pt x="21949" y="32824"/>
                  <a:pt x="20466" y="32824"/>
                </a:cubicBezTo>
                <a:cubicBezTo>
                  <a:pt x="20300" y="32824"/>
                  <a:pt x="20132" y="32821"/>
                  <a:pt x="19964" y="32814"/>
                </a:cubicBezTo>
                <a:lnTo>
                  <a:pt x="20172" y="32745"/>
                </a:lnTo>
                <a:cubicBezTo>
                  <a:pt x="21073" y="32467"/>
                  <a:pt x="21905" y="32190"/>
                  <a:pt x="22737" y="31843"/>
                </a:cubicBezTo>
                <a:cubicBezTo>
                  <a:pt x="22806" y="31843"/>
                  <a:pt x="22737" y="31705"/>
                  <a:pt x="22737" y="31705"/>
                </a:cubicBezTo>
                <a:cubicBezTo>
                  <a:pt x="22113" y="31774"/>
                  <a:pt x="21559" y="31913"/>
                  <a:pt x="21004" y="32051"/>
                </a:cubicBezTo>
                <a:lnTo>
                  <a:pt x="21073" y="31982"/>
                </a:lnTo>
                <a:cubicBezTo>
                  <a:pt x="21242" y="31870"/>
                  <a:pt x="21138" y="31667"/>
                  <a:pt x="20982" y="31667"/>
                </a:cubicBezTo>
                <a:cubicBezTo>
                  <a:pt x="20945" y="31667"/>
                  <a:pt x="20905" y="31678"/>
                  <a:pt x="20865" y="31705"/>
                </a:cubicBezTo>
                <a:cubicBezTo>
                  <a:pt x="20395" y="31974"/>
                  <a:pt x="19924" y="32178"/>
                  <a:pt x="19390" y="32379"/>
                </a:cubicBezTo>
                <a:lnTo>
                  <a:pt x="19390" y="32379"/>
                </a:lnTo>
                <a:cubicBezTo>
                  <a:pt x="19410" y="32359"/>
                  <a:pt x="19410" y="32329"/>
                  <a:pt x="19410" y="32329"/>
                </a:cubicBezTo>
                <a:cubicBezTo>
                  <a:pt x="20519" y="31081"/>
                  <a:pt x="21974" y="30318"/>
                  <a:pt x="23569" y="29972"/>
                </a:cubicBezTo>
                <a:cubicBezTo>
                  <a:pt x="23804" y="29936"/>
                  <a:pt x="24073" y="29909"/>
                  <a:pt x="24343" y="29909"/>
                </a:cubicBezTo>
                <a:close/>
                <a:moveTo>
                  <a:pt x="12645" y="21392"/>
                </a:moveTo>
                <a:cubicBezTo>
                  <a:pt x="13022" y="21392"/>
                  <a:pt x="13934" y="24981"/>
                  <a:pt x="13934" y="24981"/>
                </a:cubicBezTo>
                <a:cubicBezTo>
                  <a:pt x="14072" y="26090"/>
                  <a:pt x="14142" y="27130"/>
                  <a:pt x="14142" y="28239"/>
                </a:cubicBezTo>
                <a:cubicBezTo>
                  <a:pt x="14280" y="31220"/>
                  <a:pt x="14280" y="34270"/>
                  <a:pt x="14557" y="37250"/>
                </a:cubicBezTo>
                <a:cubicBezTo>
                  <a:pt x="14072" y="35101"/>
                  <a:pt x="13587" y="32952"/>
                  <a:pt x="12963" y="30873"/>
                </a:cubicBezTo>
                <a:cubicBezTo>
                  <a:pt x="12686" y="29902"/>
                  <a:pt x="12339" y="29071"/>
                  <a:pt x="11854" y="28239"/>
                </a:cubicBezTo>
                <a:cubicBezTo>
                  <a:pt x="11715" y="26021"/>
                  <a:pt x="11923" y="23733"/>
                  <a:pt x="12547" y="21584"/>
                </a:cubicBezTo>
                <a:lnTo>
                  <a:pt x="12547" y="21515"/>
                </a:lnTo>
                <a:cubicBezTo>
                  <a:pt x="12573" y="21431"/>
                  <a:pt x="12606" y="21392"/>
                  <a:pt x="12645" y="21392"/>
                </a:cubicBezTo>
                <a:close/>
                <a:moveTo>
                  <a:pt x="5047" y="31679"/>
                </a:moveTo>
                <a:cubicBezTo>
                  <a:pt x="6436" y="31679"/>
                  <a:pt x="7828" y="31979"/>
                  <a:pt x="8804" y="32467"/>
                </a:cubicBezTo>
                <a:lnTo>
                  <a:pt x="9012" y="32745"/>
                </a:lnTo>
                <a:lnTo>
                  <a:pt x="9081" y="32745"/>
                </a:lnTo>
                <a:cubicBezTo>
                  <a:pt x="10190" y="34270"/>
                  <a:pt x="11369" y="35725"/>
                  <a:pt x="12270" y="37320"/>
                </a:cubicBezTo>
                <a:cubicBezTo>
                  <a:pt x="12755" y="38082"/>
                  <a:pt x="13518" y="39191"/>
                  <a:pt x="14142" y="40300"/>
                </a:cubicBezTo>
                <a:cubicBezTo>
                  <a:pt x="13448" y="39260"/>
                  <a:pt x="12617" y="38290"/>
                  <a:pt x="11785" y="37389"/>
                </a:cubicBezTo>
                <a:cubicBezTo>
                  <a:pt x="11161" y="36418"/>
                  <a:pt x="10468" y="35587"/>
                  <a:pt x="9567" y="34893"/>
                </a:cubicBezTo>
                <a:cubicBezTo>
                  <a:pt x="9557" y="34884"/>
                  <a:pt x="9547" y="34879"/>
                  <a:pt x="9537" y="34879"/>
                </a:cubicBezTo>
                <a:cubicBezTo>
                  <a:pt x="9480" y="34879"/>
                  <a:pt x="9438" y="35032"/>
                  <a:pt x="9497" y="35032"/>
                </a:cubicBezTo>
                <a:cubicBezTo>
                  <a:pt x="10329" y="35864"/>
                  <a:pt x="11022" y="36834"/>
                  <a:pt x="11785" y="37805"/>
                </a:cubicBezTo>
                <a:cubicBezTo>
                  <a:pt x="10398" y="36488"/>
                  <a:pt x="8873" y="35309"/>
                  <a:pt x="7210" y="34408"/>
                </a:cubicBezTo>
                <a:cubicBezTo>
                  <a:pt x="6595" y="34073"/>
                  <a:pt x="3007" y="33197"/>
                  <a:pt x="1385" y="33197"/>
                </a:cubicBezTo>
                <a:cubicBezTo>
                  <a:pt x="995" y="33197"/>
                  <a:pt x="718" y="33248"/>
                  <a:pt x="624" y="33368"/>
                </a:cubicBezTo>
                <a:cubicBezTo>
                  <a:pt x="1517" y="32165"/>
                  <a:pt x="3279" y="31679"/>
                  <a:pt x="5047" y="31679"/>
                </a:cubicBezTo>
                <a:close/>
                <a:moveTo>
                  <a:pt x="7483" y="23542"/>
                </a:moveTo>
                <a:cubicBezTo>
                  <a:pt x="7506" y="23542"/>
                  <a:pt x="7531" y="23559"/>
                  <a:pt x="7556" y="23594"/>
                </a:cubicBezTo>
                <a:cubicBezTo>
                  <a:pt x="9081" y="25189"/>
                  <a:pt x="10468" y="26852"/>
                  <a:pt x="11646" y="28655"/>
                </a:cubicBezTo>
                <a:cubicBezTo>
                  <a:pt x="12824" y="30665"/>
                  <a:pt x="13102" y="33022"/>
                  <a:pt x="13518" y="35240"/>
                </a:cubicBezTo>
                <a:cubicBezTo>
                  <a:pt x="13864" y="36626"/>
                  <a:pt x="14211" y="38013"/>
                  <a:pt x="14557" y="39399"/>
                </a:cubicBezTo>
                <a:cubicBezTo>
                  <a:pt x="14072" y="38013"/>
                  <a:pt x="13379" y="36765"/>
                  <a:pt x="12824" y="35448"/>
                </a:cubicBezTo>
                <a:cubicBezTo>
                  <a:pt x="11854" y="33299"/>
                  <a:pt x="11092" y="30942"/>
                  <a:pt x="9636" y="29001"/>
                </a:cubicBezTo>
                <a:cubicBezTo>
                  <a:pt x="9567" y="29001"/>
                  <a:pt x="9497" y="29001"/>
                  <a:pt x="9567" y="29071"/>
                </a:cubicBezTo>
                <a:cubicBezTo>
                  <a:pt x="10537" y="31012"/>
                  <a:pt x="11369" y="32952"/>
                  <a:pt x="12270" y="34963"/>
                </a:cubicBezTo>
                <a:cubicBezTo>
                  <a:pt x="13240" y="36765"/>
                  <a:pt x="14072" y="38706"/>
                  <a:pt x="14696" y="40716"/>
                </a:cubicBezTo>
                <a:cubicBezTo>
                  <a:pt x="14349" y="39954"/>
                  <a:pt x="13795" y="39260"/>
                  <a:pt x="13448" y="38637"/>
                </a:cubicBezTo>
                <a:lnTo>
                  <a:pt x="13379" y="38637"/>
                </a:lnTo>
                <a:cubicBezTo>
                  <a:pt x="12409" y="36904"/>
                  <a:pt x="11507" y="35171"/>
                  <a:pt x="10329" y="33576"/>
                </a:cubicBezTo>
                <a:cubicBezTo>
                  <a:pt x="9012" y="32051"/>
                  <a:pt x="7972" y="30249"/>
                  <a:pt x="7348" y="28308"/>
                </a:cubicBezTo>
                <a:cubicBezTo>
                  <a:pt x="7210" y="27684"/>
                  <a:pt x="7071" y="26991"/>
                  <a:pt x="7071" y="26298"/>
                </a:cubicBezTo>
                <a:cubicBezTo>
                  <a:pt x="7071" y="26169"/>
                  <a:pt x="7190" y="23542"/>
                  <a:pt x="7483" y="23542"/>
                </a:cubicBezTo>
                <a:close/>
                <a:moveTo>
                  <a:pt x="23732" y="37429"/>
                </a:moveTo>
                <a:cubicBezTo>
                  <a:pt x="24096" y="37429"/>
                  <a:pt x="24473" y="37479"/>
                  <a:pt x="24817" y="37528"/>
                </a:cubicBezTo>
                <a:cubicBezTo>
                  <a:pt x="25787" y="37735"/>
                  <a:pt x="24747" y="38567"/>
                  <a:pt x="24539" y="38775"/>
                </a:cubicBezTo>
                <a:cubicBezTo>
                  <a:pt x="23499" y="39676"/>
                  <a:pt x="22252" y="40300"/>
                  <a:pt x="20865" y="40647"/>
                </a:cubicBezTo>
                <a:cubicBezTo>
                  <a:pt x="20034" y="40786"/>
                  <a:pt x="19132" y="40924"/>
                  <a:pt x="18301" y="40993"/>
                </a:cubicBezTo>
                <a:cubicBezTo>
                  <a:pt x="18717" y="40786"/>
                  <a:pt x="19132" y="40508"/>
                  <a:pt x="19548" y="40162"/>
                </a:cubicBezTo>
                <a:cubicBezTo>
                  <a:pt x="19672" y="40100"/>
                  <a:pt x="19575" y="39873"/>
                  <a:pt x="19455" y="39873"/>
                </a:cubicBezTo>
                <a:cubicBezTo>
                  <a:pt x="19440" y="39873"/>
                  <a:pt x="19425" y="39877"/>
                  <a:pt x="19410" y="39884"/>
                </a:cubicBezTo>
                <a:cubicBezTo>
                  <a:pt x="18370" y="40162"/>
                  <a:pt x="17330" y="40647"/>
                  <a:pt x="16429" y="41201"/>
                </a:cubicBezTo>
                <a:cubicBezTo>
                  <a:pt x="17538" y="40162"/>
                  <a:pt x="18717" y="39330"/>
                  <a:pt x="20034" y="38637"/>
                </a:cubicBezTo>
                <a:cubicBezTo>
                  <a:pt x="21004" y="38013"/>
                  <a:pt x="22113" y="37597"/>
                  <a:pt x="23292" y="37458"/>
                </a:cubicBezTo>
                <a:cubicBezTo>
                  <a:pt x="23434" y="37438"/>
                  <a:pt x="23582" y="37429"/>
                  <a:pt x="23732" y="37429"/>
                </a:cubicBezTo>
                <a:close/>
                <a:moveTo>
                  <a:pt x="7689" y="40069"/>
                </a:moveTo>
                <a:cubicBezTo>
                  <a:pt x="8412" y="40069"/>
                  <a:pt x="9551" y="41500"/>
                  <a:pt x="9705" y="41756"/>
                </a:cubicBezTo>
                <a:cubicBezTo>
                  <a:pt x="10398" y="42588"/>
                  <a:pt x="10884" y="43489"/>
                  <a:pt x="11299" y="44529"/>
                </a:cubicBezTo>
                <a:cubicBezTo>
                  <a:pt x="11785" y="45707"/>
                  <a:pt x="12131" y="46886"/>
                  <a:pt x="12478" y="48133"/>
                </a:cubicBezTo>
                <a:cubicBezTo>
                  <a:pt x="12131" y="47163"/>
                  <a:pt x="11507" y="46331"/>
                  <a:pt x="10606" y="45776"/>
                </a:cubicBezTo>
                <a:cubicBezTo>
                  <a:pt x="10569" y="45758"/>
                  <a:pt x="10532" y="45749"/>
                  <a:pt x="10498" y="45749"/>
                </a:cubicBezTo>
                <a:cubicBezTo>
                  <a:pt x="10403" y="45749"/>
                  <a:pt x="10329" y="45814"/>
                  <a:pt x="10329" y="45915"/>
                </a:cubicBezTo>
                <a:cubicBezTo>
                  <a:pt x="10329" y="45984"/>
                  <a:pt x="10329" y="46123"/>
                  <a:pt x="10329" y="46192"/>
                </a:cubicBezTo>
                <a:cubicBezTo>
                  <a:pt x="10304" y="46180"/>
                  <a:pt x="10278" y="46174"/>
                  <a:pt x="10254" y="46174"/>
                </a:cubicBezTo>
                <a:cubicBezTo>
                  <a:pt x="10147" y="46174"/>
                  <a:pt x="10064" y="46287"/>
                  <a:pt x="10121" y="46400"/>
                </a:cubicBezTo>
                <a:cubicBezTo>
                  <a:pt x="10260" y="46539"/>
                  <a:pt x="10329" y="46678"/>
                  <a:pt x="10468" y="46816"/>
                </a:cubicBezTo>
                <a:cubicBezTo>
                  <a:pt x="10883" y="47646"/>
                  <a:pt x="11435" y="48407"/>
                  <a:pt x="12057" y="49099"/>
                </a:cubicBezTo>
                <a:lnTo>
                  <a:pt x="12057" y="49099"/>
                </a:lnTo>
                <a:cubicBezTo>
                  <a:pt x="9370" y="47096"/>
                  <a:pt x="6523" y="44243"/>
                  <a:pt x="7140" y="40786"/>
                </a:cubicBezTo>
                <a:lnTo>
                  <a:pt x="7140" y="40716"/>
                </a:lnTo>
                <a:cubicBezTo>
                  <a:pt x="7231" y="40246"/>
                  <a:pt x="7434" y="40069"/>
                  <a:pt x="7689" y="40069"/>
                </a:cubicBezTo>
                <a:close/>
                <a:moveTo>
                  <a:pt x="10676" y="46331"/>
                </a:moveTo>
                <a:lnTo>
                  <a:pt x="10676" y="46331"/>
                </a:lnTo>
                <a:cubicBezTo>
                  <a:pt x="11646" y="46955"/>
                  <a:pt x="11993" y="48411"/>
                  <a:pt x="12617" y="49312"/>
                </a:cubicBezTo>
                <a:cubicBezTo>
                  <a:pt x="12643" y="49365"/>
                  <a:pt x="12680" y="49387"/>
                  <a:pt x="12711" y="49387"/>
                </a:cubicBezTo>
                <a:cubicBezTo>
                  <a:pt x="12761" y="49387"/>
                  <a:pt x="12798" y="49328"/>
                  <a:pt x="12755" y="49242"/>
                </a:cubicBezTo>
                <a:lnTo>
                  <a:pt x="12755" y="49242"/>
                </a:lnTo>
                <a:cubicBezTo>
                  <a:pt x="12894" y="49450"/>
                  <a:pt x="12963" y="49658"/>
                  <a:pt x="13032" y="49797"/>
                </a:cubicBezTo>
                <a:cubicBezTo>
                  <a:pt x="12730" y="49588"/>
                  <a:pt x="12419" y="49367"/>
                  <a:pt x="12106" y="49135"/>
                </a:cubicBezTo>
                <a:lnTo>
                  <a:pt x="12106" y="49135"/>
                </a:lnTo>
                <a:cubicBezTo>
                  <a:pt x="12128" y="49145"/>
                  <a:pt x="12151" y="49149"/>
                  <a:pt x="12174" y="49149"/>
                </a:cubicBezTo>
                <a:cubicBezTo>
                  <a:pt x="12307" y="49149"/>
                  <a:pt x="12446" y="49002"/>
                  <a:pt x="12339" y="48896"/>
                </a:cubicBezTo>
                <a:cubicBezTo>
                  <a:pt x="11923" y="48272"/>
                  <a:pt x="11507" y="47717"/>
                  <a:pt x="11022" y="47163"/>
                </a:cubicBezTo>
                <a:cubicBezTo>
                  <a:pt x="10814" y="46886"/>
                  <a:pt x="10745" y="46608"/>
                  <a:pt x="10676" y="46331"/>
                </a:cubicBezTo>
                <a:close/>
                <a:moveTo>
                  <a:pt x="27156" y="44781"/>
                </a:moveTo>
                <a:cubicBezTo>
                  <a:pt x="27751" y="44781"/>
                  <a:pt x="27191" y="46122"/>
                  <a:pt x="26827" y="46955"/>
                </a:cubicBezTo>
                <a:cubicBezTo>
                  <a:pt x="25995" y="48896"/>
                  <a:pt x="24539" y="50559"/>
                  <a:pt x="22737" y="51669"/>
                </a:cubicBezTo>
                <a:cubicBezTo>
                  <a:pt x="21905" y="51530"/>
                  <a:pt x="21143" y="51461"/>
                  <a:pt x="20311" y="51461"/>
                </a:cubicBezTo>
                <a:cubicBezTo>
                  <a:pt x="19479" y="51461"/>
                  <a:pt x="18647" y="51599"/>
                  <a:pt x="17885" y="51807"/>
                </a:cubicBezTo>
                <a:cubicBezTo>
                  <a:pt x="18509" y="51530"/>
                  <a:pt x="19132" y="51322"/>
                  <a:pt x="19756" y="51045"/>
                </a:cubicBezTo>
                <a:cubicBezTo>
                  <a:pt x="21628" y="50282"/>
                  <a:pt x="23499" y="49312"/>
                  <a:pt x="24609" y="47579"/>
                </a:cubicBezTo>
                <a:cubicBezTo>
                  <a:pt x="24658" y="47530"/>
                  <a:pt x="24637" y="47481"/>
                  <a:pt x="24597" y="47481"/>
                </a:cubicBezTo>
                <a:cubicBezTo>
                  <a:pt x="24580" y="47481"/>
                  <a:pt x="24560" y="47489"/>
                  <a:pt x="24539" y="47509"/>
                </a:cubicBezTo>
                <a:cubicBezTo>
                  <a:pt x="22390" y="49381"/>
                  <a:pt x="19964" y="50837"/>
                  <a:pt x="17261" y="51738"/>
                </a:cubicBezTo>
                <a:cubicBezTo>
                  <a:pt x="15805" y="52292"/>
                  <a:pt x="14003" y="52708"/>
                  <a:pt x="13171" y="54164"/>
                </a:cubicBezTo>
                <a:cubicBezTo>
                  <a:pt x="12894" y="54441"/>
                  <a:pt x="12686" y="54788"/>
                  <a:pt x="12478" y="55204"/>
                </a:cubicBezTo>
                <a:lnTo>
                  <a:pt x="12409" y="55134"/>
                </a:lnTo>
                <a:cubicBezTo>
                  <a:pt x="12894" y="53124"/>
                  <a:pt x="15667" y="51461"/>
                  <a:pt x="17261" y="50629"/>
                </a:cubicBezTo>
                <a:cubicBezTo>
                  <a:pt x="19479" y="49381"/>
                  <a:pt x="21697" y="48411"/>
                  <a:pt x="23915" y="47024"/>
                </a:cubicBezTo>
                <a:cubicBezTo>
                  <a:pt x="24678" y="46539"/>
                  <a:pt x="25371" y="45915"/>
                  <a:pt x="26134" y="45291"/>
                </a:cubicBezTo>
                <a:cubicBezTo>
                  <a:pt x="26634" y="44929"/>
                  <a:pt x="26959" y="44781"/>
                  <a:pt x="27156" y="44781"/>
                </a:cubicBezTo>
                <a:close/>
                <a:moveTo>
                  <a:pt x="20323" y="52026"/>
                </a:moveTo>
                <a:cubicBezTo>
                  <a:pt x="20979" y="52026"/>
                  <a:pt x="21628" y="52071"/>
                  <a:pt x="22252" y="52154"/>
                </a:cubicBezTo>
                <a:lnTo>
                  <a:pt x="22876" y="52154"/>
                </a:lnTo>
                <a:cubicBezTo>
                  <a:pt x="22876" y="52203"/>
                  <a:pt x="22910" y="52252"/>
                  <a:pt x="22931" y="52252"/>
                </a:cubicBezTo>
                <a:cubicBezTo>
                  <a:pt x="22939" y="52252"/>
                  <a:pt x="22945" y="52243"/>
                  <a:pt x="22945" y="52223"/>
                </a:cubicBezTo>
                <a:lnTo>
                  <a:pt x="23707" y="52362"/>
                </a:lnTo>
                <a:cubicBezTo>
                  <a:pt x="24401" y="52570"/>
                  <a:pt x="31471" y="55966"/>
                  <a:pt x="29530" y="56590"/>
                </a:cubicBezTo>
                <a:lnTo>
                  <a:pt x="29530" y="56521"/>
                </a:lnTo>
                <a:cubicBezTo>
                  <a:pt x="28975" y="56724"/>
                  <a:pt x="28365" y="56804"/>
                  <a:pt x="27731" y="56804"/>
                </a:cubicBezTo>
                <a:cubicBezTo>
                  <a:pt x="25992" y="56804"/>
                  <a:pt x="24072" y="56202"/>
                  <a:pt x="22598" y="55897"/>
                </a:cubicBezTo>
                <a:cubicBezTo>
                  <a:pt x="20768" y="55453"/>
                  <a:pt x="17874" y="54344"/>
                  <a:pt x="15405" y="54344"/>
                </a:cubicBezTo>
                <a:cubicBezTo>
                  <a:pt x="14788" y="54344"/>
                  <a:pt x="14197" y="54414"/>
                  <a:pt x="13656" y="54580"/>
                </a:cubicBezTo>
                <a:cubicBezTo>
                  <a:pt x="14765" y="54164"/>
                  <a:pt x="15944" y="53956"/>
                  <a:pt x="17122" y="53956"/>
                </a:cubicBezTo>
                <a:cubicBezTo>
                  <a:pt x="17354" y="53936"/>
                  <a:pt x="17583" y="53927"/>
                  <a:pt x="17810" y="53927"/>
                </a:cubicBezTo>
                <a:cubicBezTo>
                  <a:pt x="19961" y="53927"/>
                  <a:pt x="21922" y="54745"/>
                  <a:pt x="24054" y="54996"/>
                </a:cubicBezTo>
                <a:cubicBezTo>
                  <a:pt x="24054" y="54996"/>
                  <a:pt x="24054" y="54926"/>
                  <a:pt x="24054" y="54926"/>
                </a:cubicBezTo>
                <a:cubicBezTo>
                  <a:pt x="22070" y="54091"/>
                  <a:pt x="19930" y="53688"/>
                  <a:pt x="17809" y="53688"/>
                </a:cubicBezTo>
                <a:cubicBezTo>
                  <a:pt x="17114" y="53688"/>
                  <a:pt x="16421" y="53732"/>
                  <a:pt x="15736" y="53817"/>
                </a:cubicBezTo>
                <a:cubicBezTo>
                  <a:pt x="14835" y="53887"/>
                  <a:pt x="14003" y="54164"/>
                  <a:pt x="13171" y="54511"/>
                </a:cubicBezTo>
                <a:cubicBezTo>
                  <a:pt x="14946" y="52736"/>
                  <a:pt x="17696" y="52026"/>
                  <a:pt x="20323" y="52026"/>
                </a:cubicBezTo>
                <a:close/>
                <a:moveTo>
                  <a:pt x="6912" y="55130"/>
                </a:moveTo>
                <a:cubicBezTo>
                  <a:pt x="7235" y="55130"/>
                  <a:pt x="7607" y="55274"/>
                  <a:pt x="7903" y="55481"/>
                </a:cubicBezTo>
                <a:cubicBezTo>
                  <a:pt x="8388" y="55758"/>
                  <a:pt x="8804" y="56244"/>
                  <a:pt x="9081" y="56729"/>
                </a:cubicBezTo>
                <a:cubicBezTo>
                  <a:pt x="9705" y="57977"/>
                  <a:pt x="10260" y="59363"/>
                  <a:pt x="10676" y="60749"/>
                </a:cubicBezTo>
                <a:lnTo>
                  <a:pt x="10537" y="61304"/>
                </a:lnTo>
                <a:lnTo>
                  <a:pt x="10190" y="60957"/>
                </a:lnTo>
                <a:cubicBezTo>
                  <a:pt x="10190" y="60888"/>
                  <a:pt x="10190" y="60819"/>
                  <a:pt x="10190" y="60819"/>
                </a:cubicBezTo>
                <a:cubicBezTo>
                  <a:pt x="9982" y="60472"/>
                  <a:pt x="9774" y="60125"/>
                  <a:pt x="9636" y="59779"/>
                </a:cubicBezTo>
                <a:cubicBezTo>
                  <a:pt x="9601" y="59709"/>
                  <a:pt x="9549" y="59675"/>
                  <a:pt x="9497" y="59675"/>
                </a:cubicBezTo>
                <a:cubicBezTo>
                  <a:pt x="9445" y="59675"/>
                  <a:pt x="9393" y="59709"/>
                  <a:pt x="9359" y="59779"/>
                </a:cubicBezTo>
                <a:cubicBezTo>
                  <a:pt x="9289" y="59640"/>
                  <a:pt x="9220" y="59502"/>
                  <a:pt x="9151" y="59363"/>
                </a:cubicBezTo>
                <a:cubicBezTo>
                  <a:pt x="9110" y="59322"/>
                  <a:pt x="9069" y="59305"/>
                  <a:pt x="9034" y="59305"/>
                </a:cubicBezTo>
                <a:cubicBezTo>
                  <a:pt x="8949" y="59305"/>
                  <a:pt x="8894" y="59403"/>
                  <a:pt x="8943" y="59502"/>
                </a:cubicBezTo>
                <a:cubicBezTo>
                  <a:pt x="9081" y="59779"/>
                  <a:pt x="9220" y="60056"/>
                  <a:pt x="9359" y="60333"/>
                </a:cubicBezTo>
                <a:cubicBezTo>
                  <a:pt x="7903" y="59224"/>
                  <a:pt x="6309" y="58046"/>
                  <a:pt x="6170" y="56105"/>
                </a:cubicBezTo>
                <a:cubicBezTo>
                  <a:pt x="6130" y="55390"/>
                  <a:pt x="6478" y="55130"/>
                  <a:pt x="6912" y="55130"/>
                </a:cubicBezTo>
                <a:close/>
                <a:moveTo>
                  <a:pt x="15112" y="54788"/>
                </a:moveTo>
                <a:cubicBezTo>
                  <a:pt x="15597" y="54788"/>
                  <a:pt x="16082" y="54788"/>
                  <a:pt x="16568" y="54857"/>
                </a:cubicBezTo>
                <a:cubicBezTo>
                  <a:pt x="17885" y="55412"/>
                  <a:pt x="19063" y="56244"/>
                  <a:pt x="20034" y="57353"/>
                </a:cubicBezTo>
                <a:cubicBezTo>
                  <a:pt x="20935" y="58323"/>
                  <a:pt x="21697" y="59640"/>
                  <a:pt x="22806" y="60403"/>
                </a:cubicBezTo>
                <a:cubicBezTo>
                  <a:pt x="22827" y="60423"/>
                  <a:pt x="22847" y="60431"/>
                  <a:pt x="22865" y="60431"/>
                </a:cubicBezTo>
                <a:cubicBezTo>
                  <a:pt x="22910" y="60431"/>
                  <a:pt x="22945" y="60382"/>
                  <a:pt x="22945" y="60333"/>
                </a:cubicBezTo>
                <a:cubicBezTo>
                  <a:pt x="21974" y="58878"/>
                  <a:pt x="20865" y="57561"/>
                  <a:pt x="19618" y="56382"/>
                </a:cubicBezTo>
                <a:cubicBezTo>
                  <a:pt x="19132" y="55897"/>
                  <a:pt x="18578" y="55481"/>
                  <a:pt x="18023" y="55134"/>
                </a:cubicBezTo>
                <a:lnTo>
                  <a:pt x="18023" y="55134"/>
                </a:lnTo>
                <a:cubicBezTo>
                  <a:pt x="19132" y="55412"/>
                  <a:pt x="20172" y="55689"/>
                  <a:pt x="21004" y="55966"/>
                </a:cubicBezTo>
                <a:cubicBezTo>
                  <a:pt x="21004" y="55966"/>
                  <a:pt x="21004" y="55966"/>
                  <a:pt x="21004" y="56036"/>
                </a:cubicBezTo>
                <a:cubicBezTo>
                  <a:pt x="23084" y="57491"/>
                  <a:pt x="24678" y="59502"/>
                  <a:pt x="25648" y="61789"/>
                </a:cubicBezTo>
                <a:lnTo>
                  <a:pt x="25648" y="61720"/>
                </a:lnTo>
                <a:lnTo>
                  <a:pt x="25648" y="61720"/>
                </a:lnTo>
                <a:cubicBezTo>
                  <a:pt x="25992" y="62539"/>
                  <a:pt x="25852" y="62814"/>
                  <a:pt x="25501" y="62814"/>
                </a:cubicBezTo>
                <a:cubicBezTo>
                  <a:pt x="24931" y="62814"/>
                  <a:pt x="23806" y="62089"/>
                  <a:pt x="23292" y="61789"/>
                </a:cubicBezTo>
                <a:cubicBezTo>
                  <a:pt x="22044" y="61027"/>
                  <a:pt x="20935" y="60056"/>
                  <a:pt x="19964" y="58947"/>
                </a:cubicBezTo>
                <a:cubicBezTo>
                  <a:pt x="18786" y="57630"/>
                  <a:pt x="17122" y="55204"/>
                  <a:pt x="15112" y="54788"/>
                </a:cubicBezTo>
                <a:close/>
                <a:moveTo>
                  <a:pt x="14319" y="59260"/>
                </a:moveTo>
                <a:cubicBezTo>
                  <a:pt x="14812" y="59260"/>
                  <a:pt x="15259" y="59472"/>
                  <a:pt x="15181" y="60056"/>
                </a:cubicBezTo>
                <a:cubicBezTo>
                  <a:pt x="15112" y="61096"/>
                  <a:pt x="13795" y="62205"/>
                  <a:pt x="13102" y="62898"/>
                </a:cubicBezTo>
                <a:cubicBezTo>
                  <a:pt x="12478" y="63453"/>
                  <a:pt x="11785" y="63938"/>
                  <a:pt x="11092" y="64423"/>
                </a:cubicBezTo>
                <a:cubicBezTo>
                  <a:pt x="11438" y="64007"/>
                  <a:pt x="11785" y="63591"/>
                  <a:pt x="12062" y="63106"/>
                </a:cubicBezTo>
                <a:cubicBezTo>
                  <a:pt x="12131" y="63037"/>
                  <a:pt x="12131" y="62967"/>
                  <a:pt x="12062" y="62967"/>
                </a:cubicBezTo>
                <a:cubicBezTo>
                  <a:pt x="12062" y="62898"/>
                  <a:pt x="12062" y="62898"/>
                  <a:pt x="12062" y="62829"/>
                </a:cubicBezTo>
                <a:cubicBezTo>
                  <a:pt x="12062" y="62780"/>
                  <a:pt x="11993" y="62731"/>
                  <a:pt x="11928" y="62731"/>
                </a:cubicBezTo>
                <a:cubicBezTo>
                  <a:pt x="11901" y="62731"/>
                  <a:pt x="11874" y="62739"/>
                  <a:pt x="11854" y="62759"/>
                </a:cubicBezTo>
                <a:cubicBezTo>
                  <a:pt x="11507" y="63106"/>
                  <a:pt x="11161" y="63522"/>
                  <a:pt x="10884" y="63938"/>
                </a:cubicBezTo>
                <a:cubicBezTo>
                  <a:pt x="11022" y="63661"/>
                  <a:pt x="11161" y="63453"/>
                  <a:pt x="11299" y="63175"/>
                </a:cubicBezTo>
                <a:cubicBezTo>
                  <a:pt x="11577" y="62759"/>
                  <a:pt x="11785" y="62344"/>
                  <a:pt x="11993" y="61858"/>
                </a:cubicBezTo>
                <a:cubicBezTo>
                  <a:pt x="11993" y="61824"/>
                  <a:pt x="11975" y="61806"/>
                  <a:pt x="11949" y="61806"/>
                </a:cubicBezTo>
                <a:cubicBezTo>
                  <a:pt x="11923" y="61806"/>
                  <a:pt x="11889" y="61824"/>
                  <a:pt x="11854" y="61858"/>
                </a:cubicBezTo>
                <a:lnTo>
                  <a:pt x="11854" y="61789"/>
                </a:lnTo>
                <a:cubicBezTo>
                  <a:pt x="11646" y="62066"/>
                  <a:pt x="11438" y="62344"/>
                  <a:pt x="11230" y="62690"/>
                </a:cubicBezTo>
                <a:cubicBezTo>
                  <a:pt x="11438" y="62205"/>
                  <a:pt x="11646" y="61789"/>
                  <a:pt x="11854" y="61373"/>
                </a:cubicBezTo>
                <a:cubicBezTo>
                  <a:pt x="12201" y="60680"/>
                  <a:pt x="12686" y="60056"/>
                  <a:pt x="13310" y="59571"/>
                </a:cubicBezTo>
                <a:cubicBezTo>
                  <a:pt x="13522" y="59389"/>
                  <a:pt x="13934" y="59260"/>
                  <a:pt x="14319" y="59260"/>
                </a:cubicBezTo>
                <a:close/>
                <a:moveTo>
                  <a:pt x="35905" y="0"/>
                </a:moveTo>
                <a:cubicBezTo>
                  <a:pt x="34662" y="0"/>
                  <a:pt x="34452" y="3256"/>
                  <a:pt x="34452" y="4463"/>
                </a:cubicBezTo>
                <a:cubicBezTo>
                  <a:pt x="34452" y="4532"/>
                  <a:pt x="34452" y="4671"/>
                  <a:pt x="34452" y="4740"/>
                </a:cubicBezTo>
                <a:cubicBezTo>
                  <a:pt x="34382" y="4809"/>
                  <a:pt x="34452" y="4948"/>
                  <a:pt x="34521" y="4948"/>
                </a:cubicBezTo>
                <a:lnTo>
                  <a:pt x="34175" y="5433"/>
                </a:lnTo>
                <a:cubicBezTo>
                  <a:pt x="33967" y="5572"/>
                  <a:pt x="33759" y="5710"/>
                  <a:pt x="33620" y="5849"/>
                </a:cubicBezTo>
                <a:cubicBezTo>
                  <a:pt x="33412" y="6057"/>
                  <a:pt x="33620" y="6057"/>
                  <a:pt x="33689" y="6057"/>
                </a:cubicBezTo>
                <a:lnTo>
                  <a:pt x="33412" y="6334"/>
                </a:lnTo>
                <a:cubicBezTo>
                  <a:pt x="33689" y="5502"/>
                  <a:pt x="33759" y="4671"/>
                  <a:pt x="33759" y="3908"/>
                </a:cubicBezTo>
                <a:cubicBezTo>
                  <a:pt x="33759" y="3353"/>
                  <a:pt x="33620" y="2175"/>
                  <a:pt x="32857" y="2175"/>
                </a:cubicBezTo>
                <a:cubicBezTo>
                  <a:pt x="32095" y="2244"/>
                  <a:pt x="31956" y="3631"/>
                  <a:pt x="32026" y="4185"/>
                </a:cubicBezTo>
                <a:cubicBezTo>
                  <a:pt x="32095" y="4740"/>
                  <a:pt x="32164" y="5225"/>
                  <a:pt x="32303" y="5710"/>
                </a:cubicBezTo>
                <a:cubicBezTo>
                  <a:pt x="32372" y="6196"/>
                  <a:pt x="32442" y="6611"/>
                  <a:pt x="32650" y="7027"/>
                </a:cubicBezTo>
                <a:cubicBezTo>
                  <a:pt x="32650" y="7097"/>
                  <a:pt x="32650" y="7097"/>
                  <a:pt x="32650" y="7097"/>
                </a:cubicBezTo>
                <a:cubicBezTo>
                  <a:pt x="32650" y="7166"/>
                  <a:pt x="32650" y="7235"/>
                  <a:pt x="32719" y="7305"/>
                </a:cubicBezTo>
                <a:cubicBezTo>
                  <a:pt x="32303" y="7790"/>
                  <a:pt x="31887" y="8344"/>
                  <a:pt x="31471" y="8968"/>
                </a:cubicBezTo>
                <a:lnTo>
                  <a:pt x="31402" y="8968"/>
                </a:lnTo>
                <a:cubicBezTo>
                  <a:pt x="31715" y="7903"/>
                  <a:pt x="31518" y="3832"/>
                  <a:pt x="30401" y="3832"/>
                </a:cubicBezTo>
                <a:cubicBezTo>
                  <a:pt x="30283" y="3832"/>
                  <a:pt x="30155" y="3878"/>
                  <a:pt x="30015" y="3977"/>
                </a:cubicBezTo>
                <a:cubicBezTo>
                  <a:pt x="28906" y="4878"/>
                  <a:pt x="30015" y="9176"/>
                  <a:pt x="31125" y="9454"/>
                </a:cubicBezTo>
                <a:cubicBezTo>
                  <a:pt x="30501" y="10355"/>
                  <a:pt x="29877" y="11186"/>
                  <a:pt x="29322" y="12088"/>
                </a:cubicBezTo>
                <a:cubicBezTo>
                  <a:pt x="29783" y="10243"/>
                  <a:pt x="29556" y="6581"/>
                  <a:pt x="27984" y="6581"/>
                </a:cubicBezTo>
                <a:cubicBezTo>
                  <a:pt x="27902" y="6581"/>
                  <a:pt x="27817" y="6591"/>
                  <a:pt x="27728" y="6611"/>
                </a:cubicBezTo>
                <a:cubicBezTo>
                  <a:pt x="26480" y="6889"/>
                  <a:pt x="26827" y="8691"/>
                  <a:pt x="26965" y="9592"/>
                </a:cubicBezTo>
                <a:cubicBezTo>
                  <a:pt x="27104" y="10493"/>
                  <a:pt x="27589" y="12781"/>
                  <a:pt x="28698" y="12919"/>
                </a:cubicBezTo>
                <a:lnTo>
                  <a:pt x="28768" y="12919"/>
                </a:lnTo>
                <a:cubicBezTo>
                  <a:pt x="28144" y="13890"/>
                  <a:pt x="27589" y="14791"/>
                  <a:pt x="26965" y="15761"/>
                </a:cubicBezTo>
                <a:cubicBezTo>
                  <a:pt x="26827" y="15900"/>
                  <a:pt x="26688" y="16039"/>
                  <a:pt x="26550" y="16177"/>
                </a:cubicBezTo>
                <a:cubicBezTo>
                  <a:pt x="26827" y="14722"/>
                  <a:pt x="26619" y="13197"/>
                  <a:pt x="25995" y="11880"/>
                </a:cubicBezTo>
                <a:cubicBezTo>
                  <a:pt x="25692" y="11224"/>
                  <a:pt x="25132" y="10347"/>
                  <a:pt x="24475" y="10347"/>
                </a:cubicBezTo>
                <a:cubicBezTo>
                  <a:pt x="24230" y="10347"/>
                  <a:pt x="23971" y="10469"/>
                  <a:pt x="23707" y="10771"/>
                </a:cubicBezTo>
                <a:cubicBezTo>
                  <a:pt x="23014" y="11672"/>
                  <a:pt x="23638" y="13543"/>
                  <a:pt x="23915" y="14444"/>
                </a:cubicBezTo>
                <a:cubicBezTo>
                  <a:pt x="24193" y="15346"/>
                  <a:pt x="24817" y="17217"/>
                  <a:pt x="25926" y="17494"/>
                </a:cubicBezTo>
                <a:cubicBezTo>
                  <a:pt x="25302" y="18534"/>
                  <a:pt x="24678" y="19643"/>
                  <a:pt x="24123" y="20752"/>
                </a:cubicBezTo>
                <a:cubicBezTo>
                  <a:pt x="24193" y="19574"/>
                  <a:pt x="23985" y="18326"/>
                  <a:pt x="23499" y="17217"/>
                </a:cubicBezTo>
                <a:cubicBezTo>
                  <a:pt x="23215" y="16705"/>
                  <a:pt x="22698" y="15914"/>
                  <a:pt x="22100" y="15914"/>
                </a:cubicBezTo>
                <a:cubicBezTo>
                  <a:pt x="21969" y="15914"/>
                  <a:pt x="21834" y="15952"/>
                  <a:pt x="21697" y="16039"/>
                </a:cubicBezTo>
                <a:cubicBezTo>
                  <a:pt x="20935" y="16524"/>
                  <a:pt x="21212" y="18188"/>
                  <a:pt x="21489" y="18950"/>
                </a:cubicBezTo>
                <a:cubicBezTo>
                  <a:pt x="21767" y="20198"/>
                  <a:pt x="22460" y="21238"/>
                  <a:pt x="23499" y="21931"/>
                </a:cubicBezTo>
                <a:cubicBezTo>
                  <a:pt x="22737" y="23387"/>
                  <a:pt x="21974" y="24842"/>
                  <a:pt x="21281" y="26367"/>
                </a:cubicBezTo>
                <a:cubicBezTo>
                  <a:pt x="21420" y="24704"/>
                  <a:pt x="21143" y="23040"/>
                  <a:pt x="20519" y="21515"/>
                </a:cubicBezTo>
                <a:cubicBezTo>
                  <a:pt x="20183" y="20891"/>
                  <a:pt x="19681" y="20234"/>
                  <a:pt x="19104" y="20234"/>
                </a:cubicBezTo>
                <a:cubicBezTo>
                  <a:pt x="18848" y="20234"/>
                  <a:pt x="18578" y="20363"/>
                  <a:pt x="18301" y="20683"/>
                </a:cubicBezTo>
                <a:cubicBezTo>
                  <a:pt x="17469" y="21654"/>
                  <a:pt x="18162" y="23248"/>
                  <a:pt x="18578" y="24218"/>
                </a:cubicBezTo>
                <a:cubicBezTo>
                  <a:pt x="18994" y="25466"/>
                  <a:pt x="19756" y="26506"/>
                  <a:pt x="20796" y="27338"/>
                </a:cubicBezTo>
                <a:cubicBezTo>
                  <a:pt x="20242" y="28585"/>
                  <a:pt x="19687" y="29902"/>
                  <a:pt x="19063" y="31289"/>
                </a:cubicBezTo>
                <a:cubicBezTo>
                  <a:pt x="19202" y="29833"/>
                  <a:pt x="18994" y="28447"/>
                  <a:pt x="18439" y="27130"/>
                </a:cubicBezTo>
                <a:cubicBezTo>
                  <a:pt x="18071" y="26439"/>
                  <a:pt x="17489" y="25841"/>
                  <a:pt x="16896" y="25841"/>
                </a:cubicBezTo>
                <a:cubicBezTo>
                  <a:pt x="16596" y="25841"/>
                  <a:pt x="16293" y="25994"/>
                  <a:pt x="16013" y="26367"/>
                </a:cubicBezTo>
                <a:cubicBezTo>
                  <a:pt x="15251" y="27268"/>
                  <a:pt x="16013" y="29001"/>
                  <a:pt x="16360" y="29833"/>
                </a:cubicBezTo>
                <a:cubicBezTo>
                  <a:pt x="16706" y="31012"/>
                  <a:pt x="17399" y="32051"/>
                  <a:pt x="18301" y="32883"/>
                </a:cubicBezTo>
                <a:cubicBezTo>
                  <a:pt x="18162" y="33022"/>
                  <a:pt x="18023" y="33160"/>
                  <a:pt x="17954" y="33368"/>
                </a:cubicBezTo>
                <a:cubicBezTo>
                  <a:pt x="17954" y="33417"/>
                  <a:pt x="17989" y="33466"/>
                  <a:pt x="18034" y="33466"/>
                </a:cubicBezTo>
                <a:cubicBezTo>
                  <a:pt x="18052" y="33466"/>
                  <a:pt x="18072" y="33458"/>
                  <a:pt x="18093" y="33438"/>
                </a:cubicBezTo>
                <a:lnTo>
                  <a:pt x="18162" y="33438"/>
                </a:lnTo>
                <a:cubicBezTo>
                  <a:pt x="17192" y="36072"/>
                  <a:pt x="16221" y="38706"/>
                  <a:pt x="15320" y="41409"/>
                </a:cubicBezTo>
                <a:cubicBezTo>
                  <a:pt x="14349" y="37320"/>
                  <a:pt x="14488" y="33091"/>
                  <a:pt x="14488" y="28932"/>
                </a:cubicBezTo>
                <a:cubicBezTo>
                  <a:pt x="14488" y="25951"/>
                  <a:pt x="14349" y="22971"/>
                  <a:pt x="12686" y="20406"/>
                </a:cubicBezTo>
                <a:cubicBezTo>
                  <a:pt x="12633" y="20353"/>
                  <a:pt x="12560" y="20330"/>
                  <a:pt x="12486" y="20330"/>
                </a:cubicBezTo>
                <a:cubicBezTo>
                  <a:pt x="12366" y="20330"/>
                  <a:pt x="12243" y="20389"/>
                  <a:pt x="12201" y="20475"/>
                </a:cubicBezTo>
                <a:cubicBezTo>
                  <a:pt x="11577" y="22555"/>
                  <a:pt x="11230" y="24634"/>
                  <a:pt x="11230" y="26783"/>
                </a:cubicBezTo>
                <a:cubicBezTo>
                  <a:pt x="11092" y="26159"/>
                  <a:pt x="10953" y="25466"/>
                  <a:pt x="10884" y="24773"/>
                </a:cubicBezTo>
                <a:cubicBezTo>
                  <a:pt x="10884" y="24288"/>
                  <a:pt x="10814" y="23872"/>
                  <a:pt x="10745" y="23456"/>
                </a:cubicBezTo>
                <a:lnTo>
                  <a:pt x="10676" y="23040"/>
                </a:lnTo>
                <a:cubicBezTo>
                  <a:pt x="10745" y="22832"/>
                  <a:pt x="10676" y="22624"/>
                  <a:pt x="10537" y="22485"/>
                </a:cubicBezTo>
                <a:lnTo>
                  <a:pt x="10537" y="22416"/>
                </a:lnTo>
                <a:cubicBezTo>
                  <a:pt x="10537" y="22347"/>
                  <a:pt x="10537" y="22277"/>
                  <a:pt x="10537" y="22208"/>
                </a:cubicBezTo>
                <a:cubicBezTo>
                  <a:pt x="10814" y="21654"/>
                  <a:pt x="10884" y="20960"/>
                  <a:pt x="10606" y="20337"/>
                </a:cubicBezTo>
                <a:cubicBezTo>
                  <a:pt x="10537" y="20163"/>
                  <a:pt x="10398" y="20077"/>
                  <a:pt x="10268" y="20077"/>
                </a:cubicBezTo>
                <a:cubicBezTo>
                  <a:pt x="10138" y="20077"/>
                  <a:pt x="10017" y="20163"/>
                  <a:pt x="9982" y="20337"/>
                </a:cubicBezTo>
                <a:cubicBezTo>
                  <a:pt x="9774" y="20822"/>
                  <a:pt x="9774" y="21376"/>
                  <a:pt x="9982" y="21931"/>
                </a:cubicBezTo>
                <a:lnTo>
                  <a:pt x="9982" y="22139"/>
                </a:lnTo>
                <a:cubicBezTo>
                  <a:pt x="9913" y="22277"/>
                  <a:pt x="10052" y="22416"/>
                  <a:pt x="10190" y="22416"/>
                </a:cubicBezTo>
                <a:lnTo>
                  <a:pt x="10260" y="22416"/>
                </a:lnTo>
                <a:cubicBezTo>
                  <a:pt x="10260" y="22485"/>
                  <a:pt x="10260" y="22555"/>
                  <a:pt x="10260" y="22555"/>
                </a:cubicBezTo>
                <a:cubicBezTo>
                  <a:pt x="10676" y="24149"/>
                  <a:pt x="10606" y="25813"/>
                  <a:pt x="11161" y="27407"/>
                </a:cubicBezTo>
                <a:cubicBezTo>
                  <a:pt x="11092" y="27338"/>
                  <a:pt x="11022" y="27268"/>
                  <a:pt x="11022" y="27199"/>
                </a:cubicBezTo>
                <a:cubicBezTo>
                  <a:pt x="10537" y="25397"/>
                  <a:pt x="9705" y="23733"/>
                  <a:pt x="9151" y="22000"/>
                </a:cubicBezTo>
                <a:cubicBezTo>
                  <a:pt x="9289" y="21307"/>
                  <a:pt x="9081" y="20614"/>
                  <a:pt x="8596" y="20129"/>
                </a:cubicBezTo>
                <a:cubicBezTo>
                  <a:pt x="8535" y="20047"/>
                  <a:pt x="8456" y="20014"/>
                  <a:pt x="8375" y="20014"/>
                </a:cubicBezTo>
                <a:cubicBezTo>
                  <a:pt x="8180" y="20014"/>
                  <a:pt x="7972" y="20210"/>
                  <a:pt x="7972" y="20406"/>
                </a:cubicBezTo>
                <a:cubicBezTo>
                  <a:pt x="7972" y="21168"/>
                  <a:pt x="8180" y="21931"/>
                  <a:pt x="8665" y="22485"/>
                </a:cubicBezTo>
                <a:cubicBezTo>
                  <a:pt x="8692" y="22538"/>
                  <a:pt x="8749" y="22561"/>
                  <a:pt x="8805" y="22561"/>
                </a:cubicBezTo>
                <a:cubicBezTo>
                  <a:pt x="8896" y="22561"/>
                  <a:pt x="8985" y="22502"/>
                  <a:pt x="8943" y="22416"/>
                </a:cubicBezTo>
                <a:lnTo>
                  <a:pt x="8943" y="22277"/>
                </a:lnTo>
                <a:cubicBezTo>
                  <a:pt x="9567" y="23664"/>
                  <a:pt x="10052" y="25189"/>
                  <a:pt x="10537" y="26645"/>
                </a:cubicBezTo>
                <a:cubicBezTo>
                  <a:pt x="9497" y="25258"/>
                  <a:pt x="8319" y="24010"/>
                  <a:pt x="7279" y="22763"/>
                </a:cubicBezTo>
                <a:cubicBezTo>
                  <a:pt x="7244" y="22728"/>
                  <a:pt x="7192" y="22711"/>
                  <a:pt x="7132" y="22711"/>
                </a:cubicBezTo>
                <a:cubicBezTo>
                  <a:pt x="7071" y="22711"/>
                  <a:pt x="7002" y="22728"/>
                  <a:pt x="6932" y="22763"/>
                </a:cubicBezTo>
                <a:cubicBezTo>
                  <a:pt x="5754" y="24080"/>
                  <a:pt x="6170" y="26783"/>
                  <a:pt x="6794" y="28793"/>
                </a:cubicBezTo>
                <a:cubicBezTo>
                  <a:pt x="6170" y="27476"/>
                  <a:pt x="5407" y="26298"/>
                  <a:pt x="4576" y="25120"/>
                </a:cubicBezTo>
                <a:cubicBezTo>
                  <a:pt x="4506" y="25120"/>
                  <a:pt x="4506" y="25050"/>
                  <a:pt x="4437" y="25050"/>
                </a:cubicBezTo>
                <a:lnTo>
                  <a:pt x="4437" y="24981"/>
                </a:lnTo>
                <a:cubicBezTo>
                  <a:pt x="4462" y="24994"/>
                  <a:pt x="4488" y="24999"/>
                  <a:pt x="4512" y="24999"/>
                </a:cubicBezTo>
                <a:cubicBezTo>
                  <a:pt x="4619" y="24999"/>
                  <a:pt x="4702" y="24886"/>
                  <a:pt x="4645" y="24773"/>
                </a:cubicBezTo>
                <a:cubicBezTo>
                  <a:pt x="4506" y="24704"/>
                  <a:pt x="4437" y="24565"/>
                  <a:pt x="4368" y="24496"/>
                </a:cubicBezTo>
                <a:cubicBezTo>
                  <a:pt x="4437" y="24426"/>
                  <a:pt x="4437" y="24357"/>
                  <a:pt x="4368" y="24357"/>
                </a:cubicBezTo>
                <a:cubicBezTo>
                  <a:pt x="4298" y="24010"/>
                  <a:pt x="4160" y="23733"/>
                  <a:pt x="4021" y="23456"/>
                </a:cubicBezTo>
                <a:cubicBezTo>
                  <a:pt x="3970" y="23354"/>
                  <a:pt x="3863" y="23308"/>
                  <a:pt x="3752" y="23308"/>
                </a:cubicBezTo>
                <a:cubicBezTo>
                  <a:pt x="3559" y="23308"/>
                  <a:pt x="3353" y="23444"/>
                  <a:pt x="3397" y="23664"/>
                </a:cubicBezTo>
                <a:cubicBezTo>
                  <a:pt x="3397" y="23733"/>
                  <a:pt x="3467" y="23872"/>
                  <a:pt x="3467" y="23941"/>
                </a:cubicBezTo>
                <a:cubicBezTo>
                  <a:pt x="3328" y="24080"/>
                  <a:pt x="3328" y="24288"/>
                  <a:pt x="3467" y="24426"/>
                </a:cubicBezTo>
                <a:cubicBezTo>
                  <a:pt x="3744" y="24773"/>
                  <a:pt x="4021" y="25189"/>
                  <a:pt x="4090" y="25605"/>
                </a:cubicBezTo>
                <a:cubicBezTo>
                  <a:pt x="4160" y="25709"/>
                  <a:pt x="4264" y="25761"/>
                  <a:pt x="4359" y="25761"/>
                </a:cubicBezTo>
                <a:cubicBezTo>
                  <a:pt x="4454" y="25761"/>
                  <a:pt x="4541" y="25709"/>
                  <a:pt x="4576" y="25605"/>
                </a:cubicBezTo>
                <a:cubicBezTo>
                  <a:pt x="5685" y="27130"/>
                  <a:pt x="6239" y="29001"/>
                  <a:pt x="7348" y="30457"/>
                </a:cubicBezTo>
                <a:cubicBezTo>
                  <a:pt x="7383" y="30492"/>
                  <a:pt x="7418" y="30509"/>
                  <a:pt x="7444" y="30509"/>
                </a:cubicBezTo>
                <a:cubicBezTo>
                  <a:pt x="7470" y="30509"/>
                  <a:pt x="7487" y="30492"/>
                  <a:pt x="7487" y="30457"/>
                </a:cubicBezTo>
                <a:cubicBezTo>
                  <a:pt x="7695" y="30804"/>
                  <a:pt x="7903" y="31220"/>
                  <a:pt x="8180" y="31566"/>
                </a:cubicBezTo>
                <a:cubicBezTo>
                  <a:pt x="6932" y="30041"/>
                  <a:pt x="5477" y="28724"/>
                  <a:pt x="3882" y="27615"/>
                </a:cubicBezTo>
                <a:cubicBezTo>
                  <a:pt x="3882" y="27546"/>
                  <a:pt x="3813" y="27476"/>
                  <a:pt x="3744" y="27407"/>
                </a:cubicBezTo>
                <a:cubicBezTo>
                  <a:pt x="3674" y="27407"/>
                  <a:pt x="3674" y="27338"/>
                  <a:pt x="3536" y="27338"/>
                </a:cubicBezTo>
                <a:cubicBezTo>
                  <a:pt x="3397" y="27199"/>
                  <a:pt x="3189" y="27060"/>
                  <a:pt x="2912" y="26991"/>
                </a:cubicBezTo>
                <a:cubicBezTo>
                  <a:pt x="2855" y="26962"/>
                  <a:pt x="2797" y="26946"/>
                  <a:pt x="2740" y="26946"/>
                </a:cubicBezTo>
                <a:cubicBezTo>
                  <a:pt x="2658" y="26946"/>
                  <a:pt x="2577" y="26979"/>
                  <a:pt x="2496" y="27060"/>
                </a:cubicBezTo>
                <a:cubicBezTo>
                  <a:pt x="2357" y="27199"/>
                  <a:pt x="2288" y="27407"/>
                  <a:pt x="2427" y="27546"/>
                </a:cubicBezTo>
                <a:lnTo>
                  <a:pt x="2565" y="27615"/>
                </a:lnTo>
                <a:cubicBezTo>
                  <a:pt x="2664" y="28009"/>
                  <a:pt x="2903" y="28369"/>
                  <a:pt x="3232" y="28369"/>
                </a:cubicBezTo>
                <a:cubicBezTo>
                  <a:pt x="3366" y="28369"/>
                  <a:pt x="3514" y="28310"/>
                  <a:pt x="3674" y="28170"/>
                </a:cubicBezTo>
                <a:cubicBezTo>
                  <a:pt x="3744" y="28100"/>
                  <a:pt x="3744" y="28100"/>
                  <a:pt x="3813" y="28031"/>
                </a:cubicBezTo>
                <a:cubicBezTo>
                  <a:pt x="5477" y="28932"/>
                  <a:pt x="6932" y="30180"/>
                  <a:pt x="8180" y="31705"/>
                </a:cubicBezTo>
                <a:cubicBezTo>
                  <a:pt x="7538" y="31384"/>
                  <a:pt x="6746" y="31243"/>
                  <a:pt x="5907" y="31243"/>
                </a:cubicBezTo>
                <a:cubicBezTo>
                  <a:pt x="3669" y="31243"/>
                  <a:pt x="1097" y="32246"/>
                  <a:pt x="139" y="33507"/>
                </a:cubicBezTo>
                <a:cubicBezTo>
                  <a:pt x="1" y="33646"/>
                  <a:pt x="70" y="33854"/>
                  <a:pt x="278" y="33854"/>
                </a:cubicBezTo>
                <a:cubicBezTo>
                  <a:pt x="537" y="33842"/>
                  <a:pt x="798" y="33837"/>
                  <a:pt x="1060" y="33837"/>
                </a:cubicBezTo>
                <a:cubicBezTo>
                  <a:pt x="4033" y="33837"/>
                  <a:pt x="7199" y="34577"/>
                  <a:pt x="9428" y="36488"/>
                </a:cubicBezTo>
                <a:cubicBezTo>
                  <a:pt x="11646" y="38359"/>
                  <a:pt x="14349" y="39884"/>
                  <a:pt x="15112" y="42934"/>
                </a:cubicBezTo>
                <a:cubicBezTo>
                  <a:pt x="15043" y="42934"/>
                  <a:pt x="15043" y="42934"/>
                  <a:pt x="15112" y="43004"/>
                </a:cubicBezTo>
                <a:cubicBezTo>
                  <a:pt x="14904" y="43558"/>
                  <a:pt x="14696" y="44113"/>
                  <a:pt x="14557" y="44667"/>
                </a:cubicBezTo>
                <a:cubicBezTo>
                  <a:pt x="14142" y="46123"/>
                  <a:pt x="13726" y="47648"/>
                  <a:pt x="13310" y="49173"/>
                </a:cubicBezTo>
                <a:cubicBezTo>
                  <a:pt x="12755" y="46539"/>
                  <a:pt x="11715" y="44043"/>
                  <a:pt x="10260" y="41825"/>
                </a:cubicBezTo>
                <a:cubicBezTo>
                  <a:pt x="9918" y="41313"/>
                  <a:pt x="8691" y="39775"/>
                  <a:pt x="7763" y="39775"/>
                </a:cubicBezTo>
                <a:cubicBezTo>
                  <a:pt x="7560" y="39775"/>
                  <a:pt x="7372" y="39849"/>
                  <a:pt x="7210" y="40023"/>
                </a:cubicBezTo>
                <a:cubicBezTo>
                  <a:pt x="5962" y="41340"/>
                  <a:pt x="7071" y="43974"/>
                  <a:pt x="7834" y="45222"/>
                </a:cubicBezTo>
                <a:cubicBezTo>
                  <a:pt x="9151" y="47163"/>
                  <a:pt x="10953" y="48826"/>
                  <a:pt x="13032" y="50074"/>
                </a:cubicBezTo>
                <a:cubicBezTo>
                  <a:pt x="12478" y="52154"/>
                  <a:pt x="11993" y="54303"/>
                  <a:pt x="11507" y="56451"/>
                </a:cubicBezTo>
                <a:cubicBezTo>
                  <a:pt x="11507" y="56451"/>
                  <a:pt x="11507" y="56521"/>
                  <a:pt x="11507" y="56521"/>
                </a:cubicBezTo>
                <a:cubicBezTo>
                  <a:pt x="11299" y="57561"/>
                  <a:pt x="11092" y="58600"/>
                  <a:pt x="10884" y="59640"/>
                </a:cubicBezTo>
                <a:cubicBezTo>
                  <a:pt x="10350" y="57566"/>
                  <a:pt x="8804" y="54733"/>
                  <a:pt x="7154" y="54733"/>
                </a:cubicBezTo>
                <a:cubicBezTo>
                  <a:pt x="6874" y="54733"/>
                  <a:pt x="6590" y="54815"/>
                  <a:pt x="6309" y="54996"/>
                </a:cubicBezTo>
                <a:cubicBezTo>
                  <a:pt x="5199" y="55689"/>
                  <a:pt x="6170" y="57699"/>
                  <a:pt x="6724" y="58462"/>
                </a:cubicBezTo>
                <a:cubicBezTo>
                  <a:pt x="7764" y="59779"/>
                  <a:pt x="9081" y="60888"/>
                  <a:pt x="10468" y="61789"/>
                </a:cubicBezTo>
                <a:cubicBezTo>
                  <a:pt x="8804" y="71078"/>
                  <a:pt x="8249" y="80644"/>
                  <a:pt x="8735" y="90071"/>
                </a:cubicBezTo>
                <a:cubicBezTo>
                  <a:pt x="8769" y="90244"/>
                  <a:pt x="8908" y="90331"/>
                  <a:pt x="9047" y="90331"/>
                </a:cubicBezTo>
                <a:cubicBezTo>
                  <a:pt x="9185" y="90331"/>
                  <a:pt x="9324" y="90244"/>
                  <a:pt x="9359" y="90071"/>
                </a:cubicBezTo>
                <a:cubicBezTo>
                  <a:pt x="8873" y="81822"/>
                  <a:pt x="9289" y="73573"/>
                  <a:pt x="10468" y="65394"/>
                </a:cubicBezTo>
                <a:cubicBezTo>
                  <a:pt x="10537" y="65394"/>
                  <a:pt x="10606" y="65324"/>
                  <a:pt x="10606" y="65324"/>
                </a:cubicBezTo>
                <a:cubicBezTo>
                  <a:pt x="11854" y="65116"/>
                  <a:pt x="13102" y="63661"/>
                  <a:pt x="13934" y="62829"/>
                </a:cubicBezTo>
                <a:cubicBezTo>
                  <a:pt x="14557" y="62136"/>
                  <a:pt x="16082" y="60611"/>
                  <a:pt x="15320" y="59571"/>
                </a:cubicBezTo>
                <a:cubicBezTo>
                  <a:pt x="15075" y="59203"/>
                  <a:pt x="14751" y="59058"/>
                  <a:pt x="14402" y="59058"/>
                </a:cubicBezTo>
                <a:cubicBezTo>
                  <a:pt x="13568" y="59058"/>
                  <a:pt x="12592" y="59886"/>
                  <a:pt x="12201" y="60472"/>
                </a:cubicBezTo>
                <a:cubicBezTo>
                  <a:pt x="11646" y="61096"/>
                  <a:pt x="11230" y="61928"/>
                  <a:pt x="10953" y="62690"/>
                </a:cubicBezTo>
                <a:cubicBezTo>
                  <a:pt x="11299" y="60541"/>
                  <a:pt x="11715" y="58323"/>
                  <a:pt x="12201" y="56105"/>
                </a:cubicBezTo>
                <a:cubicBezTo>
                  <a:pt x="12617" y="55689"/>
                  <a:pt x="13102" y="55342"/>
                  <a:pt x="13726" y="55134"/>
                </a:cubicBezTo>
                <a:cubicBezTo>
                  <a:pt x="13786" y="55132"/>
                  <a:pt x="13846" y="55130"/>
                  <a:pt x="13905" y="55130"/>
                </a:cubicBezTo>
                <a:cubicBezTo>
                  <a:pt x="16714" y="55130"/>
                  <a:pt x="18544" y="58291"/>
                  <a:pt x="20242" y="60056"/>
                </a:cubicBezTo>
                <a:cubicBezTo>
                  <a:pt x="21905" y="61858"/>
                  <a:pt x="23985" y="63037"/>
                  <a:pt x="26342" y="63661"/>
                </a:cubicBezTo>
                <a:cubicBezTo>
                  <a:pt x="26480" y="63661"/>
                  <a:pt x="26619" y="63522"/>
                  <a:pt x="26550" y="63383"/>
                </a:cubicBezTo>
                <a:cubicBezTo>
                  <a:pt x="25648" y="60680"/>
                  <a:pt x="24193" y="57977"/>
                  <a:pt x="21767" y="56313"/>
                </a:cubicBezTo>
                <a:lnTo>
                  <a:pt x="21767" y="56313"/>
                </a:lnTo>
                <a:cubicBezTo>
                  <a:pt x="23471" y="56750"/>
                  <a:pt x="25590" y="57325"/>
                  <a:pt x="27548" y="57325"/>
                </a:cubicBezTo>
                <a:cubicBezTo>
                  <a:pt x="28695" y="57325"/>
                  <a:pt x="29787" y="57128"/>
                  <a:pt x="30709" y="56590"/>
                </a:cubicBezTo>
                <a:cubicBezTo>
                  <a:pt x="30778" y="56521"/>
                  <a:pt x="30847" y="56451"/>
                  <a:pt x="30778" y="56382"/>
                </a:cubicBezTo>
                <a:cubicBezTo>
                  <a:pt x="30431" y="55134"/>
                  <a:pt x="28213" y="54095"/>
                  <a:pt x="27173" y="53471"/>
                </a:cubicBezTo>
                <a:cubicBezTo>
                  <a:pt x="26757" y="53194"/>
                  <a:pt x="26342" y="52986"/>
                  <a:pt x="25926" y="52847"/>
                </a:cubicBezTo>
                <a:lnTo>
                  <a:pt x="25926" y="52847"/>
                </a:lnTo>
                <a:cubicBezTo>
                  <a:pt x="26688" y="52916"/>
                  <a:pt x="27451" y="52986"/>
                  <a:pt x="28213" y="53055"/>
                </a:cubicBezTo>
                <a:cubicBezTo>
                  <a:pt x="29184" y="53124"/>
                  <a:pt x="30154" y="53263"/>
                  <a:pt x="31055" y="53609"/>
                </a:cubicBezTo>
                <a:cubicBezTo>
                  <a:pt x="31055" y="53748"/>
                  <a:pt x="31055" y="53817"/>
                  <a:pt x="31125" y="53956"/>
                </a:cubicBezTo>
                <a:cubicBezTo>
                  <a:pt x="31402" y="54164"/>
                  <a:pt x="31679" y="54372"/>
                  <a:pt x="31956" y="54580"/>
                </a:cubicBezTo>
                <a:cubicBezTo>
                  <a:pt x="32015" y="54615"/>
                  <a:pt x="32072" y="54631"/>
                  <a:pt x="32125" y="54631"/>
                </a:cubicBezTo>
                <a:cubicBezTo>
                  <a:pt x="32381" y="54631"/>
                  <a:pt x="32533" y="54267"/>
                  <a:pt x="32303" y="54095"/>
                </a:cubicBezTo>
                <a:cubicBezTo>
                  <a:pt x="32234" y="53956"/>
                  <a:pt x="32164" y="53887"/>
                  <a:pt x="32095" y="53817"/>
                </a:cubicBezTo>
                <a:lnTo>
                  <a:pt x="32164" y="53609"/>
                </a:lnTo>
                <a:cubicBezTo>
                  <a:pt x="32218" y="53393"/>
                  <a:pt x="32019" y="53219"/>
                  <a:pt x="31797" y="53219"/>
                </a:cubicBezTo>
                <a:cubicBezTo>
                  <a:pt x="31735" y="53219"/>
                  <a:pt x="31671" y="53232"/>
                  <a:pt x="31610" y="53263"/>
                </a:cubicBezTo>
                <a:lnTo>
                  <a:pt x="31540" y="53263"/>
                </a:lnTo>
                <a:cubicBezTo>
                  <a:pt x="31506" y="53228"/>
                  <a:pt x="31471" y="53211"/>
                  <a:pt x="31436" y="53211"/>
                </a:cubicBezTo>
                <a:cubicBezTo>
                  <a:pt x="31402" y="53211"/>
                  <a:pt x="31367" y="53228"/>
                  <a:pt x="31332" y="53263"/>
                </a:cubicBezTo>
                <a:cubicBezTo>
                  <a:pt x="30709" y="52986"/>
                  <a:pt x="30085" y="52847"/>
                  <a:pt x="29461" y="52778"/>
                </a:cubicBezTo>
                <a:cubicBezTo>
                  <a:pt x="27936" y="52570"/>
                  <a:pt x="26342" y="52431"/>
                  <a:pt x="24817" y="52292"/>
                </a:cubicBezTo>
                <a:cubicBezTo>
                  <a:pt x="24401" y="52154"/>
                  <a:pt x="23915" y="52015"/>
                  <a:pt x="23569" y="51946"/>
                </a:cubicBezTo>
                <a:cubicBezTo>
                  <a:pt x="23638" y="51876"/>
                  <a:pt x="23777" y="51807"/>
                  <a:pt x="23915" y="51738"/>
                </a:cubicBezTo>
                <a:cubicBezTo>
                  <a:pt x="25025" y="51738"/>
                  <a:pt x="26134" y="51669"/>
                  <a:pt x="27173" y="51461"/>
                </a:cubicBezTo>
                <a:cubicBezTo>
                  <a:pt x="27867" y="51322"/>
                  <a:pt x="28421" y="51114"/>
                  <a:pt x="29045" y="50975"/>
                </a:cubicBezTo>
                <a:cubicBezTo>
                  <a:pt x="29322" y="50906"/>
                  <a:pt x="29669" y="50837"/>
                  <a:pt x="29946" y="50837"/>
                </a:cubicBezTo>
                <a:cubicBezTo>
                  <a:pt x="29807" y="50906"/>
                  <a:pt x="29669" y="50975"/>
                  <a:pt x="29600" y="51114"/>
                </a:cubicBezTo>
                <a:cubicBezTo>
                  <a:pt x="29461" y="51183"/>
                  <a:pt x="29530" y="51391"/>
                  <a:pt x="29738" y="51391"/>
                </a:cubicBezTo>
                <a:cubicBezTo>
                  <a:pt x="29877" y="51391"/>
                  <a:pt x="30015" y="51322"/>
                  <a:pt x="30154" y="51322"/>
                </a:cubicBezTo>
                <a:cubicBezTo>
                  <a:pt x="30223" y="51322"/>
                  <a:pt x="30223" y="51391"/>
                  <a:pt x="30293" y="51391"/>
                </a:cubicBezTo>
                <a:cubicBezTo>
                  <a:pt x="30323" y="51399"/>
                  <a:pt x="30353" y="51402"/>
                  <a:pt x="30384" y="51402"/>
                </a:cubicBezTo>
                <a:cubicBezTo>
                  <a:pt x="30631" y="51402"/>
                  <a:pt x="30878" y="51176"/>
                  <a:pt x="31125" y="51114"/>
                </a:cubicBezTo>
                <a:cubicBezTo>
                  <a:pt x="31125" y="51045"/>
                  <a:pt x="31194" y="51045"/>
                  <a:pt x="31194" y="50975"/>
                </a:cubicBezTo>
                <a:cubicBezTo>
                  <a:pt x="31332" y="50906"/>
                  <a:pt x="31402" y="50837"/>
                  <a:pt x="31540" y="50767"/>
                </a:cubicBezTo>
                <a:cubicBezTo>
                  <a:pt x="31610" y="50629"/>
                  <a:pt x="31610" y="50559"/>
                  <a:pt x="31540" y="50490"/>
                </a:cubicBezTo>
                <a:cubicBezTo>
                  <a:pt x="31397" y="50275"/>
                  <a:pt x="31112" y="50200"/>
                  <a:pt x="30779" y="50200"/>
                </a:cubicBezTo>
                <a:cubicBezTo>
                  <a:pt x="30147" y="50200"/>
                  <a:pt x="29339" y="50469"/>
                  <a:pt x="28976" y="50559"/>
                </a:cubicBezTo>
                <a:cubicBezTo>
                  <a:pt x="27867" y="50837"/>
                  <a:pt x="26827" y="51114"/>
                  <a:pt x="25718" y="51322"/>
                </a:cubicBezTo>
                <a:cubicBezTo>
                  <a:pt x="25926" y="51253"/>
                  <a:pt x="26134" y="51183"/>
                  <a:pt x="26342" y="51114"/>
                </a:cubicBezTo>
                <a:cubicBezTo>
                  <a:pt x="27797" y="50490"/>
                  <a:pt x="29114" y="49728"/>
                  <a:pt x="30362" y="48757"/>
                </a:cubicBezTo>
                <a:cubicBezTo>
                  <a:pt x="30501" y="48688"/>
                  <a:pt x="30501" y="48480"/>
                  <a:pt x="30293" y="48411"/>
                </a:cubicBezTo>
                <a:cubicBezTo>
                  <a:pt x="30456" y="48192"/>
                  <a:pt x="30234" y="47931"/>
                  <a:pt x="29996" y="47931"/>
                </a:cubicBezTo>
                <a:cubicBezTo>
                  <a:pt x="29932" y="47931"/>
                  <a:pt x="29867" y="47950"/>
                  <a:pt x="29807" y="47995"/>
                </a:cubicBezTo>
                <a:cubicBezTo>
                  <a:pt x="29392" y="48203"/>
                  <a:pt x="29045" y="48411"/>
                  <a:pt x="28698" y="48757"/>
                </a:cubicBezTo>
                <a:cubicBezTo>
                  <a:pt x="28560" y="48826"/>
                  <a:pt x="28629" y="49034"/>
                  <a:pt x="28768" y="49104"/>
                </a:cubicBezTo>
                <a:cubicBezTo>
                  <a:pt x="28768" y="49242"/>
                  <a:pt x="28768" y="49381"/>
                  <a:pt x="28837" y="49450"/>
                </a:cubicBezTo>
                <a:cubicBezTo>
                  <a:pt x="27797" y="50213"/>
                  <a:pt x="26550" y="50767"/>
                  <a:pt x="25302" y="51183"/>
                </a:cubicBezTo>
                <a:cubicBezTo>
                  <a:pt x="24955" y="51253"/>
                  <a:pt x="24539" y="51322"/>
                  <a:pt x="24123" y="51391"/>
                </a:cubicBezTo>
                <a:cubicBezTo>
                  <a:pt x="26272" y="49936"/>
                  <a:pt x="27728" y="46747"/>
                  <a:pt x="28005" y="44459"/>
                </a:cubicBezTo>
                <a:cubicBezTo>
                  <a:pt x="28062" y="44346"/>
                  <a:pt x="27980" y="44233"/>
                  <a:pt x="27872" y="44233"/>
                </a:cubicBezTo>
                <a:cubicBezTo>
                  <a:pt x="27848" y="44233"/>
                  <a:pt x="27823" y="44239"/>
                  <a:pt x="27797" y="44251"/>
                </a:cubicBezTo>
                <a:cubicBezTo>
                  <a:pt x="26134" y="44667"/>
                  <a:pt x="25025" y="45915"/>
                  <a:pt x="23707" y="46816"/>
                </a:cubicBezTo>
                <a:cubicBezTo>
                  <a:pt x="21974" y="47995"/>
                  <a:pt x="20172" y="49034"/>
                  <a:pt x="18231" y="49936"/>
                </a:cubicBezTo>
                <a:cubicBezTo>
                  <a:pt x="18578" y="49450"/>
                  <a:pt x="18924" y="48965"/>
                  <a:pt x="19202" y="48480"/>
                </a:cubicBezTo>
                <a:cubicBezTo>
                  <a:pt x="19687" y="47717"/>
                  <a:pt x="20311" y="46955"/>
                  <a:pt x="20796" y="46192"/>
                </a:cubicBezTo>
                <a:cubicBezTo>
                  <a:pt x="20852" y="46192"/>
                  <a:pt x="20818" y="46104"/>
                  <a:pt x="20767" y="46104"/>
                </a:cubicBezTo>
                <a:cubicBezTo>
                  <a:pt x="20754" y="46104"/>
                  <a:pt x="20741" y="46109"/>
                  <a:pt x="20727" y="46123"/>
                </a:cubicBezTo>
                <a:cubicBezTo>
                  <a:pt x="19410" y="47093"/>
                  <a:pt x="18855" y="48826"/>
                  <a:pt x="17885" y="50074"/>
                </a:cubicBezTo>
                <a:lnTo>
                  <a:pt x="17815" y="50144"/>
                </a:lnTo>
                <a:cubicBezTo>
                  <a:pt x="17399" y="50282"/>
                  <a:pt x="16914" y="50559"/>
                  <a:pt x="16429" y="50837"/>
                </a:cubicBezTo>
                <a:cubicBezTo>
                  <a:pt x="17538" y="49589"/>
                  <a:pt x="18370" y="47856"/>
                  <a:pt x="19479" y="46608"/>
                </a:cubicBezTo>
                <a:cubicBezTo>
                  <a:pt x="20380" y="45361"/>
                  <a:pt x="21628" y="44390"/>
                  <a:pt x="23014" y="43836"/>
                </a:cubicBezTo>
                <a:cubicBezTo>
                  <a:pt x="23066" y="43820"/>
                  <a:pt x="23110" y="43812"/>
                  <a:pt x="23149" y="43812"/>
                </a:cubicBezTo>
                <a:cubicBezTo>
                  <a:pt x="23792" y="43812"/>
                  <a:pt x="22798" y="45858"/>
                  <a:pt x="22668" y="46054"/>
                </a:cubicBezTo>
                <a:cubicBezTo>
                  <a:pt x="22182" y="46816"/>
                  <a:pt x="21628" y="47579"/>
                  <a:pt x="21004" y="48203"/>
                </a:cubicBezTo>
                <a:cubicBezTo>
                  <a:pt x="20948" y="48259"/>
                  <a:pt x="21028" y="48360"/>
                  <a:pt x="21097" y="48360"/>
                </a:cubicBezTo>
                <a:cubicBezTo>
                  <a:pt x="21114" y="48360"/>
                  <a:pt x="21129" y="48354"/>
                  <a:pt x="21143" y="48341"/>
                </a:cubicBezTo>
                <a:cubicBezTo>
                  <a:pt x="22668" y="47232"/>
                  <a:pt x="23638" y="45499"/>
                  <a:pt x="23915" y="43628"/>
                </a:cubicBezTo>
                <a:cubicBezTo>
                  <a:pt x="23985" y="43489"/>
                  <a:pt x="23846" y="43350"/>
                  <a:pt x="23707" y="43350"/>
                </a:cubicBezTo>
                <a:cubicBezTo>
                  <a:pt x="19687" y="43350"/>
                  <a:pt x="17954" y="48688"/>
                  <a:pt x="15667" y="51253"/>
                </a:cubicBezTo>
                <a:cubicBezTo>
                  <a:pt x="14557" y="51876"/>
                  <a:pt x="13518" y="52778"/>
                  <a:pt x="12686" y="53817"/>
                </a:cubicBezTo>
                <a:cubicBezTo>
                  <a:pt x="13310" y="51114"/>
                  <a:pt x="14003" y="48411"/>
                  <a:pt x="14765" y="45707"/>
                </a:cubicBezTo>
                <a:cubicBezTo>
                  <a:pt x="15112" y="44459"/>
                  <a:pt x="15528" y="43212"/>
                  <a:pt x="15944" y="41964"/>
                </a:cubicBezTo>
                <a:cubicBezTo>
                  <a:pt x="18231" y="41687"/>
                  <a:pt x="20865" y="41409"/>
                  <a:pt x="22945" y="40300"/>
                </a:cubicBezTo>
                <a:cubicBezTo>
                  <a:pt x="23499" y="40023"/>
                  <a:pt x="25995" y="38706"/>
                  <a:pt x="25510" y="37735"/>
                </a:cubicBezTo>
                <a:cubicBezTo>
                  <a:pt x="25269" y="37200"/>
                  <a:pt x="24686" y="37016"/>
                  <a:pt x="24007" y="37016"/>
                </a:cubicBezTo>
                <a:cubicBezTo>
                  <a:pt x="22926" y="37016"/>
                  <a:pt x="21600" y="37480"/>
                  <a:pt x="21004" y="37735"/>
                </a:cubicBezTo>
                <a:cubicBezTo>
                  <a:pt x="19271" y="38429"/>
                  <a:pt x="17677" y="39468"/>
                  <a:pt x="16290" y="40716"/>
                </a:cubicBezTo>
                <a:cubicBezTo>
                  <a:pt x="17122" y="38221"/>
                  <a:pt x="18023" y="35725"/>
                  <a:pt x="18994" y="33230"/>
                </a:cubicBezTo>
                <a:lnTo>
                  <a:pt x="19202" y="33160"/>
                </a:lnTo>
                <a:cubicBezTo>
                  <a:pt x="19597" y="33204"/>
                  <a:pt x="19992" y="33227"/>
                  <a:pt x="20385" y="33227"/>
                </a:cubicBezTo>
                <a:cubicBezTo>
                  <a:pt x="21233" y="33227"/>
                  <a:pt x="22070" y="33120"/>
                  <a:pt x="22876" y="32883"/>
                </a:cubicBezTo>
                <a:cubicBezTo>
                  <a:pt x="23915" y="32745"/>
                  <a:pt x="25718" y="32398"/>
                  <a:pt x="26203" y="31289"/>
                </a:cubicBezTo>
                <a:cubicBezTo>
                  <a:pt x="26688" y="30180"/>
                  <a:pt x="25025" y="29556"/>
                  <a:pt x="24193" y="29556"/>
                </a:cubicBezTo>
                <a:cubicBezTo>
                  <a:pt x="22460" y="29695"/>
                  <a:pt x="20796" y="30457"/>
                  <a:pt x="19618" y="31705"/>
                </a:cubicBezTo>
                <a:cubicBezTo>
                  <a:pt x="20172" y="30318"/>
                  <a:pt x="20796" y="29001"/>
                  <a:pt x="21420" y="27615"/>
                </a:cubicBezTo>
                <a:cubicBezTo>
                  <a:pt x="21752" y="27702"/>
                  <a:pt x="22331" y="27752"/>
                  <a:pt x="23022" y="27752"/>
                </a:cubicBezTo>
                <a:cubicBezTo>
                  <a:pt x="25647" y="27752"/>
                  <a:pt x="29888" y="27023"/>
                  <a:pt x="28352" y="24773"/>
                </a:cubicBezTo>
                <a:cubicBezTo>
                  <a:pt x="28056" y="24340"/>
                  <a:pt x="27482" y="24162"/>
                  <a:pt x="26785" y="24162"/>
                </a:cubicBezTo>
                <a:cubicBezTo>
                  <a:pt x="25360" y="24162"/>
                  <a:pt x="23415" y="24906"/>
                  <a:pt x="22252" y="25743"/>
                </a:cubicBezTo>
                <a:cubicBezTo>
                  <a:pt x="22876" y="24496"/>
                  <a:pt x="23430" y="23317"/>
                  <a:pt x="24054" y="22139"/>
                </a:cubicBezTo>
                <a:cubicBezTo>
                  <a:pt x="24268" y="22151"/>
                  <a:pt x="24480" y="22156"/>
                  <a:pt x="24690" y="22156"/>
                </a:cubicBezTo>
                <a:cubicBezTo>
                  <a:pt x="25704" y="22156"/>
                  <a:pt x="26670" y="22022"/>
                  <a:pt x="27589" y="21792"/>
                </a:cubicBezTo>
                <a:cubicBezTo>
                  <a:pt x="28560" y="21654"/>
                  <a:pt x="30223" y="21446"/>
                  <a:pt x="30709" y="20475"/>
                </a:cubicBezTo>
                <a:cubicBezTo>
                  <a:pt x="31167" y="19494"/>
                  <a:pt x="29586" y="18944"/>
                  <a:pt x="28883" y="18944"/>
                </a:cubicBezTo>
                <a:cubicBezTo>
                  <a:pt x="28841" y="18944"/>
                  <a:pt x="28803" y="18946"/>
                  <a:pt x="28768" y="18950"/>
                </a:cubicBezTo>
                <a:cubicBezTo>
                  <a:pt x="27312" y="19158"/>
                  <a:pt x="25995" y="19713"/>
                  <a:pt x="24886" y="20683"/>
                </a:cubicBezTo>
                <a:cubicBezTo>
                  <a:pt x="25440" y="19643"/>
                  <a:pt x="25995" y="18673"/>
                  <a:pt x="26550" y="17633"/>
                </a:cubicBezTo>
                <a:cubicBezTo>
                  <a:pt x="26878" y="17673"/>
                  <a:pt x="27210" y="17692"/>
                  <a:pt x="27541" y="17692"/>
                </a:cubicBezTo>
                <a:cubicBezTo>
                  <a:pt x="28956" y="17692"/>
                  <a:pt x="30374" y="17337"/>
                  <a:pt x="31610" y="16663"/>
                </a:cubicBezTo>
                <a:cubicBezTo>
                  <a:pt x="32303" y="16316"/>
                  <a:pt x="33204" y="15415"/>
                  <a:pt x="32164" y="14860"/>
                </a:cubicBezTo>
                <a:cubicBezTo>
                  <a:pt x="31825" y="14702"/>
                  <a:pt x="31418" y="14639"/>
                  <a:pt x="30989" y="14639"/>
                </a:cubicBezTo>
                <a:cubicBezTo>
                  <a:pt x="30104" y="14639"/>
                  <a:pt x="29121" y="14904"/>
                  <a:pt x="28421" y="15138"/>
                </a:cubicBezTo>
                <a:cubicBezTo>
                  <a:pt x="28213" y="15207"/>
                  <a:pt x="28075" y="15276"/>
                  <a:pt x="27936" y="15346"/>
                </a:cubicBezTo>
                <a:cubicBezTo>
                  <a:pt x="28213" y="14791"/>
                  <a:pt x="28560" y="14306"/>
                  <a:pt x="28906" y="13751"/>
                </a:cubicBezTo>
                <a:cubicBezTo>
                  <a:pt x="29045" y="13751"/>
                  <a:pt x="29184" y="13682"/>
                  <a:pt x="29253" y="13682"/>
                </a:cubicBezTo>
                <a:cubicBezTo>
                  <a:pt x="29552" y="13709"/>
                  <a:pt x="29849" y="13723"/>
                  <a:pt x="30142" y="13723"/>
                </a:cubicBezTo>
                <a:cubicBezTo>
                  <a:pt x="31346" y="13723"/>
                  <a:pt x="32506" y="13490"/>
                  <a:pt x="33620" y="12989"/>
                </a:cubicBezTo>
                <a:cubicBezTo>
                  <a:pt x="34105" y="12781"/>
                  <a:pt x="35214" y="12088"/>
                  <a:pt x="34798" y="11325"/>
                </a:cubicBezTo>
                <a:cubicBezTo>
                  <a:pt x="34496" y="10833"/>
                  <a:pt x="33924" y="10672"/>
                  <a:pt x="33321" y="10672"/>
                </a:cubicBezTo>
                <a:cubicBezTo>
                  <a:pt x="32820" y="10672"/>
                  <a:pt x="32296" y="10783"/>
                  <a:pt x="31887" y="10909"/>
                </a:cubicBezTo>
                <a:cubicBezTo>
                  <a:pt x="31263" y="11117"/>
                  <a:pt x="30639" y="11464"/>
                  <a:pt x="30085" y="11880"/>
                </a:cubicBezTo>
                <a:cubicBezTo>
                  <a:pt x="30709" y="11048"/>
                  <a:pt x="31263" y="10147"/>
                  <a:pt x="31818" y="9315"/>
                </a:cubicBezTo>
                <a:lnTo>
                  <a:pt x="32164" y="9384"/>
                </a:lnTo>
                <a:cubicBezTo>
                  <a:pt x="32026" y="9454"/>
                  <a:pt x="32095" y="9592"/>
                  <a:pt x="32164" y="9592"/>
                </a:cubicBezTo>
                <a:cubicBezTo>
                  <a:pt x="32303" y="9592"/>
                  <a:pt x="32442" y="9592"/>
                  <a:pt x="32511" y="9523"/>
                </a:cubicBezTo>
                <a:cubicBezTo>
                  <a:pt x="32996" y="9627"/>
                  <a:pt x="33481" y="9679"/>
                  <a:pt x="33958" y="9679"/>
                </a:cubicBezTo>
                <a:cubicBezTo>
                  <a:pt x="34434" y="9679"/>
                  <a:pt x="34902" y="9627"/>
                  <a:pt x="35353" y="9523"/>
                </a:cubicBezTo>
                <a:cubicBezTo>
                  <a:pt x="35977" y="9384"/>
                  <a:pt x="37086" y="8968"/>
                  <a:pt x="36947" y="8206"/>
                </a:cubicBezTo>
                <a:cubicBezTo>
                  <a:pt x="36809" y="7374"/>
                  <a:pt x="35284" y="7305"/>
                  <a:pt x="34660" y="7305"/>
                </a:cubicBezTo>
                <a:cubicBezTo>
                  <a:pt x="33897" y="7513"/>
                  <a:pt x="33135" y="7859"/>
                  <a:pt x="32442" y="8275"/>
                </a:cubicBezTo>
                <a:cubicBezTo>
                  <a:pt x="32996" y="7582"/>
                  <a:pt x="33481" y="6819"/>
                  <a:pt x="34036" y="6057"/>
                </a:cubicBezTo>
                <a:cubicBezTo>
                  <a:pt x="34105" y="6092"/>
                  <a:pt x="34157" y="6109"/>
                  <a:pt x="34209" y="6109"/>
                </a:cubicBezTo>
                <a:cubicBezTo>
                  <a:pt x="34261" y="6109"/>
                  <a:pt x="34313" y="6092"/>
                  <a:pt x="34382" y="6057"/>
                </a:cubicBezTo>
                <a:lnTo>
                  <a:pt x="34382" y="6057"/>
                </a:lnTo>
                <a:cubicBezTo>
                  <a:pt x="34313" y="6126"/>
                  <a:pt x="34313" y="6265"/>
                  <a:pt x="34382" y="6265"/>
                </a:cubicBezTo>
                <a:lnTo>
                  <a:pt x="34590" y="6265"/>
                </a:lnTo>
                <a:cubicBezTo>
                  <a:pt x="34960" y="6450"/>
                  <a:pt x="35361" y="6542"/>
                  <a:pt x="35751" y="6542"/>
                </a:cubicBezTo>
                <a:cubicBezTo>
                  <a:pt x="35946" y="6542"/>
                  <a:pt x="36139" y="6519"/>
                  <a:pt x="36323" y="6473"/>
                </a:cubicBezTo>
                <a:cubicBezTo>
                  <a:pt x="36878" y="6403"/>
                  <a:pt x="37710" y="6196"/>
                  <a:pt x="37918" y="5572"/>
                </a:cubicBezTo>
                <a:cubicBezTo>
                  <a:pt x="38126" y="4948"/>
                  <a:pt x="37017" y="4532"/>
                  <a:pt x="36601" y="4463"/>
                </a:cubicBezTo>
                <a:cubicBezTo>
                  <a:pt x="35977" y="4463"/>
                  <a:pt x="35422" y="4601"/>
                  <a:pt x="34868" y="4948"/>
                </a:cubicBezTo>
                <a:lnTo>
                  <a:pt x="35076" y="4671"/>
                </a:lnTo>
                <a:lnTo>
                  <a:pt x="35214" y="4671"/>
                </a:lnTo>
                <a:cubicBezTo>
                  <a:pt x="35214" y="4601"/>
                  <a:pt x="35284" y="4463"/>
                  <a:pt x="35353" y="4393"/>
                </a:cubicBezTo>
                <a:lnTo>
                  <a:pt x="35353" y="4324"/>
                </a:lnTo>
                <a:cubicBezTo>
                  <a:pt x="35353" y="4324"/>
                  <a:pt x="35353" y="4255"/>
                  <a:pt x="35353" y="4255"/>
                </a:cubicBezTo>
                <a:cubicBezTo>
                  <a:pt x="35353" y="4116"/>
                  <a:pt x="35422" y="4047"/>
                  <a:pt x="35422" y="3908"/>
                </a:cubicBezTo>
                <a:cubicBezTo>
                  <a:pt x="35561" y="3769"/>
                  <a:pt x="35630" y="3631"/>
                  <a:pt x="35700" y="3492"/>
                </a:cubicBezTo>
                <a:cubicBezTo>
                  <a:pt x="35700" y="3541"/>
                  <a:pt x="35734" y="3590"/>
                  <a:pt x="35779" y="3590"/>
                </a:cubicBezTo>
                <a:cubicBezTo>
                  <a:pt x="35798" y="3590"/>
                  <a:pt x="35818" y="3582"/>
                  <a:pt x="35838" y="3561"/>
                </a:cubicBezTo>
                <a:lnTo>
                  <a:pt x="35907" y="3561"/>
                </a:lnTo>
                <a:cubicBezTo>
                  <a:pt x="36462" y="3492"/>
                  <a:pt x="37017" y="3353"/>
                  <a:pt x="37502" y="3076"/>
                </a:cubicBezTo>
                <a:cubicBezTo>
                  <a:pt x="37918" y="2868"/>
                  <a:pt x="38957" y="2522"/>
                  <a:pt x="38957" y="1967"/>
                </a:cubicBezTo>
                <a:cubicBezTo>
                  <a:pt x="38918" y="1650"/>
                  <a:pt x="38607" y="1537"/>
                  <a:pt x="38270" y="1537"/>
                </a:cubicBezTo>
                <a:cubicBezTo>
                  <a:pt x="38017" y="1537"/>
                  <a:pt x="37749" y="1601"/>
                  <a:pt x="37571" y="1690"/>
                </a:cubicBezTo>
                <a:cubicBezTo>
                  <a:pt x="37155" y="1898"/>
                  <a:pt x="36739" y="2175"/>
                  <a:pt x="36393" y="2522"/>
                </a:cubicBezTo>
                <a:cubicBezTo>
                  <a:pt x="36254" y="2660"/>
                  <a:pt x="36115" y="2868"/>
                  <a:pt x="35907" y="3007"/>
                </a:cubicBezTo>
                <a:cubicBezTo>
                  <a:pt x="36046" y="2799"/>
                  <a:pt x="36185" y="2522"/>
                  <a:pt x="36254" y="2314"/>
                </a:cubicBezTo>
                <a:cubicBezTo>
                  <a:pt x="36314" y="2208"/>
                  <a:pt x="36391" y="2070"/>
                  <a:pt x="36467" y="1915"/>
                </a:cubicBezTo>
                <a:lnTo>
                  <a:pt x="36467" y="1915"/>
                </a:lnTo>
                <a:cubicBezTo>
                  <a:pt x="36249" y="2332"/>
                  <a:pt x="35946" y="2724"/>
                  <a:pt x="35769" y="3007"/>
                </a:cubicBezTo>
                <a:cubicBezTo>
                  <a:pt x="35630" y="3215"/>
                  <a:pt x="35492" y="3423"/>
                  <a:pt x="35353" y="3631"/>
                </a:cubicBezTo>
                <a:cubicBezTo>
                  <a:pt x="35422" y="3284"/>
                  <a:pt x="35492" y="2938"/>
                  <a:pt x="35492" y="2522"/>
                </a:cubicBezTo>
                <a:cubicBezTo>
                  <a:pt x="35492" y="2487"/>
                  <a:pt x="35457" y="2470"/>
                  <a:pt x="35422" y="2470"/>
                </a:cubicBezTo>
                <a:cubicBezTo>
                  <a:pt x="35388" y="2470"/>
                  <a:pt x="35353" y="2487"/>
                  <a:pt x="35353" y="2522"/>
                </a:cubicBezTo>
                <a:cubicBezTo>
                  <a:pt x="35284" y="2660"/>
                  <a:pt x="35214" y="2868"/>
                  <a:pt x="35145" y="3076"/>
                </a:cubicBezTo>
                <a:lnTo>
                  <a:pt x="35145" y="2730"/>
                </a:lnTo>
                <a:cubicBezTo>
                  <a:pt x="35145" y="2244"/>
                  <a:pt x="35214" y="1690"/>
                  <a:pt x="35422" y="1205"/>
                </a:cubicBezTo>
                <a:cubicBezTo>
                  <a:pt x="35471" y="912"/>
                  <a:pt x="35932" y="379"/>
                  <a:pt x="36297" y="379"/>
                </a:cubicBezTo>
                <a:cubicBezTo>
                  <a:pt x="36451" y="379"/>
                  <a:pt x="36588" y="473"/>
                  <a:pt x="36670" y="719"/>
                </a:cubicBezTo>
                <a:cubicBezTo>
                  <a:pt x="36765" y="980"/>
                  <a:pt x="36730" y="1266"/>
                  <a:pt x="36629" y="1550"/>
                </a:cubicBezTo>
                <a:lnTo>
                  <a:pt x="36629" y="1550"/>
                </a:lnTo>
                <a:cubicBezTo>
                  <a:pt x="36824" y="1051"/>
                  <a:pt x="36921" y="494"/>
                  <a:pt x="36531" y="234"/>
                </a:cubicBezTo>
                <a:cubicBezTo>
                  <a:pt x="36298" y="73"/>
                  <a:pt x="36090" y="0"/>
                  <a:pt x="35905" y="0"/>
                </a:cubicBezTo>
                <a:close/>
              </a:path>
            </a:pathLst>
          </a:custGeom>
          <a:solidFill>
            <a:schemeClr val="tx2">
              <a:lumMod val="7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9" name="Title 1"/>
          <p:cNvSpPr>
            <a:spLocks noGrp="1"/>
          </p:cNvSpPr>
          <p:nvPr>
            <p:ph type="title"/>
          </p:nvPr>
        </p:nvSpPr>
        <p:spPr/>
        <p:txBody>
          <a:bodyPr/>
          <a:lstStyle/>
          <a:p>
            <a:endParaRPr lang="en-US"/>
          </a:p>
        </p:txBody>
      </p:sp>
      <p:pic>
        <p:nvPicPr>
          <p:cNvPr id="2097156" name="Content Placeholder 3" descr="Picture1.jpg"/>
          <p:cNvPicPr>
            <a:picLocks noGrp="1" noChangeAspect="1"/>
          </p:cNvPicPr>
          <p:nvPr>
            <p:ph idx="1"/>
          </p:nvPr>
        </p:nvPicPr>
        <p:blipFill>
          <a:blip r:embed="rId2"/>
          <a:stretch>
            <a:fillRect/>
          </a:stretch>
        </p:blipFill>
        <p:spPr>
          <a:xfrm>
            <a:off x="214282" y="126366"/>
            <a:ext cx="7786742" cy="6588782"/>
          </a:xfrm>
          <a:prstGeom prst="rect">
            <a:avLst/>
          </a:prstGeom>
          <a:ln>
            <a:noFill/>
          </a:ln>
          <a:effectLst>
            <a:softEdge rad="112500"/>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1" name="Title 1"/>
          <p:cNvSpPr>
            <a:spLocks noGrp="1"/>
          </p:cNvSpPr>
          <p:nvPr>
            <p:ph type="title"/>
          </p:nvPr>
        </p:nvSpPr>
        <p:spPr/>
        <p:txBody>
          <a:bodyPr>
            <a:normAutofit fontScale="90000"/>
          </a:bodyPr>
          <a:lstStyle/>
          <a:p>
            <a:r>
              <a:rPr lang="en-US" dirty="0" smtClean="0"/>
              <a:t>Konsep Dasar konseling Gestalt</a:t>
            </a:r>
            <a:endParaRPr lang="en-US" dirty="0"/>
          </a:p>
        </p:txBody>
      </p:sp>
      <p:sp>
        <p:nvSpPr>
          <p:cNvPr id="1048602" name="Cloud 14"/>
          <p:cNvSpPr/>
          <p:nvPr/>
        </p:nvSpPr>
        <p:spPr>
          <a:xfrm>
            <a:off x="928662" y="1857364"/>
            <a:ext cx="3000396" cy="1643074"/>
          </a:xfrm>
          <a:prstGeom prst="cloud">
            <a:avLst/>
          </a:prstGeom>
          <a:gradFill>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gra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smtClean="0">
                <a:solidFill>
                  <a:schemeClr val="bg2">
                    <a:lumMod val="10000"/>
                  </a:schemeClr>
                </a:solidFill>
                <a:effectLst>
                  <a:glow rad="228600">
                    <a:schemeClr val="accent5">
                      <a:satMod val="175000"/>
                      <a:alpha val="40000"/>
                    </a:schemeClr>
                  </a:glow>
                </a:effectLst>
                <a:latin typeface="Andalus" pitchFamily="18" charset="-78"/>
                <a:cs typeface="Andalus" pitchFamily="18" charset="-78"/>
              </a:rPr>
              <a:t>Suatu Dorongan Pokok</a:t>
            </a:r>
            <a:endParaRPr lang="en-US" sz="2200" dirty="0">
              <a:solidFill>
                <a:schemeClr val="bg2">
                  <a:lumMod val="10000"/>
                </a:schemeClr>
              </a:solidFill>
              <a:effectLst>
                <a:glow rad="228600">
                  <a:schemeClr val="accent5">
                    <a:satMod val="175000"/>
                    <a:alpha val="40000"/>
                  </a:schemeClr>
                </a:glow>
              </a:effectLst>
              <a:latin typeface="Andalus" pitchFamily="18" charset="-78"/>
              <a:cs typeface="Andalus" pitchFamily="18" charset="-78"/>
            </a:endParaRPr>
          </a:p>
        </p:txBody>
      </p:sp>
      <p:sp>
        <p:nvSpPr>
          <p:cNvPr id="1048603" name="Cloud 16"/>
          <p:cNvSpPr/>
          <p:nvPr/>
        </p:nvSpPr>
        <p:spPr>
          <a:xfrm>
            <a:off x="2857488" y="3357562"/>
            <a:ext cx="3000396" cy="1643074"/>
          </a:xfrm>
          <a:prstGeom prst="cloud">
            <a:avLst/>
          </a:prstGeom>
          <a:gradFill>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gra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smtClean="0">
                <a:solidFill>
                  <a:schemeClr val="bg2">
                    <a:lumMod val="10000"/>
                  </a:schemeClr>
                </a:solidFill>
                <a:effectLst>
                  <a:glow rad="228600">
                    <a:schemeClr val="accent5">
                      <a:satMod val="175000"/>
                      <a:alpha val="40000"/>
                    </a:schemeClr>
                  </a:glow>
                </a:effectLst>
                <a:latin typeface="Andalus" pitchFamily="18" charset="-78"/>
                <a:cs typeface="Andalus" pitchFamily="18" charset="-78"/>
              </a:rPr>
              <a:t>Perkembangan kepribadian</a:t>
            </a:r>
            <a:endParaRPr lang="en-US" sz="2200" dirty="0">
              <a:solidFill>
                <a:schemeClr val="bg2">
                  <a:lumMod val="10000"/>
                </a:schemeClr>
              </a:solidFill>
              <a:effectLst>
                <a:glow rad="228600">
                  <a:schemeClr val="accent5">
                    <a:satMod val="175000"/>
                    <a:alpha val="40000"/>
                  </a:schemeClr>
                </a:glow>
              </a:effectLst>
              <a:latin typeface="Andalus" pitchFamily="18" charset="-78"/>
              <a:cs typeface="Andalus" pitchFamily="18" charset="-78"/>
            </a:endParaRPr>
          </a:p>
        </p:txBody>
      </p:sp>
      <p:sp>
        <p:nvSpPr>
          <p:cNvPr id="1048604" name="Cloud 17"/>
          <p:cNvSpPr/>
          <p:nvPr/>
        </p:nvSpPr>
        <p:spPr>
          <a:xfrm>
            <a:off x="4714876" y="4857760"/>
            <a:ext cx="3000396" cy="1643074"/>
          </a:xfrm>
          <a:prstGeom prst="cloud">
            <a:avLst/>
          </a:prstGeom>
          <a:gradFill>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gra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smtClean="0">
                <a:solidFill>
                  <a:schemeClr val="bg2">
                    <a:lumMod val="10000"/>
                  </a:schemeClr>
                </a:solidFill>
                <a:effectLst>
                  <a:glow rad="228600">
                    <a:schemeClr val="accent5">
                      <a:satMod val="175000"/>
                      <a:alpha val="40000"/>
                    </a:schemeClr>
                  </a:glow>
                </a:effectLst>
                <a:latin typeface="Andalus" pitchFamily="18" charset="-78"/>
                <a:cs typeface="Andalus" pitchFamily="18" charset="-78"/>
              </a:rPr>
              <a:t>Keberadaan Individu</a:t>
            </a:r>
            <a:endParaRPr lang="en-US" sz="2200" dirty="0">
              <a:solidFill>
                <a:schemeClr val="bg2">
                  <a:lumMod val="10000"/>
                </a:schemeClr>
              </a:solidFill>
              <a:effectLst>
                <a:glow rad="228600">
                  <a:schemeClr val="accent5">
                    <a:satMod val="175000"/>
                    <a:alpha val="40000"/>
                  </a:schemeClr>
                </a:glow>
              </a:effectLst>
              <a:latin typeface="Andalus" pitchFamily="18" charset="-78"/>
              <a:cs typeface="Andalus" pitchFamily="18" charset="-78"/>
            </a:endParaRPr>
          </a:p>
        </p:txBody>
      </p:sp>
      <p:sp>
        <p:nvSpPr>
          <p:cNvPr id="1048605" name="Google Shape;229;p29"/>
          <p:cNvSpPr/>
          <p:nvPr/>
        </p:nvSpPr>
        <p:spPr>
          <a:xfrm rot="15442530">
            <a:off x="6185277" y="286647"/>
            <a:ext cx="1681767" cy="2646268"/>
          </a:xfrm>
          <a:custGeom>
            <a:avLst/>
            <a:gdLst/>
            <a:ahLst/>
            <a:cxnLst/>
            <a:rect l="l" t="t" r="r" b="b"/>
            <a:pathLst>
              <a:path w="41092" h="77700" extrusionOk="0">
                <a:moveTo>
                  <a:pt x="8147" y="8683"/>
                </a:moveTo>
                <a:cubicBezTo>
                  <a:pt x="8241" y="8683"/>
                  <a:pt x="8324" y="8732"/>
                  <a:pt x="8373" y="8781"/>
                </a:cubicBezTo>
                <a:cubicBezTo>
                  <a:pt x="8512" y="8851"/>
                  <a:pt x="8581" y="9059"/>
                  <a:pt x="8512" y="9267"/>
                </a:cubicBezTo>
                <a:cubicBezTo>
                  <a:pt x="8512" y="9405"/>
                  <a:pt x="8512" y="9613"/>
                  <a:pt x="8443" y="9752"/>
                </a:cubicBezTo>
                <a:lnTo>
                  <a:pt x="8373" y="9821"/>
                </a:lnTo>
                <a:lnTo>
                  <a:pt x="8373" y="9752"/>
                </a:lnTo>
                <a:cubicBezTo>
                  <a:pt x="8373" y="9732"/>
                  <a:pt x="8355" y="9723"/>
                  <a:pt x="8332" y="9723"/>
                </a:cubicBezTo>
                <a:cubicBezTo>
                  <a:pt x="8275" y="9723"/>
                  <a:pt x="8186" y="9772"/>
                  <a:pt x="8235" y="9821"/>
                </a:cubicBezTo>
                <a:cubicBezTo>
                  <a:pt x="8235" y="9891"/>
                  <a:pt x="8235" y="9891"/>
                  <a:pt x="8304" y="9960"/>
                </a:cubicBezTo>
                <a:cubicBezTo>
                  <a:pt x="8027" y="9821"/>
                  <a:pt x="7888" y="9683"/>
                  <a:pt x="7749" y="9475"/>
                </a:cubicBezTo>
                <a:cubicBezTo>
                  <a:pt x="7680" y="9405"/>
                  <a:pt x="7611" y="9267"/>
                  <a:pt x="7541" y="9197"/>
                </a:cubicBezTo>
                <a:cubicBezTo>
                  <a:pt x="7541" y="9128"/>
                  <a:pt x="7541" y="8989"/>
                  <a:pt x="7611" y="8920"/>
                </a:cubicBezTo>
                <a:cubicBezTo>
                  <a:pt x="7749" y="8781"/>
                  <a:pt x="7888" y="8712"/>
                  <a:pt x="8027" y="8712"/>
                </a:cubicBezTo>
                <a:cubicBezTo>
                  <a:pt x="8067" y="8692"/>
                  <a:pt x="8108" y="8683"/>
                  <a:pt x="8147" y="8683"/>
                </a:cubicBezTo>
                <a:close/>
                <a:moveTo>
                  <a:pt x="9639" y="17356"/>
                </a:moveTo>
                <a:cubicBezTo>
                  <a:pt x="10024" y="17356"/>
                  <a:pt x="10584" y="17891"/>
                  <a:pt x="10037" y="18139"/>
                </a:cubicBezTo>
                <a:lnTo>
                  <a:pt x="9829" y="18001"/>
                </a:lnTo>
                <a:cubicBezTo>
                  <a:pt x="9690" y="18001"/>
                  <a:pt x="9552" y="18070"/>
                  <a:pt x="9552" y="18209"/>
                </a:cubicBezTo>
                <a:cubicBezTo>
                  <a:pt x="9344" y="18070"/>
                  <a:pt x="9205" y="17862"/>
                  <a:pt x="9344" y="17654"/>
                </a:cubicBezTo>
                <a:cubicBezTo>
                  <a:pt x="9363" y="17439"/>
                  <a:pt x="9488" y="17356"/>
                  <a:pt x="9639" y="17356"/>
                </a:cubicBezTo>
                <a:close/>
                <a:moveTo>
                  <a:pt x="17315" y="1503"/>
                </a:moveTo>
                <a:cubicBezTo>
                  <a:pt x="20296" y="3097"/>
                  <a:pt x="22168" y="7326"/>
                  <a:pt x="22861" y="10306"/>
                </a:cubicBezTo>
                <a:cubicBezTo>
                  <a:pt x="23415" y="13010"/>
                  <a:pt x="22583" y="15713"/>
                  <a:pt x="22029" y="18347"/>
                </a:cubicBezTo>
                <a:cubicBezTo>
                  <a:pt x="21890" y="15020"/>
                  <a:pt x="21474" y="11693"/>
                  <a:pt x="20781" y="8435"/>
                </a:cubicBezTo>
                <a:cubicBezTo>
                  <a:pt x="20227" y="6009"/>
                  <a:pt x="19256" y="3236"/>
                  <a:pt x="17315" y="1503"/>
                </a:cubicBezTo>
                <a:close/>
                <a:moveTo>
                  <a:pt x="35407" y="17793"/>
                </a:moveTo>
                <a:lnTo>
                  <a:pt x="35615" y="17932"/>
                </a:lnTo>
                <a:cubicBezTo>
                  <a:pt x="35615" y="18139"/>
                  <a:pt x="35685" y="18417"/>
                  <a:pt x="35754" y="18625"/>
                </a:cubicBezTo>
                <a:cubicBezTo>
                  <a:pt x="35615" y="18347"/>
                  <a:pt x="35407" y="18001"/>
                  <a:pt x="35199" y="17793"/>
                </a:cubicBezTo>
                <a:cubicBezTo>
                  <a:pt x="35269" y="17793"/>
                  <a:pt x="35338" y="17793"/>
                  <a:pt x="35407" y="17862"/>
                </a:cubicBezTo>
                <a:lnTo>
                  <a:pt x="35407" y="17793"/>
                </a:lnTo>
                <a:close/>
                <a:moveTo>
                  <a:pt x="17177" y="1850"/>
                </a:moveTo>
                <a:cubicBezTo>
                  <a:pt x="21752" y="5801"/>
                  <a:pt x="20920" y="13772"/>
                  <a:pt x="21544" y="19595"/>
                </a:cubicBezTo>
                <a:cubicBezTo>
                  <a:pt x="20157" y="16268"/>
                  <a:pt x="19187" y="12733"/>
                  <a:pt x="18702" y="9128"/>
                </a:cubicBezTo>
                <a:cubicBezTo>
                  <a:pt x="18355" y="7049"/>
                  <a:pt x="18147" y="4068"/>
                  <a:pt x="17177" y="1850"/>
                </a:cubicBezTo>
                <a:close/>
                <a:moveTo>
                  <a:pt x="16553" y="8019"/>
                </a:moveTo>
                <a:cubicBezTo>
                  <a:pt x="17246" y="12386"/>
                  <a:pt x="18216" y="16753"/>
                  <a:pt x="20712" y="20358"/>
                </a:cubicBezTo>
                <a:cubicBezTo>
                  <a:pt x="17870" y="17862"/>
                  <a:pt x="17107" y="14119"/>
                  <a:pt x="16761" y="10306"/>
                </a:cubicBezTo>
                <a:cubicBezTo>
                  <a:pt x="16691" y="9544"/>
                  <a:pt x="16622" y="8781"/>
                  <a:pt x="16553" y="8019"/>
                </a:cubicBezTo>
                <a:close/>
                <a:moveTo>
                  <a:pt x="15929" y="1018"/>
                </a:moveTo>
                <a:cubicBezTo>
                  <a:pt x="16068" y="1087"/>
                  <a:pt x="16206" y="1156"/>
                  <a:pt x="16276" y="1226"/>
                </a:cubicBezTo>
                <a:cubicBezTo>
                  <a:pt x="17731" y="4276"/>
                  <a:pt x="18078" y="7742"/>
                  <a:pt x="18494" y="11069"/>
                </a:cubicBezTo>
                <a:cubicBezTo>
                  <a:pt x="19048" y="14535"/>
                  <a:pt x="20088" y="17862"/>
                  <a:pt x="21613" y="21051"/>
                </a:cubicBezTo>
                <a:lnTo>
                  <a:pt x="21197" y="20704"/>
                </a:lnTo>
                <a:cubicBezTo>
                  <a:pt x="21197" y="20704"/>
                  <a:pt x="21197" y="20635"/>
                  <a:pt x="21197" y="20635"/>
                </a:cubicBezTo>
                <a:cubicBezTo>
                  <a:pt x="17731" y="14466"/>
                  <a:pt x="17385" y="7880"/>
                  <a:pt x="15721" y="1156"/>
                </a:cubicBezTo>
                <a:cubicBezTo>
                  <a:pt x="15721" y="1087"/>
                  <a:pt x="15860" y="1018"/>
                  <a:pt x="15929" y="1018"/>
                </a:cubicBezTo>
                <a:close/>
                <a:moveTo>
                  <a:pt x="14344" y="27823"/>
                </a:moveTo>
                <a:cubicBezTo>
                  <a:pt x="14458" y="27823"/>
                  <a:pt x="14593" y="27854"/>
                  <a:pt x="14751" y="27913"/>
                </a:cubicBezTo>
                <a:cubicBezTo>
                  <a:pt x="15305" y="28191"/>
                  <a:pt x="15444" y="28815"/>
                  <a:pt x="14889" y="28884"/>
                </a:cubicBezTo>
                <a:lnTo>
                  <a:pt x="14751" y="28884"/>
                </a:lnTo>
                <a:cubicBezTo>
                  <a:pt x="14612" y="28884"/>
                  <a:pt x="14543" y="28953"/>
                  <a:pt x="14543" y="28953"/>
                </a:cubicBezTo>
                <a:cubicBezTo>
                  <a:pt x="14265" y="28884"/>
                  <a:pt x="13988" y="28745"/>
                  <a:pt x="13849" y="28468"/>
                </a:cubicBezTo>
                <a:cubicBezTo>
                  <a:pt x="13899" y="28021"/>
                  <a:pt x="14055" y="27823"/>
                  <a:pt x="14344" y="27823"/>
                </a:cubicBezTo>
                <a:close/>
                <a:moveTo>
                  <a:pt x="35130" y="18763"/>
                </a:moveTo>
                <a:cubicBezTo>
                  <a:pt x="35754" y="22784"/>
                  <a:pt x="33397" y="25972"/>
                  <a:pt x="31248" y="29230"/>
                </a:cubicBezTo>
                <a:cubicBezTo>
                  <a:pt x="30139" y="30686"/>
                  <a:pt x="29515" y="32488"/>
                  <a:pt x="29446" y="34360"/>
                </a:cubicBezTo>
                <a:cubicBezTo>
                  <a:pt x="28268" y="31379"/>
                  <a:pt x="30902" y="27567"/>
                  <a:pt x="32219" y="25071"/>
                </a:cubicBezTo>
                <a:lnTo>
                  <a:pt x="32219" y="25141"/>
                </a:lnTo>
                <a:cubicBezTo>
                  <a:pt x="33051" y="23685"/>
                  <a:pt x="33813" y="22229"/>
                  <a:pt x="34506" y="20704"/>
                </a:cubicBezTo>
                <a:cubicBezTo>
                  <a:pt x="34784" y="20150"/>
                  <a:pt x="34922" y="19526"/>
                  <a:pt x="35130" y="18902"/>
                </a:cubicBezTo>
                <a:cubicBezTo>
                  <a:pt x="35130" y="18833"/>
                  <a:pt x="35130" y="18763"/>
                  <a:pt x="35130" y="18763"/>
                </a:cubicBezTo>
                <a:close/>
                <a:moveTo>
                  <a:pt x="35407" y="18694"/>
                </a:moveTo>
                <a:lnTo>
                  <a:pt x="35407" y="18694"/>
                </a:lnTo>
                <a:cubicBezTo>
                  <a:pt x="35615" y="18971"/>
                  <a:pt x="35754" y="19318"/>
                  <a:pt x="35893" y="19595"/>
                </a:cubicBezTo>
                <a:cubicBezTo>
                  <a:pt x="35962" y="22992"/>
                  <a:pt x="33466" y="26666"/>
                  <a:pt x="32288" y="29577"/>
                </a:cubicBezTo>
                <a:cubicBezTo>
                  <a:pt x="31526" y="31310"/>
                  <a:pt x="30555" y="33182"/>
                  <a:pt x="29793" y="35053"/>
                </a:cubicBezTo>
                <a:cubicBezTo>
                  <a:pt x="29793" y="35053"/>
                  <a:pt x="29793" y="34984"/>
                  <a:pt x="29723" y="34915"/>
                </a:cubicBezTo>
                <a:cubicBezTo>
                  <a:pt x="29446" y="31449"/>
                  <a:pt x="31941" y="29092"/>
                  <a:pt x="33605" y="26250"/>
                </a:cubicBezTo>
                <a:cubicBezTo>
                  <a:pt x="34922" y="24032"/>
                  <a:pt x="35893" y="21328"/>
                  <a:pt x="35407" y="18694"/>
                </a:cubicBezTo>
                <a:close/>
                <a:moveTo>
                  <a:pt x="36101" y="18417"/>
                </a:moveTo>
                <a:cubicBezTo>
                  <a:pt x="39913" y="21813"/>
                  <a:pt x="38527" y="29230"/>
                  <a:pt x="34853" y="32280"/>
                </a:cubicBezTo>
                <a:cubicBezTo>
                  <a:pt x="33744" y="33182"/>
                  <a:pt x="32149" y="34013"/>
                  <a:pt x="30902" y="35123"/>
                </a:cubicBezTo>
                <a:cubicBezTo>
                  <a:pt x="32912" y="32627"/>
                  <a:pt x="35477" y="30409"/>
                  <a:pt x="36309" y="27290"/>
                </a:cubicBezTo>
                <a:cubicBezTo>
                  <a:pt x="37071" y="24794"/>
                  <a:pt x="37002" y="22091"/>
                  <a:pt x="36170" y="19595"/>
                </a:cubicBezTo>
                <a:lnTo>
                  <a:pt x="36170" y="19041"/>
                </a:lnTo>
                <a:lnTo>
                  <a:pt x="36170" y="19041"/>
                </a:lnTo>
                <a:cubicBezTo>
                  <a:pt x="37695" y="22229"/>
                  <a:pt x="37210" y="25557"/>
                  <a:pt x="36101" y="28884"/>
                </a:cubicBezTo>
                <a:cubicBezTo>
                  <a:pt x="36052" y="28933"/>
                  <a:pt x="36141" y="28982"/>
                  <a:pt x="36198" y="28982"/>
                </a:cubicBezTo>
                <a:cubicBezTo>
                  <a:pt x="36221" y="28982"/>
                  <a:pt x="36239" y="28973"/>
                  <a:pt x="36239" y="28953"/>
                </a:cubicBezTo>
                <a:cubicBezTo>
                  <a:pt x="37972" y="25626"/>
                  <a:pt x="37972" y="21675"/>
                  <a:pt x="36101" y="18417"/>
                </a:cubicBezTo>
                <a:close/>
                <a:moveTo>
                  <a:pt x="1372" y="25765"/>
                </a:moveTo>
                <a:lnTo>
                  <a:pt x="1372" y="25765"/>
                </a:lnTo>
                <a:cubicBezTo>
                  <a:pt x="7195" y="26943"/>
                  <a:pt x="9760" y="31518"/>
                  <a:pt x="13087" y="35608"/>
                </a:cubicBezTo>
                <a:cubicBezTo>
                  <a:pt x="11839" y="34499"/>
                  <a:pt x="10591" y="33320"/>
                  <a:pt x="9344" y="32142"/>
                </a:cubicBezTo>
                <a:cubicBezTo>
                  <a:pt x="7126" y="29924"/>
                  <a:pt x="4699" y="27498"/>
                  <a:pt x="1788" y="26180"/>
                </a:cubicBezTo>
                <a:lnTo>
                  <a:pt x="1372" y="25765"/>
                </a:lnTo>
                <a:close/>
                <a:moveTo>
                  <a:pt x="25703" y="31033"/>
                </a:moveTo>
                <a:cubicBezTo>
                  <a:pt x="26535" y="32558"/>
                  <a:pt x="26951" y="34152"/>
                  <a:pt x="27089" y="35816"/>
                </a:cubicBezTo>
                <a:cubicBezTo>
                  <a:pt x="26465" y="34776"/>
                  <a:pt x="25911" y="33736"/>
                  <a:pt x="25218" y="32696"/>
                </a:cubicBezTo>
                <a:cubicBezTo>
                  <a:pt x="25426" y="32142"/>
                  <a:pt x="25564" y="31587"/>
                  <a:pt x="25703" y="31033"/>
                </a:cubicBezTo>
                <a:close/>
                <a:moveTo>
                  <a:pt x="38506" y="35497"/>
                </a:moveTo>
                <a:cubicBezTo>
                  <a:pt x="38702" y="35497"/>
                  <a:pt x="38905" y="35545"/>
                  <a:pt x="39081" y="35677"/>
                </a:cubicBezTo>
                <a:cubicBezTo>
                  <a:pt x="39359" y="35816"/>
                  <a:pt x="39428" y="36162"/>
                  <a:pt x="39220" y="36370"/>
                </a:cubicBezTo>
                <a:cubicBezTo>
                  <a:pt x="39105" y="36638"/>
                  <a:pt x="38948" y="36737"/>
                  <a:pt x="38784" y="36737"/>
                </a:cubicBezTo>
                <a:cubicBezTo>
                  <a:pt x="38651" y="36737"/>
                  <a:pt x="38512" y="36671"/>
                  <a:pt x="38388" y="36578"/>
                </a:cubicBezTo>
                <a:cubicBezTo>
                  <a:pt x="38440" y="36422"/>
                  <a:pt x="38336" y="36344"/>
                  <a:pt x="38222" y="36344"/>
                </a:cubicBezTo>
                <a:cubicBezTo>
                  <a:pt x="38184" y="36344"/>
                  <a:pt x="38145" y="36353"/>
                  <a:pt x="38111" y="36370"/>
                </a:cubicBezTo>
                <a:cubicBezTo>
                  <a:pt x="38111" y="36232"/>
                  <a:pt x="38041" y="36162"/>
                  <a:pt x="37972" y="36093"/>
                </a:cubicBezTo>
                <a:cubicBezTo>
                  <a:pt x="37972" y="35954"/>
                  <a:pt x="37972" y="35885"/>
                  <a:pt x="38041" y="35816"/>
                </a:cubicBezTo>
                <a:cubicBezTo>
                  <a:pt x="38041" y="35677"/>
                  <a:pt x="38111" y="35608"/>
                  <a:pt x="38180" y="35538"/>
                </a:cubicBezTo>
                <a:cubicBezTo>
                  <a:pt x="38282" y="35513"/>
                  <a:pt x="38392" y="35497"/>
                  <a:pt x="38506" y="35497"/>
                </a:cubicBezTo>
                <a:close/>
                <a:moveTo>
                  <a:pt x="36170" y="20496"/>
                </a:moveTo>
                <a:cubicBezTo>
                  <a:pt x="36794" y="23200"/>
                  <a:pt x="36586" y="26042"/>
                  <a:pt x="35477" y="28537"/>
                </a:cubicBezTo>
                <a:cubicBezTo>
                  <a:pt x="34229" y="31449"/>
                  <a:pt x="31456" y="33598"/>
                  <a:pt x="29793" y="36232"/>
                </a:cubicBezTo>
                <a:cubicBezTo>
                  <a:pt x="29793" y="36301"/>
                  <a:pt x="29793" y="36301"/>
                  <a:pt x="29793" y="36370"/>
                </a:cubicBezTo>
                <a:cubicBezTo>
                  <a:pt x="29723" y="36578"/>
                  <a:pt x="29585" y="36786"/>
                  <a:pt x="29515" y="36994"/>
                </a:cubicBezTo>
                <a:cubicBezTo>
                  <a:pt x="30209" y="33805"/>
                  <a:pt x="32080" y="30548"/>
                  <a:pt x="33397" y="27913"/>
                </a:cubicBezTo>
                <a:cubicBezTo>
                  <a:pt x="34437" y="25765"/>
                  <a:pt x="35893" y="23061"/>
                  <a:pt x="36170" y="20496"/>
                </a:cubicBezTo>
                <a:close/>
                <a:moveTo>
                  <a:pt x="1441" y="25626"/>
                </a:moveTo>
                <a:lnTo>
                  <a:pt x="1441" y="25626"/>
                </a:lnTo>
                <a:cubicBezTo>
                  <a:pt x="5323" y="26111"/>
                  <a:pt x="8928" y="27913"/>
                  <a:pt x="11631" y="30617"/>
                </a:cubicBezTo>
                <a:cubicBezTo>
                  <a:pt x="13849" y="32766"/>
                  <a:pt x="14404" y="35885"/>
                  <a:pt x="16206" y="38242"/>
                </a:cubicBezTo>
                <a:cubicBezTo>
                  <a:pt x="15929" y="37965"/>
                  <a:pt x="15582" y="37687"/>
                  <a:pt x="15305" y="37479"/>
                </a:cubicBezTo>
                <a:cubicBezTo>
                  <a:pt x="11146" y="32835"/>
                  <a:pt x="8096" y="26735"/>
                  <a:pt x="1441" y="25626"/>
                </a:cubicBezTo>
                <a:close/>
                <a:moveTo>
                  <a:pt x="2273" y="26596"/>
                </a:moveTo>
                <a:lnTo>
                  <a:pt x="2273" y="26596"/>
                </a:lnTo>
                <a:cubicBezTo>
                  <a:pt x="7126" y="29300"/>
                  <a:pt x="10799" y="34013"/>
                  <a:pt x="14958" y="37687"/>
                </a:cubicBezTo>
                <a:cubicBezTo>
                  <a:pt x="15305" y="38034"/>
                  <a:pt x="15652" y="38381"/>
                  <a:pt x="15998" y="38658"/>
                </a:cubicBezTo>
                <a:cubicBezTo>
                  <a:pt x="13156" y="37410"/>
                  <a:pt x="10037" y="37063"/>
                  <a:pt x="7541" y="34915"/>
                </a:cubicBezTo>
                <a:cubicBezTo>
                  <a:pt x="5808" y="33390"/>
                  <a:pt x="4769" y="31171"/>
                  <a:pt x="3590" y="29230"/>
                </a:cubicBezTo>
                <a:cubicBezTo>
                  <a:pt x="3452" y="28953"/>
                  <a:pt x="2966" y="28052"/>
                  <a:pt x="2412" y="27220"/>
                </a:cubicBezTo>
                <a:lnTo>
                  <a:pt x="2412" y="27220"/>
                </a:lnTo>
                <a:cubicBezTo>
                  <a:pt x="6224" y="31310"/>
                  <a:pt x="10314" y="35608"/>
                  <a:pt x="15166" y="38173"/>
                </a:cubicBezTo>
                <a:cubicBezTo>
                  <a:pt x="15180" y="38186"/>
                  <a:pt x="15193" y="38191"/>
                  <a:pt x="15205" y="38191"/>
                </a:cubicBezTo>
                <a:cubicBezTo>
                  <a:pt x="15257" y="38191"/>
                  <a:pt x="15292" y="38090"/>
                  <a:pt x="15236" y="38034"/>
                </a:cubicBezTo>
                <a:cubicBezTo>
                  <a:pt x="12671" y="36024"/>
                  <a:pt x="10106" y="34152"/>
                  <a:pt x="7680" y="31934"/>
                </a:cubicBezTo>
                <a:cubicBezTo>
                  <a:pt x="5808" y="30201"/>
                  <a:pt x="4076" y="28399"/>
                  <a:pt x="2273" y="26596"/>
                </a:cubicBezTo>
                <a:close/>
                <a:moveTo>
                  <a:pt x="26119" y="22091"/>
                </a:moveTo>
                <a:lnTo>
                  <a:pt x="26119" y="22091"/>
                </a:lnTo>
                <a:cubicBezTo>
                  <a:pt x="22722" y="26180"/>
                  <a:pt x="18771" y="33528"/>
                  <a:pt x="21752" y="38658"/>
                </a:cubicBezTo>
                <a:lnTo>
                  <a:pt x="21821" y="38866"/>
                </a:lnTo>
                <a:cubicBezTo>
                  <a:pt x="19880" y="35816"/>
                  <a:pt x="19880" y="32280"/>
                  <a:pt x="21058" y="28884"/>
                </a:cubicBezTo>
                <a:cubicBezTo>
                  <a:pt x="21682" y="27359"/>
                  <a:pt x="22445" y="25903"/>
                  <a:pt x="23485" y="24586"/>
                </a:cubicBezTo>
                <a:cubicBezTo>
                  <a:pt x="24247" y="23685"/>
                  <a:pt x="25148" y="22853"/>
                  <a:pt x="26119" y="22091"/>
                </a:cubicBezTo>
                <a:close/>
                <a:moveTo>
                  <a:pt x="26673" y="21744"/>
                </a:moveTo>
                <a:lnTo>
                  <a:pt x="26673" y="21744"/>
                </a:lnTo>
                <a:cubicBezTo>
                  <a:pt x="26465" y="25418"/>
                  <a:pt x="25079" y="28399"/>
                  <a:pt x="23554" y="31795"/>
                </a:cubicBezTo>
                <a:cubicBezTo>
                  <a:pt x="22583" y="34083"/>
                  <a:pt x="21821" y="36509"/>
                  <a:pt x="22168" y="39004"/>
                </a:cubicBezTo>
                <a:lnTo>
                  <a:pt x="22098" y="38796"/>
                </a:lnTo>
                <a:cubicBezTo>
                  <a:pt x="21960" y="37410"/>
                  <a:pt x="21890" y="36024"/>
                  <a:pt x="22029" y="34637"/>
                </a:cubicBezTo>
                <a:cubicBezTo>
                  <a:pt x="22306" y="31033"/>
                  <a:pt x="23970" y="28052"/>
                  <a:pt x="25911" y="25141"/>
                </a:cubicBezTo>
                <a:cubicBezTo>
                  <a:pt x="25962" y="25039"/>
                  <a:pt x="25901" y="24975"/>
                  <a:pt x="25837" y="24975"/>
                </a:cubicBezTo>
                <a:cubicBezTo>
                  <a:pt x="25814" y="24975"/>
                  <a:pt x="25791" y="24983"/>
                  <a:pt x="25772" y="25002"/>
                </a:cubicBezTo>
                <a:cubicBezTo>
                  <a:pt x="22514" y="28399"/>
                  <a:pt x="21336" y="33251"/>
                  <a:pt x="21682" y="37965"/>
                </a:cubicBezTo>
                <a:cubicBezTo>
                  <a:pt x="19603" y="32488"/>
                  <a:pt x="23277" y="26388"/>
                  <a:pt x="26465" y="22091"/>
                </a:cubicBezTo>
                <a:cubicBezTo>
                  <a:pt x="26535" y="21952"/>
                  <a:pt x="26465" y="21883"/>
                  <a:pt x="26396" y="21813"/>
                </a:cubicBezTo>
                <a:lnTo>
                  <a:pt x="26673" y="21744"/>
                </a:lnTo>
                <a:close/>
                <a:moveTo>
                  <a:pt x="27103" y="21579"/>
                </a:moveTo>
                <a:cubicBezTo>
                  <a:pt x="27249" y="21579"/>
                  <a:pt x="27366" y="21657"/>
                  <a:pt x="27366" y="21813"/>
                </a:cubicBezTo>
                <a:cubicBezTo>
                  <a:pt x="27921" y="24863"/>
                  <a:pt x="26049" y="28399"/>
                  <a:pt x="25148" y="31171"/>
                </a:cubicBezTo>
                <a:cubicBezTo>
                  <a:pt x="25010" y="31587"/>
                  <a:pt x="24940" y="31934"/>
                  <a:pt x="24802" y="32350"/>
                </a:cubicBezTo>
                <a:cubicBezTo>
                  <a:pt x="24247" y="34776"/>
                  <a:pt x="23415" y="37133"/>
                  <a:pt x="22445" y="39420"/>
                </a:cubicBezTo>
                <a:cubicBezTo>
                  <a:pt x="21544" y="33043"/>
                  <a:pt x="27921" y="27775"/>
                  <a:pt x="26951" y="21605"/>
                </a:cubicBezTo>
                <a:cubicBezTo>
                  <a:pt x="27003" y="21588"/>
                  <a:pt x="27055" y="21579"/>
                  <a:pt x="27103" y="21579"/>
                </a:cubicBezTo>
                <a:close/>
                <a:moveTo>
                  <a:pt x="40043" y="38952"/>
                </a:moveTo>
                <a:cubicBezTo>
                  <a:pt x="40104" y="38952"/>
                  <a:pt x="40156" y="38970"/>
                  <a:pt x="40190" y="39004"/>
                </a:cubicBezTo>
                <a:cubicBezTo>
                  <a:pt x="40260" y="39004"/>
                  <a:pt x="40329" y="39074"/>
                  <a:pt x="40329" y="39143"/>
                </a:cubicBezTo>
                <a:cubicBezTo>
                  <a:pt x="40329" y="39282"/>
                  <a:pt x="40260" y="39420"/>
                  <a:pt x="40190" y="39559"/>
                </a:cubicBezTo>
                <a:cubicBezTo>
                  <a:pt x="40121" y="39698"/>
                  <a:pt x="39982" y="39836"/>
                  <a:pt x="39844" y="39906"/>
                </a:cubicBezTo>
                <a:cubicBezTo>
                  <a:pt x="39774" y="39836"/>
                  <a:pt x="39774" y="39767"/>
                  <a:pt x="39705" y="39767"/>
                </a:cubicBezTo>
                <a:cubicBezTo>
                  <a:pt x="39705" y="39559"/>
                  <a:pt x="39705" y="39351"/>
                  <a:pt x="39705" y="39212"/>
                </a:cubicBezTo>
                <a:cubicBezTo>
                  <a:pt x="39705" y="39143"/>
                  <a:pt x="39774" y="39074"/>
                  <a:pt x="39844" y="39004"/>
                </a:cubicBezTo>
                <a:cubicBezTo>
                  <a:pt x="39913" y="38970"/>
                  <a:pt x="39982" y="38952"/>
                  <a:pt x="40043" y="38952"/>
                </a:cubicBezTo>
                <a:close/>
                <a:moveTo>
                  <a:pt x="33222" y="38959"/>
                </a:moveTo>
                <a:cubicBezTo>
                  <a:pt x="33318" y="38959"/>
                  <a:pt x="33421" y="38976"/>
                  <a:pt x="33536" y="39004"/>
                </a:cubicBezTo>
                <a:cubicBezTo>
                  <a:pt x="33813" y="39212"/>
                  <a:pt x="33674" y="39975"/>
                  <a:pt x="33536" y="40183"/>
                </a:cubicBezTo>
                <a:cubicBezTo>
                  <a:pt x="33434" y="40284"/>
                  <a:pt x="33259" y="40349"/>
                  <a:pt x="33090" y="40349"/>
                </a:cubicBezTo>
                <a:cubicBezTo>
                  <a:pt x="33028" y="40349"/>
                  <a:pt x="32968" y="40340"/>
                  <a:pt x="32912" y="40321"/>
                </a:cubicBezTo>
                <a:cubicBezTo>
                  <a:pt x="32704" y="40252"/>
                  <a:pt x="32496" y="39975"/>
                  <a:pt x="32427" y="39698"/>
                </a:cubicBezTo>
                <a:lnTo>
                  <a:pt x="32427" y="39698"/>
                </a:lnTo>
                <a:cubicBezTo>
                  <a:pt x="32496" y="39767"/>
                  <a:pt x="32565" y="39767"/>
                  <a:pt x="32635" y="39836"/>
                </a:cubicBezTo>
                <a:cubicBezTo>
                  <a:pt x="32773" y="39836"/>
                  <a:pt x="32843" y="39767"/>
                  <a:pt x="32843" y="39628"/>
                </a:cubicBezTo>
                <a:cubicBezTo>
                  <a:pt x="32704" y="39420"/>
                  <a:pt x="32635" y="39282"/>
                  <a:pt x="32843" y="39074"/>
                </a:cubicBezTo>
                <a:cubicBezTo>
                  <a:pt x="32964" y="38992"/>
                  <a:pt x="33086" y="38959"/>
                  <a:pt x="33222" y="38959"/>
                </a:cubicBezTo>
                <a:close/>
                <a:moveTo>
                  <a:pt x="13503" y="43094"/>
                </a:moveTo>
                <a:cubicBezTo>
                  <a:pt x="14889" y="43510"/>
                  <a:pt x="16068" y="44134"/>
                  <a:pt x="17177" y="44966"/>
                </a:cubicBezTo>
                <a:cubicBezTo>
                  <a:pt x="18008" y="45590"/>
                  <a:pt x="18840" y="46283"/>
                  <a:pt x="19741" y="46907"/>
                </a:cubicBezTo>
                <a:cubicBezTo>
                  <a:pt x="19048" y="46560"/>
                  <a:pt x="18355" y="46144"/>
                  <a:pt x="17662" y="45728"/>
                </a:cubicBezTo>
                <a:cubicBezTo>
                  <a:pt x="16345" y="44896"/>
                  <a:pt x="14958" y="43857"/>
                  <a:pt x="13503" y="43094"/>
                </a:cubicBezTo>
                <a:close/>
                <a:moveTo>
                  <a:pt x="11034" y="41721"/>
                </a:moveTo>
                <a:cubicBezTo>
                  <a:pt x="13249" y="41721"/>
                  <a:pt x="15436" y="42364"/>
                  <a:pt x="17315" y="43579"/>
                </a:cubicBezTo>
                <a:cubicBezTo>
                  <a:pt x="19395" y="44758"/>
                  <a:pt x="20851" y="46837"/>
                  <a:pt x="22722" y="48293"/>
                </a:cubicBezTo>
                <a:cubicBezTo>
                  <a:pt x="20227" y="46976"/>
                  <a:pt x="18216" y="45035"/>
                  <a:pt x="15790" y="43579"/>
                </a:cubicBezTo>
                <a:cubicBezTo>
                  <a:pt x="14543" y="42886"/>
                  <a:pt x="13226" y="42470"/>
                  <a:pt x="11770" y="42332"/>
                </a:cubicBezTo>
                <a:cubicBezTo>
                  <a:pt x="11125" y="42063"/>
                  <a:pt x="10438" y="41961"/>
                  <a:pt x="9743" y="41961"/>
                </a:cubicBezTo>
                <a:cubicBezTo>
                  <a:pt x="9541" y="41961"/>
                  <a:pt x="9338" y="41970"/>
                  <a:pt x="9136" y="41985"/>
                </a:cubicBezTo>
                <a:cubicBezTo>
                  <a:pt x="9136" y="41916"/>
                  <a:pt x="9274" y="41916"/>
                  <a:pt x="9344" y="41846"/>
                </a:cubicBezTo>
                <a:cubicBezTo>
                  <a:pt x="9906" y="41762"/>
                  <a:pt x="10471" y="41721"/>
                  <a:pt x="11034" y="41721"/>
                </a:cubicBezTo>
                <a:close/>
                <a:moveTo>
                  <a:pt x="8373" y="42401"/>
                </a:moveTo>
                <a:cubicBezTo>
                  <a:pt x="8443" y="42470"/>
                  <a:pt x="8443" y="42470"/>
                  <a:pt x="8512" y="42470"/>
                </a:cubicBezTo>
                <a:cubicBezTo>
                  <a:pt x="9690" y="42540"/>
                  <a:pt x="10869" y="42609"/>
                  <a:pt x="12047" y="42817"/>
                </a:cubicBezTo>
                <a:cubicBezTo>
                  <a:pt x="14196" y="43579"/>
                  <a:pt x="16137" y="45243"/>
                  <a:pt x="18008" y="46352"/>
                </a:cubicBezTo>
                <a:cubicBezTo>
                  <a:pt x="19533" y="47253"/>
                  <a:pt x="21128" y="48085"/>
                  <a:pt x="22722" y="48778"/>
                </a:cubicBezTo>
                <a:cubicBezTo>
                  <a:pt x="19811" y="48432"/>
                  <a:pt x="17107" y="47392"/>
                  <a:pt x="14681" y="45659"/>
                </a:cubicBezTo>
                <a:cubicBezTo>
                  <a:pt x="12671" y="44411"/>
                  <a:pt x="10661" y="43025"/>
                  <a:pt x="8304" y="42540"/>
                </a:cubicBezTo>
                <a:lnTo>
                  <a:pt x="8373" y="42401"/>
                </a:lnTo>
                <a:close/>
                <a:moveTo>
                  <a:pt x="12175" y="41159"/>
                </a:moveTo>
                <a:cubicBezTo>
                  <a:pt x="16333" y="41159"/>
                  <a:pt x="20231" y="45099"/>
                  <a:pt x="23207" y="48016"/>
                </a:cubicBezTo>
                <a:lnTo>
                  <a:pt x="24178" y="48986"/>
                </a:lnTo>
                <a:lnTo>
                  <a:pt x="23901" y="48848"/>
                </a:lnTo>
                <a:cubicBezTo>
                  <a:pt x="19898" y="45620"/>
                  <a:pt x="16436" y="41430"/>
                  <a:pt x="11276" y="41430"/>
                </a:cubicBezTo>
                <a:cubicBezTo>
                  <a:pt x="10895" y="41430"/>
                  <a:pt x="10506" y="41452"/>
                  <a:pt x="10106" y="41500"/>
                </a:cubicBezTo>
                <a:cubicBezTo>
                  <a:pt x="10801" y="41265"/>
                  <a:pt x="11491" y="41159"/>
                  <a:pt x="12175" y="41159"/>
                </a:cubicBezTo>
                <a:close/>
                <a:moveTo>
                  <a:pt x="8651" y="42886"/>
                </a:moveTo>
                <a:lnTo>
                  <a:pt x="8651" y="42886"/>
                </a:lnTo>
                <a:cubicBezTo>
                  <a:pt x="11215" y="43995"/>
                  <a:pt x="13711" y="45312"/>
                  <a:pt x="16068" y="46907"/>
                </a:cubicBezTo>
                <a:cubicBezTo>
                  <a:pt x="17869" y="47987"/>
                  <a:pt x="20033" y="49068"/>
                  <a:pt x="22202" y="49068"/>
                </a:cubicBezTo>
                <a:cubicBezTo>
                  <a:pt x="22537" y="49068"/>
                  <a:pt x="22873" y="49042"/>
                  <a:pt x="23207" y="48986"/>
                </a:cubicBezTo>
                <a:cubicBezTo>
                  <a:pt x="23415" y="49056"/>
                  <a:pt x="23693" y="49194"/>
                  <a:pt x="23901" y="49264"/>
                </a:cubicBezTo>
                <a:cubicBezTo>
                  <a:pt x="23242" y="49229"/>
                  <a:pt x="22583" y="49212"/>
                  <a:pt x="21934" y="49212"/>
                </a:cubicBezTo>
                <a:cubicBezTo>
                  <a:pt x="21284" y="49212"/>
                  <a:pt x="20643" y="49229"/>
                  <a:pt x="20019" y="49264"/>
                </a:cubicBezTo>
                <a:cubicBezTo>
                  <a:pt x="19977" y="49264"/>
                  <a:pt x="19936" y="49264"/>
                  <a:pt x="19895" y="49264"/>
                </a:cubicBezTo>
                <a:cubicBezTo>
                  <a:pt x="15513" y="49264"/>
                  <a:pt x="11809" y="45633"/>
                  <a:pt x="8651" y="42886"/>
                </a:cubicBezTo>
                <a:close/>
                <a:moveTo>
                  <a:pt x="15832" y="1"/>
                </a:moveTo>
                <a:cubicBezTo>
                  <a:pt x="15736" y="1"/>
                  <a:pt x="15668" y="133"/>
                  <a:pt x="15721" y="186"/>
                </a:cubicBezTo>
                <a:cubicBezTo>
                  <a:pt x="15790" y="325"/>
                  <a:pt x="15860" y="463"/>
                  <a:pt x="15929" y="602"/>
                </a:cubicBezTo>
                <a:lnTo>
                  <a:pt x="15860" y="602"/>
                </a:lnTo>
                <a:lnTo>
                  <a:pt x="15513" y="463"/>
                </a:lnTo>
                <a:cubicBezTo>
                  <a:pt x="15513" y="394"/>
                  <a:pt x="15444" y="394"/>
                  <a:pt x="15374" y="394"/>
                </a:cubicBezTo>
                <a:cubicBezTo>
                  <a:pt x="15305" y="394"/>
                  <a:pt x="15166" y="325"/>
                  <a:pt x="15097" y="325"/>
                </a:cubicBezTo>
                <a:cubicBezTo>
                  <a:pt x="15082" y="317"/>
                  <a:pt x="15067" y="314"/>
                  <a:pt x="15052" y="314"/>
                </a:cubicBezTo>
                <a:cubicBezTo>
                  <a:pt x="14932" y="314"/>
                  <a:pt x="14843" y="540"/>
                  <a:pt x="15028" y="602"/>
                </a:cubicBezTo>
                <a:lnTo>
                  <a:pt x="15166" y="671"/>
                </a:lnTo>
                <a:cubicBezTo>
                  <a:pt x="15166" y="671"/>
                  <a:pt x="15166" y="741"/>
                  <a:pt x="15166" y="810"/>
                </a:cubicBezTo>
                <a:cubicBezTo>
                  <a:pt x="17246" y="7464"/>
                  <a:pt x="14543" y="17308"/>
                  <a:pt x="21613" y="21467"/>
                </a:cubicBezTo>
                <a:cubicBezTo>
                  <a:pt x="21613" y="21744"/>
                  <a:pt x="21613" y="21952"/>
                  <a:pt x="21613" y="22229"/>
                </a:cubicBezTo>
                <a:cubicBezTo>
                  <a:pt x="21648" y="22299"/>
                  <a:pt x="21700" y="22333"/>
                  <a:pt x="21752" y="22333"/>
                </a:cubicBezTo>
                <a:cubicBezTo>
                  <a:pt x="21804" y="22333"/>
                  <a:pt x="21856" y="22299"/>
                  <a:pt x="21890" y="22229"/>
                </a:cubicBezTo>
                <a:lnTo>
                  <a:pt x="21890" y="22021"/>
                </a:lnTo>
                <a:cubicBezTo>
                  <a:pt x="22237" y="22853"/>
                  <a:pt x="22583" y="23754"/>
                  <a:pt x="22930" y="24586"/>
                </a:cubicBezTo>
                <a:cubicBezTo>
                  <a:pt x="22376" y="25349"/>
                  <a:pt x="21821" y="26250"/>
                  <a:pt x="21336" y="27082"/>
                </a:cubicBezTo>
                <a:cubicBezTo>
                  <a:pt x="19741" y="23893"/>
                  <a:pt x="17246" y="21328"/>
                  <a:pt x="14820" y="18694"/>
                </a:cubicBezTo>
                <a:cubicBezTo>
                  <a:pt x="15166" y="18555"/>
                  <a:pt x="15305" y="18209"/>
                  <a:pt x="15374" y="17862"/>
                </a:cubicBezTo>
                <a:cubicBezTo>
                  <a:pt x="15513" y="17585"/>
                  <a:pt x="15513" y="17030"/>
                  <a:pt x="15652" y="16545"/>
                </a:cubicBezTo>
                <a:cubicBezTo>
                  <a:pt x="15790" y="16684"/>
                  <a:pt x="15860" y="16822"/>
                  <a:pt x="15998" y="16961"/>
                </a:cubicBezTo>
                <a:cubicBezTo>
                  <a:pt x="16068" y="17030"/>
                  <a:pt x="16137" y="17100"/>
                  <a:pt x="16137" y="17100"/>
                </a:cubicBezTo>
                <a:cubicBezTo>
                  <a:pt x="16206" y="17169"/>
                  <a:pt x="16276" y="17204"/>
                  <a:pt x="16336" y="17204"/>
                </a:cubicBezTo>
                <a:cubicBezTo>
                  <a:pt x="16397" y="17204"/>
                  <a:pt x="16449" y="17169"/>
                  <a:pt x="16483" y="17100"/>
                </a:cubicBezTo>
                <a:cubicBezTo>
                  <a:pt x="16553" y="17100"/>
                  <a:pt x="16622" y="17030"/>
                  <a:pt x="16622" y="16961"/>
                </a:cubicBezTo>
                <a:cubicBezTo>
                  <a:pt x="16622" y="16961"/>
                  <a:pt x="16622" y="16892"/>
                  <a:pt x="16622" y="16892"/>
                </a:cubicBezTo>
                <a:cubicBezTo>
                  <a:pt x="16553" y="16614"/>
                  <a:pt x="16414" y="16407"/>
                  <a:pt x="16206" y="16268"/>
                </a:cubicBezTo>
                <a:cubicBezTo>
                  <a:pt x="16206" y="16199"/>
                  <a:pt x="16137" y="16129"/>
                  <a:pt x="16068" y="16129"/>
                </a:cubicBezTo>
                <a:lnTo>
                  <a:pt x="15860" y="15921"/>
                </a:lnTo>
                <a:cubicBezTo>
                  <a:pt x="15825" y="15887"/>
                  <a:pt x="15773" y="15869"/>
                  <a:pt x="15721" y="15869"/>
                </a:cubicBezTo>
                <a:cubicBezTo>
                  <a:pt x="15669" y="15869"/>
                  <a:pt x="15617" y="15887"/>
                  <a:pt x="15582" y="15921"/>
                </a:cubicBezTo>
                <a:cubicBezTo>
                  <a:pt x="15374" y="16337"/>
                  <a:pt x="15236" y="16753"/>
                  <a:pt x="15236" y="17238"/>
                </a:cubicBezTo>
                <a:cubicBezTo>
                  <a:pt x="15166" y="17516"/>
                  <a:pt x="15166" y="18417"/>
                  <a:pt x="14751" y="18486"/>
                </a:cubicBezTo>
                <a:cubicBezTo>
                  <a:pt x="14751" y="18486"/>
                  <a:pt x="14681" y="18486"/>
                  <a:pt x="14681" y="18555"/>
                </a:cubicBezTo>
                <a:lnTo>
                  <a:pt x="13988" y="17793"/>
                </a:lnTo>
                <a:cubicBezTo>
                  <a:pt x="13641" y="16614"/>
                  <a:pt x="13364" y="15436"/>
                  <a:pt x="13226" y="14258"/>
                </a:cubicBezTo>
                <a:cubicBezTo>
                  <a:pt x="13295" y="14188"/>
                  <a:pt x="13295" y="14119"/>
                  <a:pt x="13226" y="14050"/>
                </a:cubicBezTo>
                <a:lnTo>
                  <a:pt x="13156" y="13842"/>
                </a:lnTo>
                <a:lnTo>
                  <a:pt x="13087" y="13772"/>
                </a:lnTo>
                <a:cubicBezTo>
                  <a:pt x="14157" y="13322"/>
                  <a:pt x="13533" y="11588"/>
                  <a:pt x="12555" y="11588"/>
                </a:cubicBezTo>
                <a:cubicBezTo>
                  <a:pt x="12330" y="11588"/>
                  <a:pt x="12086" y="11680"/>
                  <a:pt x="11839" y="11901"/>
                </a:cubicBezTo>
                <a:cubicBezTo>
                  <a:pt x="11631" y="12039"/>
                  <a:pt x="11631" y="12317"/>
                  <a:pt x="11839" y="12455"/>
                </a:cubicBezTo>
                <a:cubicBezTo>
                  <a:pt x="11978" y="12594"/>
                  <a:pt x="12168" y="12663"/>
                  <a:pt x="12368" y="12663"/>
                </a:cubicBezTo>
                <a:cubicBezTo>
                  <a:pt x="12567" y="12663"/>
                  <a:pt x="12775" y="12594"/>
                  <a:pt x="12948" y="12455"/>
                </a:cubicBezTo>
                <a:lnTo>
                  <a:pt x="12948" y="12455"/>
                </a:lnTo>
                <a:cubicBezTo>
                  <a:pt x="13087" y="12733"/>
                  <a:pt x="13018" y="13218"/>
                  <a:pt x="12602" y="13287"/>
                </a:cubicBezTo>
                <a:cubicBezTo>
                  <a:pt x="12394" y="13287"/>
                  <a:pt x="12255" y="13564"/>
                  <a:pt x="12394" y="13772"/>
                </a:cubicBezTo>
                <a:lnTo>
                  <a:pt x="12879" y="14258"/>
                </a:lnTo>
                <a:cubicBezTo>
                  <a:pt x="12879" y="14327"/>
                  <a:pt x="12879" y="14327"/>
                  <a:pt x="12948" y="14327"/>
                </a:cubicBezTo>
                <a:cubicBezTo>
                  <a:pt x="13226" y="15228"/>
                  <a:pt x="13364" y="16060"/>
                  <a:pt x="13503" y="16961"/>
                </a:cubicBezTo>
                <a:cubicBezTo>
                  <a:pt x="13503" y="17100"/>
                  <a:pt x="13572" y="17238"/>
                  <a:pt x="13572" y="17377"/>
                </a:cubicBezTo>
                <a:cubicBezTo>
                  <a:pt x="12810" y="16476"/>
                  <a:pt x="12047" y="15644"/>
                  <a:pt x="11354" y="14674"/>
                </a:cubicBezTo>
                <a:cubicBezTo>
                  <a:pt x="11423" y="14674"/>
                  <a:pt x="11423" y="14535"/>
                  <a:pt x="11354" y="14466"/>
                </a:cubicBezTo>
                <a:cubicBezTo>
                  <a:pt x="10383" y="14050"/>
                  <a:pt x="10314" y="11970"/>
                  <a:pt x="10453" y="10653"/>
                </a:cubicBezTo>
                <a:cubicBezTo>
                  <a:pt x="10591" y="10653"/>
                  <a:pt x="10661" y="10584"/>
                  <a:pt x="10730" y="10445"/>
                </a:cubicBezTo>
                <a:cubicBezTo>
                  <a:pt x="10794" y="10063"/>
                  <a:pt x="10740" y="9389"/>
                  <a:pt x="10248" y="9389"/>
                </a:cubicBezTo>
                <a:cubicBezTo>
                  <a:pt x="10204" y="9389"/>
                  <a:pt x="10157" y="9394"/>
                  <a:pt x="10106" y="9405"/>
                </a:cubicBezTo>
                <a:cubicBezTo>
                  <a:pt x="9482" y="9544"/>
                  <a:pt x="9690" y="10445"/>
                  <a:pt x="10037" y="10861"/>
                </a:cubicBezTo>
                <a:lnTo>
                  <a:pt x="10245" y="10861"/>
                </a:lnTo>
                <a:cubicBezTo>
                  <a:pt x="10176" y="11554"/>
                  <a:pt x="10176" y="12247"/>
                  <a:pt x="10245" y="13010"/>
                </a:cubicBezTo>
                <a:cubicBezTo>
                  <a:pt x="9621" y="12109"/>
                  <a:pt x="9066" y="11208"/>
                  <a:pt x="8651" y="10306"/>
                </a:cubicBezTo>
                <a:cubicBezTo>
                  <a:pt x="8858" y="10029"/>
                  <a:pt x="9066" y="9683"/>
                  <a:pt x="9066" y="9336"/>
                </a:cubicBezTo>
                <a:cubicBezTo>
                  <a:pt x="9136" y="8920"/>
                  <a:pt x="8997" y="8574"/>
                  <a:pt x="8789" y="8296"/>
                </a:cubicBezTo>
                <a:cubicBezTo>
                  <a:pt x="8574" y="8112"/>
                  <a:pt x="8319" y="8023"/>
                  <a:pt x="8065" y="8023"/>
                </a:cubicBezTo>
                <a:cubicBezTo>
                  <a:pt x="7745" y="8023"/>
                  <a:pt x="7427" y="8164"/>
                  <a:pt x="7195" y="8435"/>
                </a:cubicBezTo>
                <a:lnTo>
                  <a:pt x="7126" y="8574"/>
                </a:lnTo>
                <a:cubicBezTo>
                  <a:pt x="7100" y="8561"/>
                  <a:pt x="7072" y="8555"/>
                  <a:pt x="7044" y="8555"/>
                </a:cubicBezTo>
                <a:cubicBezTo>
                  <a:pt x="6920" y="8555"/>
                  <a:pt x="6792" y="8668"/>
                  <a:pt x="6848" y="8781"/>
                </a:cubicBezTo>
                <a:lnTo>
                  <a:pt x="6918" y="8920"/>
                </a:lnTo>
                <a:cubicBezTo>
                  <a:pt x="6779" y="9405"/>
                  <a:pt x="7126" y="9960"/>
                  <a:pt x="7611" y="10099"/>
                </a:cubicBezTo>
                <a:cubicBezTo>
                  <a:pt x="7645" y="10133"/>
                  <a:pt x="7663" y="10151"/>
                  <a:pt x="7680" y="10151"/>
                </a:cubicBezTo>
                <a:cubicBezTo>
                  <a:pt x="7697" y="10151"/>
                  <a:pt x="7715" y="10133"/>
                  <a:pt x="7749" y="10099"/>
                </a:cubicBezTo>
                <a:cubicBezTo>
                  <a:pt x="7863" y="10270"/>
                  <a:pt x="8071" y="10394"/>
                  <a:pt x="8296" y="10394"/>
                </a:cubicBezTo>
                <a:cubicBezTo>
                  <a:pt x="8344" y="10394"/>
                  <a:pt x="8393" y="10388"/>
                  <a:pt x="8443" y="10376"/>
                </a:cubicBezTo>
                <a:cubicBezTo>
                  <a:pt x="9136" y="11832"/>
                  <a:pt x="9898" y="13218"/>
                  <a:pt x="10869" y="14466"/>
                </a:cubicBezTo>
                <a:cubicBezTo>
                  <a:pt x="10645" y="14528"/>
                  <a:pt x="10419" y="14554"/>
                  <a:pt x="10191" y="14554"/>
                </a:cubicBezTo>
                <a:cubicBezTo>
                  <a:pt x="9148" y="14554"/>
                  <a:pt x="8068" y="14000"/>
                  <a:pt x="6987" y="13772"/>
                </a:cubicBezTo>
                <a:cubicBezTo>
                  <a:pt x="7056" y="13495"/>
                  <a:pt x="7056" y="13218"/>
                  <a:pt x="7056" y="12941"/>
                </a:cubicBezTo>
                <a:cubicBezTo>
                  <a:pt x="7022" y="12837"/>
                  <a:pt x="6918" y="12785"/>
                  <a:pt x="6814" y="12785"/>
                </a:cubicBezTo>
                <a:cubicBezTo>
                  <a:pt x="6710" y="12785"/>
                  <a:pt x="6606" y="12837"/>
                  <a:pt x="6571" y="12941"/>
                </a:cubicBezTo>
                <a:cubicBezTo>
                  <a:pt x="6571" y="13079"/>
                  <a:pt x="6502" y="13149"/>
                  <a:pt x="6432" y="13287"/>
                </a:cubicBezTo>
                <a:cubicBezTo>
                  <a:pt x="6363" y="13357"/>
                  <a:pt x="6432" y="13426"/>
                  <a:pt x="6571" y="13426"/>
                </a:cubicBezTo>
                <a:cubicBezTo>
                  <a:pt x="6571" y="13495"/>
                  <a:pt x="6502" y="13564"/>
                  <a:pt x="6502" y="13634"/>
                </a:cubicBezTo>
                <a:cubicBezTo>
                  <a:pt x="6363" y="13495"/>
                  <a:pt x="6155" y="13426"/>
                  <a:pt x="5947" y="13426"/>
                </a:cubicBezTo>
                <a:cubicBezTo>
                  <a:pt x="5808" y="13426"/>
                  <a:pt x="5739" y="13564"/>
                  <a:pt x="5670" y="13703"/>
                </a:cubicBezTo>
                <a:cubicBezTo>
                  <a:pt x="5531" y="13703"/>
                  <a:pt x="5462" y="13772"/>
                  <a:pt x="5531" y="13911"/>
                </a:cubicBezTo>
                <a:lnTo>
                  <a:pt x="5531" y="14119"/>
                </a:lnTo>
                <a:cubicBezTo>
                  <a:pt x="5531" y="14327"/>
                  <a:pt x="5601" y="14604"/>
                  <a:pt x="5808" y="14674"/>
                </a:cubicBezTo>
                <a:cubicBezTo>
                  <a:pt x="5878" y="14743"/>
                  <a:pt x="6016" y="14812"/>
                  <a:pt x="6155" y="14812"/>
                </a:cubicBezTo>
                <a:cubicBezTo>
                  <a:pt x="6363" y="14812"/>
                  <a:pt x="6571" y="14743"/>
                  <a:pt x="6779" y="14604"/>
                </a:cubicBezTo>
                <a:cubicBezTo>
                  <a:pt x="6848" y="14466"/>
                  <a:pt x="6918" y="14327"/>
                  <a:pt x="6848" y="14188"/>
                </a:cubicBezTo>
                <a:lnTo>
                  <a:pt x="6848" y="14188"/>
                </a:lnTo>
                <a:cubicBezTo>
                  <a:pt x="7943" y="14397"/>
                  <a:pt x="9038" y="14958"/>
                  <a:pt x="10074" y="14958"/>
                </a:cubicBezTo>
                <a:cubicBezTo>
                  <a:pt x="10415" y="14958"/>
                  <a:pt x="10750" y="14897"/>
                  <a:pt x="11077" y="14743"/>
                </a:cubicBezTo>
                <a:cubicBezTo>
                  <a:pt x="11908" y="15991"/>
                  <a:pt x="12948" y="17169"/>
                  <a:pt x="13988" y="18347"/>
                </a:cubicBezTo>
                <a:cubicBezTo>
                  <a:pt x="13988" y="18486"/>
                  <a:pt x="14057" y="18625"/>
                  <a:pt x="14127" y="18763"/>
                </a:cubicBezTo>
                <a:cubicBezTo>
                  <a:pt x="14161" y="18833"/>
                  <a:pt x="14213" y="18867"/>
                  <a:pt x="14265" y="18867"/>
                </a:cubicBezTo>
                <a:cubicBezTo>
                  <a:pt x="14317" y="18867"/>
                  <a:pt x="14369" y="18833"/>
                  <a:pt x="14404" y="18763"/>
                </a:cubicBezTo>
                <a:lnTo>
                  <a:pt x="16276" y="20843"/>
                </a:lnTo>
                <a:cubicBezTo>
                  <a:pt x="15236" y="20774"/>
                  <a:pt x="14265" y="20080"/>
                  <a:pt x="13364" y="19665"/>
                </a:cubicBezTo>
                <a:cubicBezTo>
                  <a:pt x="12394" y="19249"/>
                  <a:pt x="11493" y="18902"/>
                  <a:pt x="10661" y="18486"/>
                </a:cubicBezTo>
                <a:cubicBezTo>
                  <a:pt x="11264" y="17823"/>
                  <a:pt x="10765" y="16372"/>
                  <a:pt x="9803" y="16372"/>
                </a:cubicBezTo>
                <a:cubicBezTo>
                  <a:pt x="9659" y="16372"/>
                  <a:pt x="9506" y="16404"/>
                  <a:pt x="9344" y="16476"/>
                </a:cubicBezTo>
                <a:cubicBezTo>
                  <a:pt x="8271" y="16981"/>
                  <a:pt x="8519" y="18749"/>
                  <a:pt x="9566" y="18749"/>
                </a:cubicBezTo>
                <a:cubicBezTo>
                  <a:pt x="9669" y="18749"/>
                  <a:pt x="9780" y="18731"/>
                  <a:pt x="9898" y="18694"/>
                </a:cubicBezTo>
                <a:cubicBezTo>
                  <a:pt x="9968" y="18833"/>
                  <a:pt x="10037" y="18902"/>
                  <a:pt x="10176" y="18971"/>
                </a:cubicBezTo>
                <a:cubicBezTo>
                  <a:pt x="10314" y="18971"/>
                  <a:pt x="10453" y="18902"/>
                  <a:pt x="10522" y="18833"/>
                </a:cubicBezTo>
                <a:cubicBezTo>
                  <a:pt x="11631" y="19387"/>
                  <a:pt x="12810" y="19872"/>
                  <a:pt x="13988" y="20358"/>
                </a:cubicBezTo>
                <a:cubicBezTo>
                  <a:pt x="14694" y="20652"/>
                  <a:pt x="15251" y="21096"/>
                  <a:pt x="15997" y="21096"/>
                </a:cubicBezTo>
                <a:cubicBezTo>
                  <a:pt x="16129" y="21096"/>
                  <a:pt x="16268" y="21082"/>
                  <a:pt x="16414" y="21051"/>
                </a:cubicBezTo>
                <a:cubicBezTo>
                  <a:pt x="18216" y="22992"/>
                  <a:pt x="19880" y="25071"/>
                  <a:pt x="21266" y="27290"/>
                </a:cubicBezTo>
                <a:cubicBezTo>
                  <a:pt x="20643" y="28607"/>
                  <a:pt x="20227" y="29924"/>
                  <a:pt x="20019" y="31310"/>
                </a:cubicBezTo>
                <a:cubicBezTo>
                  <a:pt x="18494" y="30894"/>
                  <a:pt x="16622" y="30548"/>
                  <a:pt x="15444" y="29438"/>
                </a:cubicBezTo>
                <a:cubicBezTo>
                  <a:pt x="16276" y="28953"/>
                  <a:pt x="15998" y="27359"/>
                  <a:pt x="14751" y="27151"/>
                </a:cubicBezTo>
                <a:cubicBezTo>
                  <a:pt x="14631" y="27129"/>
                  <a:pt x="14517" y="27119"/>
                  <a:pt x="14410" y="27119"/>
                </a:cubicBezTo>
                <a:cubicBezTo>
                  <a:pt x="12828" y="27119"/>
                  <a:pt x="12657" y="29305"/>
                  <a:pt x="14264" y="29305"/>
                </a:cubicBezTo>
                <a:cubicBezTo>
                  <a:pt x="14309" y="29305"/>
                  <a:pt x="14356" y="29303"/>
                  <a:pt x="14404" y="29300"/>
                </a:cubicBezTo>
                <a:cubicBezTo>
                  <a:pt x="14404" y="29438"/>
                  <a:pt x="14543" y="29646"/>
                  <a:pt x="14751" y="29646"/>
                </a:cubicBezTo>
                <a:lnTo>
                  <a:pt x="15028" y="29646"/>
                </a:lnTo>
                <a:cubicBezTo>
                  <a:pt x="16414" y="30825"/>
                  <a:pt x="18147" y="31449"/>
                  <a:pt x="19949" y="31587"/>
                </a:cubicBezTo>
                <a:cubicBezTo>
                  <a:pt x="19464" y="34360"/>
                  <a:pt x="20157" y="37202"/>
                  <a:pt x="21821" y="39490"/>
                </a:cubicBezTo>
                <a:cubicBezTo>
                  <a:pt x="21821" y="39767"/>
                  <a:pt x="21890" y="40044"/>
                  <a:pt x="21890" y="40321"/>
                </a:cubicBezTo>
                <a:cubicBezTo>
                  <a:pt x="21821" y="40391"/>
                  <a:pt x="21752" y="40529"/>
                  <a:pt x="21682" y="40668"/>
                </a:cubicBezTo>
                <a:cubicBezTo>
                  <a:pt x="21626" y="40780"/>
                  <a:pt x="21796" y="41072"/>
                  <a:pt x="21973" y="41072"/>
                </a:cubicBezTo>
                <a:cubicBezTo>
                  <a:pt x="22015" y="41072"/>
                  <a:pt x="22058" y="41055"/>
                  <a:pt x="22098" y="41015"/>
                </a:cubicBezTo>
                <a:cubicBezTo>
                  <a:pt x="22237" y="41708"/>
                  <a:pt x="22445" y="42470"/>
                  <a:pt x="22653" y="43233"/>
                </a:cubicBezTo>
                <a:cubicBezTo>
                  <a:pt x="21613" y="42124"/>
                  <a:pt x="20365" y="41153"/>
                  <a:pt x="19118" y="40321"/>
                </a:cubicBezTo>
                <a:cubicBezTo>
                  <a:pt x="18494" y="39975"/>
                  <a:pt x="17939" y="39559"/>
                  <a:pt x="17385" y="39143"/>
                </a:cubicBezTo>
                <a:cubicBezTo>
                  <a:pt x="17385" y="39074"/>
                  <a:pt x="17385" y="39004"/>
                  <a:pt x="17315" y="38935"/>
                </a:cubicBezTo>
                <a:cubicBezTo>
                  <a:pt x="15582" y="37341"/>
                  <a:pt x="14820" y="35053"/>
                  <a:pt x="13780" y="32974"/>
                </a:cubicBezTo>
                <a:cubicBezTo>
                  <a:pt x="13087" y="31587"/>
                  <a:pt x="12047" y="30340"/>
                  <a:pt x="10869" y="29369"/>
                </a:cubicBezTo>
                <a:cubicBezTo>
                  <a:pt x="7957" y="26804"/>
                  <a:pt x="4214" y="25279"/>
                  <a:pt x="332" y="25141"/>
                </a:cubicBezTo>
                <a:cubicBezTo>
                  <a:pt x="310" y="25133"/>
                  <a:pt x="288" y="25130"/>
                  <a:pt x="268" y="25130"/>
                </a:cubicBezTo>
                <a:cubicBezTo>
                  <a:pt x="98" y="25130"/>
                  <a:pt x="1" y="25364"/>
                  <a:pt x="124" y="25487"/>
                </a:cubicBezTo>
                <a:cubicBezTo>
                  <a:pt x="3244" y="28191"/>
                  <a:pt x="4422" y="32350"/>
                  <a:pt x="7264" y="35192"/>
                </a:cubicBezTo>
                <a:cubicBezTo>
                  <a:pt x="9968" y="37895"/>
                  <a:pt x="13988" y="37826"/>
                  <a:pt x="17107" y="39490"/>
                </a:cubicBezTo>
                <a:lnTo>
                  <a:pt x="17454" y="39698"/>
                </a:lnTo>
                <a:cubicBezTo>
                  <a:pt x="20504" y="41777"/>
                  <a:pt x="23207" y="44273"/>
                  <a:pt x="25426" y="47253"/>
                </a:cubicBezTo>
                <a:cubicBezTo>
                  <a:pt x="26465" y="48640"/>
                  <a:pt x="27297" y="50095"/>
                  <a:pt x="28129" y="51620"/>
                </a:cubicBezTo>
                <a:cubicBezTo>
                  <a:pt x="27297" y="50927"/>
                  <a:pt x="26465" y="50303"/>
                  <a:pt x="25495" y="49749"/>
                </a:cubicBezTo>
                <a:cubicBezTo>
                  <a:pt x="25495" y="49749"/>
                  <a:pt x="25495" y="49679"/>
                  <a:pt x="25426" y="49679"/>
                </a:cubicBezTo>
                <a:cubicBezTo>
                  <a:pt x="21952" y="46369"/>
                  <a:pt x="17204" y="40721"/>
                  <a:pt x="12146" y="40721"/>
                </a:cubicBezTo>
                <a:cubicBezTo>
                  <a:pt x="10743" y="40721"/>
                  <a:pt x="9317" y="41155"/>
                  <a:pt x="7888" y="42193"/>
                </a:cubicBezTo>
                <a:cubicBezTo>
                  <a:pt x="7868" y="42152"/>
                  <a:pt x="7841" y="42136"/>
                  <a:pt x="7816" y="42136"/>
                </a:cubicBezTo>
                <a:cubicBezTo>
                  <a:pt x="7755" y="42136"/>
                  <a:pt x="7700" y="42234"/>
                  <a:pt x="7749" y="42332"/>
                </a:cubicBezTo>
                <a:cubicBezTo>
                  <a:pt x="7680" y="42401"/>
                  <a:pt x="7611" y="42401"/>
                  <a:pt x="7541" y="42470"/>
                </a:cubicBezTo>
                <a:cubicBezTo>
                  <a:pt x="7308" y="42645"/>
                  <a:pt x="7467" y="42918"/>
                  <a:pt x="7647" y="42918"/>
                </a:cubicBezTo>
                <a:cubicBezTo>
                  <a:pt x="7681" y="42918"/>
                  <a:pt x="7716" y="42908"/>
                  <a:pt x="7749" y="42886"/>
                </a:cubicBezTo>
                <a:lnTo>
                  <a:pt x="8096" y="42609"/>
                </a:lnTo>
                <a:cubicBezTo>
                  <a:pt x="10383" y="45035"/>
                  <a:pt x="13018" y="47045"/>
                  <a:pt x="15860" y="48709"/>
                </a:cubicBezTo>
                <a:cubicBezTo>
                  <a:pt x="17523" y="49616"/>
                  <a:pt x="19249" y="49637"/>
                  <a:pt x="20980" y="49637"/>
                </a:cubicBezTo>
                <a:cubicBezTo>
                  <a:pt x="21062" y="49637"/>
                  <a:pt x="21145" y="49637"/>
                  <a:pt x="21227" y="49637"/>
                </a:cubicBezTo>
                <a:cubicBezTo>
                  <a:pt x="22588" y="49637"/>
                  <a:pt x="23950" y="49650"/>
                  <a:pt x="25287" y="50095"/>
                </a:cubicBezTo>
                <a:lnTo>
                  <a:pt x="25426" y="50095"/>
                </a:lnTo>
                <a:cubicBezTo>
                  <a:pt x="26535" y="50719"/>
                  <a:pt x="27574" y="51482"/>
                  <a:pt x="28545" y="52383"/>
                </a:cubicBezTo>
                <a:cubicBezTo>
                  <a:pt x="29377" y="54116"/>
                  <a:pt x="30209" y="55987"/>
                  <a:pt x="30902" y="57790"/>
                </a:cubicBezTo>
                <a:cubicBezTo>
                  <a:pt x="30926" y="57862"/>
                  <a:pt x="30984" y="57893"/>
                  <a:pt x="31046" y="57893"/>
                </a:cubicBezTo>
                <a:cubicBezTo>
                  <a:pt x="31162" y="57893"/>
                  <a:pt x="31293" y="57787"/>
                  <a:pt x="31248" y="57651"/>
                </a:cubicBezTo>
                <a:cubicBezTo>
                  <a:pt x="29446" y="52660"/>
                  <a:pt x="26951" y="47531"/>
                  <a:pt x="23207" y="43579"/>
                </a:cubicBezTo>
                <a:cubicBezTo>
                  <a:pt x="22861" y="42609"/>
                  <a:pt x="22653" y="41638"/>
                  <a:pt x="22445" y="40599"/>
                </a:cubicBezTo>
                <a:cubicBezTo>
                  <a:pt x="23693" y="38242"/>
                  <a:pt x="24594" y="35677"/>
                  <a:pt x="25218" y="33043"/>
                </a:cubicBezTo>
                <a:cubicBezTo>
                  <a:pt x="27228" y="36370"/>
                  <a:pt x="28822" y="39836"/>
                  <a:pt x="30070" y="43441"/>
                </a:cubicBezTo>
                <a:cubicBezTo>
                  <a:pt x="30070" y="43579"/>
                  <a:pt x="30139" y="43649"/>
                  <a:pt x="30209" y="43787"/>
                </a:cubicBezTo>
                <a:cubicBezTo>
                  <a:pt x="28406" y="42678"/>
                  <a:pt x="27089" y="40945"/>
                  <a:pt x="25356" y="39767"/>
                </a:cubicBezTo>
                <a:cubicBezTo>
                  <a:pt x="25336" y="39747"/>
                  <a:pt x="25310" y="39738"/>
                  <a:pt x="25283" y="39738"/>
                </a:cubicBezTo>
                <a:cubicBezTo>
                  <a:pt x="25218" y="39738"/>
                  <a:pt x="25148" y="39787"/>
                  <a:pt x="25148" y="39836"/>
                </a:cubicBezTo>
                <a:cubicBezTo>
                  <a:pt x="25110" y="39811"/>
                  <a:pt x="25067" y="39799"/>
                  <a:pt x="25024" y="39799"/>
                </a:cubicBezTo>
                <a:cubicBezTo>
                  <a:pt x="24832" y="39799"/>
                  <a:pt x="24632" y="40026"/>
                  <a:pt x="24802" y="40252"/>
                </a:cubicBezTo>
                <a:lnTo>
                  <a:pt x="24871" y="40252"/>
                </a:lnTo>
                <a:cubicBezTo>
                  <a:pt x="25010" y="40460"/>
                  <a:pt x="25148" y="40529"/>
                  <a:pt x="25356" y="40668"/>
                </a:cubicBezTo>
                <a:cubicBezTo>
                  <a:pt x="25356" y="40668"/>
                  <a:pt x="25426" y="40737"/>
                  <a:pt x="25426" y="40807"/>
                </a:cubicBezTo>
                <a:cubicBezTo>
                  <a:pt x="25460" y="40876"/>
                  <a:pt x="25547" y="40911"/>
                  <a:pt x="25625" y="40911"/>
                </a:cubicBezTo>
                <a:cubicBezTo>
                  <a:pt x="25703" y="40911"/>
                  <a:pt x="25772" y="40876"/>
                  <a:pt x="25772" y="40807"/>
                </a:cubicBezTo>
                <a:cubicBezTo>
                  <a:pt x="25911" y="40737"/>
                  <a:pt x="25911" y="40599"/>
                  <a:pt x="25841" y="40529"/>
                </a:cubicBezTo>
                <a:lnTo>
                  <a:pt x="25703" y="40460"/>
                </a:lnTo>
                <a:cubicBezTo>
                  <a:pt x="25634" y="40321"/>
                  <a:pt x="25564" y="40252"/>
                  <a:pt x="25495" y="40113"/>
                </a:cubicBezTo>
                <a:cubicBezTo>
                  <a:pt x="25484" y="40081"/>
                  <a:pt x="25488" y="40067"/>
                  <a:pt x="25504" y="40067"/>
                </a:cubicBezTo>
                <a:cubicBezTo>
                  <a:pt x="25585" y="40067"/>
                  <a:pt x="25980" y="40471"/>
                  <a:pt x="25980" y="40529"/>
                </a:cubicBezTo>
                <a:cubicBezTo>
                  <a:pt x="26535" y="40945"/>
                  <a:pt x="27020" y="41500"/>
                  <a:pt x="27574" y="41985"/>
                </a:cubicBezTo>
                <a:cubicBezTo>
                  <a:pt x="28337" y="42817"/>
                  <a:pt x="29307" y="43510"/>
                  <a:pt x="30278" y="44134"/>
                </a:cubicBezTo>
                <a:cubicBezTo>
                  <a:pt x="31318" y="48085"/>
                  <a:pt x="31664" y="52175"/>
                  <a:pt x="31387" y="56265"/>
                </a:cubicBezTo>
                <a:cubicBezTo>
                  <a:pt x="31387" y="56750"/>
                  <a:pt x="31318" y="57304"/>
                  <a:pt x="31318" y="57790"/>
                </a:cubicBezTo>
                <a:cubicBezTo>
                  <a:pt x="31318" y="57859"/>
                  <a:pt x="31318" y="57859"/>
                  <a:pt x="31318" y="57928"/>
                </a:cubicBezTo>
                <a:lnTo>
                  <a:pt x="31318" y="58344"/>
                </a:lnTo>
                <a:cubicBezTo>
                  <a:pt x="31318" y="58414"/>
                  <a:pt x="31318" y="58414"/>
                  <a:pt x="31318" y="58483"/>
                </a:cubicBezTo>
                <a:cubicBezTo>
                  <a:pt x="31110" y="65276"/>
                  <a:pt x="31734" y="72208"/>
                  <a:pt x="36378" y="77615"/>
                </a:cubicBezTo>
                <a:cubicBezTo>
                  <a:pt x="36437" y="77674"/>
                  <a:pt x="36507" y="77699"/>
                  <a:pt x="36572" y="77699"/>
                </a:cubicBezTo>
                <a:cubicBezTo>
                  <a:pt x="36738" y="77699"/>
                  <a:pt x="36873" y="77536"/>
                  <a:pt x="36724" y="77338"/>
                </a:cubicBezTo>
                <a:cubicBezTo>
                  <a:pt x="33397" y="73456"/>
                  <a:pt x="32357" y="68950"/>
                  <a:pt x="32011" y="64306"/>
                </a:cubicBezTo>
                <a:cubicBezTo>
                  <a:pt x="33120" y="63682"/>
                  <a:pt x="33328" y="62226"/>
                  <a:pt x="33744" y="61048"/>
                </a:cubicBezTo>
                <a:cubicBezTo>
                  <a:pt x="33764" y="61068"/>
                  <a:pt x="33790" y="61076"/>
                  <a:pt x="33819" y="61076"/>
                </a:cubicBezTo>
                <a:cubicBezTo>
                  <a:pt x="33888" y="61076"/>
                  <a:pt x="33972" y="61027"/>
                  <a:pt x="34021" y="60978"/>
                </a:cubicBezTo>
                <a:cubicBezTo>
                  <a:pt x="34160" y="60770"/>
                  <a:pt x="34160" y="60493"/>
                  <a:pt x="34021" y="60285"/>
                </a:cubicBezTo>
                <a:cubicBezTo>
                  <a:pt x="33986" y="60216"/>
                  <a:pt x="33917" y="60181"/>
                  <a:pt x="33848" y="60181"/>
                </a:cubicBezTo>
                <a:cubicBezTo>
                  <a:pt x="33778" y="60181"/>
                  <a:pt x="33709" y="60216"/>
                  <a:pt x="33674" y="60285"/>
                </a:cubicBezTo>
                <a:cubicBezTo>
                  <a:pt x="33397" y="60909"/>
                  <a:pt x="33189" y="61533"/>
                  <a:pt x="32981" y="62226"/>
                </a:cubicBezTo>
                <a:cubicBezTo>
                  <a:pt x="32843" y="62850"/>
                  <a:pt x="32496" y="63474"/>
                  <a:pt x="32011" y="63959"/>
                </a:cubicBezTo>
                <a:cubicBezTo>
                  <a:pt x="31872" y="62226"/>
                  <a:pt x="31872" y="60493"/>
                  <a:pt x="31872" y="58622"/>
                </a:cubicBezTo>
                <a:lnTo>
                  <a:pt x="31872" y="58622"/>
                </a:lnTo>
                <a:cubicBezTo>
                  <a:pt x="31892" y="58642"/>
                  <a:pt x="31919" y="58650"/>
                  <a:pt x="31946" y="58650"/>
                </a:cubicBezTo>
                <a:cubicBezTo>
                  <a:pt x="32011" y="58650"/>
                  <a:pt x="32080" y="58601"/>
                  <a:pt x="32080" y="58552"/>
                </a:cubicBezTo>
                <a:cubicBezTo>
                  <a:pt x="33744" y="56265"/>
                  <a:pt x="34784" y="53561"/>
                  <a:pt x="35199" y="50789"/>
                </a:cubicBezTo>
                <a:cubicBezTo>
                  <a:pt x="35407" y="50650"/>
                  <a:pt x="35546" y="50511"/>
                  <a:pt x="35615" y="50303"/>
                </a:cubicBezTo>
                <a:cubicBezTo>
                  <a:pt x="36170" y="49471"/>
                  <a:pt x="36724" y="48640"/>
                  <a:pt x="37348" y="47877"/>
                </a:cubicBezTo>
                <a:cubicBezTo>
                  <a:pt x="37834" y="47253"/>
                  <a:pt x="38319" y="46560"/>
                  <a:pt x="38804" y="45936"/>
                </a:cubicBezTo>
                <a:lnTo>
                  <a:pt x="38804" y="46214"/>
                </a:lnTo>
                <a:cubicBezTo>
                  <a:pt x="38804" y="46254"/>
                  <a:pt x="38896" y="46294"/>
                  <a:pt x="38975" y="46294"/>
                </a:cubicBezTo>
                <a:cubicBezTo>
                  <a:pt x="39032" y="46294"/>
                  <a:pt x="39081" y="46272"/>
                  <a:pt x="39081" y="46214"/>
                </a:cubicBezTo>
                <a:cubicBezTo>
                  <a:pt x="39151" y="45936"/>
                  <a:pt x="39151" y="45728"/>
                  <a:pt x="39081" y="45451"/>
                </a:cubicBezTo>
                <a:cubicBezTo>
                  <a:pt x="39081" y="45451"/>
                  <a:pt x="39151" y="45382"/>
                  <a:pt x="39220" y="45312"/>
                </a:cubicBezTo>
                <a:cubicBezTo>
                  <a:pt x="39289" y="45243"/>
                  <a:pt x="39289" y="45174"/>
                  <a:pt x="39220" y="45104"/>
                </a:cubicBezTo>
                <a:lnTo>
                  <a:pt x="39012" y="44966"/>
                </a:lnTo>
                <a:cubicBezTo>
                  <a:pt x="38943" y="44966"/>
                  <a:pt x="38804" y="44966"/>
                  <a:pt x="38804" y="45104"/>
                </a:cubicBezTo>
                <a:cubicBezTo>
                  <a:pt x="38735" y="45243"/>
                  <a:pt x="38735" y="45451"/>
                  <a:pt x="38804" y="45590"/>
                </a:cubicBezTo>
                <a:cubicBezTo>
                  <a:pt x="38596" y="45798"/>
                  <a:pt x="38388" y="45936"/>
                  <a:pt x="38319" y="46075"/>
                </a:cubicBezTo>
                <a:cubicBezTo>
                  <a:pt x="37834" y="46699"/>
                  <a:pt x="37348" y="47392"/>
                  <a:pt x="36863" y="48016"/>
                </a:cubicBezTo>
                <a:cubicBezTo>
                  <a:pt x="36516" y="48570"/>
                  <a:pt x="36101" y="48986"/>
                  <a:pt x="35754" y="49471"/>
                </a:cubicBezTo>
                <a:cubicBezTo>
                  <a:pt x="35685" y="49541"/>
                  <a:pt x="35477" y="49887"/>
                  <a:pt x="35338" y="50165"/>
                </a:cubicBezTo>
                <a:cubicBezTo>
                  <a:pt x="35338" y="49818"/>
                  <a:pt x="35407" y="49541"/>
                  <a:pt x="35477" y="49264"/>
                </a:cubicBezTo>
                <a:cubicBezTo>
                  <a:pt x="35546" y="49194"/>
                  <a:pt x="35615" y="49125"/>
                  <a:pt x="35546" y="49056"/>
                </a:cubicBezTo>
                <a:lnTo>
                  <a:pt x="35546" y="48986"/>
                </a:lnTo>
                <a:cubicBezTo>
                  <a:pt x="35685" y="47946"/>
                  <a:pt x="35823" y="46976"/>
                  <a:pt x="35962" y="46006"/>
                </a:cubicBezTo>
                <a:cubicBezTo>
                  <a:pt x="36031" y="46006"/>
                  <a:pt x="36031" y="45936"/>
                  <a:pt x="36031" y="45867"/>
                </a:cubicBezTo>
                <a:lnTo>
                  <a:pt x="36031" y="45798"/>
                </a:lnTo>
                <a:lnTo>
                  <a:pt x="36170" y="44758"/>
                </a:lnTo>
                <a:cubicBezTo>
                  <a:pt x="37903" y="43995"/>
                  <a:pt x="38735" y="42193"/>
                  <a:pt x="39497" y="40599"/>
                </a:cubicBezTo>
                <a:cubicBezTo>
                  <a:pt x="39566" y="40599"/>
                  <a:pt x="39636" y="40599"/>
                  <a:pt x="39636" y="40529"/>
                </a:cubicBezTo>
                <a:lnTo>
                  <a:pt x="39705" y="40460"/>
                </a:lnTo>
                <a:lnTo>
                  <a:pt x="39844" y="40460"/>
                </a:lnTo>
                <a:cubicBezTo>
                  <a:pt x="40052" y="40460"/>
                  <a:pt x="40190" y="40391"/>
                  <a:pt x="40398" y="40321"/>
                </a:cubicBezTo>
                <a:cubicBezTo>
                  <a:pt x="40953" y="39975"/>
                  <a:pt x="41091" y="39212"/>
                  <a:pt x="40814" y="38658"/>
                </a:cubicBezTo>
                <a:cubicBezTo>
                  <a:pt x="40595" y="38438"/>
                  <a:pt x="40292" y="38302"/>
                  <a:pt x="39994" y="38302"/>
                </a:cubicBezTo>
                <a:cubicBezTo>
                  <a:pt x="39821" y="38302"/>
                  <a:pt x="39650" y="38348"/>
                  <a:pt x="39497" y="38450"/>
                </a:cubicBezTo>
                <a:cubicBezTo>
                  <a:pt x="39151" y="38658"/>
                  <a:pt x="39012" y="39004"/>
                  <a:pt x="39081" y="39351"/>
                </a:cubicBezTo>
                <a:cubicBezTo>
                  <a:pt x="39081" y="39351"/>
                  <a:pt x="39012" y="39420"/>
                  <a:pt x="39012" y="39490"/>
                </a:cubicBezTo>
                <a:cubicBezTo>
                  <a:pt x="38943" y="39767"/>
                  <a:pt x="39012" y="39975"/>
                  <a:pt x="39220" y="40183"/>
                </a:cubicBezTo>
                <a:cubicBezTo>
                  <a:pt x="38527" y="41846"/>
                  <a:pt x="37695" y="43649"/>
                  <a:pt x="36101" y="44481"/>
                </a:cubicBezTo>
                <a:cubicBezTo>
                  <a:pt x="36239" y="43857"/>
                  <a:pt x="36309" y="43233"/>
                  <a:pt x="36447" y="42609"/>
                </a:cubicBezTo>
                <a:cubicBezTo>
                  <a:pt x="37071" y="42470"/>
                  <a:pt x="37418" y="41846"/>
                  <a:pt x="37626" y="41223"/>
                </a:cubicBezTo>
                <a:cubicBezTo>
                  <a:pt x="37660" y="41292"/>
                  <a:pt x="37712" y="41327"/>
                  <a:pt x="37764" y="41327"/>
                </a:cubicBezTo>
                <a:cubicBezTo>
                  <a:pt x="37816" y="41327"/>
                  <a:pt x="37868" y="41292"/>
                  <a:pt x="37903" y="41223"/>
                </a:cubicBezTo>
                <a:cubicBezTo>
                  <a:pt x="38041" y="40876"/>
                  <a:pt x="37972" y="40460"/>
                  <a:pt x="37764" y="40113"/>
                </a:cubicBezTo>
                <a:cubicBezTo>
                  <a:pt x="37703" y="39992"/>
                  <a:pt x="37603" y="39937"/>
                  <a:pt x="37503" y="39937"/>
                </a:cubicBezTo>
                <a:cubicBezTo>
                  <a:pt x="37375" y="39937"/>
                  <a:pt x="37249" y="40027"/>
                  <a:pt x="37210" y="40183"/>
                </a:cubicBezTo>
                <a:cubicBezTo>
                  <a:pt x="37140" y="40321"/>
                  <a:pt x="37140" y="40529"/>
                  <a:pt x="37140" y="40668"/>
                </a:cubicBezTo>
                <a:cubicBezTo>
                  <a:pt x="37140" y="40737"/>
                  <a:pt x="37140" y="40807"/>
                  <a:pt x="37140" y="40807"/>
                </a:cubicBezTo>
                <a:cubicBezTo>
                  <a:pt x="37002" y="41223"/>
                  <a:pt x="36794" y="41638"/>
                  <a:pt x="36516" y="41985"/>
                </a:cubicBezTo>
                <a:cubicBezTo>
                  <a:pt x="36863" y="40252"/>
                  <a:pt x="37418" y="38588"/>
                  <a:pt x="38180" y="36994"/>
                </a:cubicBezTo>
                <a:cubicBezTo>
                  <a:pt x="38249" y="37063"/>
                  <a:pt x="38249" y="37133"/>
                  <a:pt x="38319" y="37133"/>
                </a:cubicBezTo>
                <a:cubicBezTo>
                  <a:pt x="38482" y="37264"/>
                  <a:pt x="38677" y="37333"/>
                  <a:pt x="38873" y="37333"/>
                </a:cubicBezTo>
                <a:cubicBezTo>
                  <a:pt x="39093" y="37333"/>
                  <a:pt x="39314" y="37246"/>
                  <a:pt x="39497" y="37063"/>
                </a:cubicBezTo>
                <a:cubicBezTo>
                  <a:pt x="40052" y="36648"/>
                  <a:pt x="40052" y="35746"/>
                  <a:pt x="39497" y="35331"/>
                </a:cubicBezTo>
                <a:cubicBezTo>
                  <a:pt x="39186" y="35064"/>
                  <a:pt x="38847" y="34940"/>
                  <a:pt x="38497" y="34940"/>
                </a:cubicBezTo>
                <a:cubicBezTo>
                  <a:pt x="38301" y="34940"/>
                  <a:pt x="38102" y="34979"/>
                  <a:pt x="37903" y="35053"/>
                </a:cubicBezTo>
                <a:cubicBezTo>
                  <a:pt x="37279" y="35400"/>
                  <a:pt x="37210" y="36232"/>
                  <a:pt x="37834" y="36648"/>
                </a:cubicBezTo>
                <a:lnTo>
                  <a:pt x="37903" y="36648"/>
                </a:lnTo>
                <a:cubicBezTo>
                  <a:pt x="37002" y="38450"/>
                  <a:pt x="36378" y="40391"/>
                  <a:pt x="36031" y="42401"/>
                </a:cubicBezTo>
                <a:cubicBezTo>
                  <a:pt x="35823" y="43233"/>
                  <a:pt x="35685" y="44134"/>
                  <a:pt x="35615" y="44966"/>
                </a:cubicBezTo>
                <a:cubicBezTo>
                  <a:pt x="35061" y="43649"/>
                  <a:pt x="34298" y="42401"/>
                  <a:pt x="33744" y="41153"/>
                </a:cubicBezTo>
                <a:cubicBezTo>
                  <a:pt x="33744" y="41084"/>
                  <a:pt x="33744" y="41084"/>
                  <a:pt x="33744" y="41015"/>
                </a:cubicBezTo>
                <a:cubicBezTo>
                  <a:pt x="33744" y="40876"/>
                  <a:pt x="33674" y="40737"/>
                  <a:pt x="33605" y="40599"/>
                </a:cubicBezTo>
                <a:cubicBezTo>
                  <a:pt x="34160" y="40044"/>
                  <a:pt x="34229" y="39212"/>
                  <a:pt x="33813" y="38588"/>
                </a:cubicBezTo>
                <a:cubicBezTo>
                  <a:pt x="33605" y="38450"/>
                  <a:pt x="33362" y="38381"/>
                  <a:pt x="33120" y="38381"/>
                </a:cubicBezTo>
                <a:cubicBezTo>
                  <a:pt x="32877" y="38381"/>
                  <a:pt x="32635" y="38450"/>
                  <a:pt x="32427" y="38588"/>
                </a:cubicBezTo>
                <a:cubicBezTo>
                  <a:pt x="32149" y="38796"/>
                  <a:pt x="32011" y="39143"/>
                  <a:pt x="32149" y="39490"/>
                </a:cubicBezTo>
                <a:cubicBezTo>
                  <a:pt x="32080" y="39490"/>
                  <a:pt x="31941" y="39559"/>
                  <a:pt x="32011" y="39628"/>
                </a:cubicBezTo>
                <a:cubicBezTo>
                  <a:pt x="32142" y="40217"/>
                  <a:pt x="32580" y="40743"/>
                  <a:pt x="33095" y="40743"/>
                </a:cubicBezTo>
                <a:cubicBezTo>
                  <a:pt x="33126" y="40743"/>
                  <a:pt x="33158" y="40741"/>
                  <a:pt x="33189" y="40737"/>
                </a:cubicBezTo>
                <a:cubicBezTo>
                  <a:pt x="33813" y="42401"/>
                  <a:pt x="34645" y="43995"/>
                  <a:pt x="35477" y="45520"/>
                </a:cubicBezTo>
                <a:lnTo>
                  <a:pt x="35407" y="46075"/>
                </a:lnTo>
                <a:lnTo>
                  <a:pt x="35061" y="48224"/>
                </a:lnTo>
                <a:cubicBezTo>
                  <a:pt x="35061" y="48154"/>
                  <a:pt x="34991" y="48016"/>
                  <a:pt x="34991" y="47877"/>
                </a:cubicBezTo>
                <a:cubicBezTo>
                  <a:pt x="34957" y="47808"/>
                  <a:pt x="34887" y="47773"/>
                  <a:pt x="34818" y="47773"/>
                </a:cubicBezTo>
                <a:cubicBezTo>
                  <a:pt x="34749" y="47773"/>
                  <a:pt x="34680" y="47808"/>
                  <a:pt x="34645" y="47877"/>
                </a:cubicBezTo>
                <a:cubicBezTo>
                  <a:pt x="34506" y="47739"/>
                  <a:pt x="34437" y="47600"/>
                  <a:pt x="34298" y="47461"/>
                </a:cubicBezTo>
                <a:cubicBezTo>
                  <a:pt x="34021" y="47045"/>
                  <a:pt x="33744" y="46629"/>
                  <a:pt x="33536" y="46214"/>
                </a:cubicBezTo>
                <a:lnTo>
                  <a:pt x="33605" y="46214"/>
                </a:lnTo>
                <a:cubicBezTo>
                  <a:pt x="33674" y="46214"/>
                  <a:pt x="33744" y="46144"/>
                  <a:pt x="33674" y="46075"/>
                </a:cubicBezTo>
                <a:cubicBezTo>
                  <a:pt x="33674" y="45936"/>
                  <a:pt x="33605" y="45659"/>
                  <a:pt x="33536" y="45590"/>
                </a:cubicBezTo>
                <a:cubicBezTo>
                  <a:pt x="34090" y="45243"/>
                  <a:pt x="34160" y="44550"/>
                  <a:pt x="33813" y="44134"/>
                </a:cubicBezTo>
                <a:cubicBezTo>
                  <a:pt x="33585" y="43792"/>
                  <a:pt x="33216" y="43543"/>
                  <a:pt x="32822" y="43543"/>
                </a:cubicBezTo>
                <a:cubicBezTo>
                  <a:pt x="32737" y="43543"/>
                  <a:pt x="32651" y="43555"/>
                  <a:pt x="32565" y="43579"/>
                </a:cubicBezTo>
                <a:cubicBezTo>
                  <a:pt x="32288" y="43649"/>
                  <a:pt x="32149" y="43787"/>
                  <a:pt x="32080" y="44065"/>
                </a:cubicBezTo>
                <a:cubicBezTo>
                  <a:pt x="32011" y="44342"/>
                  <a:pt x="32080" y="44689"/>
                  <a:pt x="32288" y="44966"/>
                </a:cubicBezTo>
                <a:cubicBezTo>
                  <a:pt x="32288" y="45035"/>
                  <a:pt x="32323" y="45070"/>
                  <a:pt x="32366" y="45070"/>
                </a:cubicBezTo>
                <a:cubicBezTo>
                  <a:pt x="32409" y="45070"/>
                  <a:pt x="32461" y="45035"/>
                  <a:pt x="32496" y="44966"/>
                </a:cubicBezTo>
                <a:cubicBezTo>
                  <a:pt x="32496" y="44758"/>
                  <a:pt x="32496" y="44550"/>
                  <a:pt x="32565" y="44411"/>
                </a:cubicBezTo>
                <a:lnTo>
                  <a:pt x="32635" y="44203"/>
                </a:lnTo>
                <a:lnTo>
                  <a:pt x="32912" y="44203"/>
                </a:lnTo>
                <a:cubicBezTo>
                  <a:pt x="33051" y="44203"/>
                  <a:pt x="33189" y="44273"/>
                  <a:pt x="33259" y="44411"/>
                </a:cubicBezTo>
                <a:cubicBezTo>
                  <a:pt x="33466" y="44550"/>
                  <a:pt x="33536" y="44758"/>
                  <a:pt x="33397" y="44966"/>
                </a:cubicBezTo>
                <a:cubicBezTo>
                  <a:pt x="33337" y="45085"/>
                  <a:pt x="33174" y="45257"/>
                  <a:pt x="33041" y="45257"/>
                </a:cubicBezTo>
                <a:cubicBezTo>
                  <a:pt x="33020" y="45257"/>
                  <a:pt x="33000" y="45253"/>
                  <a:pt x="32981" y="45243"/>
                </a:cubicBezTo>
                <a:cubicBezTo>
                  <a:pt x="32843" y="45243"/>
                  <a:pt x="32773" y="44896"/>
                  <a:pt x="32773" y="44758"/>
                </a:cubicBezTo>
                <a:cubicBezTo>
                  <a:pt x="32739" y="44723"/>
                  <a:pt x="32687" y="44706"/>
                  <a:pt x="32643" y="44706"/>
                </a:cubicBezTo>
                <a:cubicBezTo>
                  <a:pt x="32600" y="44706"/>
                  <a:pt x="32565" y="44723"/>
                  <a:pt x="32565" y="44758"/>
                </a:cubicBezTo>
                <a:cubicBezTo>
                  <a:pt x="32427" y="45035"/>
                  <a:pt x="32496" y="45312"/>
                  <a:pt x="32635" y="45590"/>
                </a:cubicBezTo>
                <a:cubicBezTo>
                  <a:pt x="32773" y="45728"/>
                  <a:pt x="32981" y="45798"/>
                  <a:pt x="33189" y="45798"/>
                </a:cubicBezTo>
                <a:cubicBezTo>
                  <a:pt x="32912" y="46144"/>
                  <a:pt x="33259" y="46560"/>
                  <a:pt x="33466" y="46907"/>
                </a:cubicBezTo>
                <a:cubicBezTo>
                  <a:pt x="33952" y="47669"/>
                  <a:pt x="34506" y="48432"/>
                  <a:pt x="35130" y="49125"/>
                </a:cubicBezTo>
                <a:cubicBezTo>
                  <a:pt x="34991" y="50095"/>
                  <a:pt x="34784" y="50996"/>
                  <a:pt x="34576" y="51967"/>
                </a:cubicBezTo>
                <a:cubicBezTo>
                  <a:pt x="34368" y="53007"/>
                  <a:pt x="34021" y="54047"/>
                  <a:pt x="33605" y="55017"/>
                </a:cubicBezTo>
                <a:cubicBezTo>
                  <a:pt x="33259" y="55918"/>
                  <a:pt x="32080" y="56958"/>
                  <a:pt x="32011" y="57928"/>
                </a:cubicBezTo>
                <a:cubicBezTo>
                  <a:pt x="32011" y="57928"/>
                  <a:pt x="31941" y="57859"/>
                  <a:pt x="31941" y="57790"/>
                </a:cubicBezTo>
                <a:cubicBezTo>
                  <a:pt x="31941" y="57790"/>
                  <a:pt x="31872" y="57720"/>
                  <a:pt x="31872" y="57720"/>
                </a:cubicBezTo>
                <a:cubicBezTo>
                  <a:pt x="31872" y="56057"/>
                  <a:pt x="31941" y="54462"/>
                  <a:pt x="31941" y="52799"/>
                </a:cubicBezTo>
                <a:cubicBezTo>
                  <a:pt x="31941" y="49887"/>
                  <a:pt x="31456" y="46976"/>
                  <a:pt x="30624" y="44134"/>
                </a:cubicBezTo>
                <a:cubicBezTo>
                  <a:pt x="30694" y="44065"/>
                  <a:pt x="30694" y="43995"/>
                  <a:pt x="30555" y="43926"/>
                </a:cubicBezTo>
                <a:cubicBezTo>
                  <a:pt x="30209" y="42817"/>
                  <a:pt x="29862" y="41708"/>
                  <a:pt x="29377" y="40599"/>
                </a:cubicBezTo>
                <a:cubicBezTo>
                  <a:pt x="29238" y="39836"/>
                  <a:pt x="29238" y="39004"/>
                  <a:pt x="29307" y="38242"/>
                </a:cubicBezTo>
                <a:lnTo>
                  <a:pt x="29307" y="38242"/>
                </a:lnTo>
                <a:cubicBezTo>
                  <a:pt x="29342" y="38277"/>
                  <a:pt x="29377" y="38294"/>
                  <a:pt x="29411" y="38294"/>
                </a:cubicBezTo>
                <a:cubicBezTo>
                  <a:pt x="29446" y="38294"/>
                  <a:pt x="29481" y="38277"/>
                  <a:pt x="29515" y="38242"/>
                </a:cubicBezTo>
                <a:cubicBezTo>
                  <a:pt x="30139" y="35677"/>
                  <a:pt x="32635" y="34429"/>
                  <a:pt x="34714" y="32974"/>
                </a:cubicBezTo>
                <a:cubicBezTo>
                  <a:pt x="36378" y="31726"/>
                  <a:pt x="37556" y="29993"/>
                  <a:pt x="38180" y="27983"/>
                </a:cubicBezTo>
                <a:cubicBezTo>
                  <a:pt x="39428" y="24378"/>
                  <a:pt x="38735" y="20150"/>
                  <a:pt x="35823" y="17654"/>
                </a:cubicBezTo>
                <a:cubicBezTo>
                  <a:pt x="35823" y="17585"/>
                  <a:pt x="35823" y="17516"/>
                  <a:pt x="35823" y="17516"/>
                </a:cubicBezTo>
                <a:cubicBezTo>
                  <a:pt x="35754" y="17377"/>
                  <a:pt x="35615" y="17377"/>
                  <a:pt x="35546" y="17377"/>
                </a:cubicBezTo>
                <a:cubicBezTo>
                  <a:pt x="35407" y="17308"/>
                  <a:pt x="35269" y="17169"/>
                  <a:pt x="35130" y="17100"/>
                </a:cubicBezTo>
                <a:cubicBezTo>
                  <a:pt x="35091" y="17061"/>
                  <a:pt x="35042" y="17044"/>
                  <a:pt x="34992" y="17044"/>
                </a:cubicBezTo>
                <a:cubicBezTo>
                  <a:pt x="34864" y="17044"/>
                  <a:pt x="34734" y="17158"/>
                  <a:pt x="34784" y="17308"/>
                </a:cubicBezTo>
                <a:cubicBezTo>
                  <a:pt x="34922" y="20982"/>
                  <a:pt x="31803" y="24725"/>
                  <a:pt x="30209" y="27913"/>
                </a:cubicBezTo>
                <a:cubicBezTo>
                  <a:pt x="29099" y="30062"/>
                  <a:pt x="28060" y="32835"/>
                  <a:pt x="29515" y="34984"/>
                </a:cubicBezTo>
                <a:cubicBezTo>
                  <a:pt x="29515" y="35053"/>
                  <a:pt x="29515" y="35123"/>
                  <a:pt x="29515" y="35261"/>
                </a:cubicBezTo>
                <a:cubicBezTo>
                  <a:pt x="29515" y="35310"/>
                  <a:pt x="29550" y="35359"/>
                  <a:pt x="29595" y="35359"/>
                </a:cubicBezTo>
                <a:cubicBezTo>
                  <a:pt x="29613" y="35359"/>
                  <a:pt x="29634" y="35351"/>
                  <a:pt x="29654" y="35331"/>
                </a:cubicBezTo>
                <a:lnTo>
                  <a:pt x="29654" y="35331"/>
                </a:lnTo>
                <a:cubicBezTo>
                  <a:pt x="29099" y="36717"/>
                  <a:pt x="28891" y="38242"/>
                  <a:pt x="28961" y="39767"/>
                </a:cubicBezTo>
                <a:cubicBezTo>
                  <a:pt x="28406" y="38519"/>
                  <a:pt x="27852" y="37341"/>
                  <a:pt x="27228" y="36162"/>
                </a:cubicBezTo>
                <a:lnTo>
                  <a:pt x="27228" y="36093"/>
                </a:lnTo>
                <a:cubicBezTo>
                  <a:pt x="27505" y="34152"/>
                  <a:pt x="26396" y="32488"/>
                  <a:pt x="25772" y="30755"/>
                </a:cubicBezTo>
                <a:lnTo>
                  <a:pt x="25980" y="30132"/>
                </a:lnTo>
                <a:cubicBezTo>
                  <a:pt x="26951" y="27220"/>
                  <a:pt x="28545" y="23824"/>
                  <a:pt x="27574" y="20704"/>
                </a:cubicBezTo>
                <a:cubicBezTo>
                  <a:pt x="27574" y="20603"/>
                  <a:pt x="27463" y="20538"/>
                  <a:pt x="27349" y="20538"/>
                </a:cubicBezTo>
                <a:cubicBezTo>
                  <a:pt x="27307" y="20538"/>
                  <a:pt x="27265" y="20547"/>
                  <a:pt x="27228" y="20566"/>
                </a:cubicBezTo>
                <a:cubicBezTo>
                  <a:pt x="25703" y="21605"/>
                  <a:pt x="24386" y="22784"/>
                  <a:pt x="23277" y="24240"/>
                </a:cubicBezTo>
                <a:cubicBezTo>
                  <a:pt x="22999" y="23477"/>
                  <a:pt x="22653" y="22576"/>
                  <a:pt x="22376" y="21744"/>
                </a:cubicBezTo>
                <a:cubicBezTo>
                  <a:pt x="22445" y="21744"/>
                  <a:pt x="22445" y="21536"/>
                  <a:pt x="22376" y="21536"/>
                </a:cubicBezTo>
                <a:lnTo>
                  <a:pt x="22168" y="21397"/>
                </a:lnTo>
                <a:lnTo>
                  <a:pt x="22098" y="21120"/>
                </a:lnTo>
                <a:cubicBezTo>
                  <a:pt x="22653" y="16753"/>
                  <a:pt x="24178" y="12455"/>
                  <a:pt x="22583" y="8088"/>
                </a:cubicBezTo>
                <a:cubicBezTo>
                  <a:pt x="21544" y="5316"/>
                  <a:pt x="19533" y="1850"/>
                  <a:pt x="16483" y="741"/>
                </a:cubicBezTo>
                <a:cubicBezTo>
                  <a:pt x="16345" y="533"/>
                  <a:pt x="16137" y="255"/>
                  <a:pt x="15929" y="47"/>
                </a:cubicBezTo>
                <a:cubicBezTo>
                  <a:pt x="15896" y="14"/>
                  <a:pt x="15862" y="1"/>
                  <a:pt x="15832" y="1"/>
                </a:cubicBezTo>
                <a:close/>
              </a:path>
            </a:pathLst>
          </a:custGeom>
          <a:solidFill>
            <a:schemeClr val="tx2">
              <a:lumMod val="7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6" name="Title 1"/>
          <p:cNvSpPr>
            <a:spLocks noGrp="1"/>
          </p:cNvSpPr>
          <p:nvPr>
            <p:ph type="title"/>
          </p:nvPr>
        </p:nvSpPr>
        <p:spPr/>
        <p:txBody>
          <a:bodyPr>
            <a:normAutofit fontScale="90000"/>
          </a:bodyPr>
          <a:lstStyle/>
          <a:p>
            <a:r>
              <a:rPr lang="en-US" dirty="0" smtClean="0"/>
              <a:t>Teori Kepribadian Konseling Gestalt</a:t>
            </a:r>
            <a:endParaRPr lang="en-US" dirty="0"/>
          </a:p>
        </p:txBody>
      </p:sp>
      <p:sp>
        <p:nvSpPr>
          <p:cNvPr id="1048607" name="Snip Diagonal Corner Rectangle 4"/>
          <p:cNvSpPr/>
          <p:nvPr/>
        </p:nvSpPr>
        <p:spPr>
          <a:xfrm>
            <a:off x="571472" y="1857364"/>
            <a:ext cx="7072362" cy="3357586"/>
          </a:xfrm>
          <a:prstGeom prst="snip2DiagRect">
            <a:avLst/>
          </a:prstGeom>
          <a:gradFill flip="none" rotWithShape="1">
            <a:gsLst>
              <a:gs pos="0">
                <a:schemeClr val="tx2">
                  <a:lumMod val="75000"/>
                </a:schemeClr>
              </a:gs>
              <a:gs pos="17999">
                <a:srgbClr val="99CCFF"/>
              </a:gs>
              <a:gs pos="36000">
                <a:srgbClr val="9966FF"/>
              </a:gs>
              <a:gs pos="61000">
                <a:srgbClr val="CC99FF"/>
              </a:gs>
              <a:gs pos="82001">
                <a:srgbClr val="99CCFF"/>
              </a:gs>
              <a:gs pos="100000">
                <a:srgbClr val="CCCCFF"/>
              </a:gs>
            </a:gsLst>
            <a:lin ang="5400000" scaled="0"/>
            <a:tileRect r="-100000" b="-100000"/>
          </a:gra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None/>
            </a:pPr>
            <a:r>
              <a:rPr lang="en-US" sz="2400" dirty="0" smtClean="0">
                <a:solidFill>
                  <a:schemeClr val="tx2">
                    <a:lumMod val="50000"/>
                  </a:schemeClr>
                </a:solidFill>
                <a:latin typeface="Andalus" pitchFamily="18" charset="-78"/>
                <a:cs typeface="Andalus" pitchFamily="18" charset="-78"/>
              </a:rPr>
              <a:t>Pendekatan konseling ini berpandangan bahwa manusia dalam kehidupannya selalu aktif sebagai suatu keseluruhan. Setiap individu bukan semata – mata merupakan penjumlahan dari bagian – bagian organ – organ seperti hati, jantung, otak, dan sebagainya, melainkan merupakan suatu koordinasi semua bagian tersebut.</a:t>
            </a:r>
            <a:endParaRPr lang="en-US" sz="2400" dirty="0">
              <a:solidFill>
                <a:schemeClr val="tx2">
                  <a:lumMod val="50000"/>
                </a:schemeClr>
              </a:solidFill>
              <a:latin typeface="Andalus" pitchFamily="18" charset="-78"/>
              <a:cs typeface="Andalus" pitchFamily="18" charset="-78"/>
            </a:endParaRPr>
          </a:p>
        </p:txBody>
      </p:sp>
      <p:sp>
        <p:nvSpPr>
          <p:cNvPr id="1048608" name="Google Shape;230;p29"/>
          <p:cNvSpPr/>
          <p:nvPr/>
        </p:nvSpPr>
        <p:spPr>
          <a:xfrm rot="17217897" flipH="1">
            <a:off x="6111725" y="4755341"/>
            <a:ext cx="1316756" cy="2833509"/>
          </a:xfrm>
          <a:custGeom>
            <a:avLst/>
            <a:gdLst/>
            <a:ahLst/>
            <a:cxnLst/>
            <a:rect l="l" t="t" r="r" b="b"/>
            <a:pathLst>
              <a:path w="38958" h="90331" extrusionOk="0">
                <a:moveTo>
                  <a:pt x="36629" y="1550"/>
                </a:moveTo>
                <a:cubicBezTo>
                  <a:pt x="36579" y="1678"/>
                  <a:pt x="36523" y="1801"/>
                  <a:pt x="36467" y="1915"/>
                </a:cubicBezTo>
                <a:lnTo>
                  <a:pt x="36467" y="1915"/>
                </a:lnTo>
                <a:cubicBezTo>
                  <a:pt x="36530" y="1795"/>
                  <a:pt x="36585" y="1673"/>
                  <a:pt x="36629" y="1550"/>
                </a:cubicBezTo>
                <a:close/>
                <a:moveTo>
                  <a:pt x="38472" y="1828"/>
                </a:moveTo>
                <a:cubicBezTo>
                  <a:pt x="38750" y="1828"/>
                  <a:pt x="38957" y="2036"/>
                  <a:pt x="38750" y="2244"/>
                </a:cubicBezTo>
                <a:cubicBezTo>
                  <a:pt x="38334" y="2660"/>
                  <a:pt x="37710" y="2938"/>
                  <a:pt x="37086" y="3076"/>
                </a:cubicBezTo>
                <a:cubicBezTo>
                  <a:pt x="37294" y="2938"/>
                  <a:pt x="37432" y="2799"/>
                  <a:pt x="37502" y="2591"/>
                </a:cubicBezTo>
                <a:cubicBezTo>
                  <a:pt x="37502" y="2522"/>
                  <a:pt x="37432" y="2522"/>
                  <a:pt x="37432" y="2522"/>
                </a:cubicBezTo>
                <a:lnTo>
                  <a:pt x="36809" y="2868"/>
                </a:lnTo>
                <a:cubicBezTo>
                  <a:pt x="37017" y="2660"/>
                  <a:pt x="37294" y="2452"/>
                  <a:pt x="37571" y="2314"/>
                </a:cubicBezTo>
                <a:lnTo>
                  <a:pt x="37571" y="2244"/>
                </a:lnTo>
                <a:cubicBezTo>
                  <a:pt x="37779" y="2036"/>
                  <a:pt x="38126" y="1898"/>
                  <a:pt x="38472" y="1828"/>
                </a:cubicBezTo>
                <a:close/>
                <a:moveTo>
                  <a:pt x="36508" y="5014"/>
                </a:moveTo>
                <a:cubicBezTo>
                  <a:pt x="36797" y="5014"/>
                  <a:pt x="37095" y="5091"/>
                  <a:pt x="37363" y="5225"/>
                </a:cubicBezTo>
                <a:cubicBezTo>
                  <a:pt x="37571" y="5294"/>
                  <a:pt x="37848" y="5502"/>
                  <a:pt x="37640" y="5780"/>
                </a:cubicBezTo>
                <a:cubicBezTo>
                  <a:pt x="37225" y="6057"/>
                  <a:pt x="36670" y="6196"/>
                  <a:pt x="36115" y="6196"/>
                </a:cubicBezTo>
                <a:cubicBezTo>
                  <a:pt x="35838" y="6196"/>
                  <a:pt x="35561" y="6196"/>
                  <a:pt x="35353" y="6126"/>
                </a:cubicBezTo>
                <a:lnTo>
                  <a:pt x="35561" y="5918"/>
                </a:lnTo>
                <a:cubicBezTo>
                  <a:pt x="35684" y="5857"/>
                  <a:pt x="35588" y="5630"/>
                  <a:pt x="35419" y="5630"/>
                </a:cubicBezTo>
                <a:cubicBezTo>
                  <a:pt x="35398" y="5630"/>
                  <a:pt x="35376" y="5633"/>
                  <a:pt x="35353" y="5641"/>
                </a:cubicBezTo>
                <a:cubicBezTo>
                  <a:pt x="35076" y="5780"/>
                  <a:pt x="34729" y="5849"/>
                  <a:pt x="34382" y="5988"/>
                </a:cubicBezTo>
                <a:lnTo>
                  <a:pt x="34452" y="5849"/>
                </a:lnTo>
                <a:cubicBezTo>
                  <a:pt x="34937" y="5502"/>
                  <a:pt x="35492" y="5225"/>
                  <a:pt x="36046" y="5086"/>
                </a:cubicBezTo>
                <a:cubicBezTo>
                  <a:pt x="36193" y="5037"/>
                  <a:pt x="36349" y="5014"/>
                  <a:pt x="36508" y="5014"/>
                </a:cubicBezTo>
                <a:close/>
                <a:moveTo>
                  <a:pt x="33183" y="2721"/>
                </a:moveTo>
                <a:cubicBezTo>
                  <a:pt x="33296" y="2721"/>
                  <a:pt x="33403" y="2820"/>
                  <a:pt x="33481" y="3076"/>
                </a:cubicBezTo>
                <a:cubicBezTo>
                  <a:pt x="33551" y="3423"/>
                  <a:pt x="33551" y="3839"/>
                  <a:pt x="33551" y="4255"/>
                </a:cubicBezTo>
                <a:cubicBezTo>
                  <a:pt x="33551" y="4948"/>
                  <a:pt x="33412" y="5641"/>
                  <a:pt x="33204" y="6265"/>
                </a:cubicBezTo>
                <a:cubicBezTo>
                  <a:pt x="33204" y="5988"/>
                  <a:pt x="33135" y="5641"/>
                  <a:pt x="33135" y="5364"/>
                </a:cubicBezTo>
                <a:cubicBezTo>
                  <a:pt x="33135" y="5294"/>
                  <a:pt x="33083" y="5260"/>
                  <a:pt x="33031" y="5260"/>
                </a:cubicBezTo>
                <a:cubicBezTo>
                  <a:pt x="32979" y="5260"/>
                  <a:pt x="32927" y="5294"/>
                  <a:pt x="32927" y="5364"/>
                </a:cubicBezTo>
                <a:lnTo>
                  <a:pt x="32927" y="5918"/>
                </a:lnTo>
                <a:cubicBezTo>
                  <a:pt x="32719" y="5156"/>
                  <a:pt x="32580" y="4463"/>
                  <a:pt x="32580" y="3700"/>
                </a:cubicBezTo>
                <a:cubicBezTo>
                  <a:pt x="32580" y="3353"/>
                  <a:pt x="32900" y="2721"/>
                  <a:pt x="33183" y="2721"/>
                </a:cubicBezTo>
                <a:close/>
                <a:moveTo>
                  <a:pt x="30560" y="4206"/>
                </a:moveTo>
                <a:cubicBezTo>
                  <a:pt x="31029" y="4206"/>
                  <a:pt x="31263" y="6212"/>
                  <a:pt x="31263" y="6403"/>
                </a:cubicBezTo>
                <a:cubicBezTo>
                  <a:pt x="31402" y="7235"/>
                  <a:pt x="31402" y="8067"/>
                  <a:pt x="31263" y="8899"/>
                </a:cubicBezTo>
                <a:lnTo>
                  <a:pt x="31263" y="8830"/>
                </a:lnTo>
                <a:cubicBezTo>
                  <a:pt x="31263" y="8691"/>
                  <a:pt x="31194" y="8552"/>
                  <a:pt x="31194" y="8344"/>
                </a:cubicBezTo>
                <a:cubicBezTo>
                  <a:pt x="31125" y="7998"/>
                  <a:pt x="31055" y="7651"/>
                  <a:pt x="30917" y="7374"/>
                </a:cubicBezTo>
                <a:cubicBezTo>
                  <a:pt x="30917" y="7305"/>
                  <a:pt x="30865" y="7270"/>
                  <a:pt x="30813" y="7270"/>
                </a:cubicBezTo>
                <a:cubicBezTo>
                  <a:pt x="30761" y="7270"/>
                  <a:pt x="30709" y="7305"/>
                  <a:pt x="30709" y="7374"/>
                </a:cubicBezTo>
                <a:cubicBezTo>
                  <a:pt x="30709" y="7582"/>
                  <a:pt x="30709" y="7859"/>
                  <a:pt x="30778" y="8067"/>
                </a:cubicBezTo>
                <a:cubicBezTo>
                  <a:pt x="30778" y="8136"/>
                  <a:pt x="30778" y="8206"/>
                  <a:pt x="30778" y="8275"/>
                </a:cubicBezTo>
                <a:cubicBezTo>
                  <a:pt x="30778" y="8457"/>
                  <a:pt x="30831" y="8586"/>
                  <a:pt x="30891" y="8708"/>
                </a:cubicBezTo>
                <a:lnTo>
                  <a:pt x="30891" y="8708"/>
                </a:lnTo>
                <a:cubicBezTo>
                  <a:pt x="30626" y="8171"/>
                  <a:pt x="30427" y="7634"/>
                  <a:pt x="30293" y="7097"/>
                </a:cubicBezTo>
                <a:cubicBezTo>
                  <a:pt x="30085" y="6334"/>
                  <a:pt x="29600" y="4878"/>
                  <a:pt x="30431" y="4255"/>
                </a:cubicBezTo>
                <a:cubicBezTo>
                  <a:pt x="30476" y="4221"/>
                  <a:pt x="30519" y="4206"/>
                  <a:pt x="30560" y="4206"/>
                </a:cubicBezTo>
                <a:close/>
                <a:moveTo>
                  <a:pt x="35178" y="7835"/>
                </a:moveTo>
                <a:cubicBezTo>
                  <a:pt x="35519" y="7835"/>
                  <a:pt x="35857" y="7903"/>
                  <a:pt x="36185" y="8067"/>
                </a:cubicBezTo>
                <a:lnTo>
                  <a:pt x="36185" y="7998"/>
                </a:lnTo>
                <a:lnTo>
                  <a:pt x="36185" y="7998"/>
                </a:lnTo>
                <a:cubicBezTo>
                  <a:pt x="37502" y="8691"/>
                  <a:pt x="35145" y="9176"/>
                  <a:pt x="34660" y="9246"/>
                </a:cubicBezTo>
                <a:cubicBezTo>
                  <a:pt x="34244" y="9246"/>
                  <a:pt x="33828" y="9246"/>
                  <a:pt x="33412" y="9176"/>
                </a:cubicBezTo>
                <a:cubicBezTo>
                  <a:pt x="33620" y="9038"/>
                  <a:pt x="33551" y="8830"/>
                  <a:pt x="33343" y="8830"/>
                </a:cubicBezTo>
                <a:lnTo>
                  <a:pt x="32372" y="8830"/>
                </a:lnTo>
                <a:cubicBezTo>
                  <a:pt x="33241" y="8370"/>
                  <a:pt x="34222" y="7835"/>
                  <a:pt x="35178" y="7835"/>
                </a:cubicBezTo>
                <a:close/>
                <a:moveTo>
                  <a:pt x="28072" y="6955"/>
                </a:moveTo>
                <a:cubicBezTo>
                  <a:pt x="28095" y="6955"/>
                  <a:pt x="28119" y="6956"/>
                  <a:pt x="28144" y="6958"/>
                </a:cubicBezTo>
                <a:cubicBezTo>
                  <a:pt x="29184" y="7097"/>
                  <a:pt x="29184" y="9246"/>
                  <a:pt x="29184" y="9939"/>
                </a:cubicBezTo>
                <a:cubicBezTo>
                  <a:pt x="29253" y="10771"/>
                  <a:pt x="29114" y="11533"/>
                  <a:pt x="28976" y="12296"/>
                </a:cubicBezTo>
                <a:cubicBezTo>
                  <a:pt x="28976" y="11880"/>
                  <a:pt x="28906" y="11533"/>
                  <a:pt x="28698" y="11186"/>
                </a:cubicBezTo>
                <a:cubicBezTo>
                  <a:pt x="28698" y="11117"/>
                  <a:pt x="28629" y="11117"/>
                  <a:pt x="28560" y="11117"/>
                </a:cubicBezTo>
                <a:cubicBezTo>
                  <a:pt x="28560" y="11082"/>
                  <a:pt x="28525" y="11065"/>
                  <a:pt x="28482" y="11065"/>
                </a:cubicBezTo>
                <a:cubicBezTo>
                  <a:pt x="28438" y="11065"/>
                  <a:pt x="28386" y="11082"/>
                  <a:pt x="28352" y="11117"/>
                </a:cubicBezTo>
                <a:cubicBezTo>
                  <a:pt x="28352" y="11325"/>
                  <a:pt x="28352" y="11533"/>
                  <a:pt x="28421" y="11741"/>
                </a:cubicBezTo>
                <a:lnTo>
                  <a:pt x="28421" y="11880"/>
                </a:lnTo>
                <a:cubicBezTo>
                  <a:pt x="28421" y="12088"/>
                  <a:pt x="28490" y="12296"/>
                  <a:pt x="28560" y="12504"/>
                </a:cubicBezTo>
                <a:cubicBezTo>
                  <a:pt x="27468" y="11275"/>
                  <a:pt x="26577" y="6955"/>
                  <a:pt x="28072" y="6955"/>
                </a:cubicBezTo>
                <a:close/>
                <a:moveTo>
                  <a:pt x="33296" y="10976"/>
                </a:moveTo>
                <a:cubicBezTo>
                  <a:pt x="33519" y="10976"/>
                  <a:pt x="33743" y="10999"/>
                  <a:pt x="33967" y="11048"/>
                </a:cubicBezTo>
                <a:cubicBezTo>
                  <a:pt x="34937" y="11256"/>
                  <a:pt x="34452" y="12018"/>
                  <a:pt x="33967" y="12434"/>
                </a:cubicBezTo>
                <a:cubicBezTo>
                  <a:pt x="33481" y="12642"/>
                  <a:pt x="33065" y="12850"/>
                  <a:pt x="32580" y="12919"/>
                </a:cubicBezTo>
                <a:cubicBezTo>
                  <a:pt x="31748" y="13197"/>
                  <a:pt x="30847" y="13266"/>
                  <a:pt x="30015" y="13335"/>
                </a:cubicBezTo>
                <a:cubicBezTo>
                  <a:pt x="30223" y="13127"/>
                  <a:pt x="30431" y="12989"/>
                  <a:pt x="30570" y="12781"/>
                </a:cubicBezTo>
                <a:cubicBezTo>
                  <a:pt x="30627" y="12668"/>
                  <a:pt x="30545" y="12554"/>
                  <a:pt x="30437" y="12554"/>
                </a:cubicBezTo>
                <a:cubicBezTo>
                  <a:pt x="30413" y="12554"/>
                  <a:pt x="30387" y="12560"/>
                  <a:pt x="30362" y="12573"/>
                </a:cubicBezTo>
                <a:cubicBezTo>
                  <a:pt x="30085" y="12781"/>
                  <a:pt x="29738" y="12919"/>
                  <a:pt x="29461" y="13058"/>
                </a:cubicBezTo>
                <a:lnTo>
                  <a:pt x="29600" y="12781"/>
                </a:lnTo>
                <a:cubicBezTo>
                  <a:pt x="30612" y="11827"/>
                  <a:pt x="31933" y="10976"/>
                  <a:pt x="33296" y="10976"/>
                </a:cubicBezTo>
                <a:close/>
                <a:moveTo>
                  <a:pt x="24686" y="10883"/>
                </a:moveTo>
                <a:cubicBezTo>
                  <a:pt x="24921" y="10883"/>
                  <a:pt x="25192" y="11021"/>
                  <a:pt x="25440" y="11325"/>
                </a:cubicBezTo>
                <a:cubicBezTo>
                  <a:pt x="25718" y="11741"/>
                  <a:pt x="25926" y="12157"/>
                  <a:pt x="26064" y="12711"/>
                </a:cubicBezTo>
                <a:cubicBezTo>
                  <a:pt x="26619" y="14098"/>
                  <a:pt x="26342" y="15484"/>
                  <a:pt x="26272" y="16871"/>
                </a:cubicBezTo>
                <a:cubicBezTo>
                  <a:pt x="26252" y="16891"/>
                  <a:pt x="26238" y="16899"/>
                  <a:pt x="26227" y="16899"/>
                </a:cubicBezTo>
                <a:cubicBezTo>
                  <a:pt x="26203" y="16899"/>
                  <a:pt x="26203" y="16850"/>
                  <a:pt x="26203" y="16801"/>
                </a:cubicBezTo>
                <a:cubicBezTo>
                  <a:pt x="26203" y="16801"/>
                  <a:pt x="26203" y="16732"/>
                  <a:pt x="26203" y="16732"/>
                </a:cubicBezTo>
                <a:cubicBezTo>
                  <a:pt x="26203" y="16732"/>
                  <a:pt x="26203" y="16663"/>
                  <a:pt x="26134" y="16663"/>
                </a:cubicBezTo>
                <a:cubicBezTo>
                  <a:pt x="26064" y="16524"/>
                  <a:pt x="25995" y="16385"/>
                  <a:pt x="25926" y="16247"/>
                </a:cubicBezTo>
                <a:cubicBezTo>
                  <a:pt x="25787" y="15900"/>
                  <a:pt x="25648" y="15554"/>
                  <a:pt x="25510" y="15207"/>
                </a:cubicBezTo>
                <a:cubicBezTo>
                  <a:pt x="25481" y="15120"/>
                  <a:pt x="25427" y="15081"/>
                  <a:pt x="25380" y="15081"/>
                </a:cubicBezTo>
                <a:cubicBezTo>
                  <a:pt x="25315" y="15081"/>
                  <a:pt x="25261" y="15155"/>
                  <a:pt x="25302" y="15276"/>
                </a:cubicBezTo>
                <a:cubicBezTo>
                  <a:pt x="25371" y="15554"/>
                  <a:pt x="25440" y="15831"/>
                  <a:pt x="25510" y="16108"/>
                </a:cubicBezTo>
                <a:cubicBezTo>
                  <a:pt x="25510" y="16177"/>
                  <a:pt x="25510" y="16247"/>
                  <a:pt x="25510" y="16316"/>
                </a:cubicBezTo>
                <a:cubicBezTo>
                  <a:pt x="25579" y="16455"/>
                  <a:pt x="25648" y="16593"/>
                  <a:pt x="25718" y="16732"/>
                </a:cubicBezTo>
                <a:lnTo>
                  <a:pt x="25787" y="16940"/>
                </a:lnTo>
                <a:cubicBezTo>
                  <a:pt x="24609" y="15761"/>
                  <a:pt x="23985" y="13335"/>
                  <a:pt x="24054" y="11741"/>
                </a:cubicBezTo>
                <a:cubicBezTo>
                  <a:pt x="24054" y="11199"/>
                  <a:pt x="24330" y="10883"/>
                  <a:pt x="24686" y="10883"/>
                </a:cubicBezTo>
                <a:close/>
                <a:moveTo>
                  <a:pt x="30879" y="14990"/>
                </a:moveTo>
                <a:cubicBezTo>
                  <a:pt x="30983" y="14990"/>
                  <a:pt x="31088" y="14993"/>
                  <a:pt x="31194" y="14999"/>
                </a:cubicBezTo>
                <a:cubicBezTo>
                  <a:pt x="31610" y="14999"/>
                  <a:pt x="32719" y="15138"/>
                  <a:pt x="32234" y="15761"/>
                </a:cubicBezTo>
                <a:cubicBezTo>
                  <a:pt x="31748" y="16177"/>
                  <a:pt x="31194" y="16455"/>
                  <a:pt x="30639" y="16593"/>
                </a:cubicBezTo>
                <a:cubicBezTo>
                  <a:pt x="29738" y="16940"/>
                  <a:pt x="28837" y="17079"/>
                  <a:pt x="27936" y="17217"/>
                </a:cubicBezTo>
                <a:cubicBezTo>
                  <a:pt x="28144" y="17079"/>
                  <a:pt x="28352" y="16871"/>
                  <a:pt x="28490" y="16663"/>
                </a:cubicBezTo>
                <a:cubicBezTo>
                  <a:pt x="28490" y="16524"/>
                  <a:pt x="28421" y="16385"/>
                  <a:pt x="28282" y="16385"/>
                </a:cubicBezTo>
                <a:cubicBezTo>
                  <a:pt x="27936" y="16524"/>
                  <a:pt x="27589" y="16593"/>
                  <a:pt x="27312" y="16801"/>
                </a:cubicBezTo>
                <a:cubicBezTo>
                  <a:pt x="27173" y="16871"/>
                  <a:pt x="27035" y="16940"/>
                  <a:pt x="26965" y="17009"/>
                </a:cubicBezTo>
                <a:cubicBezTo>
                  <a:pt x="27243" y="16663"/>
                  <a:pt x="27451" y="16316"/>
                  <a:pt x="27659" y="15900"/>
                </a:cubicBezTo>
                <a:cubicBezTo>
                  <a:pt x="28674" y="15329"/>
                  <a:pt x="29747" y="14990"/>
                  <a:pt x="30879" y="14990"/>
                </a:cubicBezTo>
                <a:close/>
                <a:moveTo>
                  <a:pt x="27936" y="16871"/>
                </a:moveTo>
                <a:lnTo>
                  <a:pt x="27936" y="16871"/>
                </a:lnTo>
                <a:cubicBezTo>
                  <a:pt x="27659" y="17079"/>
                  <a:pt x="27312" y="17217"/>
                  <a:pt x="27035" y="17425"/>
                </a:cubicBezTo>
                <a:lnTo>
                  <a:pt x="26827" y="17425"/>
                </a:lnTo>
                <a:cubicBezTo>
                  <a:pt x="26896" y="17356"/>
                  <a:pt x="27035" y="17356"/>
                  <a:pt x="27104" y="17287"/>
                </a:cubicBezTo>
                <a:cubicBezTo>
                  <a:pt x="27243" y="17217"/>
                  <a:pt x="27381" y="17148"/>
                  <a:pt x="27520" y="17079"/>
                </a:cubicBezTo>
                <a:cubicBezTo>
                  <a:pt x="27659" y="17009"/>
                  <a:pt x="27797" y="16940"/>
                  <a:pt x="27936" y="16871"/>
                </a:cubicBezTo>
                <a:close/>
                <a:moveTo>
                  <a:pt x="22158" y="16292"/>
                </a:moveTo>
                <a:cubicBezTo>
                  <a:pt x="22633" y="16292"/>
                  <a:pt x="23285" y="17336"/>
                  <a:pt x="23430" y="17772"/>
                </a:cubicBezTo>
                <a:cubicBezTo>
                  <a:pt x="23915" y="19089"/>
                  <a:pt x="23707" y="20337"/>
                  <a:pt x="23707" y="21654"/>
                </a:cubicBezTo>
                <a:lnTo>
                  <a:pt x="23638" y="21654"/>
                </a:lnTo>
                <a:lnTo>
                  <a:pt x="23638" y="21584"/>
                </a:lnTo>
                <a:cubicBezTo>
                  <a:pt x="23638" y="21584"/>
                  <a:pt x="23638" y="21515"/>
                  <a:pt x="23638" y="21515"/>
                </a:cubicBezTo>
                <a:cubicBezTo>
                  <a:pt x="23638" y="21238"/>
                  <a:pt x="23499" y="21030"/>
                  <a:pt x="23430" y="20752"/>
                </a:cubicBezTo>
                <a:cubicBezTo>
                  <a:pt x="23361" y="20614"/>
                  <a:pt x="23292" y="20475"/>
                  <a:pt x="23292" y="20337"/>
                </a:cubicBezTo>
                <a:cubicBezTo>
                  <a:pt x="23262" y="20278"/>
                  <a:pt x="23221" y="20256"/>
                  <a:pt x="23182" y="20256"/>
                </a:cubicBezTo>
                <a:cubicBezTo>
                  <a:pt x="23130" y="20256"/>
                  <a:pt x="23084" y="20297"/>
                  <a:pt x="23084" y="20337"/>
                </a:cubicBezTo>
                <a:cubicBezTo>
                  <a:pt x="22945" y="20337"/>
                  <a:pt x="22876" y="20475"/>
                  <a:pt x="22876" y="20614"/>
                </a:cubicBezTo>
                <a:cubicBezTo>
                  <a:pt x="22945" y="20683"/>
                  <a:pt x="23014" y="20822"/>
                  <a:pt x="23084" y="20960"/>
                </a:cubicBezTo>
                <a:cubicBezTo>
                  <a:pt x="22113" y="19851"/>
                  <a:pt x="21628" y="18465"/>
                  <a:pt x="21697" y="17009"/>
                </a:cubicBezTo>
                <a:cubicBezTo>
                  <a:pt x="21781" y="16487"/>
                  <a:pt x="21953" y="16292"/>
                  <a:pt x="22158" y="16292"/>
                </a:cubicBezTo>
                <a:close/>
                <a:moveTo>
                  <a:pt x="29020" y="19222"/>
                </a:moveTo>
                <a:cubicBezTo>
                  <a:pt x="29567" y="19222"/>
                  <a:pt x="30093" y="19468"/>
                  <a:pt x="30501" y="19921"/>
                </a:cubicBezTo>
                <a:cubicBezTo>
                  <a:pt x="30847" y="20475"/>
                  <a:pt x="29877" y="20891"/>
                  <a:pt x="29530" y="21030"/>
                </a:cubicBezTo>
                <a:cubicBezTo>
                  <a:pt x="28144" y="21446"/>
                  <a:pt x="26757" y="21654"/>
                  <a:pt x="25302" y="21654"/>
                </a:cubicBezTo>
                <a:cubicBezTo>
                  <a:pt x="25440" y="21584"/>
                  <a:pt x="25510" y="21376"/>
                  <a:pt x="25579" y="21238"/>
                </a:cubicBezTo>
                <a:cubicBezTo>
                  <a:pt x="25579" y="21124"/>
                  <a:pt x="25487" y="21011"/>
                  <a:pt x="25377" y="21011"/>
                </a:cubicBezTo>
                <a:cubicBezTo>
                  <a:pt x="25353" y="21011"/>
                  <a:pt x="25327" y="21017"/>
                  <a:pt x="25302" y="21030"/>
                </a:cubicBezTo>
                <a:cubicBezTo>
                  <a:pt x="25163" y="21168"/>
                  <a:pt x="24955" y="21238"/>
                  <a:pt x="24817" y="21307"/>
                </a:cubicBezTo>
                <a:lnTo>
                  <a:pt x="24609" y="21376"/>
                </a:lnTo>
                <a:lnTo>
                  <a:pt x="24678" y="21168"/>
                </a:lnTo>
                <a:cubicBezTo>
                  <a:pt x="25718" y="20337"/>
                  <a:pt x="26896" y="19782"/>
                  <a:pt x="28144" y="19435"/>
                </a:cubicBezTo>
                <a:cubicBezTo>
                  <a:pt x="28432" y="19291"/>
                  <a:pt x="28729" y="19222"/>
                  <a:pt x="29020" y="19222"/>
                </a:cubicBezTo>
                <a:close/>
                <a:moveTo>
                  <a:pt x="19336" y="20763"/>
                </a:moveTo>
                <a:cubicBezTo>
                  <a:pt x="19540" y="20763"/>
                  <a:pt x="19758" y="20880"/>
                  <a:pt x="19964" y="21168"/>
                </a:cubicBezTo>
                <a:cubicBezTo>
                  <a:pt x="20242" y="21584"/>
                  <a:pt x="20519" y="22000"/>
                  <a:pt x="20657" y="22485"/>
                </a:cubicBezTo>
                <a:cubicBezTo>
                  <a:pt x="20935" y="23525"/>
                  <a:pt x="21073" y="24634"/>
                  <a:pt x="21004" y="25674"/>
                </a:cubicBezTo>
                <a:cubicBezTo>
                  <a:pt x="20727" y="24981"/>
                  <a:pt x="20449" y="24288"/>
                  <a:pt x="20242" y="23594"/>
                </a:cubicBezTo>
                <a:cubicBezTo>
                  <a:pt x="20242" y="23542"/>
                  <a:pt x="20201" y="23519"/>
                  <a:pt x="20155" y="23519"/>
                </a:cubicBezTo>
                <a:cubicBezTo>
                  <a:pt x="20080" y="23519"/>
                  <a:pt x="19991" y="23578"/>
                  <a:pt x="20034" y="23664"/>
                </a:cubicBezTo>
                <a:cubicBezTo>
                  <a:pt x="20242" y="24704"/>
                  <a:pt x="20657" y="25743"/>
                  <a:pt x="21073" y="26783"/>
                </a:cubicBezTo>
                <a:lnTo>
                  <a:pt x="21073" y="27130"/>
                </a:lnTo>
                <a:lnTo>
                  <a:pt x="21004" y="27199"/>
                </a:lnTo>
                <a:lnTo>
                  <a:pt x="20865" y="26991"/>
                </a:lnTo>
                <a:cubicBezTo>
                  <a:pt x="20935" y="26922"/>
                  <a:pt x="20935" y="26852"/>
                  <a:pt x="20865" y="26852"/>
                </a:cubicBezTo>
                <a:cubicBezTo>
                  <a:pt x="20865" y="26506"/>
                  <a:pt x="20727" y="26159"/>
                  <a:pt x="20519" y="25882"/>
                </a:cubicBezTo>
                <a:cubicBezTo>
                  <a:pt x="20449" y="25605"/>
                  <a:pt x="20311" y="25327"/>
                  <a:pt x="20242" y="25050"/>
                </a:cubicBezTo>
                <a:cubicBezTo>
                  <a:pt x="20221" y="25030"/>
                  <a:pt x="20195" y="25021"/>
                  <a:pt x="20168" y="25021"/>
                </a:cubicBezTo>
                <a:cubicBezTo>
                  <a:pt x="20103" y="25021"/>
                  <a:pt x="20034" y="25070"/>
                  <a:pt x="20034" y="25120"/>
                </a:cubicBezTo>
                <a:cubicBezTo>
                  <a:pt x="20172" y="25605"/>
                  <a:pt x="20242" y="26021"/>
                  <a:pt x="20449" y="26506"/>
                </a:cubicBezTo>
                <a:cubicBezTo>
                  <a:pt x="19340" y="25258"/>
                  <a:pt x="18647" y="23664"/>
                  <a:pt x="18509" y="22000"/>
                </a:cubicBezTo>
                <a:cubicBezTo>
                  <a:pt x="18460" y="21416"/>
                  <a:pt x="18856" y="20763"/>
                  <a:pt x="19336" y="20763"/>
                </a:cubicBezTo>
                <a:close/>
                <a:moveTo>
                  <a:pt x="26758" y="24439"/>
                </a:moveTo>
                <a:cubicBezTo>
                  <a:pt x="27517" y="24439"/>
                  <a:pt x="28123" y="24687"/>
                  <a:pt x="28352" y="25327"/>
                </a:cubicBezTo>
                <a:cubicBezTo>
                  <a:pt x="28906" y="27060"/>
                  <a:pt x="25025" y="27268"/>
                  <a:pt x="22806" y="27268"/>
                </a:cubicBezTo>
                <a:cubicBezTo>
                  <a:pt x="23292" y="27199"/>
                  <a:pt x="23777" y="26991"/>
                  <a:pt x="24123" y="26645"/>
                </a:cubicBezTo>
                <a:cubicBezTo>
                  <a:pt x="24262" y="26506"/>
                  <a:pt x="24123" y="26298"/>
                  <a:pt x="23985" y="26298"/>
                </a:cubicBezTo>
                <a:cubicBezTo>
                  <a:pt x="23430" y="26367"/>
                  <a:pt x="22945" y="26506"/>
                  <a:pt x="22460" y="26714"/>
                </a:cubicBezTo>
                <a:cubicBezTo>
                  <a:pt x="22252" y="26783"/>
                  <a:pt x="21974" y="26852"/>
                  <a:pt x="21767" y="26922"/>
                </a:cubicBezTo>
                <a:lnTo>
                  <a:pt x="22113" y="26298"/>
                </a:lnTo>
                <a:cubicBezTo>
                  <a:pt x="23042" y="25462"/>
                  <a:pt x="25216" y="24439"/>
                  <a:pt x="26758" y="24439"/>
                </a:cubicBezTo>
                <a:close/>
                <a:moveTo>
                  <a:pt x="17072" y="26327"/>
                </a:moveTo>
                <a:cubicBezTo>
                  <a:pt x="17275" y="26327"/>
                  <a:pt x="17503" y="26420"/>
                  <a:pt x="17746" y="26645"/>
                </a:cubicBezTo>
                <a:cubicBezTo>
                  <a:pt x="18162" y="27130"/>
                  <a:pt x="18439" y="27615"/>
                  <a:pt x="18578" y="28239"/>
                </a:cubicBezTo>
                <a:cubicBezTo>
                  <a:pt x="19063" y="29625"/>
                  <a:pt x="18717" y="31150"/>
                  <a:pt x="18786" y="32606"/>
                </a:cubicBezTo>
                <a:lnTo>
                  <a:pt x="18647" y="32814"/>
                </a:lnTo>
                <a:cubicBezTo>
                  <a:pt x="17261" y="31427"/>
                  <a:pt x="16429" y="29556"/>
                  <a:pt x="16221" y="27615"/>
                </a:cubicBezTo>
                <a:cubicBezTo>
                  <a:pt x="16170" y="27008"/>
                  <a:pt x="16526" y="26327"/>
                  <a:pt x="17072" y="26327"/>
                </a:cubicBezTo>
                <a:close/>
                <a:moveTo>
                  <a:pt x="24343" y="29909"/>
                </a:moveTo>
                <a:cubicBezTo>
                  <a:pt x="25109" y="29909"/>
                  <a:pt x="25893" y="30123"/>
                  <a:pt x="25995" y="30942"/>
                </a:cubicBezTo>
                <a:cubicBezTo>
                  <a:pt x="25995" y="31497"/>
                  <a:pt x="25232" y="31843"/>
                  <a:pt x="24747" y="32051"/>
                </a:cubicBezTo>
                <a:cubicBezTo>
                  <a:pt x="23376" y="32550"/>
                  <a:pt x="21949" y="32824"/>
                  <a:pt x="20466" y="32824"/>
                </a:cubicBezTo>
                <a:cubicBezTo>
                  <a:pt x="20300" y="32824"/>
                  <a:pt x="20132" y="32821"/>
                  <a:pt x="19964" y="32814"/>
                </a:cubicBezTo>
                <a:lnTo>
                  <a:pt x="20172" y="32745"/>
                </a:lnTo>
                <a:cubicBezTo>
                  <a:pt x="21073" y="32467"/>
                  <a:pt x="21905" y="32190"/>
                  <a:pt x="22737" y="31843"/>
                </a:cubicBezTo>
                <a:cubicBezTo>
                  <a:pt x="22806" y="31843"/>
                  <a:pt x="22737" y="31705"/>
                  <a:pt x="22737" y="31705"/>
                </a:cubicBezTo>
                <a:cubicBezTo>
                  <a:pt x="22113" y="31774"/>
                  <a:pt x="21559" y="31913"/>
                  <a:pt x="21004" y="32051"/>
                </a:cubicBezTo>
                <a:lnTo>
                  <a:pt x="21073" y="31982"/>
                </a:lnTo>
                <a:cubicBezTo>
                  <a:pt x="21242" y="31870"/>
                  <a:pt x="21138" y="31667"/>
                  <a:pt x="20982" y="31667"/>
                </a:cubicBezTo>
                <a:cubicBezTo>
                  <a:pt x="20945" y="31667"/>
                  <a:pt x="20905" y="31678"/>
                  <a:pt x="20865" y="31705"/>
                </a:cubicBezTo>
                <a:cubicBezTo>
                  <a:pt x="20395" y="31974"/>
                  <a:pt x="19924" y="32178"/>
                  <a:pt x="19390" y="32379"/>
                </a:cubicBezTo>
                <a:lnTo>
                  <a:pt x="19390" y="32379"/>
                </a:lnTo>
                <a:cubicBezTo>
                  <a:pt x="19410" y="32359"/>
                  <a:pt x="19410" y="32329"/>
                  <a:pt x="19410" y="32329"/>
                </a:cubicBezTo>
                <a:cubicBezTo>
                  <a:pt x="20519" y="31081"/>
                  <a:pt x="21974" y="30318"/>
                  <a:pt x="23569" y="29972"/>
                </a:cubicBezTo>
                <a:cubicBezTo>
                  <a:pt x="23804" y="29936"/>
                  <a:pt x="24073" y="29909"/>
                  <a:pt x="24343" y="29909"/>
                </a:cubicBezTo>
                <a:close/>
                <a:moveTo>
                  <a:pt x="12645" y="21392"/>
                </a:moveTo>
                <a:cubicBezTo>
                  <a:pt x="13022" y="21392"/>
                  <a:pt x="13934" y="24981"/>
                  <a:pt x="13934" y="24981"/>
                </a:cubicBezTo>
                <a:cubicBezTo>
                  <a:pt x="14072" y="26090"/>
                  <a:pt x="14142" y="27130"/>
                  <a:pt x="14142" y="28239"/>
                </a:cubicBezTo>
                <a:cubicBezTo>
                  <a:pt x="14280" y="31220"/>
                  <a:pt x="14280" y="34270"/>
                  <a:pt x="14557" y="37250"/>
                </a:cubicBezTo>
                <a:cubicBezTo>
                  <a:pt x="14072" y="35101"/>
                  <a:pt x="13587" y="32952"/>
                  <a:pt x="12963" y="30873"/>
                </a:cubicBezTo>
                <a:cubicBezTo>
                  <a:pt x="12686" y="29902"/>
                  <a:pt x="12339" y="29071"/>
                  <a:pt x="11854" y="28239"/>
                </a:cubicBezTo>
                <a:cubicBezTo>
                  <a:pt x="11715" y="26021"/>
                  <a:pt x="11923" y="23733"/>
                  <a:pt x="12547" y="21584"/>
                </a:cubicBezTo>
                <a:lnTo>
                  <a:pt x="12547" y="21515"/>
                </a:lnTo>
                <a:cubicBezTo>
                  <a:pt x="12573" y="21431"/>
                  <a:pt x="12606" y="21392"/>
                  <a:pt x="12645" y="21392"/>
                </a:cubicBezTo>
                <a:close/>
                <a:moveTo>
                  <a:pt x="5047" y="31679"/>
                </a:moveTo>
                <a:cubicBezTo>
                  <a:pt x="6436" y="31679"/>
                  <a:pt x="7828" y="31979"/>
                  <a:pt x="8804" y="32467"/>
                </a:cubicBezTo>
                <a:lnTo>
                  <a:pt x="9012" y="32745"/>
                </a:lnTo>
                <a:lnTo>
                  <a:pt x="9081" y="32745"/>
                </a:lnTo>
                <a:cubicBezTo>
                  <a:pt x="10190" y="34270"/>
                  <a:pt x="11369" y="35725"/>
                  <a:pt x="12270" y="37320"/>
                </a:cubicBezTo>
                <a:cubicBezTo>
                  <a:pt x="12755" y="38082"/>
                  <a:pt x="13518" y="39191"/>
                  <a:pt x="14142" y="40300"/>
                </a:cubicBezTo>
                <a:cubicBezTo>
                  <a:pt x="13448" y="39260"/>
                  <a:pt x="12617" y="38290"/>
                  <a:pt x="11785" y="37389"/>
                </a:cubicBezTo>
                <a:cubicBezTo>
                  <a:pt x="11161" y="36418"/>
                  <a:pt x="10468" y="35587"/>
                  <a:pt x="9567" y="34893"/>
                </a:cubicBezTo>
                <a:cubicBezTo>
                  <a:pt x="9557" y="34884"/>
                  <a:pt x="9547" y="34879"/>
                  <a:pt x="9537" y="34879"/>
                </a:cubicBezTo>
                <a:cubicBezTo>
                  <a:pt x="9480" y="34879"/>
                  <a:pt x="9438" y="35032"/>
                  <a:pt x="9497" y="35032"/>
                </a:cubicBezTo>
                <a:cubicBezTo>
                  <a:pt x="10329" y="35864"/>
                  <a:pt x="11022" y="36834"/>
                  <a:pt x="11785" y="37805"/>
                </a:cubicBezTo>
                <a:cubicBezTo>
                  <a:pt x="10398" y="36488"/>
                  <a:pt x="8873" y="35309"/>
                  <a:pt x="7210" y="34408"/>
                </a:cubicBezTo>
                <a:cubicBezTo>
                  <a:pt x="6595" y="34073"/>
                  <a:pt x="3007" y="33197"/>
                  <a:pt x="1385" y="33197"/>
                </a:cubicBezTo>
                <a:cubicBezTo>
                  <a:pt x="995" y="33197"/>
                  <a:pt x="718" y="33248"/>
                  <a:pt x="624" y="33368"/>
                </a:cubicBezTo>
                <a:cubicBezTo>
                  <a:pt x="1517" y="32165"/>
                  <a:pt x="3279" y="31679"/>
                  <a:pt x="5047" y="31679"/>
                </a:cubicBezTo>
                <a:close/>
                <a:moveTo>
                  <a:pt x="7483" y="23542"/>
                </a:moveTo>
                <a:cubicBezTo>
                  <a:pt x="7506" y="23542"/>
                  <a:pt x="7531" y="23559"/>
                  <a:pt x="7556" y="23594"/>
                </a:cubicBezTo>
                <a:cubicBezTo>
                  <a:pt x="9081" y="25189"/>
                  <a:pt x="10468" y="26852"/>
                  <a:pt x="11646" y="28655"/>
                </a:cubicBezTo>
                <a:cubicBezTo>
                  <a:pt x="12824" y="30665"/>
                  <a:pt x="13102" y="33022"/>
                  <a:pt x="13518" y="35240"/>
                </a:cubicBezTo>
                <a:cubicBezTo>
                  <a:pt x="13864" y="36626"/>
                  <a:pt x="14211" y="38013"/>
                  <a:pt x="14557" y="39399"/>
                </a:cubicBezTo>
                <a:cubicBezTo>
                  <a:pt x="14072" y="38013"/>
                  <a:pt x="13379" y="36765"/>
                  <a:pt x="12824" y="35448"/>
                </a:cubicBezTo>
                <a:cubicBezTo>
                  <a:pt x="11854" y="33299"/>
                  <a:pt x="11092" y="30942"/>
                  <a:pt x="9636" y="29001"/>
                </a:cubicBezTo>
                <a:cubicBezTo>
                  <a:pt x="9567" y="29001"/>
                  <a:pt x="9497" y="29001"/>
                  <a:pt x="9567" y="29071"/>
                </a:cubicBezTo>
                <a:cubicBezTo>
                  <a:pt x="10537" y="31012"/>
                  <a:pt x="11369" y="32952"/>
                  <a:pt x="12270" y="34963"/>
                </a:cubicBezTo>
                <a:cubicBezTo>
                  <a:pt x="13240" y="36765"/>
                  <a:pt x="14072" y="38706"/>
                  <a:pt x="14696" y="40716"/>
                </a:cubicBezTo>
                <a:cubicBezTo>
                  <a:pt x="14349" y="39954"/>
                  <a:pt x="13795" y="39260"/>
                  <a:pt x="13448" y="38637"/>
                </a:cubicBezTo>
                <a:lnTo>
                  <a:pt x="13379" y="38637"/>
                </a:lnTo>
                <a:cubicBezTo>
                  <a:pt x="12409" y="36904"/>
                  <a:pt x="11507" y="35171"/>
                  <a:pt x="10329" y="33576"/>
                </a:cubicBezTo>
                <a:cubicBezTo>
                  <a:pt x="9012" y="32051"/>
                  <a:pt x="7972" y="30249"/>
                  <a:pt x="7348" y="28308"/>
                </a:cubicBezTo>
                <a:cubicBezTo>
                  <a:pt x="7210" y="27684"/>
                  <a:pt x="7071" y="26991"/>
                  <a:pt x="7071" y="26298"/>
                </a:cubicBezTo>
                <a:cubicBezTo>
                  <a:pt x="7071" y="26169"/>
                  <a:pt x="7190" y="23542"/>
                  <a:pt x="7483" y="23542"/>
                </a:cubicBezTo>
                <a:close/>
                <a:moveTo>
                  <a:pt x="23732" y="37429"/>
                </a:moveTo>
                <a:cubicBezTo>
                  <a:pt x="24096" y="37429"/>
                  <a:pt x="24473" y="37479"/>
                  <a:pt x="24817" y="37528"/>
                </a:cubicBezTo>
                <a:cubicBezTo>
                  <a:pt x="25787" y="37735"/>
                  <a:pt x="24747" y="38567"/>
                  <a:pt x="24539" y="38775"/>
                </a:cubicBezTo>
                <a:cubicBezTo>
                  <a:pt x="23499" y="39676"/>
                  <a:pt x="22252" y="40300"/>
                  <a:pt x="20865" y="40647"/>
                </a:cubicBezTo>
                <a:cubicBezTo>
                  <a:pt x="20034" y="40786"/>
                  <a:pt x="19132" y="40924"/>
                  <a:pt x="18301" y="40993"/>
                </a:cubicBezTo>
                <a:cubicBezTo>
                  <a:pt x="18717" y="40786"/>
                  <a:pt x="19132" y="40508"/>
                  <a:pt x="19548" y="40162"/>
                </a:cubicBezTo>
                <a:cubicBezTo>
                  <a:pt x="19672" y="40100"/>
                  <a:pt x="19575" y="39873"/>
                  <a:pt x="19455" y="39873"/>
                </a:cubicBezTo>
                <a:cubicBezTo>
                  <a:pt x="19440" y="39873"/>
                  <a:pt x="19425" y="39877"/>
                  <a:pt x="19410" y="39884"/>
                </a:cubicBezTo>
                <a:cubicBezTo>
                  <a:pt x="18370" y="40162"/>
                  <a:pt x="17330" y="40647"/>
                  <a:pt x="16429" y="41201"/>
                </a:cubicBezTo>
                <a:cubicBezTo>
                  <a:pt x="17538" y="40162"/>
                  <a:pt x="18717" y="39330"/>
                  <a:pt x="20034" y="38637"/>
                </a:cubicBezTo>
                <a:cubicBezTo>
                  <a:pt x="21004" y="38013"/>
                  <a:pt x="22113" y="37597"/>
                  <a:pt x="23292" y="37458"/>
                </a:cubicBezTo>
                <a:cubicBezTo>
                  <a:pt x="23434" y="37438"/>
                  <a:pt x="23582" y="37429"/>
                  <a:pt x="23732" y="37429"/>
                </a:cubicBezTo>
                <a:close/>
                <a:moveTo>
                  <a:pt x="7689" y="40069"/>
                </a:moveTo>
                <a:cubicBezTo>
                  <a:pt x="8412" y="40069"/>
                  <a:pt x="9551" y="41500"/>
                  <a:pt x="9705" y="41756"/>
                </a:cubicBezTo>
                <a:cubicBezTo>
                  <a:pt x="10398" y="42588"/>
                  <a:pt x="10884" y="43489"/>
                  <a:pt x="11299" y="44529"/>
                </a:cubicBezTo>
                <a:cubicBezTo>
                  <a:pt x="11785" y="45707"/>
                  <a:pt x="12131" y="46886"/>
                  <a:pt x="12478" y="48133"/>
                </a:cubicBezTo>
                <a:cubicBezTo>
                  <a:pt x="12131" y="47163"/>
                  <a:pt x="11507" y="46331"/>
                  <a:pt x="10606" y="45776"/>
                </a:cubicBezTo>
                <a:cubicBezTo>
                  <a:pt x="10569" y="45758"/>
                  <a:pt x="10532" y="45749"/>
                  <a:pt x="10498" y="45749"/>
                </a:cubicBezTo>
                <a:cubicBezTo>
                  <a:pt x="10403" y="45749"/>
                  <a:pt x="10329" y="45814"/>
                  <a:pt x="10329" y="45915"/>
                </a:cubicBezTo>
                <a:cubicBezTo>
                  <a:pt x="10329" y="45984"/>
                  <a:pt x="10329" y="46123"/>
                  <a:pt x="10329" y="46192"/>
                </a:cubicBezTo>
                <a:cubicBezTo>
                  <a:pt x="10304" y="46180"/>
                  <a:pt x="10278" y="46174"/>
                  <a:pt x="10254" y="46174"/>
                </a:cubicBezTo>
                <a:cubicBezTo>
                  <a:pt x="10147" y="46174"/>
                  <a:pt x="10064" y="46287"/>
                  <a:pt x="10121" y="46400"/>
                </a:cubicBezTo>
                <a:cubicBezTo>
                  <a:pt x="10260" y="46539"/>
                  <a:pt x="10329" y="46678"/>
                  <a:pt x="10468" y="46816"/>
                </a:cubicBezTo>
                <a:cubicBezTo>
                  <a:pt x="10883" y="47646"/>
                  <a:pt x="11435" y="48407"/>
                  <a:pt x="12057" y="49099"/>
                </a:cubicBezTo>
                <a:lnTo>
                  <a:pt x="12057" y="49099"/>
                </a:lnTo>
                <a:cubicBezTo>
                  <a:pt x="9370" y="47096"/>
                  <a:pt x="6523" y="44243"/>
                  <a:pt x="7140" y="40786"/>
                </a:cubicBezTo>
                <a:lnTo>
                  <a:pt x="7140" y="40716"/>
                </a:lnTo>
                <a:cubicBezTo>
                  <a:pt x="7231" y="40246"/>
                  <a:pt x="7434" y="40069"/>
                  <a:pt x="7689" y="40069"/>
                </a:cubicBezTo>
                <a:close/>
                <a:moveTo>
                  <a:pt x="10676" y="46331"/>
                </a:moveTo>
                <a:lnTo>
                  <a:pt x="10676" y="46331"/>
                </a:lnTo>
                <a:cubicBezTo>
                  <a:pt x="11646" y="46955"/>
                  <a:pt x="11993" y="48411"/>
                  <a:pt x="12617" y="49312"/>
                </a:cubicBezTo>
                <a:cubicBezTo>
                  <a:pt x="12643" y="49365"/>
                  <a:pt x="12680" y="49387"/>
                  <a:pt x="12711" y="49387"/>
                </a:cubicBezTo>
                <a:cubicBezTo>
                  <a:pt x="12761" y="49387"/>
                  <a:pt x="12798" y="49328"/>
                  <a:pt x="12755" y="49242"/>
                </a:cubicBezTo>
                <a:lnTo>
                  <a:pt x="12755" y="49242"/>
                </a:lnTo>
                <a:cubicBezTo>
                  <a:pt x="12894" y="49450"/>
                  <a:pt x="12963" y="49658"/>
                  <a:pt x="13032" y="49797"/>
                </a:cubicBezTo>
                <a:cubicBezTo>
                  <a:pt x="12730" y="49588"/>
                  <a:pt x="12419" y="49367"/>
                  <a:pt x="12106" y="49135"/>
                </a:cubicBezTo>
                <a:lnTo>
                  <a:pt x="12106" y="49135"/>
                </a:lnTo>
                <a:cubicBezTo>
                  <a:pt x="12128" y="49145"/>
                  <a:pt x="12151" y="49149"/>
                  <a:pt x="12174" y="49149"/>
                </a:cubicBezTo>
                <a:cubicBezTo>
                  <a:pt x="12307" y="49149"/>
                  <a:pt x="12446" y="49002"/>
                  <a:pt x="12339" y="48896"/>
                </a:cubicBezTo>
                <a:cubicBezTo>
                  <a:pt x="11923" y="48272"/>
                  <a:pt x="11507" y="47717"/>
                  <a:pt x="11022" y="47163"/>
                </a:cubicBezTo>
                <a:cubicBezTo>
                  <a:pt x="10814" y="46886"/>
                  <a:pt x="10745" y="46608"/>
                  <a:pt x="10676" y="46331"/>
                </a:cubicBezTo>
                <a:close/>
                <a:moveTo>
                  <a:pt x="27156" y="44781"/>
                </a:moveTo>
                <a:cubicBezTo>
                  <a:pt x="27751" y="44781"/>
                  <a:pt x="27191" y="46122"/>
                  <a:pt x="26827" y="46955"/>
                </a:cubicBezTo>
                <a:cubicBezTo>
                  <a:pt x="25995" y="48896"/>
                  <a:pt x="24539" y="50559"/>
                  <a:pt x="22737" y="51669"/>
                </a:cubicBezTo>
                <a:cubicBezTo>
                  <a:pt x="21905" y="51530"/>
                  <a:pt x="21143" y="51461"/>
                  <a:pt x="20311" y="51461"/>
                </a:cubicBezTo>
                <a:cubicBezTo>
                  <a:pt x="19479" y="51461"/>
                  <a:pt x="18647" y="51599"/>
                  <a:pt x="17885" y="51807"/>
                </a:cubicBezTo>
                <a:cubicBezTo>
                  <a:pt x="18509" y="51530"/>
                  <a:pt x="19132" y="51322"/>
                  <a:pt x="19756" y="51045"/>
                </a:cubicBezTo>
                <a:cubicBezTo>
                  <a:pt x="21628" y="50282"/>
                  <a:pt x="23499" y="49312"/>
                  <a:pt x="24609" y="47579"/>
                </a:cubicBezTo>
                <a:cubicBezTo>
                  <a:pt x="24658" y="47530"/>
                  <a:pt x="24637" y="47481"/>
                  <a:pt x="24597" y="47481"/>
                </a:cubicBezTo>
                <a:cubicBezTo>
                  <a:pt x="24580" y="47481"/>
                  <a:pt x="24560" y="47489"/>
                  <a:pt x="24539" y="47509"/>
                </a:cubicBezTo>
                <a:cubicBezTo>
                  <a:pt x="22390" y="49381"/>
                  <a:pt x="19964" y="50837"/>
                  <a:pt x="17261" y="51738"/>
                </a:cubicBezTo>
                <a:cubicBezTo>
                  <a:pt x="15805" y="52292"/>
                  <a:pt x="14003" y="52708"/>
                  <a:pt x="13171" y="54164"/>
                </a:cubicBezTo>
                <a:cubicBezTo>
                  <a:pt x="12894" y="54441"/>
                  <a:pt x="12686" y="54788"/>
                  <a:pt x="12478" y="55204"/>
                </a:cubicBezTo>
                <a:lnTo>
                  <a:pt x="12409" y="55134"/>
                </a:lnTo>
                <a:cubicBezTo>
                  <a:pt x="12894" y="53124"/>
                  <a:pt x="15667" y="51461"/>
                  <a:pt x="17261" y="50629"/>
                </a:cubicBezTo>
                <a:cubicBezTo>
                  <a:pt x="19479" y="49381"/>
                  <a:pt x="21697" y="48411"/>
                  <a:pt x="23915" y="47024"/>
                </a:cubicBezTo>
                <a:cubicBezTo>
                  <a:pt x="24678" y="46539"/>
                  <a:pt x="25371" y="45915"/>
                  <a:pt x="26134" y="45291"/>
                </a:cubicBezTo>
                <a:cubicBezTo>
                  <a:pt x="26634" y="44929"/>
                  <a:pt x="26959" y="44781"/>
                  <a:pt x="27156" y="44781"/>
                </a:cubicBezTo>
                <a:close/>
                <a:moveTo>
                  <a:pt x="20323" y="52026"/>
                </a:moveTo>
                <a:cubicBezTo>
                  <a:pt x="20979" y="52026"/>
                  <a:pt x="21628" y="52071"/>
                  <a:pt x="22252" y="52154"/>
                </a:cubicBezTo>
                <a:lnTo>
                  <a:pt x="22876" y="52154"/>
                </a:lnTo>
                <a:cubicBezTo>
                  <a:pt x="22876" y="52203"/>
                  <a:pt x="22910" y="52252"/>
                  <a:pt x="22931" y="52252"/>
                </a:cubicBezTo>
                <a:cubicBezTo>
                  <a:pt x="22939" y="52252"/>
                  <a:pt x="22945" y="52243"/>
                  <a:pt x="22945" y="52223"/>
                </a:cubicBezTo>
                <a:lnTo>
                  <a:pt x="23707" y="52362"/>
                </a:lnTo>
                <a:cubicBezTo>
                  <a:pt x="24401" y="52570"/>
                  <a:pt x="31471" y="55966"/>
                  <a:pt x="29530" y="56590"/>
                </a:cubicBezTo>
                <a:lnTo>
                  <a:pt x="29530" y="56521"/>
                </a:lnTo>
                <a:cubicBezTo>
                  <a:pt x="28975" y="56724"/>
                  <a:pt x="28365" y="56804"/>
                  <a:pt x="27731" y="56804"/>
                </a:cubicBezTo>
                <a:cubicBezTo>
                  <a:pt x="25992" y="56804"/>
                  <a:pt x="24072" y="56202"/>
                  <a:pt x="22598" y="55897"/>
                </a:cubicBezTo>
                <a:cubicBezTo>
                  <a:pt x="20768" y="55453"/>
                  <a:pt x="17874" y="54344"/>
                  <a:pt x="15405" y="54344"/>
                </a:cubicBezTo>
                <a:cubicBezTo>
                  <a:pt x="14788" y="54344"/>
                  <a:pt x="14197" y="54414"/>
                  <a:pt x="13656" y="54580"/>
                </a:cubicBezTo>
                <a:cubicBezTo>
                  <a:pt x="14765" y="54164"/>
                  <a:pt x="15944" y="53956"/>
                  <a:pt x="17122" y="53956"/>
                </a:cubicBezTo>
                <a:cubicBezTo>
                  <a:pt x="17354" y="53936"/>
                  <a:pt x="17583" y="53927"/>
                  <a:pt x="17810" y="53927"/>
                </a:cubicBezTo>
                <a:cubicBezTo>
                  <a:pt x="19961" y="53927"/>
                  <a:pt x="21922" y="54745"/>
                  <a:pt x="24054" y="54996"/>
                </a:cubicBezTo>
                <a:cubicBezTo>
                  <a:pt x="24054" y="54996"/>
                  <a:pt x="24054" y="54926"/>
                  <a:pt x="24054" y="54926"/>
                </a:cubicBezTo>
                <a:cubicBezTo>
                  <a:pt x="22070" y="54091"/>
                  <a:pt x="19930" y="53688"/>
                  <a:pt x="17809" y="53688"/>
                </a:cubicBezTo>
                <a:cubicBezTo>
                  <a:pt x="17114" y="53688"/>
                  <a:pt x="16421" y="53732"/>
                  <a:pt x="15736" y="53817"/>
                </a:cubicBezTo>
                <a:cubicBezTo>
                  <a:pt x="14835" y="53887"/>
                  <a:pt x="14003" y="54164"/>
                  <a:pt x="13171" y="54511"/>
                </a:cubicBezTo>
                <a:cubicBezTo>
                  <a:pt x="14946" y="52736"/>
                  <a:pt x="17696" y="52026"/>
                  <a:pt x="20323" y="52026"/>
                </a:cubicBezTo>
                <a:close/>
                <a:moveTo>
                  <a:pt x="6912" y="55130"/>
                </a:moveTo>
                <a:cubicBezTo>
                  <a:pt x="7235" y="55130"/>
                  <a:pt x="7607" y="55274"/>
                  <a:pt x="7903" y="55481"/>
                </a:cubicBezTo>
                <a:cubicBezTo>
                  <a:pt x="8388" y="55758"/>
                  <a:pt x="8804" y="56244"/>
                  <a:pt x="9081" y="56729"/>
                </a:cubicBezTo>
                <a:cubicBezTo>
                  <a:pt x="9705" y="57977"/>
                  <a:pt x="10260" y="59363"/>
                  <a:pt x="10676" y="60749"/>
                </a:cubicBezTo>
                <a:lnTo>
                  <a:pt x="10537" y="61304"/>
                </a:lnTo>
                <a:lnTo>
                  <a:pt x="10190" y="60957"/>
                </a:lnTo>
                <a:cubicBezTo>
                  <a:pt x="10190" y="60888"/>
                  <a:pt x="10190" y="60819"/>
                  <a:pt x="10190" y="60819"/>
                </a:cubicBezTo>
                <a:cubicBezTo>
                  <a:pt x="9982" y="60472"/>
                  <a:pt x="9774" y="60125"/>
                  <a:pt x="9636" y="59779"/>
                </a:cubicBezTo>
                <a:cubicBezTo>
                  <a:pt x="9601" y="59709"/>
                  <a:pt x="9549" y="59675"/>
                  <a:pt x="9497" y="59675"/>
                </a:cubicBezTo>
                <a:cubicBezTo>
                  <a:pt x="9445" y="59675"/>
                  <a:pt x="9393" y="59709"/>
                  <a:pt x="9359" y="59779"/>
                </a:cubicBezTo>
                <a:cubicBezTo>
                  <a:pt x="9289" y="59640"/>
                  <a:pt x="9220" y="59502"/>
                  <a:pt x="9151" y="59363"/>
                </a:cubicBezTo>
                <a:cubicBezTo>
                  <a:pt x="9110" y="59322"/>
                  <a:pt x="9069" y="59305"/>
                  <a:pt x="9034" y="59305"/>
                </a:cubicBezTo>
                <a:cubicBezTo>
                  <a:pt x="8949" y="59305"/>
                  <a:pt x="8894" y="59403"/>
                  <a:pt x="8943" y="59502"/>
                </a:cubicBezTo>
                <a:cubicBezTo>
                  <a:pt x="9081" y="59779"/>
                  <a:pt x="9220" y="60056"/>
                  <a:pt x="9359" y="60333"/>
                </a:cubicBezTo>
                <a:cubicBezTo>
                  <a:pt x="7903" y="59224"/>
                  <a:pt x="6309" y="58046"/>
                  <a:pt x="6170" y="56105"/>
                </a:cubicBezTo>
                <a:cubicBezTo>
                  <a:pt x="6130" y="55390"/>
                  <a:pt x="6478" y="55130"/>
                  <a:pt x="6912" y="55130"/>
                </a:cubicBezTo>
                <a:close/>
                <a:moveTo>
                  <a:pt x="15112" y="54788"/>
                </a:moveTo>
                <a:cubicBezTo>
                  <a:pt x="15597" y="54788"/>
                  <a:pt x="16082" y="54788"/>
                  <a:pt x="16568" y="54857"/>
                </a:cubicBezTo>
                <a:cubicBezTo>
                  <a:pt x="17885" y="55412"/>
                  <a:pt x="19063" y="56244"/>
                  <a:pt x="20034" y="57353"/>
                </a:cubicBezTo>
                <a:cubicBezTo>
                  <a:pt x="20935" y="58323"/>
                  <a:pt x="21697" y="59640"/>
                  <a:pt x="22806" y="60403"/>
                </a:cubicBezTo>
                <a:cubicBezTo>
                  <a:pt x="22827" y="60423"/>
                  <a:pt x="22847" y="60431"/>
                  <a:pt x="22865" y="60431"/>
                </a:cubicBezTo>
                <a:cubicBezTo>
                  <a:pt x="22910" y="60431"/>
                  <a:pt x="22945" y="60382"/>
                  <a:pt x="22945" y="60333"/>
                </a:cubicBezTo>
                <a:cubicBezTo>
                  <a:pt x="21974" y="58878"/>
                  <a:pt x="20865" y="57561"/>
                  <a:pt x="19618" y="56382"/>
                </a:cubicBezTo>
                <a:cubicBezTo>
                  <a:pt x="19132" y="55897"/>
                  <a:pt x="18578" y="55481"/>
                  <a:pt x="18023" y="55134"/>
                </a:cubicBezTo>
                <a:lnTo>
                  <a:pt x="18023" y="55134"/>
                </a:lnTo>
                <a:cubicBezTo>
                  <a:pt x="19132" y="55412"/>
                  <a:pt x="20172" y="55689"/>
                  <a:pt x="21004" y="55966"/>
                </a:cubicBezTo>
                <a:cubicBezTo>
                  <a:pt x="21004" y="55966"/>
                  <a:pt x="21004" y="55966"/>
                  <a:pt x="21004" y="56036"/>
                </a:cubicBezTo>
                <a:cubicBezTo>
                  <a:pt x="23084" y="57491"/>
                  <a:pt x="24678" y="59502"/>
                  <a:pt x="25648" y="61789"/>
                </a:cubicBezTo>
                <a:lnTo>
                  <a:pt x="25648" y="61720"/>
                </a:lnTo>
                <a:lnTo>
                  <a:pt x="25648" y="61720"/>
                </a:lnTo>
                <a:cubicBezTo>
                  <a:pt x="25992" y="62539"/>
                  <a:pt x="25852" y="62814"/>
                  <a:pt x="25501" y="62814"/>
                </a:cubicBezTo>
                <a:cubicBezTo>
                  <a:pt x="24931" y="62814"/>
                  <a:pt x="23806" y="62089"/>
                  <a:pt x="23292" y="61789"/>
                </a:cubicBezTo>
                <a:cubicBezTo>
                  <a:pt x="22044" y="61027"/>
                  <a:pt x="20935" y="60056"/>
                  <a:pt x="19964" y="58947"/>
                </a:cubicBezTo>
                <a:cubicBezTo>
                  <a:pt x="18786" y="57630"/>
                  <a:pt x="17122" y="55204"/>
                  <a:pt x="15112" y="54788"/>
                </a:cubicBezTo>
                <a:close/>
                <a:moveTo>
                  <a:pt x="14319" y="59260"/>
                </a:moveTo>
                <a:cubicBezTo>
                  <a:pt x="14812" y="59260"/>
                  <a:pt x="15259" y="59472"/>
                  <a:pt x="15181" y="60056"/>
                </a:cubicBezTo>
                <a:cubicBezTo>
                  <a:pt x="15112" y="61096"/>
                  <a:pt x="13795" y="62205"/>
                  <a:pt x="13102" y="62898"/>
                </a:cubicBezTo>
                <a:cubicBezTo>
                  <a:pt x="12478" y="63453"/>
                  <a:pt x="11785" y="63938"/>
                  <a:pt x="11092" y="64423"/>
                </a:cubicBezTo>
                <a:cubicBezTo>
                  <a:pt x="11438" y="64007"/>
                  <a:pt x="11785" y="63591"/>
                  <a:pt x="12062" y="63106"/>
                </a:cubicBezTo>
                <a:cubicBezTo>
                  <a:pt x="12131" y="63037"/>
                  <a:pt x="12131" y="62967"/>
                  <a:pt x="12062" y="62967"/>
                </a:cubicBezTo>
                <a:cubicBezTo>
                  <a:pt x="12062" y="62898"/>
                  <a:pt x="12062" y="62898"/>
                  <a:pt x="12062" y="62829"/>
                </a:cubicBezTo>
                <a:cubicBezTo>
                  <a:pt x="12062" y="62780"/>
                  <a:pt x="11993" y="62731"/>
                  <a:pt x="11928" y="62731"/>
                </a:cubicBezTo>
                <a:cubicBezTo>
                  <a:pt x="11901" y="62731"/>
                  <a:pt x="11874" y="62739"/>
                  <a:pt x="11854" y="62759"/>
                </a:cubicBezTo>
                <a:cubicBezTo>
                  <a:pt x="11507" y="63106"/>
                  <a:pt x="11161" y="63522"/>
                  <a:pt x="10884" y="63938"/>
                </a:cubicBezTo>
                <a:cubicBezTo>
                  <a:pt x="11022" y="63661"/>
                  <a:pt x="11161" y="63453"/>
                  <a:pt x="11299" y="63175"/>
                </a:cubicBezTo>
                <a:cubicBezTo>
                  <a:pt x="11577" y="62759"/>
                  <a:pt x="11785" y="62344"/>
                  <a:pt x="11993" y="61858"/>
                </a:cubicBezTo>
                <a:cubicBezTo>
                  <a:pt x="11993" y="61824"/>
                  <a:pt x="11975" y="61806"/>
                  <a:pt x="11949" y="61806"/>
                </a:cubicBezTo>
                <a:cubicBezTo>
                  <a:pt x="11923" y="61806"/>
                  <a:pt x="11889" y="61824"/>
                  <a:pt x="11854" y="61858"/>
                </a:cubicBezTo>
                <a:lnTo>
                  <a:pt x="11854" y="61789"/>
                </a:lnTo>
                <a:cubicBezTo>
                  <a:pt x="11646" y="62066"/>
                  <a:pt x="11438" y="62344"/>
                  <a:pt x="11230" y="62690"/>
                </a:cubicBezTo>
                <a:cubicBezTo>
                  <a:pt x="11438" y="62205"/>
                  <a:pt x="11646" y="61789"/>
                  <a:pt x="11854" y="61373"/>
                </a:cubicBezTo>
                <a:cubicBezTo>
                  <a:pt x="12201" y="60680"/>
                  <a:pt x="12686" y="60056"/>
                  <a:pt x="13310" y="59571"/>
                </a:cubicBezTo>
                <a:cubicBezTo>
                  <a:pt x="13522" y="59389"/>
                  <a:pt x="13934" y="59260"/>
                  <a:pt x="14319" y="59260"/>
                </a:cubicBezTo>
                <a:close/>
                <a:moveTo>
                  <a:pt x="35905" y="0"/>
                </a:moveTo>
                <a:cubicBezTo>
                  <a:pt x="34662" y="0"/>
                  <a:pt x="34452" y="3256"/>
                  <a:pt x="34452" y="4463"/>
                </a:cubicBezTo>
                <a:cubicBezTo>
                  <a:pt x="34452" y="4532"/>
                  <a:pt x="34452" y="4671"/>
                  <a:pt x="34452" y="4740"/>
                </a:cubicBezTo>
                <a:cubicBezTo>
                  <a:pt x="34382" y="4809"/>
                  <a:pt x="34452" y="4948"/>
                  <a:pt x="34521" y="4948"/>
                </a:cubicBezTo>
                <a:lnTo>
                  <a:pt x="34175" y="5433"/>
                </a:lnTo>
                <a:cubicBezTo>
                  <a:pt x="33967" y="5572"/>
                  <a:pt x="33759" y="5710"/>
                  <a:pt x="33620" y="5849"/>
                </a:cubicBezTo>
                <a:cubicBezTo>
                  <a:pt x="33412" y="6057"/>
                  <a:pt x="33620" y="6057"/>
                  <a:pt x="33689" y="6057"/>
                </a:cubicBezTo>
                <a:lnTo>
                  <a:pt x="33412" y="6334"/>
                </a:lnTo>
                <a:cubicBezTo>
                  <a:pt x="33689" y="5502"/>
                  <a:pt x="33759" y="4671"/>
                  <a:pt x="33759" y="3908"/>
                </a:cubicBezTo>
                <a:cubicBezTo>
                  <a:pt x="33759" y="3353"/>
                  <a:pt x="33620" y="2175"/>
                  <a:pt x="32857" y="2175"/>
                </a:cubicBezTo>
                <a:cubicBezTo>
                  <a:pt x="32095" y="2244"/>
                  <a:pt x="31956" y="3631"/>
                  <a:pt x="32026" y="4185"/>
                </a:cubicBezTo>
                <a:cubicBezTo>
                  <a:pt x="32095" y="4740"/>
                  <a:pt x="32164" y="5225"/>
                  <a:pt x="32303" y="5710"/>
                </a:cubicBezTo>
                <a:cubicBezTo>
                  <a:pt x="32372" y="6196"/>
                  <a:pt x="32442" y="6611"/>
                  <a:pt x="32650" y="7027"/>
                </a:cubicBezTo>
                <a:cubicBezTo>
                  <a:pt x="32650" y="7097"/>
                  <a:pt x="32650" y="7097"/>
                  <a:pt x="32650" y="7097"/>
                </a:cubicBezTo>
                <a:cubicBezTo>
                  <a:pt x="32650" y="7166"/>
                  <a:pt x="32650" y="7235"/>
                  <a:pt x="32719" y="7305"/>
                </a:cubicBezTo>
                <a:cubicBezTo>
                  <a:pt x="32303" y="7790"/>
                  <a:pt x="31887" y="8344"/>
                  <a:pt x="31471" y="8968"/>
                </a:cubicBezTo>
                <a:lnTo>
                  <a:pt x="31402" y="8968"/>
                </a:lnTo>
                <a:cubicBezTo>
                  <a:pt x="31715" y="7903"/>
                  <a:pt x="31518" y="3832"/>
                  <a:pt x="30401" y="3832"/>
                </a:cubicBezTo>
                <a:cubicBezTo>
                  <a:pt x="30283" y="3832"/>
                  <a:pt x="30155" y="3878"/>
                  <a:pt x="30015" y="3977"/>
                </a:cubicBezTo>
                <a:cubicBezTo>
                  <a:pt x="28906" y="4878"/>
                  <a:pt x="30015" y="9176"/>
                  <a:pt x="31125" y="9454"/>
                </a:cubicBezTo>
                <a:cubicBezTo>
                  <a:pt x="30501" y="10355"/>
                  <a:pt x="29877" y="11186"/>
                  <a:pt x="29322" y="12088"/>
                </a:cubicBezTo>
                <a:cubicBezTo>
                  <a:pt x="29783" y="10243"/>
                  <a:pt x="29556" y="6581"/>
                  <a:pt x="27984" y="6581"/>
                </a:cubicBezTo>
                <a:cubicBezTo>
                  <a:pt x="27902" y="6581"/>
                  <a:pt x="27817" y="6591"/>
                  <a:pt x="27728" y="6611"/>
                </a:cubicBezTo>
                <a:cubicBezTo>
                  <a:pt x="26480" y="6889"/>
                  <a:pt x="26827" y="8691"/>
                  <a:pt x="26965" y="9592"/>
                </a:cubicBezTo>
                <a:cubicBezTo>
                  <a:pt x="27104" y="10493"/>
                  <a:pt x="27589" y="12781"/>
                  <a:pt x="28698" y="12919"/>
                </a:cubicBezTo>
                <a:lnTo>
                  <a:pt x="28768" y="12919"/>
                </a:lnTo>
                <a:cubicBezTo>
                  <a:pt x="28144" y="13890"/>
                  <a:pt x="27589" y="14791"/>
                  <a:pt x="26965" y="15761"/>
                </a:cubicBezTo>
                <a:cubicBezTo>
                  <a:pt x="26827" y="15900"/>
                  <a:pt x="26688" y="16039"/>
                  <a:pt x="26550" y="16177"/>
                </a:cubicBezTo>
                <a:cubicBezTo>
                  <a:pt x="26827" y="14722"/>
                  <a:pt x="26619" y="13197"/>
                  <a:pt x="25995" y="11880"/>
                </a:cubicBezTo>
                <a:cubicBezTo>
                  <a:pt x="25692" y="11224"/>
                  <a:pt x="25132" y="10347"/>
                  <a:pt x="24475" y="10347"/>
                </a:cubicBezTo>
                <a:cubicBezTo>
                  <a:pt x="24230" y="10347"/>
                  <a:pt x="23971" y="10469"/>
                  <a:pt x="23707" y="10771"/>
                </a:cubicBezTo>
                <a:cubicBezTo>
                  <a:pt x="23014" y="11672"/>
                  <a:pt x="23638" y="13543"/>
                  <a:pt x="23915" y="14444"/>
                </a:cubicBezTo>
                <a:cubicBezTo>
                  <a:pt x="24193" y="15346"/>
                  <a:pt x="24817" y="17217"/>
                  <a:pt x="25926" y="17494"/>
                </a:cubicBezTo>
                <a:cubicBezTo>
                  <a:pt x="25302" y="18534"/>
                  <a:pt x="24678" y="19643"/>
                  <a:pt x="24123" y="20752"/>
                </a:cubicBezTo>
                <a:cubicBezTo>
                  <a:pt x="24193" y="19574"/>
                  <a:pt x="23985" y="18326"/>
                  <a:pt x="23499" y="17217"/>
                </a:cubicBezTo>
                <a:cubicBezTo>
                  <a:pt x="23215" y="16705"/>
                  <a:pt x="22698" y="15914"/>
                  <a:pt x="22100" y="15914"/>
                </a:cubicBezTo>
                <a:cubicBezTo>
                  <a:pt x="21969" y="15914"/>
                  <a:pt x="21834" y="15952"/>
                  <a:pt x="21697" y="16039"/>
                </a:cubicBezTo>
                <a:cubicBezTo>
                  <a:pt x="20935" y="16524"/>
                  <a:pt x="21212" y="18188"/>
                  <a:pt x="21489" y="18950"/>
                </a:cubicBezTo>
                <a:cubicBezTo>
                  <a:pt x="21767" y="20198"/>
                  <a:pt x="22460" y="21238"/>
                  <a:pt x="23499" y="21931"/>
                </a:cubicBezTo>
                <a:cubicBezTo>
                  <a:pt x="22737" y="23387"/>
                  <a:pt x="21974" y="24842"/>
                  <a:pt x="21281" y="26367"/>
                </a:cubicBezTo>
                <a:cubicBezTo>
                  <a:pt x="21420" y="24704"/>
                  <a:pt x="21143" y="23040"/>
                  <a:pt x="20519" y="21515"/>
                </a:cubicBezTo>
                <a:cubicBezTo>
                  <a:pt x="20183" y="20891"/>
                  <a:pt x="19681" y="20234"/>
                  <a:pt x="19104" y="20234"/>
                </a:cubicBezTo>
                <a:cubicBezTo>
                  <a:pt x="18848" y="20234"/>
                  <a:pt x="18578" y="20363"/>
                  <a:pt x="18301" y="20683"/>
                </a:cubicBezTo>
                <a:cubicBezTo>
                  <a:pt x="17469" y="21654"/>
                  <a:pt x="18162" y="23248"/>
                  <a:pt x="18578" y="24218"/>
                </a:cubicBezTo>
                <a:cubicBezTo>
                  <a:pt x="18994" y="25466"/>
                  <a:pt x="19756" y="26506"/>
                  <a:pt x="20796" y="27338"/>
                </a:cubicBezTo>
                <a:cubicBezTo>
                  <a:pt x="20242" y="28585"/>
                  <a:pt x="19687" y="29902"/>
                  <a:pt x="19063" y="31289"/>
                </a:cubicBezTo>
                <a:cubicBezTo>
                  <a:pt x="19202" y="29833"/>
                  <a:pt x="18994" y="28447"/>
                  <a:pt x="18439" y="27130"/>
                </a:cubicBezTo>
                <a:cubicBezTo>
                  <a:pt x="18071" y="26439"/>
                  <a:pt x="17489" y="25841"/>
                  <a:pt x="16896" y="25841"/>
                </a:cubicBezTo>
                <a:cubicBezTo>
                  <a:pt x="16596" y="25841"/>
                  <a:pt x="16293" y="25994"/>
                  <a:pt x="16013" y="26367"/>
                </a:cubicBezTo>
                <a:cubicBezTo>
                  <a:pt x="15251" y="27268"/>
                  <a:pt x="16013" y="29001"/>
                  <a:pt x="16360" y="29833"/>
                </a:cubicBezTo>
                <a:cubicBezTo>
                  <a:pt x="16706" y="31012"/>
                  <a:pt x="17399" y="32051"/>
                  <a:pt x="18301" y="32883"/>
                </a:cubicBezTo>
                <a:cubicBezTo>
                  <a:pt x="18162" y="33022"/>
                  <a:pt x="18023" y="33160"/>
                  <a:pt x="17954" y="33368"/>
                </a:cubicBezTo>
                <a:cubicBezTo>
                  <a:pt x="17954" y="33417"/>
                  <a:pt x="17989" y="33466"/>
                  <a:pt x="18034" y="33466"/>
                </a:cubicBezTo>
                <a:cubicBezTo>
                  <a:pt x="18052" y="33466"/>
                  <a:pt x="18072" y="33458"/>
                  <a:pt x="18093" y="33438"/>
                </a:cubicBezTo>
                <a:lnTo>
                  <a:pt x="18162" y="33438"/>
                </a:lnTo>
                <a:cubicBezTo>
                  <a:pt x="17192" y="36072"/>
                  <a:pt x="16221" y="38706"/>
                  <a:pt x="15320" y="41409"/>
                </a:cubicBezTo>
                <a:cubicBezTo>
                  <a:pt x="14349" y="37320"/>
                  <a:pt x="14488" y="33091"/>
                  <a:pt x="14488" y="28932"/>
                </a:cubicBezTo>
                <a:cubicBezTo>
                  <a:pt x="14488" y="25951"/>
                  <a:pt x="14349" y="22971"/>
                  <a:pt x="12686" y="20406"/>
                </a:cubicBezTo>
                <a:cubicBezTo>
                  <a:pt x="12633" y="20353"/>
                  <a:pt x="12560" y="20330"/>
                  <a:pt x="12486" y="20330"/>
                </a:cubicBezTo>
                <a:cubicBezTo>
                  <a:pt x="12366" y="20330"/>
                  <a:pt x="12243" y="20389"/>
                  <a:pt x="12201" y="20475"/>
                </a:cubicBezTo>
                <a:cubicBezTo>
                  <a:pt x="11577" y="22555"/>
                  <a:pt x="11230" y="24634"/>
                  <a:pt x="11230" y="26783"/>
                </a:cubicBezTo>
                <a:cubicBezTo>
                  <a:pt x="11092" y="26159"/>
                  <a:pt x="10953" y="25466"/>
                  <a:pt x="10884" y="24773"/>
                </a:cubicBezTo>
                <a:cubicBezTo>
                  <a:pt x="10884" y="24288"/>
                  <a:pt x="10814" y="23872"/>
                  <a:pt x="10745" y="23456"/>
                </a:cubicBezTo>
                <a:lnTo>
                  <a:pt x="10676" y="23040"/>
                </a:lnTo>
                <a:cubicBezTo>
                  <a:pt x="10745" y="22832"/>
                  <a:pt x="10676" y="22624"/>
                  <a:pt x="10537" y="22485"/>
                </a:cubicBezTo>
                <a:lnTo>
                  <a:pt x="10537" y="22416"/>
                </a:lnTo>
                <a:cubicBezTo>
                  <a:pt x="10537" y="22347"/>
                  <a:pt x="10537" y="22277"/>
                  <a:pt x="10537" y="22208"/>
                </a:cubicBezTo>
                <a:cubicBezTo>
                  <a:pt x="10814" y="21654"/>
                  <a:pt x="10884" y="20960"/>
                  <a:pt x="10606" y="20337"/>
                </a:cubicBezTo>
                <a:cubicBezTo>
                  <a:pt x="10537" y="20163"/>
                  <a:pt x="10398" y="20077"/>
                  <a:pt x="10268" y="20077"/>
                </a:cubicBezTo>
                <a:cubicBezTo>
                  <a:pt x="10138" y="20077"/>
                  <a:pt x="10017" y="20163"/>
                  <a:pt x="9982" y="20337"/>
                </a:cubicBezTo>
                <a:cubicBezTo>
                  <a:pt x="9774" y="20822"/>
                  <a:pt x="9774" y="21376"/>
                  <a:pt x="9982" y="21931"/>
                </a:cubicBezTo>
                <a:lnTo>
                  <a:pt x="9982" y="22139"/>
                </a:lnTo>
                <a:cubicBezTo>
                  <a:pt x="9913" y="22277"/>
                  <a:pt x="10052" y="22416"/>
                  <a:pt x="10190" y="22416"/>
                </a:cubicBezTo>
                <a:lnTo>
                  <a:pt x="10260" y="22416"/>
                </a:lnTo>
                <a:cubicBezTo>
                  <a:pt x="10260" y="22485"/>
                  <a:pt x="10260" y="22555"/>
                  <a:pt x="10260" y="22555"/>
                </a:cubicBezTo>
                <a:cubicBezTo>
                  <a:pt x="10676" y="24149"/>
                  <a:pt x="10606" y="25813"/>
                  <a:pt x="11161" y="27407"/>
                </a:cubicBezTo>
                <a:cubicBezTo>
                  <a:pt x="11092" y="27338"/>
                  <a:pt x="11022" y="27268"/>
                  <a:pt x="11022" y="27199"/>
                </a:cubicBezTo>
                <a:cubicBezTo>
                  <a:pt x="10537" y="25397"/>
                  <a:pt x="9705" y="23733"/>
                  <a:pt x="9151" y="22000"/>
                </a:cubicBezTo>
                <a:cubicBezTo>
                  <a:pt x="9289" y="21307"/>
                  <a:pt x="9081" y="20614"/>
                  <a:pt x="8596" y="20129"/>
                </a:cubicBezTo>
                <a:cubicBezTo>
                  <a:pt x="8535" y="20047"/>
                  <a:pt x="8456" y="20014"/>
                  <a:pt x="8375" y="20014"/>
                </a:cubicBezTo>
                <a:cubicBezTo>
                  <a:pt x="8180" y="20014"/>
                  <a:pt x="7972" y="20210"/>
                  <a:pt x="7972" y="20406"/>
                </a:cubicBezTo>
                <a:cubicBezTo>
                  <a:pt x="7972" y="21168"/>
                  <a:pt x="8180" y="21931"/>
                  <a:pt x="8665" y="22485"/>
                </a:cubicBezTo>
                <a:cubicBezTo>
                  <a:pt x="8692" y="22538"/>
                  <a:pt x="8749" y="22561"/>
                  <a:pt x="8805" y="22561"/>
                </a:cubicBezTo>
                <a:cubicBezTo>
                  <a:pt x="8896" y="22561"/>
                  <a:pt x="8985" y="22502"/>
                  <a:pt x="8943" y="22416"/>
                </a:cubicBezTo>
                <a:lnTo>
                  <a:pt x="8943" y="22277"/>
                </a:lnTo>
                <a:cubicBezTo>
                  <a:pt x="9567" y="23664"/>
                  <a:pt x="10052" y="25189"/>
                  <a:pt x="10537" y="26645"/>
                </a:cubicBezTo>
                <a:cubicBezTo>
                  <a:pt x="9497" y="25258"/>
                  <a:pt x="8319" y="24010"/>
                  <a:pt x="7279" y="22763"/>
                </a:cubicBezTo>
                <a:cubicBezTo>
                  <a:pt x="7244" y="22728"/>
                  <a:pt x="7192" y="22711"/>
                  <a:pt x="7132" y="22711"/>
                </a:cubicBezTo>
                <a:cubicBezTo>
                  <a:pt x="7071" y="22711"/>
                  <a:pt x="7002" y="22728"/>
                  <a:pt x="6932" y="22763"/>
                </a:cubicBezTo>
                <a:cubicBezTo>
                  <a:pt x="5754" y="24080"/>
                  <a:pt x="6170" y="26783"/>
                  <a:pt x="6794" y="28793"/>
                </a:cubicBezTo>
                <a:cubicBezTo>
                  <a:pt x="6170" y="27476"/>
                  <a:pt x="5407" y="26298"/>
                  <a:pt x="4576" y="25120"/>
                </a:cubicBezTo>
                <a:cubicBezTo>
                  <a:pt x="4506" y="25120"/>
                  <a:pt x="4506" y="25050"/>
                  <a:pt x="4437" y="25050"/>
                </a:cubicBezTo>
                <a:lnTo>
                  <a:pt x="4437" y="24981"/>
                </a:lnTo>
                <a:cubicBezTo>
                  <a:pt x="4462" y="24994"/>
                  <a:pt x="4488" y="24999"/>
                  <a:pt x="4512" y="24999"/>
                </a:cubicBezTo>
                <a:cubicBezTo>
                  <a:pt x="4619" y="24999"/>
                  <a:pt x="4702" y="24886"/>
                  <a:pt x="4645" y="24773"/>
                </a:cubicBezTo>
                <a:cubicBezTo>
                  <a:pt x="4506" y="24704"/>
                  <a:pt x="4437" y="24565"/>
                  <a:pt x="4368" y="24496"/>
                </a:cubicBezTo>
                <a:cubicBezTo>
                  <a:pt x="4437" y="24426"/>
                  <a:pt x="4437" y="24357"/>
                  <a:pt x="4368" y="24357"/>
                </a:cubicBezTo>
                <a:cubicBezTo>
                  <a:pt x="4298" y="24010"/>
                  <a:pt x="4160" y="23733"/>
                  <a:pt x="4021" y="23456"/>
                </a:cubicBezTo>
                <a:cubicBezTo>
                  <a:pt x="3970" y="23354"/>
                  <a:pt x="3863" y="23308"/>
                  <a:pt x="3752" y="23308"/>
                </a:cubicBezTo>
                <a:cubicBezTo>
                  <a:pt x="3559" y="23308"/>
                  <a:pt x="3353" y="23444"/>
                  <a:pt x="3397" y="23664"/>
                </a:cubicBezTo>
                <a:cubicBezTo>
                  <a:pt x="3397" y="23733"/>
                  <a:pt x="3467" y="23872"/>
                  <a:pt x="3467" y="23941"/>
                </a:cubicBezTo>
                <a:cubicBezTo>
                  <a:pt x="3328" y="24080"/>
                  <a:pt x="3328" y="24288"/>
                  <a:pt x="3467" y="24426"/>
                </a:cubicBezTo>
                <a:cubicBezTo>
                  <a:pt x="3744" y="24773"/>
                  <a:pt x="4021" y="25189"/>
                  <a:pt x="4090" y="25605"/>
                </a:cubicBezTo>
                <a:cubicBezTo>
                  <a:pt x="4160" y="25709"/>
                  <a:pt x="4264" y="25761"/>
                  <a:pt x="4359" y="25761"/>
                </a:cubicBezTo>
                <a:cubicBezTo>
                  <a:pt x="4454" y="25761"/>
                  <a:pt x="4541" y="25709"/>
                  <a:pt x="4576" y="25605"/>
                </a:cubicBezTo>
                <a:cubicBezTo>
                  <a:pt x="5685" y="27130"/>
                  <a:pt x="6239" y="29001"/>
                  <a:pt x="7348" y="30457"/>
                </a:cubicBezTo>
                <a:cubicBezTo>
                  <a:pt x="7383" y="30492"/>
                  <a:pt x="7418" y="30509"/>
                  <a:pt x="7444" y="30509"/>
                </a:cubicBezTo>
                <a:cubicBezTo>
                  <a:pt x="7470" y="30509"/>
                  <a:pt x="7487" y="30492"/>
                  <a:pt x="7487" y="30457"/>
                </a:cubicBezTo>
                <a:cubicBezTo>
                  <a:pt x="7695" y="30804"/>
                  <a:pt x="7903" y="31220"/>
                  <a:pt x="8180" y="31566"/>
                </a:cubicBezTo>
                <a:cubicBezTo>
                  <a:pt x="6932" y="30041"/>
                  <a:pt x="5477" y="28724"/>
                  <a:pt x="3882" y="27615"/>
                </a:cubicBezTo>
                <a:cubicBezTo>
                  <a:pt x="3882" y="27546"/>
                  <a:pt x="3813" y="27476"/>
                  <a:pt x="3744" y="27407"/>
                </a:cubicBezTo>
                <a:cubicBezTo>
                  <a:pt x="3674" y="27407"/>
                  <a:pt x="3674" y="27338"/>
                  <a:pt x="3536" y="27338"/>
                </a:cubicBezTo>
                <a:cubicBezTo>
                  <a:pt x="3397" y="27199"/>
                  <a:pt x="3189" y="27060"/>
                  <a:pt x="2912" y="26991"/>
                </a:cubicBezTo>
                <a:cubicBezTo>
                  <a:pt x="2855" y="26962"/>
                  <a:pt x="2797" y="26946"/>
                  <a:pt x="2740" y="26946"/>
                </a:cubicBezTo>
                <a:cubicBezTo>
                  <a:pt x="2658" y="26946"/>
                  <a:pt x="2577" y="26979"/>
                  <a:pt x="2496" y="27060"/>
                </a:cubicBezTo>
                <a:cubicBezTo>
                  <a:pt x="2357" y="27199"/>
                  <a:pt x="2288" y="27407"/>
                  <a:pt x="2427" y="27546"/>
                </a:cubicBezTo>
                <a:lnTo>
                  <a:pt x="2565" y="27615"/>
                </a:lnTo>
                <a:cubicBezTo>
                  <a:pt x="2664" y="28009"/>
                  <a:pt x="2903" y="28369"/>
                  <a:pt x="3232" y="28369"/>
                </a:cubicBezTo>
                <a:cubicBezTo>
                  <a:pt x="3366" y="28369"/>
                  <a:pt x="3514" y="28310"/>
                  <a:pt x="3674" y="28170"/>
                </a:cubicBezTo>
                <a:cubicBezTo>
                  <a:pt x="3744" y="28100"/>
                  <a:pt x="3744" y="28100"/>
                  <a:pt x="3813" y="28031"/>
                </a:cubicBezTo>
                <a:cubicBezTo>
                  <a:pt x="5477" y="28932"/>
                  <a:pt x="6932" y="30180"/>
                  <a:pt x="8180" y="31705"/>
                </a:cubicBezTo>
                <a:cubicBezTo>
                  <a:pt x="7538" y="31384"/>
                  <a:pt x="6746" y="31243"/>
                  <a:pt x="5907" y="31243"/>
                </a:cubicBezTo>
                <a:cubicBezTo>
                  <a:pt x="3669" y="31243"/>
                  <a:pt x="1097" y="32246"/>
                  <a:pt x="139" y="33507"/>
                </a:cubicBezTo>
                <a:cubicBezTo>
                  <a:pt x="1" y="33646"/>
                  <a:pt x="70" y="33854"/>
                  <a:pt x="278" y="33854"/>
                </a:cubicBezTo>
                <a:cubicBezTo>
                  <a:pt x="537" y="33842"/>
                  <a:pt x="798" y="33837"/>
                  <a:pt x="1060" y="33837"/>
                </a:cubicBezTo>
                <a:cubicBezTo>
                  <a:pt x="4033" y="33837"/>
                  <a:pt x="7199" y="34577"/>
                  <a:pt x="9428" y="36488"/>
                </a:cubicBezTo>
                <a:cubicBezTo>
                  <a:pt x="11646" y="38359"/>
                  <a:pt x="14349" y="39884"/>
                  <a:pt x="15112" y="42934"/>
                </a:cubicBezTo>
                <a:cubicBezTo>
                  <a:pt x="15043" y="42934"/>
                  <a:pt x="15043" y="42934"/>
                  <a:pt x="15112" y="43004"/>
                </a:cubicBezTo>
                <a:cubicBezTo>
                  <a:pt x="14904" y="43558"/>
                  <a:pt x="14696" y="44113"/>
                  <a:pt x="14557" y="44667"/>
                </a:cubicBezTo>
                <a:cubicBezTo>
                  <a:pt x="14142" y="46123"/>
                  <a:pt x="13726" y="47648"/>
                  <a:pt x="13310" y="49173"/>
                </a:cubicBezTo>
                <a:cubicBezTo>
                  <a:pt x="12755" y="46539"/>
                  <a:pt x="11715" y="44043"/>
                  <a:pt x="10260" y="41825"/>
                </a:cubicBezTo>
                <a:cubicBezTo>
                  <a:pt x="9918" y="41313"/>
                  <a:pt x="8691" y="39775"/>
                  <a:pt x="7763" y="39775"/>
                </a:cubicBezTo>
                <a:cubicBezTo>
                  <a:pt x="7560" y="39775"/>
                  <a:pt x="7372" y="39849"/>
                  <a:pt x="7210" y="40023"/>
                </a:cubicBezTo>
                <a:cubicBezTo>
                  <a:pt x="5962" y="41340"/>
                  <a:pt x="7071" y="43974"/>
                  <a:pt x="7834" y="45222"/>
                </a:cubicBezTo>
                <a:cubicBezTo>
                  <a:pt x="9151" y="47163"/>
                  <a:pt x="10953" y="48826"/>
                  <a:pt x="13032" y="50074"/>
                </a:cubicBezTo>
                <a:cubicBezTo>
                  <a:pt x="12478" y="52154"/>
                  <a:pt x="11993" y="54303"/>
                  <a:pt x="11507" y="56451"/>
                </a:cubicBezTo>
                <a:cubicBezTo>
                  <a:pt x="11507" y="56451"/>
                  <a:pt x="11507" y="56521"/>
                  <a:pt x="11507" y="56521"/>
                </a:cubicBezTo>
                <a:cubicBezTo>
                  <a:pt x="11299" y="57561"/>
                  <a:pt x="11092" y="58600"/>
                  <a:pt x="10884" y="59640"/>
                </a:cubicBezTo>
                <a:cubicBezTo>
                  <a:pt x="10350" y="57566"/>
                  <a:pt x="8804" y="54733"/>
                  <a:pt x="7154" y="54733"/>
                </a:cubicBezTo>
                <a:cubicBezTo>
                  <a:pt x="6874" y="54733"/>
                  <a:pt x="6590" y="54815"/>
                  <a:pt x="6309" y="54996"/>
                </a:cubicBezTo>
                <a:cubicBezTo>
                  <a:pt x="5199" y="55689"/>
                  <a:pt x="6170" y="57699"/>
                  <a:pt x="6724" y="58462"/>
                </a:cubicBezTo>
                <a:cubicBezTo>
                  <a:pt x="7764" y="59779"/>
                  <a:pt x="9081" y="60888"/>
                  <a:pt x="10468" y="61789"/>
                </a:cubicBezTo>
                <a:cubicBezTo>
                  <a:pt x="8804" y="71078"/>
                  <a:pt x="8249" y="80644"/>
                  <a:pt x="8735" y="90071"/>
                </a:cubicBezTo>
                <a:cubicBezTo>
                  <a:pt x="8769" y="90244"/>
                  <a:pt x="8908" y="90331"/>
                  <a:pt x="9047" y="90331"/>
                </a:cubicBezTo>
                <a:cubicBezTo>
                  <a:pt x="9185" y="90331"/>
                  <a:pt x="9324" y="90244"/>
                  <a:pt x="9359" y="90071"/>
                </a:cubicBezTo>
                <a:cubicBezTo>
                  <a:pt x="8873" y="81822"/>
                  <a:pt x="9289" y="73573"/>
                  <a:pt x="10468" y="65394"/>
                </a:cubicBezTo>
                <a:cubicBezTo>
                  <a:pt x="10537" y="65394"/>
                  <a:pt x="10606" y="65324"/>
                  <a:pt x="10606" y="65324"/>
                </a:cubicBezTo>
                <a:cubicBezTo>
                  <a:pt x="11854" y="65116"/>
                  <a:pt x="13102" y="63661"/>
                  <a:pt x="13934" y="62829"/>
                </a:cubicBezTo>
                <a:cubicBezTo>
                  <a:pt x="14557" y="62136"/>
                  <a:pt x="16082" y="60611"/>
                  <a:pt x="15320" y="59571"/>
                </a:cubicBezTo>
                <a:cubicBezTo>
                  <a:pt x="15075" y="59203"/>
                  <a:pt x="14751" y="59058"/>
                  <a:pt x="14402" y="59058"/>
                </a:cubicBezTo>
                <a:cubicBezTo>
                  <a:pt x="13568" y="59058"/>
                  <a:pt x="12592" y="59886"/>
                  <a:pt x="12201" y="60472"/>
                </a:cubicBezTo>
                <a:cubicBezTo>
                  <a:pt x="11646" y="61096"/>
                  <a:pt x="11230" y="61928"/>
                  <a:pt x="10953" y="62690"/>
                </a:cubicBezTo>
                <a:cubicBezTo>
                  <a:pt x="11299" y="60541"/>
                  <a:pt x="11715" y="58323"/>
                  <a:pt x="12201" y="56105"/>
                </a:cubicBezTo>
                <a:cubicBezTo>
                  <a:pt x="12617" y="55689"/>
                  <a:pt x="13102" y="55342"/>
                  <a:pt x="13726" y="55134"/>
                </a:cubicBezTo>
                <a:cubicBezTo>
                  <a:pt x="13786" y="55132"/>
                  <a:pt x="13846" y="55130"/>
                  <a:pt x="13905" y="55130"/>
                </a:cubicBezTo>
                <a:cubicBezTo>
                  <a:pt x="16714" y="55130"/>
                  <a:pt x="18544" y="58291"/>
                  <a:pt x="20242" y="60056"/>
                </a:cubicBezTo>
                <a:cubicBezTo>
                  <a:pt x="21905" y="61858"/>
                  <a:pt x="23985" y="63037"/>
                  <a:pt x="26342" y="63661"/>
                </a:cubicBezTo>
                <a:cubicBezTo>
                  <a:pt x="26480" y="63661"/>
                  <a:pt x="26619" y="63522"/>
                  <a:pt x="26550" y="63383"/>
                </a:cubicBezTo>
                <a:cubicBezTo>
                  <a:pt x="25648" y="60680"/>
                  <a:pt x="24193" y="57977"/>
                  <a:pt x="21767" y="56313"/>
                </a:cubicBezTo>
                <a:lnTo>
                  <a:pt x="21767" y="56313"/>
                </a:lnTo>
                <a:cubicBezTo>
                  <a:pt x="23471" y="56750"/>
                  <a:pt x="25590" y="57325"/>
                  <a:pt x="27548" y="57325"/>
                </a:cubicBezTo>
                <a:cubicBezTo>
                  <a:pt x="28695" y="57325"/>
                  <a:pt x="29787" y="57128"/>
                  <a:pt x="30709" y="56590"/>
                </a:cubicBezTo>
                <a:cubicBezTo>
                  <a:pt x="30778" y="56521"/>
                  <a:pt x="30847" y="56451"/>
                  <a:pt x="30778" y="56382"/>
                </a:cubicBezTo>
                <a:cubicBezTo>
                  <a:pt x="30431" y="55134"/>
                  <a:pt x="28213" y="54095"/>
                  <a:pt x="27173" y="53471"/>
                </a:cubicBezTo>
                <a:cubicBezTo>
                  <a:pt x="26757" y="53194"/>
                  <a:pt x="26342" y="52986"/>
                  <a:pt x="25926" y="52847"/>
                </a:cubicBezTo>
                <a:lnTo>
                  <a:pt x="25926" y="52847"/>
                </a:lnTo>
                <a:cubicBezTo>
                  <a:pt x="26688" y="52916"/>
                  <a:pt x="27451" y="52986"/>
                  <a:pt x="28213" y="53055"/>
                </a:cubicBezTo>
                <a:cubicBezTo>
                  <a:pt x="29184" y="53124"/>
                  <a:pt x="30154" y="53263"/>
                  <a:pt x="31055" y="53609"/>
                </a:cubicBezTo>
                <a:cubicBezTo>
                  <a:pt x="31055" y="53748"/>
                  <a:pt x="31055" y="53817"/>
                  <a:pt x="31125" y="53956"/>
                </a:cubicBezTo>
                <a:cubicBezTo>
                  <a:pt x="31402" y="54164"/>
                  <a:pt x="31679" y="54372"/>
                  <a:pt x="31956" y="54580"/>
                </a:cubicBezTo>
                <a:cubicBezTo>
                  <a:pt x="32015" y="54615"/>
                  <a:pt x="32072" y="54631"/>
                  <a:pt x="32125" y="54631"/>
                </a:cubicBezTo>
                <a:cubicBezTo>
                  <a:pt x="32381" y="54631"/>
                  <a:pt x="32533" y="54267"/>
                  <a:pt x="32303" y="54095"/>
                </a:cubicBezTo>
                <a:cubicBezTo>
                  <a:pt x="32234" y="53956"/>
                  <a:pt x="32164" y="53887"/>
                  <a:pt x="32095" y="53817"/>
                </a:cubicBezTo>
                <a:lnTo>
                  <a:pt x="32164" y="53609"/>
                </a:lnTo>
                <a:cubicBezTo>
                  <a:pt x="32218" y="53393"/>
                  <a:pt x="32019" y="53219"/>
                  <a:pt x="31797" y="53219"/>
                </a:cubicBezTo>
                <a:cubicBezTo>
                  <a:pt x="31735" y="53219"/>
                  <a:pt x="31671" y="53232"/>
                  <a:pt x="31610" y="53263"/>
                </a:cubicBezTo>
                <a:lnTo>
                  <a:pt x="31540" y="53263"/>
                </a:lnTo>
                <a:cubicBezTo>
                  <a:pt x="31506" y="53228"/>
                  <a:pt x="31471" y="53211"/>
                  <a:pt x="31436" y="53211"/>
                </a:cubicBezTo>
                <a:cubicBezTo>
                  <a:pt x="31402" y="53211"/>
                  <a:pt x="31367" y="53228"/>
                  <a:pt x="31332" y="53263"/>
                </a:cubicBezTo>
                <a:cubicBezTo>
                  <a:pt x="30709" y="52986"/>
                  <a:pt x="30085" y="52847"/>
                  <a:pt x="29461" y="52778"/>
                </a:cubicBezTo>
                <a:cubicBezTo>
                  <a:pt x="27936" y="52570"/>
                  <a:pt x="26342" y="52431"/>
                  <a:pt x="24817" y="52292"/>
                </a:cubicBezTo>
                <a:cubicBezTo>
                  <a:pt x="24401" y="52154"/>
                  <a:pt x="23915" y="52015"/>
                  <a:pt x="23569" y="51946"/>
                </a:cubicBezTo>
                <a:cubicBezTo>
                  <a:pt x="23638" y="51876"/>
                  <a:pt x="23777" y="51807"/>
                  <a:pt x="23915" y="51738"/>
                </a:cubicBezTo>
                <a:cubicBezTo>
                  <a:pt x="25025" y="51738"/>
                  <a:pt x="26134" y="51669"/>
                  <a:pt x="27173" y="51461"/>
                </a:cubicBezTo>
                <a:cubicBezTo>
                  <a:pt x="27867" y="51322"/>
                  <a:pt x="28421" y="51114"/>
                  <a:pt x="29045" y="50975"/>
                </a:cubicBezTo>
                <a:cubicBezTo>
                  <a:pt x="29322" y="50906"/>
                  <a:pt x="29669" y="50837"/>
                  <a:pt x="29946" y="50837"/>
                </a:cubicBezTo>
                <a:cubicBezTo>
                  <a:pt x="29807" y="50906"/>
                  <a:pt x="29669" y="50975"/>
                  <a:pt x="29600" y="51114"/>
                </a:cubicBezTo>
                <a:cubicBezTo>
                  <a:pt x="29461" y="51183"/>
                  <a:pt x="29530" y="51391"/>
                  <a:pt x="29738" y="51391"/>
                </a:cubicBezTo>
                <a:cubicBezTo>
                  <a:pt x="29877" y="51391"/>
                  <a:pt x="30015" y="51322"/>
                  <a:pt x="30154" y="51322"/>
                </a:cubicBezTo>
                <a:cubicBezTo>
                  <a:pt x="30223" y="51322"/>
                  <a:pt x="30223" y="51391"/>
                  <a:pt x="30293" y="51391"/>
                </a:cubicBezTo>
                <a:cubicBezTo>
                  <a:pt x="30323" y="51399"/>
                  <a:pt x="30353" y="51402"/>
                  <a:pt x="30384" y="51402"/>
                </a:cubicBezTo>
                <a:cubicBezTo>
                  <a:pt x="30631" y="51402"/>
                  <a:pt x="30878" y="51176"/>
                  <a:pt x="31125" y="51114"/>
                </a:cubicBezTo>
                <a:cubicBezTo>
                  <a:pt x="31125" y="51045"/>
                  <a:pt x="31194" y="51045"/>
                  <a:pt x="31194" y="50975"/>
                </a:cubicBezTo>
                <a:cubicBezTo>
                  <a:pt x="31332" y="50906"/>
                  <a:pt x="31402" y="50837"/>
                  <a:pt x="31540" y="50767"/>
                </a:cubicBezTo>
                <a:cubicBezTo>
                  <a:pt x="31610" y="50629"/>
                  <a:pt x="31610" y="50559"/>
                  <a:pt x="31540" y="50490"/>
                </a:cubicBezTo>
                <a:cubicBezTo>
                  <a:pt x="31397" y="50275"/>
                  <a:pt x="31112" y="50200"/>
                  <a:pt x="30779" y="50200"/>
                </a:cubicBezTo>
                <a:cubicBezTo>
                  <a:pt x="30147" y="50200"/>
                  <a:pt x="29339" y="50469"/>
                  <a:pt x="28976" y="50559"/>
                </a:cubicBezTo>
                <a:cubicBezTo>
                  <a:pt x="27867" y="50837"/>
                  <a:pt x="26827" y="51114"/>
                  <a:pt x="25718" y="51322"/>
                </a:cubicBezTo>
                <a:cubicBezTo>
                  <a:pt x="25926" y="51253"/>
                  <a:pt x="26134" y="51183"/>
                  <a:pt x="26342" y="51114"/>
                </a:cubicBezTo>
                <a:cubicBezTo>
                  <a:pt x="27797" y="50490"/>
                  <a:pt x="29114" y="49728"/>
                  <a:pt x="30362" y="48757"/>
                </a:cubicBezTo>
                <a:cubicBezTo>
                  <a:pt x="30501" y="48688"/>
                  <a:pt x="30501" y="48480"/>
                  <a:pt x="30293" y="48411"/>
                </a:cubicBezTo>
                <a:cubicBezTo>
                  <a:pt x="30456" y="48192"/>
                  <a:pt x="30234" y="47931"/>
                  <a:pt x="29996" y="47931"/>
                </a:cubicBezTo>
                <a:cubicBezTo>
                  <a:pt x="29932" y="47931"/>
                  <a:pt x="29867" y="47950"/>
                  <a:pt x="29807" y="47995"/>
                </a:cubicBezTo>
                <a:cubicBezTo>
                  <a:pt x="29392" y="48203"/>
                  <a:pt x="29045" y="48411"/>
                  <a:pt x="28698" y="48757"/>
                </a:cubicBezTo>
                <a:cubicBezTo>
                  <a:pt x="28560" y="48826"/>
                  <a:pt x="28629" y="49034"/>
                  <a:pt x="28768" y="49104"/>
                </a:cubicBezTo>
                <a:cubicBezTo>
                  <a:pt x="28768" y="49242"/>
                  <a:pt x="28768" y="49381"/>
                  <a:pt x="28837" y="49450"/>
                </a:cubicBezTo>
                <a:cubicBezTo>
                  <a:pt x="27797" y="50213"/>
                  <a:pt x="26550" y="50767"/>
                  <a:pt x="25302" y="51183"/>
                </a:cubicBezTo>
                <a:cubicBezTo>
                  <a:pt x="24955" y="51253"/>
                  <a:pt x="24539" y="51322"/>
                  <a:pt x="24123" y="51391"/>
                </a:cubicBezTo>
                <a:cubicBezTo>
                  <a:pt x="26272" y="49936"/>
                  <a:pt x="27728" y="46747"/>
                  <a:pt x="28005" y="44459"/>
                </a:cubicBezTo>
                <a:cubicBezTo>
                  <a:pt x="28062" y="44346"/>
                  <a:pt x="27980" y="44233"/>
                  <a:pt x="27872" y="44233"/>
                </a:cubicBezTo>
                <a:cubicBezTo>
                  <a:pt x="27848" y="44233"/>
                  <a:pt x="27823" y="44239"/>
                  <a:pt x="27797" y="44251"/>
                </a:cubicBezTo>
                <a:cubicBezTo>
                  <a:pt x="26134" y="44667"/>
                  <a:pt x="25025" y="45915"/>
                  <a:pt x="23707" y="46816"/>
                </a:cubicBezTo>
                <a:cubicBezTo>
                  <a:pt x="21974" y="47995"/>
                  <a:pt x="20172" y="49034"/>
                  <a:pt x="18231" y="49936"/>
                </a:cubicBezTo>
                <a:cubicBezTo>
                  <a:pt x="18578" y="49450"/>
                  <a:pt x="18924" y="48965"/>
                  <a:pt x="19202" y="48480"/>
                </a:cubicBezTo>
                <a:cubicBezTo>
                  <a:pt x="19687" y="47717"/>
                  <a:pt x="20311" y="46955"/>
                  <a:pt x="20796" y="46192"/>
                </a:cubicBezTo>
                <a:cubicBezTo>
                  <a:pt x="20852" y="46192"/>
                  <a:pt x="20818" y="46104"/>
                  <a:pt x="20767" y="46104"/>
                </a:cubicBezTo>
                <a:cubicBezTo>
                  <a:pt x="20754" y="46104"/>
                  <a:pt x="20741" y="46109"/>
                  <a:pt x="20727" y="46123"/>
                </a:cubicBezTo>
                <a:cubicBezTo>
                  <a:pt x="19410" y="47093"/>
                  <a:pt x="18855" y="48826"/>
                  <a:pt x="17885" y="50074"/>
                </a:cubicBezTo>
                <a:lnTo>
                  <a:pt x="17815" y="50144"/>
                </a:lnTo>
                <a:cubicBezTo>
                  <a:pt x="17399" y="50282"/>
                  <a:pt x="16914" y="50559"/>
                  <a:pt x="16429" y="50837"/>
                </a:cubicBezTo>
                <a:cubicBezTo>
                  <a:pt x="17538" y="49589"/>
                  <a:pt x="18370" y="47856"/>
                  <a:pt x="19479" y="46608"/>
                </a:cubicBezTo>
                <a:cubicBezTo>
                  <a:pt x="20380" y="45361"/>
                  <a:pt x="21628" y="44390"/>
                  <a:pt x="23014" y="43836"/>
                </a:cubicBezTo>
                <a:cubicBezTo>
                  <a:pt x="23066" y="43820"/>
                  <a:pt x="23110" y="43812"/>
                  <a:pt x="23149" y="43812"/>
                </a:cubicBezTo>
                <a:cubicBezTo>
                  <a:pt x="23792" y="43812"/>
                  <a:pt x="22798" y="45858"/>
                  <a:pt x="22668" y="46054"/>
                </a:cubicBezTo>
                <a:cubicBezTo>
                  <a:pt x="22182" y="46816"/>
                  <a:pt x="21628" y="47579"/>
                  <a:pt x="21004" y="48203"/>
                </a:cubicBezTo>
                <a:cubicBezTo>
                  <a:pt x="20948" y="48259"/>
                  <a:pt x="21028" y="48360"/>
                  <a:pt x="21097" y="48360"/>
                </a:cubicBezTo>
                <a:cubicBezTo>
                  <a:pt x="21114" y="48360"/>
                  <a:pt x="21129" y="48354"/>
                  <a:pt x="21143" y="48341"/>
                </a:cubicBezTo>
                <a:cubicBezTo>
                  <a:pt x="22668" y="47232"/>
                  <a:pt x="23638" y="45499"/>
                  <a:pt x="23915" y="43628"/>
                </a:cubicBezTo>
                <a:cubicBezTo>
                  <a:pt x="23985" y="43489"/>
                  <a:pt x="23846" y="43350"/>
                  <a:pt x="23707" y="43350"/>
                </a:cubicBezTo>
                <a:cubicBezTo>
                  <a:pt x="19687" y="43350"/>
                  <a:pt x="17954" y="48688"/>
                  <a:pt x="15667" y="51253"/>
                </a:cubicBezTo>
                <a:cubicBezTo>
                  <a:pt x="14557" y="51876"/>
                  <a:pt x="13518" y="52778"/>
                  <a:pt x="12686" y="53817"/>
                </a:cubicBezTo>
                <a:cubicBezTo>
                  <a:pt x="13310" y="51114"/>
                  <a:pt x="14003" y="48411"/>
                  <a:pt x="14765" y="45707"/>
                </a:cubicBezTo>
                <a:cubicBezTo>
                  <a:pt x="15112" y="44459"/>
                  <a:pt x="15528" y="43212"/>
                  <a:pt x="15944" y="41964"/>
                </a:cubicBezTo>
                <a:cubicBezTo>
                  <a:pt x="18231" y="41687"/>
                  <a:pt x="20865" y="41409"/>
                  <a:pt x="22945" y="40300"/>
                </a:cubicBezTo>
                <a:cubicBezTo>
                  <a:pt x="23499" y="40023"/>
                  <a:pt x="25995" y="38706"/>
                  <a:pt x="25510" y="37735"/>
                </a:cubicBezTo>
                <a:cubicBezTo>
                  <a:pt x="25269" y="37200"/>
                  <a:pt x="24686" y="37016"/>
                  <a:pt x="24007" y="37016"/>
                </a:cubicBezTo>
                <a:cubicBezTo>
                  <a:pt x="22926" y="37016"/>
                  <a:pt x="21600" y="37480"/>
                  <a:pt x="21004" y="37735"/>
                </a:cubicBezTo>
                <a:cubicBezTo>
                  <a:pt x="19271" y="38429"/>
                  <a:pt x="17677" y="39468"/>
                  <a:pt x="16290" y="40716"/>
                </a:cubicBezTo>
                <a:cubicBezTo>
                  <a:pt x="17122" y="38221"/>
                  <a:pt x="18023" y="35725"/>
                  <a:pt x="18994" y="33230"/>
                </a:cubicBezTo>
                <a:lnTo>
                  <a:pt x="19202" y="33160"/>
                </a:lnTo>
                <a:cubicBezTo>
                  <a:pt x="19597" y="33204"/>
                  <a:pt x="19992" y="33227"/>
                  <a:pt x="20385" y="33227"/>
                </a:cubicBezTo>
                <a:cubicBezTo>
                  <a:pt x="21233" y="33227"/>
                  <a:pt x="22070" y="33120"/>
                  <a:pt x="22876" y="32883"/>
                </a:cubicBezTo>
                <a:cubicBezTo>
                  <a:pt x="23915" y="32745"/>
                  <a:pt x="25718" y="32398"/>
                  <a:pt x="26203" y="31289"/>
                </a:cubicBezTo>
                <a:cubicBezTo>
                  <a:pt x="26688" y="30180"/>
                  <a:pt x="25025" y="29556"/>
                  <a:pt x="24193" y="29556"/>
                </a:cubicBezTo>
                <a:cubicBezTo>
                  <a:pt x="22460" y="29695"/>
                  <a:pt x="20796" y="30457"/>
                  <a:pt x="19618" y="31705"/>
                </a:cubicBezTo>
                <a:cubicBezTo>
                  <a:pt x="20172" y="30318"/>
                  <a:pt x="20796" y="29001"/>
                  <a:pt x="21420" y="27615"/>
                </a:cubicBezTo>
                <a:cubicBezTo>
                  <a:pt x="21752" y="27702"/>
                  <a:pt x="22331" y="27752"/>
                  <a:pt x="23022" y="27752"/>
                </a:cubicBezTo>
                <a:cubicBezTo>
                  <a:pt x="25647" y="27752"/>
                  <a:pt x="29888" y="27023"/>
                  <a:pt x="28352" y="24773"/>
                </a:cubicBezTo>
                <a:cubicBezTo>
                  <a:pt x="28056" y="24340"/>
                  <a:pt x="27482" y="24162"/>
                  <a:pt x="26785" y="24162"/>
                </a:cubicBezTo>
                <a:cubicBezTo>
                  <a:pt x="25360" y="24162"/>
                  <a:pt x="23415" y="24906"/>
                  <a:pt x="22252" y="25743"/>
                </a:cubicBezTo>
                <a:cubicBezTo>
                  <a:pt x="22876" y="24496"/>
                  <a:pt x="23430" y="23317"/>
                  <a:pt x="24054" y="22139"/>
                </a:cubicBezTo>
                <a:cubicBezTo>
                  <a:pt x="24268" y="22151"/>
                  <a:pt x="24480" y="22156"/>
                  <a:pt x="24690" y="22156"/>
                </a:cubicBezTo>
                <a:cubicBezTo>
                  <a:pt x="25704" y="22156"/>
                  <a:pt x="26670" y="22022"/>
                  <a:pt x="27589" y="21792"/>
                </a:cubicBezTo>
                <a:cubicBezTo>
                  <a:pt x="28560" y="21654"/>
                  <a:pt x="30223" y="21446"/>
                  <a:pt x="30709" y="20475"/>
                </a:cubicBezTo>
                <a:cubicBezTo>
                  <a:pt x="31167" y="19494"/>
                  <a:pt x="29586" y="18944"/>
                  <a:pt x="28883" y="18944"/>
                </a:cubicBezTo>
                <a:cubicBezTo>
                  <a:pt x="28841" y="18944"/>
                  <a:pt x="28803" y="18946"/>
                  <a:pt x="28768" y="18950"/>
                </a:cubicBezTo>
                <a:cubicBezTo>
                  <a:pt x="27312" y="19158"/>
                  <a:pt x="25995" y="19713"/>
                  <a:pt x="24886" y="20683"/>
                </a:cubicBezTo>
                <a:cubicBezTo>
                  <a:pt x="25440" y="19643"/>
                  <a:pt x="25995" y="18673"/>
                  <a:pt x="26550" y="17633"/>
                </a:cubicBezTo>
                <a:cubicBezTo>
                  <a:pt x="26878" y="17673"/>
                  <a:pt x="27210" y="17692"/>
                  <a:pt x="27541" y="17692"/>
                </a:cubicBezTo>
                <a:cubicBezTo>
                  <a:pt x="28956" y="17692"/>
                  <a:pt x="30374" y="17337"/>
                  <a:pt x="31610" y="16663"/>
                </a:cubicBezTo>
                <a:cubicBezTo>
                  <a:pt x="32303" y="16316"/>
                  <a:pt x="33204" y="15415"/>
                  <a:pt x="32164" y="14860"/>
                </a:cubicBezTo>
                <a:cubicBezTo>
                  <a:pt x="31825" y="14702"/>
                  <a:pt x="31418" y="14639"/>
                  <a:pt x="30989" y="14639"/>
                </a:cubicBezTo>
                <a:cubicBezTo>
                  <a:pt x="30104" y="14639"/>
                  <a:pt x="29121" y="14904"/>
                  <a:pt x="28421" y="15138"/>
                </a:cubicBezTo>
                <a:cubicBezTo>
                  <a:pt x="28213" y="15207"/>
                  <a:pt x="28075" y="15276"/>
                  <a:pt x="27936" y="15346"/>
                </a:cubicBezTo>
                <a:cubicBezTo>
                  <a:pt x="28213" y="14791"/>
                  <a:pt x="28560" y="14306"/>
                  <a:pt x="28906" y="13751"/>
                </a:cubicBezTo>
                <a:cubicBezTo>
                  <a:pt x="29045" y="13751"/>
                  <a:pt x="29184" y="13682"/>
                  <a:pt x="29253" y="13682"/>
                </a:cubicBezTo>
                <a:cubicBezTo>
                  <a:pt x="29552" y="13709"/>
                  <a:pt x="29849" y="13723"/>
                  <a:pt x="30142" y="13723"/>
                </a:cubicBezTo>
                <a:cubicBezTo>
                  <a:pt x="31346" y="13723"/>
                  <a:pt x="32506" y="13490"/>
                  <a:pt x="33620" y="12989"/>
                </a:cubicBezTo>
                <a:cubicBezTo>
                  <a:pt x="34105" y="12781"/>
                  <a:pt x="35214" y="12088"/>
                  <a:pt x="34798" y="11325"/>
                </a:cubicBezTo>
                <a:cubicBezTo>
                  <a:pt x="34496" y="10833"/>
                  <a:pt x="33924" y="10672"/>
                  <a:pt x="33321" y="10672"/>
                </a:cubicBezTo>
                <a:cubicBezTo>
                  <a:pt x="32820" y="10672"/>
                  <a:pt x="32296" y="10783"/>
                  <a:pt x="31887" y="10909"/>
                </a:cubicBezTo>
                <a:cubicBezTo>
                  <a:pt x="31263" y="11117"/>
                  <a:pt x="30639" y="11464"/>
                  <a:pt x="30085" y="11880"/>
                </a:cubicBezTo>
                <a:cubicBezTo>
                  <a:pt x="30709" y="11048"/>
                  <a:pt x="31263" y="10147"/>
                  <a:pt x="31818" y="9315"/>
                </a:cubicBezTo>
                <a:lnTo>
                  <a:pt x="32164" y="9384"/>
                </a:lnTo>
                <a:cubicBezTo>
                  <a:pt x="32026" y="9454"/>
                  <a:pt x="32095" y="9592"/>
                  <a:pt x="32164" y="9592"/>
                </a:cubicBezTo>
                <a:cubicBezTo>
                  <a:pt x="32303" y="9592"/>
                  <a:pt x="32442" y="9592"/>
                  <a:pt x="32511" y="9523"/>
                </a:cubicBezTo>
                <a:cubicBezTo>
                  <a:pt x="32996" y="9627"/>
                  <a:pt x="33481" y="9679"/>
                  <a:pt x="33958" y="9679"/>
                </a:cubicBezTo>
                <a:cubicBezTo>
                  <a:pt x="34434" y="9679"/>
                  <a:pt x="34902" y="9627"/>
                  <a:pt x="35353" y="9523"/>
                </a:cubicBezTo>
                <a:cubicBezTo>
                  <a:pt x="35977" y="9384"/>
                  <a:pt x="37086" y="8968"/>
                  <a:pt x="36947" y="8206"/>
                </a:cubicBezTo>
                <a:cubicBezTo>
                  <a:pt x="36809" y="7374"/>
                  <a:pt x="35284" y="7305"/>
                  <a:pt x="34660" y="7305"/>
                </a:cubicBezTo>
                <a:cubicBezTo>
                  <a:pt x="33897" y="7513"/>
                  <a:pt x="33135" y="7859"/>
                  <a:pt x="32442" y="8275"/>
                </a:cubicBezTo>
                <a:cubicBezTo>
                  <a:pt x="32996" y="7582"/>
                  <a:pt x="33481" y="6819"/>
                  <a:pt x="34036" y="6057"/>
                </a:cubicBezTo>
                <a:cubicBezTo>
                  <a:pt x="34105" y="6092"/>
                  <a:pt x="34157" y="6109"/>
                  <a:pt x="34209" y="6109"/>
                </a:cubicBezTo>
                <a:cubicBezTo>
                  <a:pt x="34261" y="6109"/>
                  <a:pt x="34313" y="6092"/>
                  <a:pt x="34382" y="6057"/>
                </a:cubicBezTo>
                <a:lnTo>
                  <a:pt x="34382" y="6057"/>
                </a:lnTo>
                <a:cubicBezTo>
                  <a:pt x="34313" y="6126"/>
                  <a:pt x="34313" y="6265"/>
                  <a:pt x="34382" y="6265"/>
                </a:cubicBezTo>
                <a:lnTo>
                  <a:pt x="34590" y="6265"/>
                </a:lnTo>
                <a:cubicBezTo>
                  <a:pt x="34960" y="6450"/>
                  <a:pt x="35361" y="6542"/>
                  <a:pt x="35751" y="6542"/>
                </a:cubicBezTo>
                <a:cubicBezTo>
                  <a:pt x="35946" y="6542"/>
                  <a:pt x="36139" y="6519"/>
                  <a:pt x="36323" y="6473"/>
                </a:cubicBezTo>
                <a:cubicBezTo>
                  <a:pt x="36878" y="6403"/>
                  <a:pt x="37710" y="6196"/>
                  <a:pt x="37918" y="5572"/>
                </a:cubicBezTo>
                <a:cubicBezTo>
                  <a:pt x="38126" y="4948"/>
                  <a:pt x="37017" y="4532"/>
                  <a:pt x="36601" y="4463"/>
                </a:cubicBezTo>
                <a:cubicBezTo>
                  <a:pt x="35977" y="4463"/>
                  <a:pt x="35422" y="4601"/>
                  <a:pt x="34868" y="4948"/>
                </a:cubicBezTo>
                <a:lnTo>
                  <a:pt x="35076" y="4671"/>
                </a:lnTo>
                <a:lnTo>
                  <a:pt x="35214" y="4671"/>
                </a:lnTo>
                <a:cubicBezTo>
                  <a:pt x="35214" y="4601"/>
                  <a:pt x="35284" y="4463"/>
                  <a:pt x="35353" y="4393"/>
                </a:cubicBezTo>
                <a:lnTo>
                  <a:pt x="35353" y="4324"/>
                </a:lnTo>
                <a:cubicBezTo>
                  <a:pt x="35353" y="4324"/>
                  <a:pt x="35353" y="4255"/>
                  <a:pt x="35353" y="4255"/>
                </a:cubicBezTo>
                <a:cubicBezTo>
                  <a:pt x="35353" y="4116"/>
                  <a:pt x="35422" y="4047"/>
                  <a:pt x="35422" y="3908"/>
                </a:cubicBezTo>
                <a:cubicBezTo>
                  <a:pt x="35561" y="3769"/>
                  <a:pt x="35630" y="3631"/>
                  <a:pt x="35700" y="3492"/>
                </a:cubicBezTo>
                <a:cubicBezTo>
                  <a:pt x="35700" y="3541"/>
                  <a:pt x="35734" y="3590"/>
                  <a:pt x="35779" y="3590"/>
                </a:cubicBezTo>
                <a:cubicBezTo>
                  <a:pt x="35798" y="3590"/>
                  <a:pt x="35818" y="3582"/>
                  <a:pt x="35838" y="3561"/>
                </a:cubicBezTo>
                <a:lnTo>
                  <a:pt x="35907" y="3561"/>
                </a:lnTo>
                <a:cubicBezTo>
                  <a:pt x="36462" y="3492"/>
                  <a:pt x="37017" y="3353"/>
                  <a:pt x="37502" y="3076"/>
                </a:cubicBezTo>
                <a:cubicBezTo>
                  <a:pt x="37918" y="2868"/>
                  <a:pt x="38957" y="2522"/>
                  <a:pt x="38957" y="1967"/>
                </a:cubicBezTo>
                <a:cubicBezTo>
                  <a:pt x="38918" y="1650"/>
                  <a:pt x="38607" y="1537"/>
                  <a:pt x="38270" y="1537"/>
                </a:cubicBezTo>
                <a:cubicBezTo>
                  <a:pt x="38017" y="1537"/>
                  <a:pt x="37749" y="1601"/>
                  <a:pt x="37571" y="1690"/>
                </a:cubicBezTo>
                <a:cubicBezTo>
                  <a:pt x="37155" y="1898"/>
                  <a:pt x="36739" y="2175"/>
                  <a:pt x="36393" y="2522"/>
                </a:cubicBezTo>
                <a:cubicBezTo>
                  <a:pt x="36254" y="2660"/>
                  <a:pt x="36115" y="2868"/>
                  <a:pt x="35907" y="3007"/>
                </a:cubicBezTo>
                <a:cubicBezTo>
                  <a:pt x="36046" y="2799"/>
                  <a:pt x="36185" y="2522"/>
                  <a:pt x="36254" y="2314"/>
                </a:cubicBezTo>
                <a:cubicBezTo>
                  <a:pt x="36314" y="2208"/>
                  <a:pt x="36391" y="2070"/>
                  <a:pt x="36467" y="1915"/>
                </a:cubicBezTo>
                <a:lnTo>
                  <a:pt x="36467" y="1915"/>
                </a:lnTo>
                <a:cubicBezTo>
                  <a:pt x="36249" y="2332"/>
                  <a:pt x="35946" y="2724"/>
                  <a:pt x="35769" y="3007"/>
                </a:cubicBezTo>
                <a:cubicBezTo>
                  <a:pt x="35630" y="3215"/>
                  <a:pt x="35492" y="3423"/>
                  <a:pt x="35353" y="3631"/>
                </a:cubicBezTo>
                <a:cubicBezTo>
                  <a:pt x="35422" y="3284"/>
                  <a:pt x="35492" y="2938"/>
                  <a:pt x="35492" y="2522"/>
                </a:cubicBezTo>
                <a:cubicBezTo>
                  <a:pt x="35492" y="2487"/>
                  <a:pt x="35457" y="2470"/>
                  <a:pt x="35422" y="2470"/>
                </a:cubicBezTo>
                <a:cubicBezTo>
                  <a:pt x="35388" y="2470"/>
                  <a:pt x="35353" y="2487"/>
                  <a:pt x="35353" y="2522"/>
                </a:cubicBezTo>
                <a:cubicBezTo>
                  <a:pt x="35284" y="2660"/>
                  <a:pt x="35214" y="2868"/>
                  <a:pt x="35145" y="3076"/>
                </a:cubicBezTo>
                <a:lnTo>
                  <a:pt x="35145" y="2730"/>
                </a:lnTo>
                <a:cubicBezTo>
                  <a:pt x="35145" y="2244"/>
                  <a:pt x="35214" y="1690"/>
                  <a:pt x="35422" y="1205"/>
                </a:cubicBezTo>
                <a:cubicBezTo>
                  <a:pt x="35471" y="912"/>
                  <a:pt x="35932" y="379"/>
                  <a:pt x="36297" y="379"/>
                </a:cubicBezTo>
                <a:cubicBezTo>
                  <a:pt x="36451" y="379"/>
                  <a:pt x="36588" y="473"/>
                  <a:pt x="36670" y="719"/>
                </a:cubicBezTo>
                <a:cubicBezTo>
                  <a:pt x="36765" y="980"/>
                  <a:pt x="36730" y="1266"/>
                  <a:pt x="36629" y="1550"/>
                </a:cubicBezTo>
                <a:lnTo>
                  <a:pt x="36629" y="1550"/>
                </a:lnTo>
                <a:cubicBezTo>
                  <a:pt x="36824" y="1051"/>
                  <a:pt x="36921" y="494"/>
                  <a:pt x="36531" y="234"/>
                </a:cubicBezTo>
                <a:cubicBezTo>
                  <a:pt x="36298" y="73"/>
                  <a:pt x="36090" y="0"/>
                  <a:pt x="35905" y="0"/>
                </a:cubicBezTo>
                <a:close/>
              </a:path>
            </a:pathLst>
          </a:custGeom>
          <a:solidFill>
            <a:schemeClr val="tx2">
              <a:lumMod val="7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9" name="Title 1"/>
          <p:cNvSpPr>
            <a:spLocks noGrp="1"/>
          </p:cNvSpPr>
          <p:nvPr>
            <p:ph type="title"/>
          </p:nvPr>
        </p:nvSpPr>
        <p:spPr/>
        <p:txBody>
          <a:bodyPr>
            <a:normAutofit fontScale="90000"/>
          </a:bodyPr>
          <a:lstStyle/>
          <a:p>
            <a:r>
              <a:rPr lang="en-US" dirty="0" smtClean="0"/>
              <a:t>hakikat manusia menurut pendekatan konseling Gestalt</a:t>
            </a:r>
            <a:endParaRPr lang="en-US" dirty="0"/>
          </a:p>
        </p:txBody>
      </p:sp>
      <p:sp>
        <p:nvSpPr>
          <p:cNvPr id="1048610" name="Content Placeholder 2"/>
          <p:cNvSpPr>
            <a:spLocks noGrp="1"/>
          </p:cNvSpPr>
          <p:nvPr>
            <p:ph idx="1"/>
          </p:nvPr>
        </p:nvSpPr>
        <p:spPr/>
        <p:txBody>
          <a:bodyPr/>
          <a:lstStyle/>
          <a:p>
            <a:pPr lvl="0" algn="just"/>
            <a:r>
              <a:rPr lang="en-US" dirty="0" smtClean="0">
                <a:latin typeface="Andalus" pitchFamily="18" charset="-78"/>
                <a:cs typeface="Andalus" pitchFamily="18" charset="-78"/>
              </a:rPr>
              <a:t>Tidak dapat dipahami, kecuali dalam keseluruhan konteksnya</a:t>
            </a:r>
          </a:p>
          <a:p>
            <a:pPr lvl="0" algn="just"/>
            <a:r>
              <a:rPr lang="en-US" dirty="0" smtClean="0">
                <a:latin typeface="Andalus" pitchFamily="18" charset="-78"/>
                <a:cs typeface="Andalus" pitchFamily="18" charset="-78"/>
              </a:rPr>
              <a:t>Merupakan bagian dari lingkungannya dan hanya dapat dipahami dalam kaitannya dengan lingkungannya itu</a:t>
            </a:r>
          </a:p>
          <a:p>
            <a:pPr lvl="0" algn="just"/>
            <a:r>
              <a:rPr lang="en-US" dirty="0" smtClean="0">
                <a:latin typeface="Andalus" pitchFamily="18" charset="-78"/>
                <a:cs typeface="Andalus" pitchFamily="18" charset="-78"/>
              </a:rPr>
              <a:t>Actor bukan reactor</a:t>
            </a:r>
          </a:p>
          <a:p>
            <a:pPr lvl="0" algn="just"/>
            <a:r>
              <a:rPr lang="en-US" dirty="0" smtClean="0">
                <a:latin typeface="Andalus" pitchFamily="18" charset="-78"/>
                <a:cs typeface="Andalus" pitchFamily="18" charset="-78"/>
              </a:rPr>
              <a:t>Berpotensi untuk menyadari sepenuhnya sensasi, emosi, persepsi, dan pemikirannya</a:t>
            </a:r>
          </a:p>
          <a:p>
            <a:pPr algn="just"/>
            <a:r>
              <a:rPr lang="en-US" dirty="0" smtClean="0">
                <a:latin typeface="Andalus" pitchFamily="18" charset="-78"/>
                <a:cs typeface="Andalus" pitchFamily="18" charset="-78"/>
              </a:rPr>
              <a:t>Dapat memilih secara sadar dan bertanggungjawab, mampu mengatur dan mengarahkan hidupnya secara efektif.</a:t>
            </a:r>
            <a:endParaRPr lang="en-US" dirty="0">
              <a:latin typeface="Andalus" pitchFamily="18" charset="-78"/>
              <a:cs typeface="Andalus" pitchFamily="18" charset="-7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1" name="Title 1"/>
          <p:cNvSpPr>
            <a:spLocks noGrp="1"/>
          </p:cNvSpPr>
          <p:nvPr>
            <p:ph type="title"/>
          </p:nvPr>
        </p:nvSpPr>
        <p:spPr>
          <a:xfrm>
            <a:off x="457200" y="320040"/>
            <a:ext cx="7239000" cy="751506"/>
          </a:xfrm>
        </p:spPr>
        <p:txBody>
          <a:bodyPr/>
          <a:lstStyle/>
          <a:p>
            <a:r>
              <a:rPr lang="en-US" dirty="0" smtClean="0"/>
              <a:t>Tujuan Konseling Gestalt</a:t>
            </a:r>
            <a:endParaRPr lang="en-US" dirty="0"/>
          </a:p>
        </p:txBody>
      </p:sp>
      <p:sp>
        <p:nvSpPr>
          <p:cNvPr id="1048612" name="Content Placeholder 2"/>
          <p:cNvSpPr>
            <a:spLocks noGrp="1"/>
          </p:cNvSpPr>
          <p:nvPr>
            <p:ph idx="1"/>
          </p:nvPr>
        </p:nvSpPr>
        <p:spPr>
          <a:xfrm>
            <a:off x="457200" y="1357298"/>
            <a:ext cx="7239000" cy="5098438"/>
          </a:xfrm>
        </p:spPr>
        <p:txBody>
          <a:bodyPr>
            <a:normAutofit fontScale="96154" lnSpcReduction="10000"/>
          </a:bodyPr>
          <a:lstStyle/>
          <a:p>
            <a:pPr lvl="0" algn="just"/>
            <a:r>
              <a:rPr lang="en-US" dirty="0" smtClean="0">
                <a:latin typeface="Andalus" pitchFamily="18" charset="-78"/>
                <a:cs typeface="Andalus" pitchFamily="18" charset="-78"/>
              </a:rPr>
              <a:t>Membantu klien agar dapat memperoleh kesadaran pribadi, memahami kenyataan atau realitas yang ada, serta mendapatkan pemahaman (insight)secara penuh.</a:t>
            </a:r>
          </a:p>
          <a:p>
            <a:pPr lvl="0" algn="just"/>
            <a:r>
              <a:rPr lang="en-US" dirty="0" smtClean="0">
                <a:latin typeface="Andalus" pitchFamily="18" charset="-78"/>
                <a:cs typeface="Andalus" pitchFamily="18" charset="-78"/>
              </a:rPr>
              <a:t>Membantu klien menuju pencapaian keterpaduan (integrasi) kepribadian yang dimilikinya.</a:t>
            </a:r>
          </a:p>
          <a:p>
            <a:pPr lvl="0" algn="just"/>
            <a:r>
              <a:rPr lang="en-US" dirty="0" smtClean="0">
                <a:latin typeface="Andalus" pitchFamily="18" charset="-78"/>
                <a:cs typeface="Andalus" pitchFamily="18" charset="-78"/>
              </a:rPr>
              <a:t>Mengentaskan klien dari kondisinya yang tergantung pada pertimbangan orang lain, ke mengatur diri sendiri.</a:t>
            </a:r>
          </a:p>
          <a:p>
            <a:pPr lvl="0" algn="just"/>
            <a:r>
              <a:rPr lang="en-US" dirty="0" smtClean="0">
                <a:latin typeface="Andalus" pitchFamily="18" charset="-78"/>
                <a:cs typeface="Andalus" pitchFamily="18" charset="-78"/>
              </a:rPr>
              <a:t>Meningkatkan kesadaran individual, agar klien dapat bertingkah laku menurut prinsip – prinsip Gestalt, semua situasi bermasalah yang muncul dan selalu akan muncul, dapat diatasi dengan baik.</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3" name="Title 1"/>
          <p:cNvSpPr>
            <a:spLocks noGrp="1"/>
          </p:cNvSpPr>
          <p:nvPr>
            <p:ph type="title"/>
          </p:nvPr>
        </p:nvSpPr>
        <p:spPr/>
        <p:txBody>
          <a:bodyPr>
            <a:normAutofit fontScale="90000"/>
          </a:bodyPr>
          <a:lstStyle/>
          <a:p>
            <a:r>
              <a:rPr lang="en-US" dirty="0" smtClean="0"/>
              <a:t>Proses dan Teknik Konseling Gestalt</a:t>
            </a:r>
            <a:endParaRPr lang="en-US" dirty="0"/>
          </a:p>
        </p:txBody>
      </p:sp>
      <p:sp>
        <p:nvSpPr>
          <p:cNvPr id="1048614" name="Google Shape;2106;p66"/>
          <p:cNvSpPr/>
          <p:nvPr/>
        </p:nvSpPr>
        <p:spPr>
          <a:xfrm>
            <a:off x="500034" y="1566887"/>
            <a:ext cx="3357586" cy="4576757"/>
          </a:xfrm>
          <a:custGeom>
            <a:avLst/>
            <a:gdLst/>
            <a:ahLst/>
            <a:cxnLst/>
            <a:rect l="l" t="t" r="r" b="b"/>
            <a:pathLst>
              <a:path w="12183" h="3881" extrusionOk="0">
                <a:moveTo>
                  <a:pt x="1140" y="0"/>
                </a:moveTo>
                <a:cubicBezTo>
                  <a:pt x="513" y="0"/>
                  <a:pt x="1" y="512"/>
                  <a:pt x="1" y="1147"/>
                </a:cubicBezTo>
                <a:lnTo>
                  <a:pt x="1" y="2734"/>
                </a:lnTo>
                <a:cubicBezTo>
                  <a:pt x="1" y="3368"/>
                  <a:pt x="513" y="3880"/>
                  <a:pt x="1140" y="3880"/>
                </a:cubicBezTo>
                <a:lnTo>
                  <a:pt x="11035" y="3880"/>
                </a:lnTo>
                <a:cubicBezTo>
                  <a:pt x="11670" y="3880"/>
                  <a:pt x="12182" y="3368"/>
                  <a:pt x="12182" y="2734"/>
                </a:cubicBezTo>
                <a:lnTo>
                  <a:pt x="12182" y="1147"/>
                </a:lnTo>
                <a:cubicBezTo>
                  <a:pt x="12182" y="512"/>
                  <a:pt x="11670" y="0"/>
                  <a:pt x="11035" y="0"/>
                </a:cubicBezTo>
                <a:close/>
              </a:path>
            </a:pathLst>
          </a:custGeom>
          <a:solidFill>
            <a:schemeClr val="tx2">
              <a:lumMod val="60000"/>
              <a:lumOff val="40000"/>
            </a:schemeClr>
          </a:solidFill>
          <a:ln>
            <a:noFill/>
          </a:ln>
        </p:spPr>
        <p:txBody>
          <a:bodyPr spcFirstLastPara="1" wrap="square" lIns="91425" tIns="91425" rIns="91425" bIns="91425" anchor="ctr" anchorCtr="0">
            <a:noAutofit/>
          </a:bodyPr>
          <a:lstStyle/>
          <a:p>
            <a:pPr algn="just">
              <a:buNone/>
            </a:pPr>
            <a:r>
              <a:rPr lang="en-US" sz="2200" dirty="0" smtClean="0">
                <a:latin typeface="Andalus" pitchFamily="18" charset="-78"/>
                <a:cs typeface="Andalus" pitchFamily="18" charset="-78"/>
              </a:rPr>
              <a:t>Dalam proses konseling, peranan konselor yang utama dalam hal ini adalah sebagai katalistor atau penghubung yang aktif dan menghidupkan , dimana dia berperan sebagai penghubung antara diri klien sendiri dan lingkungannya dan antara self dan  self image klien.</a:t>
            </a:r>
            <a:endParaRPr lang="en-US" sz="2200" dirty="0">
              <a:latin typeface="Andalus" pitchFamily="18" charset="-78"/>
              <a:cs typeface="Andalus" pitchFamily="18" charset="-78"/>
            </a:endParaRPr>
          </a:p>
        </p:txBody>
      </p:sp>
      <p:sp>
        <p:nvSpPr>
          <p:cNvPr id="1048615" name="Google Shape;2106;p66"/>
          <p:cNvSpPr/>
          <p:nvPr/>
        </p:nvSpPr>
        <p:spPr>
          <a:xfrm>
            <a:off x="4143372" y="2357430"/>
            <a:ext cx="3926139" cy="3083003"/>
          </a:xfrm>
          <a:custGeom>
            <a:avLst/>
            <a:gdLst/>
            <a:ahLst/>
            <a:cxnLst/>
            <a:rect l="l" t="t" r="r" b="b"/>
            <a:pathLst>
              <a:path w="12183" h="3881" extrusionOk="0">
                <a:moveTo>
                  <a:pt x="1140" y="0"/>
                </a:moveTo>
                <a:cubicBezTo>
                  <a:pt x="513" y="0"/>
                  <a:pt x="1" y="512"/>
                  <a:pt x="1" y="1147"/>
                </a:cubicBezTo>
                <a:lnTo>
                  <a:pt x="1" y="2734"/>
                </a:lnTo>
                <a:cubicBezTo>
                  <a:pt x="1" y="3368"/>
                  <a:pt x="513" y="3880"/>
                  <a:pt x="1140" y="3880"/>
                </a:cubicBezTo>
                <a:lnTo>
                  <a:pt x="11035" y="3880"/>
                </a:lnTo>
                <a:cubicBezTo>
                  <a:pt x="11670" y="3880"/>
                  <a:pt x="12182" y="3368"/>
                  <a:pt x="12182" y="2734"/>
                </a:cubicBezTo>
                <a:lnTo>
                  <a:pt x="12182" y="1147"/>
                </a:lnTo>
                <a:cubicBezTo>
                  <a:pt x="12182" y="512"/>
                  <a:pt x="11670" y="0"/>
                  <a:pt x="11035" y="0"/>
                </a:cubicBezTo>
                <a:close/>
              </a:path>
            </a:pathLst>
          </a:custGeom>
          <a:solidFill>
            <a:schemeClr val="tx2">
              <a:lumMod val="60000"/>
              <a:lumOff val="40000"/>
            </a:schemeClr>
          </a:solidFill>
          <a:ln>
            <a:noFill/>
          </a:ln>
        </p:spPr>
        <p:txBody>
          <a:bodyPr spcFirstLastPara="1" wrap="square" lIns="91425" tIns="91425" rIns="91425" bIns="91425" anchor="ctr" anchorCtr="0">
            <a:noAutofit/>
          </a:bodyPr>
          <a:lstStyle/>
          <a:p>
            <a:pPr algn="ctr">
              <a:buNone/>
            </a:pPr>
            <a:endParaRPr lang="en-US" sz="2200" dirty="0" smtClean="0">
              <a:latin typeface="Andalus" pitchFamily="18" charset="-78"/>
              <a:cs typeface="Andalus" pitchFamily="18" charset="-78"/>
            </a:endParaRPr>
          </a:p>
          <a:p>
            <a:pPr algn="ctr">
              <a:buNone/>
            </a:pPr>
            <a:endParaRPr lang="en-US" sz="2200" dirty="0" smtClean="0">
              <a:latin typeface="Andalus" pitchFamily="18" charset="-78"/>
              <a:cs typeface="Andalus" pitchFamily="18" charset="-78"/>
            </a:endParaRPr>
          </a:p>
          <a:p>
            <a:pPr algn="ctr">
              <a:buNone/>
            </a:pPr>
            <a:endParaRPr lang="en-US" sz="2200" dirty="0" smtClean="0">
              <a:latin typeface="Andalus" pitchFamily="18" charset="-78"/>
              <a:cs typeface="Andalus" pitchFamily="18" charset="-78"/>
            </a:endParaRPr>
          </a:p>
          <a:p>
            <a:pPr algn="just">
              <a:buFont typeface="Wingdings" pitchFamily="2" charset="2"/>
              <a:buChar char="v"/>
            </a:pPr>
            <a:r>
              <a:rPr lang="en-US" sz="2200" dirty="0" smtClean="0">
                <a:latin typeface="Andalus" pitchFamily="18" charset="-78"/>
                <a:cs typeface="Andalus" pitchFamily="18" charset="-78"/>
              </a:rPr>
              <a:t> Pengawalan konseling</a:t>
            </a:r>
          </a:p>
          <a:p>
            <a:pPr algn="just">
              <a:buFont typeface="Wingdings" pitchFamily="2" charset="2"/>
              <a:buChar char="v"/>
            </a:pPr>
            <a:r>
              <a:rPr lang="en-US" sz="2200" dirty="0" smtClean="0">
                <a:latin typeface="Andalus" pitchFamily="18" charset="-78"/>
                <a:cs typeface="Andalus" pitchFamily="18" charset="-78"/>
              </a:rPr>
              <a:t> Memfrustasikan klien</a:t>
            </a:r>
          </a:p>
          <a:p>
            <a:pPr algn="just">
              <a:buFont typeface="Wingdings" pitchFamily="2" charset="2"/>
              <a:buChar char="v"/>
            </a:pPr>
            <a:r>
              <a:rPr lang="en-US" sz="2200" dirty="0" smtClean="0">
                <a:latin typeface="Andalus" pitchFamily="18" charset="-78"/>
                <a:cs typeface="Andalus" pitchFamily="18" charset="-78"/>
              </a:rPr>
              <a:t> Mengarahkan klien untuk mengalami sendiri</a:t>
            </a:r>
          </a:p>
        </p:txBody>
      </p:sp>
      <p:pic>
        <p:nvPicPr>
          <p:cNvPr id="2097152" name="Google Shape;1067;p49"/>
          <p:cNvPicPr preferRelativeResize="0">
            <a:picLocks/>
          </p:cNvPicPr>
          <p:nvPr/>
        </p:nvPicPr>
        <p:blipFill rotWithShape="1">
          <a:blip r:embed="rId2" cstate="print">
            <a:alphaModFix/>
            <a:duotone>
              <a:schemeClr val="accent5">
                <a:shade val="45000"/>
                <a:satMod val="135000"/>
              </a:schemeClr>
              <a:prstClr val="white"/>
            </a:duotone>
          </a:blip>
          <a:srcRect l="4401" b="31436"/>
          <a:stretch>
            <a:fillRect/>
          </a:stretch>
        </p:blipFill>
        <p:spPr>
          <a:xfrm>
            <a:off x="4143372" y="2501263"/>
            <a:ext cx="3786214" cy="1213489"/>
          </a:xfrm>
          <a:prstGeom prst="rect">
            <a:avLst/>
          </a:prstGeom>
          <a:noFill/>
          <a:ln>
            <a:noFill/>
          </a:ln>
        </p:spPr>
      </p:pic>
      <p:sp>
        <p:nvSpPr>
          <p:cNvPr id="1048616" name="TextBox 6"/>
          <p:cNvSpPr txBox="1"/>
          <p:nvPr/>
        </p:nvSpPr>
        <p:spPr>
          <a:xfrm>
            <a:off x="4714876" y="2730997"/>
            <a:ext cx="2646681" cy="726441"/>
          </a:xfrm>
          <a:prstGeom prst="rect">
            <a:avLst/>
          </a:prstGeom>
          <a:noFill/>
        </p:spPr>
        <p:txBody>
          <a:bodyPr wrap="none" rtlCol="0">
            <a:spAutoFit/>
          </a:bodyPr>
          <a:lstStyle/>
          <a:p>
            <a:pPr algn="ctr"/>
            <a:r>
              <a:rPr lang="en-US" sz="2200" dirty="0" smtClean="0">
                <a:latin typeface="Andalus" pitchFamily="18" charset="-78"/>
                <a:cs typeface="Andalus" pitchFamily="18" charset="-78"/>
              </a:rPr>
              <a:t>Teknik-teknik umum </a:t>
            </a:r>
          </a:p>
          <a:p>
            <a:pPr algn="ctr"/>
            <a:r>
              <a:rPr lang="en-US" sz="2200" dirty="0" smtClean="0">
                <a:latin typeface="Andalus" pitchFamily="18" charset="-78"/>
                <a:cs typeface="Andalus" pitchFamily="18" charset="-78"/>
              </a:rPr>
              <a:t>Konseling Gestalt</a:t>
            </a:r>
            <a:endParaRPr lang="en-US" sz="2200" dirty="0">
              <a:latin typeface="Andalus" pitchFamily="18" charset="-78"/>
              <a:cs typeface="Andalus" pitchFamily="18" charset="-7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3" name="Google Shape;1060;p48"/>
          <p:cNvPicPr preferRelativeResize="0">
            <a:picLocks/>
          </p:cNvPicPr>
          <p:nvPr/>
        </p:nvPicPr>
        <p:blipFill>
          <a:blip r:embed="rId2" cstate="print">
            <a:alphaModFix/>
            <a:duotone>
              <a:schemeClr val="accent4">
                <a:shade val="45000"/>
                <a:satMod val="135000"/>
              </a:schemeClr>
              <a:prstClr val="white"/>
            </a:duotone>
          </a:blip>
          <a:stretch>
            <a:fillRect/>
          </a:stretch>
        </p:blipFill>
        <p:spPr>
          <a:xfrm>
            <a:off x="3214678" y="357166"/>
            <a:ext cx="4643438" cy="1216799"/>
          </a:xfrm>
          <a:prstGeom prst="rect">
            <a:avLst/>
          </a:prstGeom>
          <a:noFill/>
          <a:ln>
            <a:noFill/>
          </a:ln>
        </p:spPr>
      </p:pic>
      <p:sp>
        <p:nvSpPr>
          <p:cNvPr id="1048617" name="Content Placeholder 2"/>
          <p:cNvSpPr>
            <a:spLocks noGrp="1"/>
          </p:cNvSpPr>
          <p:nvPr>
            <p:ph idx="1"/>
          </p:nvPr>
        </p:nvSpPr>
        <p:spPr>
          <a:xfrm>
            <a:off x="457200" y="1857364"/>
            <a:ext cx="7239000" cy="4598372"/>
          </a:xfrm>
        </p:spPr>
        <p:txBody>
          <a:bodyPr>
            <a:normAutofit fontScale="92308" lnSpcReduction="10000"/>
          </a:bodyPr>
          <a:lstStyle/>
          <a:p>
            <a:pPr algn="just"/>
            <a:r>
              <a:rPr lang="en-US" dirty="0" smtClean="0">
                <a:latin typeface="Andalus" pitchFamily="18" charset="-78"/>
                <a:cs typeface="Andalus" pitchFamily="18" charset="-78"/>
              </a:rPr>
              <a:t>Klien diarahkan untuk menggunakan kata ganti orang</a:t>
            </a:r>
          </a:p>
          <a:p>
            <a:pPr algn="just"/>
            <a:r>
              <a:rPr lang="en-US" dirty="0" smtClean="0">
                <a:latin typeface="Andalus" pitchFamily="18" charset="-78"/>
                <a:cs typeface="Andalus" pitchFamily="18" charset="-78"/>
              </a:rPr>
              <a:t>Mengubah kalimat pertanyaan menjadi kalimat pernyataan</a:t>
            </a:r>
          </a:p>
          <a:p>
            <a:pPr algn="just"/>
            <a:r>
              <a:rPr lang="en-US" dirty="0" smtClean="0">
                <a:latin typeface="Andalus" pitchFamily="18" charset="-78"/>
                <a:cs typeface="Andalus" pitchFamily="18" charset="-78"/>
              </a:rPr>
              <a:t>Latihan saya bertanggung jawab.</a:t>
            </a:r>
          </a:p>
          <a:p>
            <a:pPr algn="just"/>
            <a:r>
              <a:rPr lang="en-US" dirty="0" smtClean="0">
                <a:latin typeface="Andalus" pitchFamily="18" charset="-78"/>
                <a:cs typeface="Andalus" pitchFamily="18" charset="-78"/>
              </a:rPr>
              <a:t>Membagi kesedihan dengan cara melakukan refleksi perasaan.</a:t>
            </a:r>
          </a:p>
          <a:p>
            <a:pPr algn="just"/>
            <a:r>
              <a:rPr lang="en-US" dirty="0" smtClean="0">
                <a:latin typeface="Andalus" pitchFamily="18" charset="-78"/>
                <a:cs typeface="Andalus" pitchFamily="18" charset="-78"/>
              </a:rPr>
              <a:t>Melakukan permainan proyeksi</a:t>
            </a:r>
          </a:p>
          <a:p>
            <a:pPr algn="just"/>
            <a:r>
              <a:rPr lang="en-US" dirty="0" smtClean="0">
                <a:latin typeface="Andalus" pitchFamily="18" charset="-78"/>
                <a:cs typeface="Andalus" pitchFamily="18" charset="-78"/>
              </a:rPr>
              <a:t>Konselor menyatakan penghargaan terhadap hal–hal yang cocok dikemukakan klien dan ketidaksukaan terhadap sesuatu yang tidak cocok.</a:t>
            </a:r>
          </a:p>
          <a:p>
            <a:pPr algn="just"/>
            <a:r>
              <a:rPr lang="en-US" dirty="0" smtClean="0">
                <a:latin typeface="Andalus" pitchFamily="18" charset="-78"/>
                <a:cs typeface="Andalus" pitchFamily="18" charset="-78"/>
              </a:rPr>
              <a:t>Permainan kebalikan</a:t>
            </a:r>
          </a:p>
          <a:p>
            <a:pPr algn="just"/>
            <a:r>
              <a:rPr lang="en-US" dirty="0" smtClean="0">
                <a:latin typeface="Andalus" pitchFamily="18" charset="-78"/>
                <a:cs typeface="Andalus" pitchFamily="18" charset="-78"/>
              </a:rPr>
              <a:t>Permainan dialog</a:t>
            </a:r>
          </a:p>
          <a:p>
            <a:pPr algn="just">
              <a:buNone/>
            </a:pPr>
            <a:endParaRPr lang="en-US" dirty="0">
              <a:latin typeface="Andalus" pitchFamily="18" charset="-78"/>
              <a:cs typeface="Andalus" pitchFamily="18" charset="-78"/>
            </a:endParaRPr>
          </a:p>
        </p:txBody>
      </p:sp>
      <p:pic>
        <p:nvPicPr>
          <p:cNvPr id="2097154" name="Google Shape;1060;p48"/>
          <p:cNvPicPr preferRelativeResize="0">
            <a:picLocks/>
          </p:cNvPicPr>
          <p:nvPr/>
        </p:nvPicPr>
        <p:blipFill>
          <a:blip r:embed="rId2" cstate="print">
            <a:alphaModFix/>
            <a:duotone>
              <a:prstClr val="black"/>
              <a:schemeClr val="tx2">
                <a:tint val="45000"/>
                <a:satMod val="400000"/>
              </a:schemeClr>
            </a:duotone>
          </a:blip>
          <a:stretch>
            <a:fillRect/>
          </a:stretch>
        </p:blipFill>
        <p:spPr>
          <a:xfrm>
            <a:off x="0" y="357166"/>
            <a:ext cx="4643438" cy="1216799"/>
          </a:xfrm>
          <a:prstGeom prst="rect">
            <a:avLst/>
          </a:prstGeom>
          <a:noFill/>
          <a:ln>
            <a:noFill/>
          </a:ln>
        </p:spPr>
      </p:pic>
      <p:sp>
        <p:nvSpPr>
          <p:cNvPr id="1048618" name="TextBox 6"/>
          <p:cNvSpPr txBox="1"/>
          <p:nvPr/>
        </p:nvSpPr>
        <p:spPr>
          <a:xfrm>
            <a:off x="285720" y="442721"/>
            <a:ext cx="7286676" cy="1200329"/>
          </a:xfrm>
          <a:prstGeom prst="rect">
            <a:avLst/>
          </a:prstGeom>
          <a:noFill/>
        </p:spPr>
        <p:txBody>
          <a:bodyPr wrap="square" rtlCol="0">
            <a:spAutoFit/>
          </a:bodyPr>
          <a:lstStyle/>
          <a:p>
            <a:pPr algn="ctr"/>
            <a:r>
              <a:rPr lang="en-US" sz="2400" dirty="0" smtClean="0">
                <a:solidFill>
                  <a:schemeClr val="bg2">
                    <a:lumMod val="10000"/>
                  </a:schemeClr>
                </a:solidFill>
                <a:latin typeface="Andalus" pitchFamily="18" charset="-78"/>
                <a:cs typeface="Andalus" pitchFamily="18" charset="-78"/>
              </a:rPr>
              <a:t>Delapan jenis teknik khusus apabila konselor berkehendak menggunakan pendekatan konseling Gestalt yaitu:</a:t>
            </a:r>
            <a:endParaRPr lang="en-US" sz="2400" dirty="0">
              <a:solidFill>
                <a:schemeClr val="bg2">
                  <a:lumMod val="10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5" name="Google Shape;1060;p48"/>
          <p:cNvPicPr preferRelativeResize="0">
            <a:picLocks/>
          </p:cNvPicPr>
          <p:nvPr/>
        </p:nvPicPr>
        <p:blipFill>
          <a:blip r:embed="rId2" cstate="print">
            <a:alphaModFix/>
            <a:duotone>
              <a:schemeClr val="accent4">
                <a:shade val="45000"/>
                <a:satMod val="135000"/>
              </a:schemeClr>
              <a:prstClr val="white"/>
            </a:duotone>
          </a:blip>
          <a:stretch>
            <a:fillRect/>
          </a:stretch>
        </p:blipFill>
        <p:spPr>
          <a:xfrm>
            <a:off x="785818" y="140499"/>
            <a:ext cx="6786578" cy="1216799"/>
          </a:xfrm>
          <a:prstGeom prst="rect">
            <a:avLst/>
          </a:prstGeom>
          <a:noFill/>
          <a:ln>
            <a:noFill/>
          </a:ln>
        </p:spPr>
      </p:pic>
      <p:sp>
        <p:nvSpPr>
          <p:cNvPr id="1048619" name="TextBox 12"/>
          <p:cNvSpPr txBox="1"/>
          <p:nvPr/>
        </p:nvSpPr>
        <p:spPr>
          <a:xfrm>
            <a:off x="1142976" y="357166"/>
            <a:ext cx="7000924" cy="769441"/>
          </a:xfrm>
          <a:prstGeom prst="rect">
            <a:avLst/>
          </a:prstGeom>
          <a:noFill/>
        </p:spPr>
        <p:txBody>
          <a:bodyPr wrap="square" rtlCol="0">
            <a:spAutoFit/>
          </a:bodyPr>
          <a:lstStyle/>
          <a:p>
            <a:r>
              <a:rPr lang="en-US" sz="2200" dirty="0" smtClean="0">
                <a:latin typeface="Andalus" pitchFamily="18" charset="-78"/>
                <a:cs typeface="Andalus" pitchFamily="18" charset="-78"/>
              </a:rPr>
              <a:t>Tahap – tahap penyelenggaraan konseling dengan menggunakan model konseling Gestalt</a:t>
            </a:r>
            <a:endParaRPr lang="en-US" sz="2200" dirty="0">
              <a:latin typeface="Andalus" pitchFamily="18" charset="-78"/>
              <a:cs typeface="Andalus" pitchFamily="18" charset="-78"/>
            </a:endParaRPr>
          </a:p>
        </p:txBody>
      </p:sp>
      <p:sp>
        <p:nvSpPr>
          <p:cNvPr id="1048620" name="Rounded Rectangle 15"/>
          <p:cNvSpPr/>
          <p:nvPr/>
        </p:nvSpPr>
        <p:spPr>
          <a:xfrm>
            <a:off x="71406" y="1357298"/>
            <a:ext cx="2286016" cy="3143272"/>
          </a:xfrm>
          <a:prstGeom prst="roundRect">
            <a:avLst/>
          </a:prstGeom>
          <a:solidFill>
            <a:schemeClr val="tx2">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Andalus" pitchFamily="18" charset="-78"/>
                <a:cs typeface="Andalus" pitchFamily="18" charset="-78"/>
              </a:rPr>
              <a:t>Konselor mengembangkan pertemuan konseling, agar tercapai situasi yang memungkinkan perubahan – perubahan yang diaharapkan pada klien.</a:t>
            </a:r>
            <a:endParaRPr lang="en-US" dirty="0">
              <a:latin typeface="Andalus" pitchFamily="18" charset="-78"/>
              <a:cs typeface="Andalus" pitchFamily="18" charset="-78"/>
            </a:endParaRPr>
          </a:p>
        </p:txBody>
      </p:sp>
      <p:sp>
        <p:nvSpPr>
          <p:cNvPr id="1048621" name="Rounded Rectangle 17"/>
          <p:cNvSpPr/>
          <p:nvPr/>
        </p:nvSpPr>
        <p:spPr>
          <a:xfrm>
            <a:off x="2071670" y="3357562"/>
            <a:ext cx="2286016" cy="3143272"/>
          </a:xfrm>
          <a:prstGeom prst="round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Andalus" pitchFamily="18" charset="-78"/>
                <a:cs typeface="Andalus" pitchFamily="18" charset="-78"/>
              </a:rPr>
              <a:t>Konselor berusaha meyakinkan dan mengkondisikan klien untuk mengikuti prosedur yang telah ditetapkan sesuai dengan kondisi klien</a:t>
            </a:r>
            <a:endParaRPr lang="en-US" dirty="0">
              <a:latin typeface="Andalus" pitchFamily="18" charset="-78"/>
              <a:cs typeface="Andalus" pitchFamily="18" charset="-78"/>
            </a:endParaRPr>
          </a:p>
        </p:txBody>
      </p:sp>
      <p:sp>
        <p:nvSpPr>
          <p:cNvPr id="1048622" name="Rounded Rectangle 18"/>
          <p:cNvSpPr/>
          <p:nvPr/>
        </p:nvSpPr>
        <p:spPr>
          <a:xfrm>
            <a:off x="4071934" y="1285860"/>
            <a:ext cx="2286016" cy="3143272"/>
          </a:xfrm>
          <a:prstGeom prst="round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Andalus" pitchFamily="18" charset="-78"/>
                <a:cs typeface="Andalus" pitchFamily="18" charset="-78"/>
              </a:rPr>
              <a:t>Konselor mendorong klien untuk mengatakan perasaan – perasaannya pada saat ini</a:t>
            </a:r>
            <a:endParaRPr lang="en-US" dirty="0">
              <a:latin typeface="Andalus" pitchFamily="18" charset="-78"/>
              <a:cs typeface="Andalus" pitchFamily="18" charset="-78"/>
            </a:endParaRPr>
          </a:p>
        </p:txBody>
      </p:sp>
      <p:sp>
        <p:nvSpPr>
          <p:cNvPr id="1048623" name="Rounded Rectangle 20"/>
          <p:cNvSpPr/>
          <p:nvPr/>
        </p:nvSpPr>
        <p:spPr>
          <a:xfrm>
            <a:off x="5786446" y="3286124"/>
            <a:ext cx="2286016" cy="3143272"/>
          </a:xfrm>
          <a:prstGeom prst="round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Andalus" pitchFamily="18" charset="-78"/>
                <a:cs typeface="Andalus" pitchFamily="18" charset="-78"/>
              </a:rPr>
              <a:t>Setelah klien memperoleh pemahaman dan penyadaran tentang pikiran, perasaan, dan tingkah lakunya, konselor mengatakan klien memasuki fase akhir konseling.</a:t>
            </a:r>
            <a:endParaRPr lang="en-US" dirty="0"/>
          </a:p>
        </p:txBody>
      </p:sp>
      <p:sp>
        <p:nvSpPr>
          <p:cNvPr id="1048624" name="Google Shape;2109;p66"/>
          <p:cNvSpPr/>
          <p:nvPr/>
        </p:nvSpPr>
        <p:spPr>
          <a:xfrm>
            <a:off x="214282" y="1142984"/>
            <a:ext cx="448069" cy="532490"/>
          </a:xfrm>
          <a:custGeom>
            <a:avLst/>
            <a:gdLst/>
            <a:ahLst/>
            <a:cxnLst/>
            <a:rect l="l" t="t" r="r" b="b"/>
            <a:pathLst>
              <a:path w="2251" h="2251" extrusionOk="0">
                <a:moveTo>
                  <a:pt x="1125" y="1"/>
                </a:moveTo>
                <a:cubicBezTo>
                  <a:pt x="505" y="1"/>
                  <a:pt x="0" y="506"/>
                  <a:pt x="0" y="1126"/>
                </a:cubicBezTo>
                <a:cubicBezTo>
                  <a:pt x="0" y="1746"/>
                  <a:pt x="505" y="2251"/>
                  <a:pt x="1125" y="2251"/>
                </a:cubicBezTo>
                <a:cubicBezTo>
                  <a:pt x="1745" y="2251"/>
                  <a:pt x="2250" y="1746"/>
                  <a:pt x="2250" y="1126"/>
                </a:cubicBezTo>
                <a:cubicBezTo>
                  <a:pt x="2250" y="506"/>
                  <a:pt x="1745" y="1"/>
                  <a:pt x="1125" y="1"/>
                </a:cubicBezTo>
                <a:close/>
              </a:path>
            </a:pathLst>
          </a:custGeom>
          <a:solidFill>
            <a:schemeClr val="accent4">
              <a:lumMod val="75000"/>
            </a:scheme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sz="2000" b="1" dirty="0" smtClean="0">
                <a:latin typeface="Maiandra GD" panose="020E0502030308020204" pitchFamily="34" charset="0"/>
              </a:rPr>
              <a:t>1</a:t>
            </a:r>
            <a:endParaRPr sz="2000" b="1" dirty="0">
              <a:latin typeface="Maiandra GD" panose="020E0502030308020204" pitchFamily="34" charset="0"/>
            </a:endParaRPr>
          </a:p>
        </p:txBody>
      </p:sp>
      <p:sp>
        <p:nvSpPr>
          <p:cNvPr id="1048625" name="Google Shape;2109;p66"/>
          <p:cNvSpPr/>
          <p:nvPr/>
        </p:nvSpPr>
        <p:spPr>
          <a:xfrm>
            <a:off x="6552823" y="2857496"/>
            <a:ext cx="448069" cy="532490"/>
          </a:xfrm>
          <a:custGeom>
            <a:avLst/>
            <a:gdLst/>
            <a:ahLst/>
            <a:cxnLst/>
            <a:rect l="l" t="t" r="r" b="b"/>
            <a:pathLst>
              <a:path w="2251" h="2251" extrusionOk="0">
                <a:moveTo>
                  <a:pt x="1125" y="1"/>
                </a:moveTo>
                <a:cubicBezTo>
                  <a:pt x="505" y="1"/>
                  <a:pt x="0" y="506"/>
                  <a:pt x="0" y="1126"/>
                </a:cubicBezTo>
                <a:cubicBezTo>
                  <a:pt x="0" y="1746"/>
                  <a:pt x="505" y="2251"/>
                  <a:pt x="1125" y="2251"/>
                </a:cubicBezTo>
                <a:cubicBezTo>
                  <a:pt x="1745" y="2251"/>
                  <a:pt x="2250" y="1746"/>
                  <a:pt x="2250" y="1126"/>
                </a:cubicBezTo>
                <a:cubicBezTo>
                  <a:pt x="2250" y="506"/>
                  <a:pt x="1745" y="1"/>
                  <a:pt x="1125" y="1"/>
                </a:cubicBezTo>
                <a:close/>
              </a:path>
            </a:pathLst>
          </a:custGeom>
          <a:solidFill>
            <a:schemeClr val="accent4">
              <a:lumMod val="75000"/>
            </a:scheme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2000" b="1" dirty="0" smtClean="0">
                <a:latin typeface="Maiandra GD" panose="020E0502030308020204" pitchFamily="34" charset="0"/>
              </a:rPr>
              <a:t>4</a:t>
            </a:r>
            <a:endParaRPr sz="2000" b="1" dirty="0">
              <a:latin typeface="Maiandra GD" panose="020E0502030308020204" pitchFamily="34" charset="0"/>
            </a:endParaRPr>
          </a:p>
        </p:txBody>
      </p:sp>
      <p:sp>
        <p:nvSpPr>
          <p:cNvPr id="1048626" name="Google Shape;2109;p66"/>
          <p:cNvSpPr/>
          <p:nvPr/>
        </p:nvSpPr>
        <p:spPr>
          <a:xfrm>
            <a:off x="4214810" y="1071546"/>
            <a:ext cx="448069" cy="532490"/>
          </a:xfrm>
          <a:custGeom>
            <a:avLst/>
            <a:gdLst/>
            <a:ahLst/>
            <a:cxnLst/>
            <a:rect l="l" t="t" r="r" b="b"/>
            <a:pathLst>
              <a:path w="2251" h="2251" extrusionOk="0">
                <a:moveTo>
                  <a:pt x="1125" y="1"/>
                </a:moveTo>
                <a:cubicBezTo>
                  <a:pt x="505" y="1"/>
                  <a:pt x="0" y="506"/>
                  <a:pt x="0" y="1126"/>
                </a:cubicBezTo>
                <a:cubicBezTo>
                  <a:pt x="0" y="1746"/>
                  <a:pt x="505" y="2251"/>
                  <a:pt x="1125" y="2251"/>
                </a:cubicBezTo>
                <a:cubicBezTo>
                  <a:pt x="1745" y="2251"/>
                  <a:pt x="2250" y="1746"/>
                  <a:pt x="2250" y="1126"/>
                </a:cubicBezTo>
                <a:cubicBezTo>
                  <a:pt x="2250" y="506"/>
                  <a:pt x="1745" y="1"/>
                  <a:pt x="1125" y="1"/>
                </a:cubicBezTo>
                <a:close/>
              </a:path>
            </a:pathLst>
          </a:custGeom>
          <a:solidFill>
            <a:schemeClr val="accent4">
              <a:lumMod val="75000"/>
            </a:scheme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2000" b="1" dirty="0" smtClean="0">
                <a:latin typeface="Maiandra GD" panose="020E0502030308020204" pitchFamily="34" charset="0"/>
              </a:rPr>
              <a:t>3</a:t>
            </a:r>
            <a:endParaRPr sz="2000" b="1" dirty="0">
              <a:latin typeface="Maiandra GD" panose="020E0502030308020204" pitchFamily="34" charset="0"/>
            </a:endParaRPr>
          </a:p>
        </p:txBody>
      </p:sp>
      <p:sp>
        <p:nvSpPr>
          <p:cNvPr id="1048627" name="Google Shape;2109;p66"/>
          <p:cNvSpPr/>
          <p:nvPr/>
        </p:nvSpPr>
        <p:spPr>
          <a:xfrm>
            <a:off x="2214546" y="2928934"/>
            <a:ext cx="448069" cy="532490"/>
          </a:xfrm>
          <a:custGeom>
            <a:avLst/>
            <a:gdLst/>
            <a:ahLst/>
            <a:cxnLst/>
            <a:rect l="l" t="t" r="r" b="b"/>
            <a:pathLst>
              <a:path w="2251" h="2251" extrusionOk="0">
                <a:moveTo>
                  <a:pt x="1125" y="1"/>
                </a:moveTo>
                <a:cubicBezTo>
                  <a:pt x="505" y="1"/>
                  <a:pt x="0" y="506"/>
                  <a:pt x="0" y="1126"/>
                </a:cubicBezTo>
                <a:cubicBezTo>
                  <a:pt x="0" y="1746"/>
                  <a:pt x="505" y="2251"/>
                  <a:pt x="1125" y="2251"/>
                </a:cubicBezTo>
                <a:cubicBezTo>
                  <a:pt x="1745" y="2251"/>
                  <a:pt x="2250" y="1746"/>
                  <a:pt x="2250" y="1126"/>
                </a:cubicBezTo>
                <a:cubicBezTo>
                  <a:pt x="2250" y="506"/>
                  <a:pt x="1745" y="1"/>
                  <a:pt x="1125" y="1"/>
                </a:cubicBezTo>
                <a:close/>
              </a:path>
            </a:pathLst>
          </a:custGeom>
          <a:solidFill>
            <a:schemeClr val="accent4">
              <a:lumMod val="75000"/>
            </a:scheme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2000" b="1" dirty="0" smtClean="0">
                <a:latin typeface="Maiandra GD" panose="020E0502030308020204" pitchFamily="34" charset="0"/>
              </a:rPr>
              <a:t>2</a:t>
            </a:r>
            <a:endParaRPr sz="2000" b="1" dirty="0">
              <a:latin typeface="Maiandra GD" panose="020E0502030308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8" name="Title 1"/>
          <p:cNvSpPr>
            <a:spLocks noGrp="1"/>
          </p:cNvSpPr>
          <p:nvPr>
            <p:ph type="title"/>
          </p:nvPr>
        </p:nvSpPr>
        <p:spPr/>
        <p:txBody>
          <a:bodyPr>
            <a:normAutofit fontScale="90000"/>
          </a:bodyPr>
          <a:lstStyle/>
          <a:p>
            <a:r>
              <a:rPr lang="en-US" dirty="0" smtClean="0"/>
              <a:t>Karakteristik dan Aplikasi</a:t>
            </a:r>
            <a:r>
              <a:rPr lang="id-ID" dirty="0" smtClean="0"/>
              <a:t> Konseling Gestalt</a:t>
            </a:r>
            <a:endParaRPr lang="en-US" dirty="0"/>
          </a:p>
        </p:txBody>
      </p:sp>
      <p:sp>
        <p:nvSpPr>
          <p:cNvPr id="1048629" name="Content Placeholder 2"/>
          <p:cNvSpPr>
            <a:spLocks noGrp="1"/>
          </p:cNvSpPr>
          <p:nvPr>
            <p:ph idx="1"/>
          </p:nvPr>
        </p:nvSpPr>
        <p:spPr/>
        <p:txBody>
          <a:bodyPr>
            <a:normAutofit fontScale="88654" lnSpcReduction="10000"/>
          </a:bodyPr>
          <a:lstStyle/>
          <a:p>
            <a:pPr algn="just"/>
            <a:r>
              <a:rPr lang="en-US" dirty="0" smtClean="0">
                <a:latin typeface="Andalus" pitchFamily="18" charset="-78"/>
                <a:cs typeface="Andalus" pitchFamily="18" charset="-78"/>
              </a:rPr>
              <a:t>Penekanan pada tanggung jawab klien.</a:t>
            </a:r>
          </a:p>
          <a:p>
            <a:pPr algn="just"/>
            <a:r>
              <a:rPr lang="en-US" dirty="0" smtClean="0">
                <a:latin typeface="Andalus" pitchFamily="18" charset="-78"/>
                <a:cs typeface="Andalus" pitchFamily="18" charset="-78"/>
              </a:rPr>
              <a:t>Berorientasi pada masa sekarang dan di sini.</a:t>
            </a:r>
          </a:p>
          <a:p>
            <a:pPr algn="just"/>
            <a:r>
              <a:rPr lang="en-US" dirty="0" smtClean="0">
                <a:latin typeface="Andalus" pitchFamily="18" charset="-78"/>
                <a:cs typeface="Andalus" pitchFamily="18" charset="-78"/>
              </a:rPr>
              <a:t>Berorientasi eksperiensial</a:t>
            </a:r>
          </a:p>
          <a:p>
            <a:pPr algn="just"/>
            <a:r>
              <a:rPr lang="en-US" dirty="0" smtClean="0">
                <a:latin typeface="Andalus" pitchFamily="18" charset="-78"/>
                <a:cs typeface="Andalus" pitchFamily="18" charset="-78"/>
              </a:rPr>
              <a:t>Konseling Gestalt memahami manusia sebagai wujud dari keseluruhan, dan manusia itu mampu mengatur diri sendiri.</a:t>
            </a:r>
          </a:p>
          <a:p>
            <a:pPr algn="just"/>
            <a:r>
              <a:rPr lang="en-US" dirty="0" smtClean="0">
                <a:latin typeface="Andalus" pitchFamily="18" charset="-78"/>
                <a:cs typeface="Andalus" pitchFamily="18" charset="-78"/>
              </a:rPr>
              <a:t>Masalah – masalah yang dialami manusia</a:t>
            </a:r>
          </a:p>
          <a:p>
            <a:pPr algn="just"/>
            <a:r>
              <a:rPr lang="en-US" dirty="0" smtClean="0">
                <a:latin typeface="Andalus" pitchFamily="18" charset="-78"/>
                <a:cs typeface="Andalus" pitchFamily="18" charset="-78"/>
              </a:rPr>
              <a:t>Tugas konseling adalah mengembalikan kemampuan klien untuk betul – betul menyadari diri sendiri dan lingkungan.</a:t>
            </a:r>
          </a:p>
          <a:p>
            <a:pPr algn="just"/>
            <a:r>
              <a:rPr lang="en-US" dirty="0" smtClean="0">
                <a:latin typeface="Andalus" pitchFamily="18" charset="-78"/>
                <a:cs typeface="Andalus" pitchFamily="18" charset="-78"/>
              </a:rPr>
              <a:t>Konseling Gestalt dapat diaplikasikan pada masalah – masalah kecenderungan keluarnya individu dari dunia di sekitarnya.</a:t>
            </a:r>
            <a:endParaRPr lang="en-US" dirty="0">
              <a:latin typeface="Andalus" pitchFamily="18" charset="-78"/>
              <a:cs typeface="Andalus" pitchFamily="18" charset="-78"/>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837</Words>
  <Application>Microsoft Office PowerPoint</Application>
  <PresentationFormat>On-screen Show (4:3)</PresentationFormat>
  <Paragraphs>80</Paragraphs>
  <Slides>12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Andalus</vt:lpstr>
      <vt:lpstr>Arial</vt:lpstr>
      <vt:lpstr>Calibri</vt:lpstr>
      <vt:lpstr>Maiandra GD</vt:lpstr>
      <vt:lpstr>Trebuchet MS</vt:lpstr>
      <vt:lpstr>Wingdings</vt:lpstr>
      <vt:lpstr>Wingdings 2</vt:lpstr>
      <vt:lpstr>Opulent</vt:lpstr>
      <vt:lpstr>Basic Philosophy</vt:lpstr>
      <vt:lpstr>Konsep Dasar konseling Gestalt</vt:lpstr>
      <vt:lpstr>Teori Kepribadian Konseling Gestalt</vt:lpstr>
      <vt:lpstr>hakikat manusia menurut pendekatan konseling Gestalt</vt:lpstr>
      <vt:lpstr>Tujuan Konseling Gestalt</vt:lpstr>
      <vt:lpstr>Proses dan Teknik Konseling Gestalt</vt:lpstr>
      <vt:lpstr>PowerPoint Presentation</vt:lpstr>
      <vt:lpstr>PowerPoint Presentation</vt:lpstr>
      <vt:lpstr>Karakteristik dan Aplikasi Konseling Gestalt</vt:lpstr>
      <vt:lpstr>Tingkah Laku Yang Salah</vt:lpstr>
      <vt:lpstr>kesimpulan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Pendidikan Konseling Dalam Psikologi (Gestalt)</dc:title>
  <dc:creator>asd</dc:creator>
  <cp:lastModifiedBy>UMA</cp:lastModifiedBy>
  <cp:revision>1</cp:revision>
  <dcterms:created xsi:type="dcterms:W3CDTF">2020-04-21T20:11:20Z</dcterms:created>
  <dcterms:modified xsi:type="dcterms:W3CDTF">2020-07-30T02:14:21Z</dcterms:modified>
</cp:coreProperties>
</file>