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2692C5-CA6B-49CA-95B4-E6CD8BA846B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id-ID"/>
        </a:p>
      </dgm:t>
    </dgm:pt>
    <dgm:pt modelId="{A23DD340-F5DF-45CC-8C19-E1D12D954090}">
      <dgm:prSet phldrT="[Text]"/>
      <dgm:spPr/>
      <dgm:t>
        <a:bodyPr/>
        <a:lstStyle/>
        <a:p>
          <a:r>
            <a:rPr lang="en-US" dirty="0" err="1" smtClean="0">
              <a:solidFill>
                <a:schemeClr val="tx1"/>
              </a:solidFill>
              <a:latin typeface="Agency FB" pitchFamily="34" charset="0"/>
            </a:rPr>
            <a:t>KeterampilanKomunikasi</a:t>
          </a:r>
          <a:r>
            <a:rPr lang="en-US" dirty="0" smtClean="0">
              <a:solidFill>
                <a:schemeClr val="tx1"/>
              </a:solidFill>
              <a:latin typeface="Agency FB" pitchFamily="34" charset="0"/>
            </a:rPr>
            <a:t>(</a:t>
          </a:r>
          <a:r>
            <a:rPr lang="en-US" i="1" dirty="0" smtClean="0">
              <a:solidFill>
                <a:schemeClr val="tx1"/>
              </a:solidFill>
              <a:latin typeface="Agency FB" pitchFamily="34" charset="0"/>
            </a:rPr>
            <a:t>Communication Skills</a:t>
          </a:r>
          <a:r>
            <a:rPr lang="en-US" dirty="0" smtClean="0">
              <a:solidFill>
                <a:schemeClr val="tx1"/>
              </a:solidFill>
              <a:latin typeface="Agency FB" pitchFamily="34" charset="0"/>
            </a:rPr>
            <a:t>)</a:t>
          </a:r>
          <a:endParaRPr lang="id-ID" dirty="0">
            <a:solidFill>
              <a:schemeClr val="tx1"/>
            </a:solidFill>
            <a:latin typeface="Agency FB" pitchFamily="34" charset="0"/>
          </a:endParaRPr>
        </a:p>
      </dgm:t>
    </dgm:pt>
    <dgm:pt modelId="{8A22BF0A-A975-4316-85FA-D90B71047D7D}" type="parTrans" cxnId="{C691473B-AD5E-4F1A-845F-D73F2FC4C52B}">
      <dgm:prSet/>
      <dgm:spPr/>
      <dgm:t>
        <a:bodyPr/>
        <a:lstStyle/>
        <a:p>
          <a:endParaRPr lang="id-ID"/>
        </a:p>
      </dgm:t>
    </dgm:pt>
    <dgm:pt modelId="{D28DC876-B520-4CC4-A898-D8DAE8E7F857}" type="sibTrans" cxnId="{C691473B-AD5E-4F1A-845F-D73F2FC4C52B}">
      <dgm:prSet/>
      <dgm:spPr/>
      <dgm:t>
        <a:bodyPr/>
        <a:lstStyle/>
        <a:p>
          <a:endParaRPr lang="id-ID"/>
        </a:p>
      </dgm:t>
    </dgm:pt>
    <dgm:pt modelId="{B9B1D7CD-76D3-4451-99AC-4A40AC4D798C}">
      <dgm:prSet phldrT="[Text]"/>
      <dgm:spPr/>
      <dgm:t>
        <a:bodyPr/>
        <a:lstStyle/>
        <a:p>
          <a:r>
            <a:rPr lang="en-US" dirty="0" err="1" smtClean="0">
              <a:solidFill>
                <a:schemeClr val="tx1"/>
              </a:solidFill>
              <a:latin typeface="Agency FB" pitchFamily="34" charset="0"/>
            </a:rPr>
            <a:t>Keterampilan</a:t>
          </a:r>
          <a:r>
            <a:rPr lang="en-US" dirty="0" smtClean="0">
              <a:solidFill>
                <a:schemeClr val="tx1"/>
              </a:solidFill>
              <a:latin typeface="Agency FB" pitchFamily="34" charset="0"/>
            </a:rPr>
            <a:t>interpersonal (</a:t>
          </a:r>
          <a:r>
            <a:rPr lang="en-US" i="1" dirty="0" smtClean="0">
              <a:solidFill>
                <a:schemeClr val="tx1"/>
              </a:solidFill>
              <a:latin typeface="Agency FB" pitchFamily="34" charset="0"/>
            </a:rPr>
            <a:t>Interpersonal Skills</a:t>
          </a:r>
          <a:r>
            <a:rPr lang="en-US" dirty="0" smtClean="0">
              <a:solidFill>
                <a:schemeClr val="tx1"/>
              </a:solidFill>
              <a:latin typeface="Agency FB" pitchFamily="34" charset="0"/>
            </a:rPr>
            <a:t>)</a:t>
          </a:r>
          <a:endParaRPr lang="id-ID" dirty="0">
            <a:solidFill>
              <a:schemeClr val="tx1"/>
            </a:solidFill>
            <a:latin typeface="Agency FB" pitchFamily="34" charset="0"/>
          </a:endParaRPr>
        </a:p>
      </dgm:t>
    </dgm:pt>
    <dgm:pt modelId="{37634CC6-9C06-45BC-AACA-DCAF2A6A7190}" type="parTrans" cxnId="{3BA31EFA-7A33-44AF-A065-A062ECC77EA5}">
      <dgm:prSet/>
      <dgm:spPr/>
      <dgm:t>
        <a:bodyPr/>
        <a:lstStyle/>
        <a:p>
          <a:endParaRPr lang="id-ID"/>
        </a:p>
      </dgm:t>
    </dgm:pt>
    <dgm:pt modelId="{D58AEDC1-219B-4515-8412-B6A2947EC31D}" type="sibTrans" cxnId="{3BA31EFA-7A33-44AF-A065-A062ECC77EA5}">
      <dgm:prSet/>
      <dgm:spPr/>
      <dgm:t>
        <a:bodyPr/>
        <a:lstStyle/>
        <a:p>
          <a:endParaRPr lang="id-ID"/>
        </a:p>
      </dgm:t>
    </dgm:pt>
    <dgm:pt modelId="{EFD5E363-7870-47C1-A945-EB011A023ED7}">
      <dgm:prSet phldrT="[Text]"/>
      <dgm:spPr/>
      <dgm:t>
        <a:bodyPr/>
        <a:lstStyle/>
        <a:p>
          <a:r>
            <a:rPr lang="en-US" dirty="0" err="1" smtClean="0">
              <a:solidFill>
                <a:schemeClr val="tx1"/>
              </a:solidFill>
              <a:latin typeface="Agency FB" pitchFamily="34" charset="0"/>
            </a:rPr>
            <a:t>Keterampilanpersuasif</a:t>
          </a:r>
          <a:r>
            <a:rPr lang="en-US" dirty="0" smtClean="0">
              <a:solidFill>
                <a:schemeClr val="tx1"/>
              </a:solidFill>
              <a:latin typeface="Agency FB" pitchFamily="34" charset="0"/>
            </a:rPr>
            <a:t>(</a:t>
          </a:r>
          <a:r>
            <a:rPr lang="en-US" i="1" dirty="0" smtClean="0">
              <a:solidFill>
                <a:schemeClr val="tx1"/>
              </a:solidFill>
              <a:latin typeface="Agency FB" pitchFamily="34" charset="0"/>
            </a:rPr>
            <a:t>Persuasive Skills</a:t>
          </a:r>
          <a:r>
            <a:rPr lang="en-US" dirty="0" smtClean="0">
              <a:solidFill>
                <a:schemeClr val="tx1"/>
              </a:solidFill>
              <a:latin typeface="Agency FB" pitchFamily="34" charset="0"/>
            </a:rPr>
            <a:t>)</a:t>
          </a:r>
          <a:endParaRPr lang="id-ID" dirty="0">
            <a:solidFill>
              <a:schemeClr val="tx1"/>
            </a:solidFill>
            <a:latin typeface="Agency FB" pitchFamily="34" charset="0"/>
          </a:endParaRPr>
        </a:p>
      </dgm:t>
    </dgm:pt>
    <dgm:pt modelId="{BC94BF08-ACDA-4C10-A73C-87E393A6A79E}" type="parTrans" cxnId="{7ACE6D26-88DE-4441-92F7-82693B4015A6}">
      <dgm:prSet/>
      <dgm:spPr/>
      <dgm:t>
        <a:bodyPr/>
        <a:lstStyle/>
        <a:p>
          <a:endParaRPr lang="id-ID"/>
        </a:p>
      </dgm:t>
    </dgm:pt>
    <dgm:pt modelId="{10A6FA8E-8722-4D7C-B1E9-11197CEFF947}" type="sibTrans" cxnId="{7ACE6D26-88DE-4441-92F7-82693B4015A6}">
      <dgm:prSet/>
      <dgm:spPr/>
      <dgm:t>
        <a:bodyPr/>
        <a:lstStyle/>
        <a:p>
          <a:endParaRPr lang="id-ID"/>
        </a:p>
      </dgm:t>
    </dgm:pt>
    <dgm:pt modelId="{3CBEE9B1-191C-42CD-9CDD-450A7098258C}">
      <dgm:prSet phldrT="[Text]" phldr="1"/>
      <dgm:spPr/>
      <dgm:t>
        <a:bodyPr/>
        <a:lstStyle/>
        <a:p>
          <a:endParaRPr lang="id-ID" dirty="0"/>
        </a:p>
      </dgm:t>
    </dgm:pt>
    <dgm:pt modelId="{88CC0F8E-EA46-4F30-A37B-274C2D973393}" type="parTrans" cxnId="{689F1C72-F173-4C74-B6EF-FF4C5FAC8622}">
      <dgm:prSet/>
      <dgm:spPr/>
      <dgm:t>
        <a:bodyPr/>
        <a:lstStyle/>
        <a:p>
          <a:endParaRPr lang="id-ID"/>
        </a:p>
      </dgm:t>
    </dgm:pt>
    <dgm:pt modelId="{ACA059AD-D983-4430-B11F-7E771EF2BD7B}" type="sibTrans" cxnId="{689F1C72-F173-4C74-B6EF-FF4C5FAC8622}">
      <dgm:prSet/>
      <dgm:spPr/>
      <dgm:t>
        <a:bodyPr/>
        <a:lstStyle/>
        <a:p>
          <a:endParaRPr lang="id-ID"/>
        </a:p>
      </dgm:t>
    </dgm:pt>
    <dgm:pt modelId="{F2DA3776-5062-43C0-A3A6-92C2ACF34433}">
      <dgm:prSet/>
      <dgm:spPr/>
      <dgm:t>
        <a:bodyPr/>
        <a:lstStyle/>
        <a:p>
          <a:r>
            <a:rPr lang="en-US" dirty="0" err="1" smtClean="0">
              <a:solidFill>
                <a:schemeClr val="tx1"/>
              </a:solidFill>
              <a:latin typeface="Agency FB" pitchFamily="34" charset="0"/>
            </a:rPr>
            <a:t>KeterampilanKepemimpinan</a:t>
          </a:r>
          <a:r>
            <a:rPr lang="en-US" dirty="0" smtClean="0">
              <a:solidFill>
                <a:schemeClr val="tx1"/>
              </a:solidFill>
              <a:latin typeface="Agency FB" pitchFamily="34" charset="0"/>
            </a:rPr>
            <a:t>(</a:t>
          </a:r>
          <a:r>
            <a:rPr lang="en-US" i="1" dirty="0" smtClean="0">
              <a:solidFill>
                <a:schemeClr val="tx1"/>
              </a:solidFill>
              <a:latin typeface="Agency FB" pitchFamily="34" charset="0"/>
            </a:rPr>
            <a:t>Leadership Skills</a:t>
          </a:r>
          <a:r>
            <a:rPr lang="en-US" dirty="0" smtClean="0">
              <a:solidFill>
                <a:schemeClr val="tx1"/>
              </a:solidFill>
              <a:latin typeface="Agency FB" pitchFamily="34" charset="0"/>
            </a:rPr>
            <a:t>)</a:t>
          </a:r>
          <a:endParaRPr lang="id-ID" dirty="0">
            <a:solidFill>
              <a:schemeClr val="tx1"/>
            </a:solidFill>
            <a:latin typeface="Agency FB" pitchFamily="34" charset="0"/>
          </a:endParaRPr>
        </a:p>
      </dgm:t>
    </dgm:pt>
    <dgm:pt modelId="{2DA9AFAA-67A1-4BF0-853C-1A37E3EB25E5}" type="parTrans" cxnId="{B544978C-A6CE-43FF-9267-FFE4820F818D}">
      <dgm:prSet/>
      <dgm:spPr/>
      <dgm:t>
        <a:bodyPr/>
        <a:lstStyle/>
        <a:p>
          <a:endParaRPr lang="id-ID"/>
        </a:p>
      </dgm:t>
    </dgm:pt>
    <dgm:pt modelId="{8C6E5E17-331F-434C-9885-7DD55D38FC4A}" type="sibTrans" cxnId="{B544978C-A6CE-43FF-9267-FFE4820F818D}">
      <dgm:prSet/>
      <dgm:spPr/>
      <dgm:t>
        <a:bodyPr/>
        <a:lstStyle/>
        <a:p>
          <a:endParaRPr lang="id-ID"/>
        </a:p>
      </dgm:t>
    </dgm:pt>
    <dgm:pt modelId="{9C48A5E5-4064-4478-8654-DBFA039AB48D}">
      <dgm:prSet/>
      <dgm:spPr/>
      <dgm:t>
        <a:bodyPr/>
        <a:lstStyle/>
        <a:p>
          <a:endParaRPr lang="id-ID" dirty="0"/>
        </a:p>
      </dgm:t>
    </dgm:pt>
    <dgm:pt modelId="{196FAABB-0599-412C-AF46-A715BBB4949B}" type="parTrans" cxnId="{71F4B8FF-5B77-4390-8D3E-B8FA40AE4B65}">
      <dgm:prSet/>
      <dgm:spPr/>
      <dgm:t>
        <a:bodyPr/>
        <a:lstStyle/>
        <a:p>
          <a:endParaRPr lang="id-ID"/>
        </a:p>
      </dgm:t>
    </dgm:pt>
    <dgm:pt modelId="{C476C9F4-E341-4150-8055-38FAE5086AAE}" type="sibTrans" cxnId="{71F4B8FF-5B77-4390-8D3E-B8FA40AE4B65}">
      <dgm:prSet/>
      <dgm:spPr/>
      <dgm:t>
        <a:bodyPr/>
        <a:lstStyle/>
        <a:p>
          <a:endParaRPr lang="id-ID"/>
        </a:p>
      </dgm:t>
    </dgm:pt>
    <dgm:pt modelId="{6267F067-5CC1-4833-AFBD-A750D1A1F2D5}">
      <dgm:prSet/>
      <dgm:spPr/>
      <dgm:t>
        <a:bodyPr/>
        <a:lstStyle/>
        <a:p>
          <a:endParaRPr lang="id-ID" dirty="0"/>
        </a:p>
      </dgm:t>
    </dgm:pt>
    <dgm:pt modelId="{A4EAF0FD-36DC-45CA-A36D-3C2F0EB2F692}" type="parTrans" cxnId="{2798B936-E916-40E4-AACD-B25CC4F8CF7C}">
      <dgm:prSet/>
      <dgm:spPr/>
      <dgm:t>
        <a:bodyPr/>
        <a:lstStyle/>
        <a:p>
          <a:endParaRPr lang="id-ID"/>
        </a:p>
      </dgm:t>
    </dgm:pt>
    <dgm:pt modelId="{2E77DE3B-006D-4FB6-8E9A-274C7AE27822}" type="sibTrans" cxnId="{2798B936-E916-40E4-AACD-B25CC4F8CF7C}">
      <dgm:prSet/>
      <dgm:spPr/>
      <dgm:t>
        <a:bodyPr/>
        <a:lstStyle/>
        <a:p>
          <a:endParaRPr lang="id-ID"/>
        </a:p>
      </dgm:t>
    </dgm:pt>
    <dgm:pt modelId="{6A32B5CB-25BE-4988-B006-FFEB9B73A150}" type="pres">
      <dgm:prSet presAssocID="{572692C5-CA6B-49CA-95B4-E6CD8BA846BE}" presName="matrix" presStyleCnt="0">
        <dgm:presLayoutVars>
          <dgm:chMax val="1"/>
          <dgm:dir/>
          <dgm:resizeHandles val="exact"/>
        </dgm:presLayoutVars>
      </dgm:prSet>
      <dgm:spPr/>
      <dgm:t>
        <a:bodyPr/>
        <a:lstStyle/>
        <a:p>
          <a:endParaRPr lang="id-ID"/>
        </a:p>
      </dgm:t>
    </dgm:pt>
    <dgm:pt modelId="{076B84D9-EFDD-415D-A2B7-F535F7AA0473}" type="pres">
      <dgm:prSet presAssocID="{572692C5-CA6B-49CA-95B4-E6CD8BA846BE}" presName="diamond" presStyleLbl="bgShp" presStyleIdx="0" presStyleCnt="1"/>
      <dgm:spPr/>
    </dgm:pt>
    <dgm:pt modelId="{943E064D-B4EB-46E6-A505-4A17F74DA909}" type="pres">
      <dgm:prSet presAssocID="{572692C5-CA6B-49CA-95B4-E6CD8BA846BE}" presName="quad1" presStyleLbl="node1" presStyleIdx="0" presStyleCnt="4">
        <dgm:presLayoutVars>
          <dgm:chMax val="0"/>
          <dgm:chPref val="0"/>
          <dgm:bulletEnabled val="1"/>
        </dgm:presLayoutVars>
      </dgm:prSet>
      <dgm:spPr/>
      <dgm:t>
        <a:bodyPr/>
        <a:lstStyle/>
        <a:p>
          <a:endParaRPr lang="id-ID"/>
        </a:p>
      </dgm:t>
    </dgm:pt>
    <dgm:pt modelId="{89D8753E-1F0B-402C-BCA0-3C6A5148461A}" type="pres">
      <dgm:prSet presAssocID="{572692C5-CA6B-49CA-95B4-E6CD8BA846BE}" presName="quad2" presStyleLbl="node1" presStyleIdx="1" presStyleCnt="4">
        <dgm:presLayoutVars>
          <dgm:chMax val="0"/>
          <dgm:chPref val="0"/>
          <dgm:bulletEnabled val="1"/>
        </dgm:presLayoutVars>
      </dgm:prSet>
      <dgm:spPr/>
      <dgm:t>
        <a:bodyPr/>
        <a:lstStyle/>
        <a:p>
          <a:endParaRPr lang="id-ID"/>
        </a:p>
      </dgm:t>
    </dgm:pt>
    <dgm:pt modelId="{BF68D7E3-F0EC-4A5D-BB24-13EDF4A08956}" type="pres">
      <dgm:prSet presAssocID="{572692C5-CA6B-49CA-95B4-E6CD8BA846BE}" presName="quad3" presStyleLbl="node1" presStyleIdx="2" presStyleCnt="4">
        <dgm:presLayoutVars>
          <dgm:chMax val="0"/>
          <dgm:chPref val="0"/>
          <dgm:bulletEnabled val="1"/>
        </dgm:presLayoutVars>
      </dgm:prSet>
      <dgm:spPr/>
      <dgm:t>
        <a:bodyPr/>
        <a:lstStyle/>
        <a:p>
          <a:endParaRPr lang="id-ID"/>
        </a:p>
      </dgm:t>
    </dgm:pt>
    <dgm:pt modelId="{20BBB4F4-41C1-403D-81D6-A6DA7340EEF8}" type="pres">
      <dgm:prSet presAssocID="{572692C5-CA6B-49CA-95B4-E6CD8BA846BE}" presName="quad4" presStyleLbl="node1" presStyleIdx="3" presStyleCnt="4">
        <dgm:presLayoutVars>
          <dgm:chMax val="0"/>
          <dgm:chPref val="0"/>
          <dgm:bulletEnabled val="1"/>
        </dgm:presLayoutVars>
      </dgm:prSet>
      <dgm:spPr/>
      <dgm:t>
        <a:bodyPr/>
        <a:lstStyle/>
        <a:p>
          <a:endParaRPr lang="id-ID"/>
        </a:p>
      </dgm:t>
    </dgm:pt>
  </dgm:ptLst>
  <dgm:cxnLst>
    <dgm:cxn modelId="{21E7080D-C8C2-40D6-82D6-82F06E2EEEF9}" type="presOf" srcId="{EFD5E363-7870-47C1-A945-EB011A023ED7}" destId="{20BBB4F4-41C1-403D-81D6-A6DA7340EEF8}" srcOrd="0" destOrd="0" presId="urn:microsoft.com/office/officeart/2005/8/layout/matrix3"/>
    <dgm:cxn modelId="{71F4B8FF-5B77-4390-8D3E-B8FA40AE4B65}" srcId="{572692C5-CA6B-49CA-95B4-E6CD8BA846BE}" destId="{9C48A5E5-4064-4478-8654-DBFA039AB48D}" srcOrd="5" destOrd="0" parTransId="{196FAABB-0599-412C-AF46-A715BBB4949B}" sibTransId="{C476C9F4-E341-4150-8055-38FAE5086AAE}"/>
    <dgm:cxn modelId="{3BA31EFA-7A33-44AF-A065-A062ECC77EA5}" srcId="{572692C5-CA6B-49CA-95B4-E6CD8BA846BE}" destId="{B9B1D7CD-76D3-4451-99AC-4A40AC4D798C}" srcOrd="2" destOrd="0" parTransId="{37634CC6-9C06-45BC-AACA-DCAF2A6A7190}" sibTransId="{D58AEDC1-219B-4515-8412-B6A2947EC31D}"/>
    <dgm:cxn modelId="{C691473B-AD5E-4F1A-845F-D73F2FC4C52B}" srcId="{572692C5-CA6B-49CA-95B4-E6CD8BA846BE}" destId="{A23DD340-F5DF-45CC-8C19-E1D12D954090}" srcOrd="0" destOrd="0" parTransId="{8A22BF0A-A975-4316-85FA-D90B71047D7D}" sibTransId="{D28DC876-B520-4CC4-A898-D8DAE8E7F857}"/>
    <dgm:cxn modelId="{B544978C-A6CE-43FF-9267-FFE4820F818D}" srcId="{572692C5-CA6B-49CA-95B4-E6CD8BA846BE}" destId="{F2DA3776-5062-43C0-A3A6-92C2ACF34433}" srcOrd="1" destOrd="0" parTransId="{2DA9AFAA-67A1-4BF0-853C-1A37E3EB25E5}" sibTransId="{8C6E5E17-331F-434C-9885-7DD55D38FC4A}"/>
    <dgm:cxn modelId="{1D9FA016-8DFE-4694-9364-2993447E85D3}" type="presOf" srcId="{B9B1D7CD-76D3-4451-99AC-4A40AC4D798C}" destId="{BF68D7E3-F0EC-4A5D-BB24-13EDF4A08956}" srcOrd="0" destOrd="0" presId="urn:microsoft.com/office/officeart/2005/8/layout/matrix3"/>
    <dgm:cxn modelId="{457FD8DA-AF85-4BC6-8E7D-B00CE3A47E91}" type="presOf" srcId="{A23DD340-F5DF-45CC-8C19-E1D12D954090}" destId="{943E064D-B4EB-46E6-A505-4A17F74DA909}" srcOrd="0" destOrd="0" presId="urn:microsoft.com/office/officeart/2005/8/layout/matrix3"/>
    <dgm:cxn modelId="{2798B936-E916-40E4-AACD-B25CC4F8CF7C}" srcId="{572692C5-CA6B-49CA-95B4-E6CD8BA846BE}" destId="{6267F067-5CC1-4833-AFBD-A750D1A1F2D5}" srcOrd="4" destOrd="0" parTransId="{A4EAF0FD-36DC-45CA-A36D-3C2F0EB2F692}" sibTransId="{2E77DE3B-006D-4FB6-8E9A-274C7AE27822}"/>
    <dgm:cxn modelId="{9E65C039-0AB9-4F40-B106-F2A8A911A3C1}" type="presOf" srcId="{572692C5-CA6B-49CA-95B4-E6CD8BA846BE}" destId="{6A32B5CB-25BE-4988-B006-FFEB9B73A150}" srcOrd="0" destOrd="0" presId="urn:microsoft.com/office/officeart/2005/8/layout/matrix3"/>
    <dgm:cxn modelId="{8C3B1CDA-E74F-4B0D-965F-890D1E32DFBD}" type="presOf" srcId="{F2DA3776-5062-43C0-A3A6-92C2ACF34433}" destId="{89D8753E-1F0B-402C-BCA0-3C6A5148461A}" srcOrd="0" destOrd="0" presId="urn:microsoft.com/office/officeart/2005/8/layout/matrix3"/>
    <dgm:cxn modelId="{689F1C72-F173-4C74-B6EF-FF4C5FAC8622}" srcId="{572692C5-CA6B-49CA-95B4-E6CD8BA846BE}" destId="{3CBEE9B1-191C-42CD-9CDD-450A7098258C}" srcOrd="6" destOrd="0" parTransId="{88CC0F8E-EA46-4F30-A37B-274C2D973393}" sibTransId="{ACA059AD-D983-4430-B11F-7E771EF2BD7B}"/>
    <dgm:cxn modelId="{7ACE6D26-88DE-4441-92F7-82693B4015A6}" srcId="{572692C5-CA6B-49CA-95B4-E6CD8BA846BE}" destId="{EFD5E363-7870-47C1-A945-EB011A023ED7}" srcOrd="3" destOrd="0" parTransId="{BC94BF08-ACDA-4C10-A73C-87E393A6A79E}" sibTransId="{10A6FA8E-8722-4D7C-B1E9-11197CEFF947}"/>
    <dgm:cxn modelId="{7CB3FA0B-442F-4E47-95B4-100D564C1F02}" type="presParOf" srcId="{6A32B5CB-25BE-4988-B006-FFEB9B73A150}" destId="{076B84D9-EFDD-415D-A2B7-F535F7AA0473}" srcOrd="0" destOrd="0" presId="urn:microsoft.com/office/officeart/2005/8/layout/matrix3"/>
    <dgm:cxn modelId="{6F48CD6C-8114-4CBC-8FC6-39882AE71714}" type="presParOf" srcId="{6A32B5CB-25BE-4988-B006-FFEB9B73A150}" destId="{943E064D-B4EB-46E6-A505-4A17F74DA909}" srcOrd="1" destOrd="0" presId="urn:microsoft.com/office/officeart/2005/8/layout/matrix3"/>
    <dgm:cxn modelId="{0D404D33-9A51-499B-876B-E833D0E3D9E6}" type="presParOf" srcId="{6A32B5CB-25BE-4988-B006-FFEB9B73A150}" destId="{89D8753E-1F0B-402C-BCA0-3C6A5148461A}" srcOrd="2" destOrd="0" presId="urn:microsoft.com/office/officeart/2005/8/layout/matrix3"/>
    <dgm:cxn modelId="{8F3CD640-033B-4D9B-8959-CBAC68450DDE}" type="presParOf" srcId="{6A32B5CB-25BE-4988-B006-FFEB9B73A150}" destId="{BF68D7E3-F0EC-4A5D-BB24-13EDF4A08956}" srcOrd="3" destOrd="0" presId="urn:microsoft.com/office/officeart/2005/8/layout/matrix3"/>
    <dgm:cxn modelId="{E651BAFF-5107-4FC7-8DF7-E8F6AF83E968}" type="presParOf" srcId="{6A32B5CB-25BE-4988-B006-FFEB9B73A150}" destId="{20BBB4F4-41C1-403D-81D6-A6DA7340EEF8}"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7A5578-DBFB-4E56-9C37-E6775E97A5D9}" type="doc">
      <dgm:prSet loTypeId="urn:microsoft.com/office/officeart/2005/8/layout/pyramid2" loCatId="pyramid" qsTypeId="urn:microsoft.com/office/officeart/2005/8/quickstyle/simple1" qsCatId="simple" csTypeId="urn:microsoft.com/office/officeart/2005/8/colors/accent1_2" csCatId="accent1" phldr="1"/>
      <dgm:spPr/>
    </dgm:pt>
    <dgm:pt modelId="{E59039BB-F4A5-4441-97E0-5C687D321517}">
      <dgm:prSet phldrT="[Text]"/>
      <dgm:spPr/>
      <dgm:t>
        <a:bodyPr/>
        <a:lstStyle/>
        <a:p>
          <a:r>
            <a:rPr lang="id-ID" dirty="0" smtClean="0"/>
            <a:t>Speak</a:t>
          </a:r>
          <a:endParaRPr lang="id-ID" dirty="0"/>
        </a:p>
      </dgm:t>
    </dgm:pt>
    <dgm:pt modelId="{080EDA5F-7B60-45FB-B96D-E55E58D3DAF2}" type="parTrans" cxnId="{8E070B8A-3571-4233-B7F0-59163C718880}">
      <dgm:prSet/>
      <dgm:spPr/>
      <dgm:t>
        <a:bodyPr/>
        <a:lstStyle/>
        <a:p>
          <a:endParaRPr lang="id-ID"/>
        </a:p>
      </dgm:t>
    </dgm:pt>
    <dgm:pt modelId="{A7E8F6BA-AD7F-4CFD-9AAD-EC72A12D08D7}" type="sibTrans" cxnId="{8E070B8A-3571-4233-B7F0-59163C718880}">
      <dgm:prSet/>
      <dgm:spPr/>
      <dgm:t>
        <a:bodyPr/>
        <a:lstStyle/>
        <a:p>
          <a:endParaRPr lang="id-ID"/>
        </a:p>
      </dgm:t>
    </dgm:pt>
    <dgm:pt modelId="{65AE61FC-4ED1-4E5C-B5A2-89B23CC773AF}">
      <dgm:prSet phldrT="[Text]"/>
      <dgm:spPr/>
      <dgm:t>
        <a:bodyPr/>
        <a:lstStyle/>
        <a:p>
          <a:r>
            <a:rPr lang="id-ID" dirty="0" smtClean="0"/>
            <a:t>Summarize</a:t>
          </a:r>
          <a:endParaRPr lang="id-ID" dirty="0"/>
        </a:p>
      </dgm:t>
    </dgm:pt>
    <dgm:pt modelId="{DC157D9A-32D4-4B04-A106-924CF653DF3D}" type="parTrans" cxnId="{28E76F08-9F5C-4E16-B6B2-B35781F28661}">
      <dgm:prSet/>
      <dgm:spPr/>
      <dgm:t>
        <a:bodyPr/>
        <a:lstStyle/>
        <a:p>
          <a:endParaRPr lang="id-ID"/>
        </a:p>
      </dgm:t>
    </dgm:pt>
    <dgm:pt modelId="{7551C081-4373-4C2A-8E40-22B50CCD3DB7}" type="sibTrans" cxnId="{28E76F08-9F5C-4E16-B6B2-B35781F28661}">
      <dgm:prSet/>
      <dgm:spPr/>
      <dgm:t>
        <a:bodyPr/>
        <a:lstStyle/>
        <a:p>
          <a:endParaRPr lang="id-ID"/>
        </a:p>
      </dgm:t>
    </dgm:pt>
    <dgm:pt modelId="{96036327-1B74-4D8B-9FCB-B3BB7EA070AB}">
      <dgm:prSet phldrT="[Text]"/>
      <dgm:spPr/>
      <dgm:t>
        <a:bodyPr/>
        <a:lstStyle/>
        <a:p>
          <a:r>
            <a:rPr lang="id-ID" dirty="0" smtClean="0"/>
            <a:t>Smile</a:t>
          </a:r>
          <a:endParaRPr lang="id-ID" dirty="0"/>
        </a:p>
      </dgm:t>
    </dgm:pt>
    <dgm:pt modelId="{F7A887E0-DD42-474D-B6E2-ACC083C64B4F}" type="parTrans" cxnId="{3A37B777-2901-49A5-8AE9-A195A45DA274}">
      <dgm:prSet/>
      <dgm:spPr/>
      <dgm:t>
        <a:bodyPr/>
        <a:lstStyle/>
        <a:p>
          <a:endParaRPr lang="id-ID"/>
        </a:p>
      </dgm:t>
    </dgm:pt>
    <dgm:pt modelId="{6152966F-D01D-448F-96F1-2EEEABCFA502}" type="sibTrans" cxnId="{3A37B777-2901-49A5-8AE9-A195A45DA274}">
      <dgm:prSet/>
      <dgm:spPr/>
      <dgm:t>
        <a:bodyPr/>
        <a:lstStyle/>
        <a:p>
          <a:endParaRPr lang="id-ID"/>
        </a:p>
      </dgm:t>
    </dgm:pt>
    <dgm:pt modelId="{8C2C5E1D-B440-46C7-96C2-F2BEE6B789FC}" type="pres">
      <dgm:prSet presAssocID="{CE7A5578-DBFB-4E56-9C37-E6775E97A5D9}" presName="compositeShape" presStyleCnt="0">
        <dgm:presLayoutVars>
          <dgm:dir/>
          <dgm:resizeHandles/>
        </dgm:presLayoutVars>
      </dgm:prSet>
      <dgm:spPr/>
    </dgm:pt>
    <dgm:pt modelId="{C43B99D1-45D7-4014-8D13-FE74F7A61341}" type="pres">
      <dgm:prSet presAssocID="{CE7A5578-DBFB-4E56-9C37-E6775E97A5D9}" presName="pyramid" presStyleLbl="node1" presStyleIdx="0" presStyleCnt="1"/>
      <dgm:spPr/>
    </dgm:pt>
    <dgm:pt modelId="{076E0035-E793-4660-B9F1-F925061C220E}" type="pres">
      <dgm:prSet presAssocID="{CE7A5578-DBFB-4E56-9C37-E6775E97A5D9}" presName="theList" presStyleCnt="0"/>
      <dgm:spPr/>
    </dgm:pt>
    <dgm:pt modelId="{B602B54F-13D4-4561-9EC3-D3D19DCA912D}" type="pres">
      <dgm:prSet presAssocID="{E59039BB-F4A5-4441-97E0-5C687D321517}" presName="aNode" presStyleLbl="fgAcc1" presStyleIdx="0" presStyleCnt="3">
        <dgm:presLayoutVars>
          <dgm:bulletEnabled val="1"/>
        </dgm:presLayoutVars>
      </dgm:prSet>
      <dgm:spPr/>
      <dgm:t>
        <a:bodyPr/>
        <a:lstStyle/>
        <a:p>
          <a:endParaRPr lang="id-ID"/>
        </a:p>
      </dgm:t>
    </dgm:pt>
    <dgm:pt modelId="{940CEA11-06FB-4102-98C6-371514E62934}" type="pres">
      <dgm:prSet presAssocID="{E59039BB-F4A5-4441-97E0-5C687D321517}" presName="aSpace" presStyleCnt="0"/>
      <dgm:spPr/>
    </dgm:pt>
    <dgm:pt modelId="{20D60292-0DF9-4116-8527-30108EBF2AC1}" type="pres">
      <dgm:prSet presAssocID="{65AE61FC-4ED1-4E5C-B5A2-89B23CC773AF}" presName="aNode" presStyleLbl="fgAcc1" presStyleIdx="1" presStyleCnt="3">
        <dgm:presLayoutVars>
          <dgm:bulletEnabled val="1"/>
        </dgm:presLayoutVars>
      </dgm:prSet>
      <dgm:spPr/>
      <dgm:t>
        <a:bodyPr/>
        <a:lstStyle/>
        <a:p>
          <a:endParaRPr lang="id-ID"/>
        </a:p>
      </dgm:t>
    </dgm:pt>
    <dgm:pt modelId="{6B25D078-E943-4086-BE1B-F5E99530BBC6}" type="pres">
      <dgm:prSet presAssocID="{65AE61FC-4ED1-4E5C-B5A2-89B23CC773AF}" presName="aSpace" presStyleCnt="0"/>
      <dgm:spPr/>
    </dgm:pt>
    <dgm:pt modelId="{BC219C5F-8103-4DF1-A64F-EFD5AFF752AD}" type="pres">
      <dgm:prSet presAssocID="{96036327-1B74-4D8B-9FCB-B3BB7EA070AB}" presName="aNode" presStyleLbl="fgAcc1" presStyleIdx="2" presStyleCnt="3">
        <dgm:presLayoutVars>
          <dgm:bulletEnabled val="1"/>
        </dgm:presLayoutVars>
      </dgm:prSet>
      <dgm:spPr/>
      <dgm:t>
        <a:bodyPr/>
        <a:lstStyle/>
        <a:p>
          <a:endParaRPr lang="id-ID"/>
        </a:p>
      </dgm:t>
    </dgm:pt>
    <dgm:pt modelId="{227F9C51-C9F7-439C-BC80-B664A1C68C68}" type="pres">
      <dgm:prSet presAssocID="{96036327-1B74-4D8B-9FCB-B3BB7EA070AB}" presName="aSpace" presStyleCnt="0"/>
      <dgm:spPr/>
    </dgm:pt>
  </dgm:ptLst>
  <dgm:cxnLst>
    <dgm:cxn modelId="{0DA1A915-F6FC-4653-8A55-FFD67E2A8812}" type="presOf" srcId="{96036327-1B74-4D8B-9FCB-B3BB7EA070AB}" destId="{BC219C5F-8103-4DF1-A64F-EFD5AFF752AD}" srcOrd="0" destOrd="0" presId="urn:microsoft.com/office/officeart/2005/8/layout/pyramid2"/>
    <dgm:cxn modelId="{89A51926-019A-4EA7-AAD3-4CF2E2354833}" type="presOf" srcId="{CE7A5578-DBFB-4E56-9C37-E6775E97A5D9}" destId="{8C2C5E1D-B440-46C7-96C2-F2BEE6B789FC}" srcOrd="0" destOrd="0" presId="urn:microsoft.com/office/officeart/2005/8/layout/pyramid2"/>
    <dgm:cxn modelId="{3110B150-E191-46F2-9DC4-2D9D8217D542}" type="presOf" srcId="{E59039BB-F4A5-4441-97E0-5C687D321517}" destId="{B602B54F-13D4-4561-9EC3-D3D19DCA912D}" srcOrd="0" destOrd="0" presId="urn:microsoft.com/office/officeart/2005/8/layout/pyramid2"/>
    <dgm:cxn modelId="{8E070B8A-3571-4233-B7F0-59163C718880}" srcId="{CE7A5578-DBFB-4E56-9C37-E6775E97A5D9}" destId="{E59039BB-F4A5-4441-97E0-5C687D321517}" srcOrd="0" destOrd="0" parTransId="{080EDA5F-7B60-45FB-B96D-E55E58D3DAF2}" sibTransId="{A7E8F6BA-AD7F-4CFD-9AAD-EC72A12D08D7}"/>
    <dgm:cxn modelId="{28E76F08-9F5C-4E16-B6B2-B35781F28661}" srcId="{CE7A5578-DBFB-4E56-9C37-E6775E97A5D9}" destId="{65AE61FC-4ED1-4E5C-B5A2-89B23CC773AF}" srcOrd="1" destOrd="0" parTransId="{DC157D9A-32D4-4B04-A106-924CF653DF3D}" sibTransId="{7551C081-4373-4C2A-8E40-22B50CCD3DB7}"/>
    <dgm:cxn modelId="{FBF6210D-6259-46E0-BBA5-A7AE71259933}" type="presOf" srcId="{65AE61FC-4ED1-4E5C-B5A2-89B23CC773AF}" destId="{20D60292-0DF9-4116-8527-30108EBF2AC1}" srcOrd="0" destOrd="0" presId="urn:microsoft.com/office/officeart/2005/8/layout/pyramid2"/>
    <dgm:cxn modelId="{3A37B777-2901-49A5-8AE9-A195A45DA274}" srcId="{CE7A5578-DBFB-4E56-9C37-E6775E97A5D9}" destId="{96036327-1B74-4D8B-9FCB-B3BB7EA070AB}" srcOrd="2" destOrd="0" parTransId="{F7A887E0-DD42-474D-B6E2-ACC083C64B4F}" sibTransId="{6152966F-D01D-448F-96F1-2EEEABCFA502}"/>
    <dgm:cxn modelId="{599EE2C1-AA94-4EA7-A03A-F64A513F4B4C}" type="presParOf" srcId="{8C2C5E1D-B440-46C7-96C2-F2BEE6B789FC}" destId="{C43B99D1-45D7-4014-8D13-FE74F7A61341}" srcOrd="0" destOrd="0" presId="urn:microsoft.com/office/officeart/2005/8/layout/pyramid2"/>
    <dgm:cxn modelId="{D0A47E50-87CC-4A76-B7A7-7C58CA16421D}" type="presParOf" srcId="{8C2C5E1D-B440-46C7-96C2-F2BEE6B789FC}" destId="{076E0035-E793-4660-B9F1-F925061C220E}" srcOrd="1" destOrd="0" presId="urn:microsoft.com/office/officeart/2005/8/layout/pyramid2"/>
    <dgm:cxn modelId="{C44170F3-2A0A-4D97-80BF-46A9157602AB}" type="presParOf" srcId="{076E0035-E793-4660-B9F1-F925061C220E}" destId="{B602B54F-13D4-4561-9EC3-D3D19DCA912D}" srcOrd="0" destOrd="0" presId="urn:microsoft.com/office/officeart/2005/8/layout/pyramid2"/>
    <dgm:cxn modelId="{84724DA5-0F4C-40E4-BAF3-01B9A65133AB}" type="presParOf" srcId="{076E0035-E793-4660-B9F1-F925061C220E}" destId="{940CEA11-06FB-4102-98C6-371514E62934}" srcOrd="1" destOrd="0" presId="urn:microsoft.com/office/officeart/2005/8/layout/pyramid2"/>
    <dgm:cxn modelId="{9A0C2E69-B72D-4AAB-BB16-3CF0E2BA0984}" type="presParOf" srcId="{076E0035-E793-4660-B9F1-F925061C220E}" destId="{20D60292-0DF9-4116-8527-30108EBF2AC1}" srcOrd="2" destOrd="0" presId="urn:microsoft.com/office/officeart/2005/8/layout/pyramid2"/>
    <dgm:cxn modelId="{E21D9930-284A-49D1-9106-8645E44E9A47}" type="presParOf" srcId="{076E0035-E793-4660-B9F1-F925061C220E}" destId="{6B25D078-E943-4086-BE1B-F5E99530BBC6}" srcOrd="3" destOrd="0" presId="urn:microsoft.com/office/officeart/2005/8/layout/pyramid2"/>
    <dgm:cxn modelId="{3072F478-447D-4E5C-A6A6-4DF1A6449AF5}" type="presParOf" srcId="{076E0035-E793-4660-B9F1-F925061C220E}" destId="{BC219C5F-8103-4DF1-A64F-EFD5AFF752AD}" srcOrd="4" destOrd="0" presId="urn:microsoft.com/office/officeart/2005/8/layout/pyramid2"/>
    <dgm:cxn modelId="{79121D62-4F25-4345-BA7D-E57CC15A4BDC}" type="presParOf" srcId="{076E0035-E793-4660-B9F1-F925061C220E}" destId="{227F9C51-C9F7-439C-BC80-B664A1C68C68}"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4F6B852-48FE-4884-BEBE-0D158D6F110F}" type="doc">
      <dgm:prSet loTypeId="urn:microsoft.com/office/officeart/2005/8/layout/cycle4#1" loCatId="cycle" qsTypeId="urn:microsoft.com/office/officeart/2005/8/quickstyle/simple1" qsCatId="simple" csTypeId="urn:microsoft.com/office/officeart/2005/8/colors/accent1_2" csCatId="accent1" phldr="1"/>
      <dgm:spPr/>
      <dgm:t>
        <a:bodyPr/>
        <a:lstStyle/>
        <a:p>
          <a:endParaRPr lang="id-ID"/>
        </a:p>
      </dgm:t>
    </dgm:pt>
    <dgm:pt modelId="{A7E67E5C-BA68-4073-996D-4C543F83DEF6}">
      <dgm:prSet phldrT="[Text]" custT="1"/>
      <dgm:spPr/>
      <dgm:t>
        <a:bodyPr/>
        <a:lstStyle/>
        <a:p>
          <a:r>
            <a:rPr lang="id-ID" sz="1800" dirty="0" smtClean="0">
              <a:solidFill>
                <a:schemeClr val="tx1"/>
              </a:solidFill>
              <a:latin typeface="Agency FB" pitchFamily="34" charset="0"/>
            </a:rPr>
            <a:t>1. Jangan terpaku dengan jawaban dari kasus</a:t>
          </a:r>
          <a:endParaRPr lang="id-ID" sz="1800" dirty="0">
            <a:solidFill>
              <a:schemeClr val="tx1"/>
            </a:solidFill>
            <a:latin typeface="Agency FB" pitchFamily="34" charset="0"/>
          </a:endParaRPr>
        </a:p>
      </dgm:t>
    </dgm:pt>
    <dgm:pt modelId="{DA03BC16-4435-4A37-BFF1-497706385342}" type="parTrans" cxnId="{9565FE6A-D121-4BFA-9AB1-BC1D7887B73D}">
      <dgm:prSet/>
      <dgm:spPr/>
      <dgm:t>
        <a:bodyPr/>
        <a:lstStyle/>
        <a:p>
          <a:endParaRPr lang="id-ID"/>
        </a:p>
      </dgm:t>
    </dgm:pt>
    <dgm:pt modelId="{F7F7B0B5-8790-4893-A601-E239CF97BD4D}" type="sibTrans" cxnId="{9565FE6A-D121-4BFA-9AB1-BC1D7887B73D}">
      <dgm:prSet/>
      <dgm:spPr/>
      <dgm:t>
        <a:bodyPr/>
        <a:lstStyle/>
        <a:p>
          <a:endParaRPr lang="id-ID"/>
        </a:p>
      </dgm:t>
    </dgm:pt>
    <dgm:pt modelId="{02C82ECA-05AE-4526-A718-AD179BB37F00}">
      <dgm:prSet phldrT="[Text]" custT="1"/>
      <dgm:spPr/>
      <dgm:t>
        <a:bodyPr/>
        <a:lstStyle/>
        <a:p>
          <a:r>
            <a:rPr lang="id-ID" sz="1600" dirty="0" smtClean="0">
              <a:latin typeface="Agency FB" pitchFamily="34" charset="0"/>
            </a:rPr>
            <a:t>Berikan pendapat yang tidak menjatuhkan pendapat orang lain</a:t>
          </a:r>
          <a:endParaRPr lang="id-ID" sz="1600" dirty="0">
            <a:latin typeface="Agency FB" pitchFamily="34" charset="0"/>
          </a:endParaRPr>
        </a:p>
      </dgm:t>
    </dgm:pt>
    <dgm:pt modelId="{6C4E17EE-F437-4EAE-9BA5-FC423F84CE41}" type="parTrans" cxnId="{059EFD05-9D5B-4F38-AB72-C8C1311D9D61}">
      <dgm:prSet/>
      <dgm:spPr/>
      <dgm:t>
        <a:bodyPr/>
        <a:lstStyle/>
        <a:p>
          <a:endParaRPr lang="id-ID"/>
        </a:p>
      </dgm:t>
    </dgm:pt>
    <dgm:pt modelId="{C02D4173-B3B5-4390-9235-A235A6098C81}" type="sibTrans" cxnId="{059EFD05-9D5B-4F38-AB72-C8C1311D9D61}">
      <dgm:prSet/>
      <dgm:spPr/>
      <dgm:t>
        <a:bodyPr/>
        <a:lstStyle/>
        <a:p>
          <a:endParaRPr lang="id-ID"/>
        </a:p>
      </dgm:t>
    </dgm:pt>
    <dgm:pt modelId="{7722EB9D-9940-4E6F-90A9-719F189B02C4}">
      <dgm:prSet phldrT="[Text]" custT="1"/>
      <dgm:spPr/>
      <dgm:t>
        <a:bodyPr/>
        <a:lstStyle/>
        <a:p>
          <a:r>
            <a:rPr lang="id-ID" sz="1800" dirty="0" smtClean="0">
              <a:solidFill>
                <a:schemeClr val="tx1"/>
              </a:solidFill>
              <a:latin typeface="Agency FB" pitchFamily="34" charset="0"/>
            </a:rPr>
            <a:t>2. Jangan terlalu dominan</a:t>
          </a:r>
          <a:endParaRPr lang="id-ID" sz="1800" dirty="0">
            <a:solidFill>
              <a:schemeClr val="tx1"/>
            </a:solidFill>
            <a:latin typeface="Agency FB" pitchFamily="34" charset="0"/>
          </a:endParaRPr>
        </a:p>
      </dgm:t>
    </dgm:pt>
    <dgm:pt modelId="{7C81F8D5-D597-44A0-8BD1-1E1785E1C99D}" type="parTrans" cxnId="{D2FBC24A-CB45-4C23-BB4E-535FA5EF0CDB}">
      <dgm:prSet/>
      <dgm:spPr/>
      <dgm:t>
        <a:bodyPr/>
        <a:lstStyle/>
        <a:p>
          <a:endParaRPr lang="id-ID"/>
        </a:p>
      </dgm:t>
    </dgm:pt>
    <dgm:pt modelId="{50F20F4C-0BED-48D2-B7DB-AC3149AFD05A}" type="sibTrans" cxnId="{D2FBC24A-CB45-4C23-BB4E-535FA5EF0CDB}">
      <dgm:prSet/>
      <dgm:spPr/>
      <dgm:t>
        <a:bodyPr/>
        <a:lstStyle/>
        <a:p>
          <a:endParaRPr lang="id-ID"/>
        </a:p>
      </dgm:t>
    </dgm:pt>
    <dgm:pt modelId="{064AA1AA-2C50-4EDF-ABFD-196263128181}">
      <dgm:prSet phldrT="[Text]" custT="1"/>
      <dgm:spPr/>
      <dgm:t>
        <a:bodyPr/>
        <a:lstStyle/>
        <a:p>
          <a:r>
            <a:rPr lang="id-ID" sz="1800" dirty="0" smtClean="0">
              <a:solidFill>
                <a:schemeClr val="tx1"/>
              </a:solidFill>
              <a:latin typeface="Agency FB" pitchFamily="34" charset="0"/>
            </a:rPr>
            <a:t>4. Usahakan memberikan perhatian ketika peserta lain berbicara</a:t>
          </a:r>
          <a:endParaRPr lang="id-ID" sz="1800" dirty="0">
            <a:solidFill>
              <a:schemeClr val="tx1"/>
            </a:solidFill>
            <a:latin typeface="Agency FB" pitchFamily="34" charset="0"/>
          </a:endParaRPr>
        </a:p>
      </dgm:t>
    </dgm:pt>
    <dgm:pt modelId="{68B1D5C3-0466-4793-9F2C-86D58733AB72}" type="parTrans" cxnId="{CC45354D-94C3-49F0-A488-8812C5DE1486}">
      <dgm:prSet/>
      <dgm:spPr/>
      <dgm:t>
        <a:bodyPr/>
        <a:lstStyle/>
        <a:p>
          <a:endParaRPr lang="id-ID"/>
        </a:p>
      </dgm:t>
    </dgm:pt>
    <dgm:pt modelId="{FE2512CA-609D-423C-8576-B117701E9F7E}" type="sibTrans" cxnId="{CC45354D-94C3-49F0-A488-8812C5DE1486}">
      <dgm:prSet/>
      <dgm:spPr/>
      <dgm:t>
        <a:bodyPr/>
        <a:lstStyle/>
        <a:p>
          <a:endParaRPr lang="id-ID"/>
        </a:p>
      </dgm:t>
    </dgm:pt>
    <dgm:pt modelId="{0A55EB79-4A7B-4ED2-B5B3-C0C5A1502A38}">
      <dgm:prSet phldrT="[Text]" custT="1"/>
      <dgm:spPr/>
      <dgm:t>
        <a:bodyPr/>
        <a:lstStyle/>
        <a:p>
          <a:r>
            <a:rPr lang="en-US" sz="1600" dirty="0" err="1" smtClean="0">
              <a:latin typeface="Agency FB" pitchFamily="34" charset="0"/>
            </a:rPr>
            <a:t>Tidakada</a:t>
          </a:r>
          <a:r>
            <a:rPr lang="en-US" sz="1600" dirty="0" smtClean="0">
              <a:latin typeface="Agency FB" pitchFamily="34" charset="0"/>
            </a:rPr>
            <a:t>proses KONSENSUS (</a:t>
          </a:r>
          <a:r>
            <a:rPr lang="en-US" sz="1600" dirty="0" err="1" smtClean="0">
              <a:latin typeface="Agency FB" pitchFamily="34" charset="0"/>
            </a:rPr>
            <a:t>initidakterkaithasil</a:t>
          </a:r>
          <a:r>
            <a:rPr lang="en-US" sz="1600" dirty="0" smtClean="0">
              <a:latin typeface="Agency FB" pitchFamily="34" charset="0"/>
            </a:rPr>
            <a:t>,</a:t>
          </a:r>
          <a:r>
            <a:rPr lang="en-US" sz="1600" dirty="0" err="1" smtClean="0">
              <a:latin typeface="Agency FB" pitchFamily="34" charset="0"/>
            </a:rPr>
            <a:t>ingat</a:t>
          </a:r>
          <a:r>
            <a:rPr lang="en-US" sz="1600" dirty="0" smtClean="0">
              <a:latin typeface="Agency FB" pitchFamily="34" charset="0"/>
            </a:rPr>
            <a:t>)</a:t>
          </a:r>
          <a:endParaRPr lang="id-ID" sz="1600" dirty="0">
            <a:latin typeface="Agency FB" pitchFamily="34" charset="0"/>
          </a:endParaRPr>
        </a:p>
      </dgm:t>
    </dgm:pt>
    <dgm:pt modelId="{2E6FF3C8-2D1D-46C9-9959-86B1D83A81C8}" type="parTrans" cxnId="{DAA3C20D-6931-4137-8232-A6CA51B38683}">
      <dgm:prSet/>
      <dgm:spPr/>
      <dgm:t>
        <a:bodyPr/>
        <a:lstStyle/>
        <a:p>
          <a:endParaRPr lang="id-ID"/>
        </a:p>
      </dgm:t>
    </dgm:pt>
    <dgm:pt modelId="{F811CDC8-0BFE-4056-A8A4-66DDEEE430D9}" type="sibTrans" cxnId="{DAA3C20D-6931-4137-8232-A6CA51B38683}">
      <dgm:prSet/>
      <dgm:spPr/>
      <dgm:t>
        <a:bodyPr/>
        <a:lstStyle/>
        <a:p>
          <a:endParaRPr lang="id-ID"/>
        </a:p>
      </dgm:t>
    </dgm:pt>
    <dgm:pt modelId="{0F4B5EFB-B808-4BF4-B39D-7C13FFEB05F3}">
      <dgm:prSet phldrT="[Text]" custT="1"/>
      <dgm:spPr/>
      <dgm:t>
        <a:bodyPr/>
        <a:lstStyle/>
        <a:p>
          <a:r>
            <a:rPr lang="id-ID" sz="1800" dirty="0" smtClean="0">
              <a:solidFill>
                <a:schemeClr val="tx1"/>
              </a:solidFill>
              <a:latin typeface="Agency FB" pitchFamily="34" charset="0"/>
            </a:rPr>
            <a:t>3. Jangan mengajukan diri sebagai moderator</a:t>
          </a:r>
          <a:endParaRPr lang="id-ID" sz="1800" dirty="0">
            <a:solidFill>
              <a:schemeClr val="tx1"/>
            </a:solidFill>
            <a:latin typeface="Agency FB" pitchFamily="34" charset="0"/>
          </a:endParaRPr>
        </a:p>
      </dgm:t>
    </dgm:pt>
    <dgm:pt modelId="{2D3C9721-DF8C-4F9D-8527-B2D4BA224F09}" type="parTrans" cxnId="{318DEB9F-4207-412D-B294-63B91466F513}">
      <dgm:prSet/>
      <dgm:spPr/>
      <dgm:t>
        <a:bodyPr/>
        <a:lstStyle/>
        <a:p>
          <a:endParaRPr lang="id-ID"/>
        </a:p>
      </dgm:t>
    </dgm:pt>
    <dgm:pt modelId="{2EF1705B-1799-4830-8AC0-79C2B2EB2B84}" type="sibTrans" cxnId="{318DEB9F-4207-412D-B294-63B91466F513}">
      <dgm:prSet/>
      <dgm:spPr/>
      <dgm:t>
        <a:bodyPr/>
        <a:lstStyle/>
        <a:p>
          <a:endParaRPr lang="id-ID"/>
        </a:p>
      </dgm:t>
    </dgm:pt>
    <dgm:pt modelId="{3AC8C54F-F855-42AF-960E-BAFFF891F428}">
      <dgm:prSet phldrT="[Text]" custT="1"/>
      <dgm:spPr/>
      <dgm:t>
        <a:bodyPr/>
        <a:lstStyle/>
        <a:p>
          <a:r>
            <a:rPr lang="en-US" sz="1600" dirty="0" err="1" smtClean="0">
              <a:latin typeface="Agency FB" pitchFamily="34" charset="0"/>
            </a:rPr>
            <a:t>Berikansedikitpujiankependapatsebelumandaketikamendapatwaktubicara</a:t>
          </a:r>
          <a:endParaRPr lang="id-ID" sz="1600" dirty="0">
            <a:latin typeface="Agency FB" pitchFamily="34" charset="0"/>
          </a:endParaRPr>
        </a:p>
      </dgm:t>
    </dgm:pt>
    <dgm:pt modelId="{D029DB40-E093-4D2A-882F-E8804701B2A5}" type="parTrans" cxnId="{2F37C5CD-EC08-4598-847E-1ED0D59852D6}">
      <dgm:prSet/>
      <dgm:spPr/>
      <dgm:t>
        <a:bodyPr/>
        <a:lstStyle/>
        <a:p>
          <a:endParaRPr lang="id-ID"/>
        </a:p>
      </dgm:t>
    </dgm:pt>
    <dgm:pt modelId="{2E94D5E9-BA05-43ED-BB78-AFFE1B6ADD4B}" type="sibTrans" cxnId="{2F37C5CD-EC08-4598-847E-1ED0D59852D6}">
      <dgm:prSet/>
      <dgm:spPr/>
      <dgm:t>
        <a:bodyPr/>
        <a:lstStyle/>
        <a:p>
          <a:endParaRPr lang="id-ID"/>
        </a:p>
      </dgm:t>
    </dgm:pt>
    <dgm:pt modelId="{7E9FE85D-69A2-4D86-A062-1FA7041774DA}">
      <dgm:prSet phldrT="[Text]" custT="1"/>
      <dgm:spPr/>
      <dgm:t>
        <a:bodyPr/>
        <a:lstStyle/>
        <a:p>
          <a:r>
            <a:rPr lang="en-US" sz="1600" dirty="0" err="1" smtClean="0">
              <a:solidFill>
                <a:schemeClr val="tx1"/>
              </a:solidFill>
              <a:latin typeface="Agency FB" pitchFamily="34" charset="0"/>
            </a:rPr>
            <a:t>Berikanpendapat</a:t>
          </a:r>
          <a:r>
            <a:rPr lang="en-US" sz="1600" dirty="0" smtClean="0">
              <a:solidFill>
                <a:schemeClr val="tx1"/>
              </a:solidFill>
              <a:latin typeface="Agency FB" pitchFamily="34" charset="0"/>
            </a:rPr>
            <a:t>yang</a:t>
          </a:r>
          <a:r>
            <a:rPr lang="en-US" sz="1600" dirty="0" err="1" smtClean="0">
              <a:solidFill>
                <a:schemeClr val="tx1"/>
              </a:solidFill>
              <a:latin typeface="Agency FB" pitchFamily="34" charset="0"/>
            </a:rPr>
            <a:t>berisi</a:t>
          </a:r>
          <a:r>
            <a:rPr lang="en-US" sz="1600" dirty="0" smtClean="0">
              <a:solidFill>
                <a:schemeClr val="tx1"/>
              </a:solidFill>
              <a:latin typeface="Agency FB" pitchFamily="34" charset="0"/>
            </a:rPr>
            <a:t>,</a:t>
          </a:r>
          <a:r>
            <a:rPr lang="en-US" sz="1600" dirty="0" err="1" smtClean="0">
              <a:solidFill>
                <a:schemeClr val="tx1"/>
              </a:solidFill>
              <a:latin typeface="Agency FB" pitchFamily="34" charset="0"/>
            </a:rPr>
            <a:t>jelas</a:t>
          </a:r>
          <a:r>
            <a:rPr lang="en-US" sz="1600" dirty="0" smtClean="0">
              <a:solidFill>
                <a:schemeClr val="tx1"/>
              </a:solidFill>
              <a:latin typeface="Agency FB" pitchFamily="34" charset="0"/>
            </a:rPr>
            <a:t>,</a:t>
          </a:r>
          <a:r>
            <a:rPr lang="en-US" sz="1600" dirty="0" err="1" smtClean="0">
              <a:solidFill>
                <a:schemeClr val="tx1"/>
              </a:solidFill>
              <a:latin typeface="Agency FB" pitchFamily="34" charset="0"/>
            </a:rPr>
            <a:t>danmelengkapipendapat</a:t>
          </a:r>
          <a:r>
            <a:rPr lang="en-US" sz="1600" dirty="0" smtClean="0">
              <a:solidFill>
                <a:schemeClr val="tx1"/>
              </a:solidFill>
              <a:latin typeface="Agency FB" pitchFamily="34" charset="0"/>
            </a:rPr>
            <a:t>yang lain</a:t>
          </a:r>
          <a:endParaRPr lang="id-ID" sz="1600" dirty="0">
            <a:solidFill>
              <a:schemeClr val="tx1"/>
            </a:solidFill>
            <a:latin typeface="Agency FB" pitchFamily="34" charset="0"/>
          </a:endParaRPr>
        </a:p>
      </dgm:t>
    </dgm:pt>
    <dgm:pt modelId="{45CDC9CF-EACF-4601-BE19-BCDBAD932B72}" type="sibTrans" cxnId="{3AE0C968-86D8-49FA-BF8A-CC80ABA13C03}">
      <dgm:prSet/>
      <dgm:spPr/>
      <dgm:t>
        <a:bodyPr/>
        <a:lstStyle/>
        <a:p>
          <a:endParaRPr lang="id-ID"/>
        </a:p>
      </dgm:t>
    </dgm:pt>
    <dgm:pt modelId="{8551D6C7-5347-4418-8281-E8046264A0BB}" type="parTrans" cxnId="{3AE0C968-86D8-49FA-BF8A-CC80ABA13C03}">
      <dgm:prSet/>
      <dgm:spPr/>
      <dgm:t>
        <a:bodyPr/>
        <a:lstStyle/>
        <a:p>
          <a:endParaRPr lang="id-ID"/>
        </a:p>
      </dgm:t>
    </dgm:pt>
    <dgm:pt modelId="{4586804A-52F1-4110-B6FA-EB3B09CCAA23}">
      <dgm:prSet phldrT="[Text]" custT="1"/>
      <dgm:spPr/>
      <dgm:t>
        <a:bodyPr/>
        <a:lstStyle/>
        <a:p>
          <a:r>
            <a:rPr lang="en-US" sz="1600" dirty="0" err="1" smtClean="0">
              <a:latin typeface="Agency FB" pitchFamily="34" charset="0"/>
            </a:rPr>
            <a:t>Janganmenyelawaktubicarapeserta</a:t>
          </a:r>
          <a:r>
            <a:rPr lang="en-US" sz="1600" dirty="0" smtClean="0">
              <a:latin typeface="Agency FB" pitchFamily="34" charset="0"/>
            </a:rPr>
            <a:t>lain</a:t>
          </a:r>
          <a:endParaRPr lang="id-ID" sz="1600" dirty="0">
            <a:latin typeface="Agency FB" pitchFamily="34" charset="0"/>
          </a:endParaRPr>
        </a:p>
      </dgm:t>
    </dgm:pt>
    <dgm:pt modelId="{868C7AA0-9BFB-4A63-B7DA-210A981EE4A7}" type="parTrans" cxnId="{19FAB13A-1A1F-462A-B344-E58066DD39C6}">
      <dgm:prSet/>
      <dgm:spPr/>
      <dgm:t>
        <a:bodyPr/>
        <a:lstStyle/>
        <a:p>
          <a:endParaRPr lang="id-ID"/>
        </a:p>
      </dgm:t>
    </dgm:pt>
    <dgm:pt modelId="{1C776295-42C0-44F1-9DD3-682D70A67440}" type="sibTrans" cxnId="{19FAB13A-1A1F-462A-B344-E58066DD39C6}">
      <dgm:prSet/>
      <dgm:spPr/>
      <dgm:t>
        <a:bodyPr/>
        <a:lstStyle/>
        <a:p>
          <a:endParaRPr lang="id-ID"/>
        </a:p>
      </dgm:t>
    </dgm:pt>
    <dgm:pt modelId="{6F74B60B-9E86-413F-91B1-327EB74CF27F}">
      <dgm:prSet phldrT="[Text]" custT="1"/>
      <dgm:spPr/>
      <dgm:t>
        <a:bodyPr/>
        <a:lstStyle/>
        <a:p>
          <a:endParaRPr lang="id-ID" sz="1600" dirty="0">
            <a:solidFill>
              <a:schemeClr val="tx1"/>
            </a:solidFill>
            <a:latin typeface="Agency FB" pitchFamily="34" charset="0"/>
          </a:endParaRPr>
        </a:p>
      </dgm:t>
    </dgm:pt>
    <dgm:pt modelId="{F91DF1E0-DB75-40B7-BDB8-2D986C5C5FCF}" type="parTrans" cxnId="{CF59DDF2-10D7-4563-AB9E-38282CC60D01}">
      <dgm:prSet/>
      <dgm:spPr/>
      <dgm:t>
        <a:bodyPr/>
        <a:lstStyle/>
        <a:p>
          <a:endParaRPr lang="id-ID"/>
        </a:p>
      </dgm:t>
    </dgm:pt>
    <dgm:pt modelId="{B945E50F-FD08-475E-A6DC-47EE4981A369}" type="sibTrans" cxnId="{CF59DDF2-10D7-4563-AB9E-38282CC60D01}">
      <dgm:prSet/>
      <dgm:spPr/>
      <dgm:t>
        <a:bodyPr/>
        <a:lstStyle/>
        <a:p>
          <a:endParaRPr lang="id-ID"/>
        </a:p>
      </dgm:t>
    </dgm:pt>
    <dgm:pt modelId="{B376AC88-75A2-407A-9B4B-0E4DBD5937DE}">
      <dgm:prSet phldrT="[Text]" custT="1"/>
      <dgm:spPr/>
      <dgm:t>
        <a:bodyPr/>
        <a:lstStyle/>
        <a:p>
          <a:r>
            <a:rPr lang="en-US" sz="1600" dirty="0" err="1" smtClean="0">
              <a:solidFill>
                <a:schemeClr val="tx1"/>
              </a:solidFill>
              <a:latin typeface="Agency FB" pitchFamily="34" charset="0"/>
            </a:rPr>
            <a:t>Janganterlalu</a:t>
          </a:r>
          <a:r>
            <a:rPr lang="en-US" sz="1600" dirty="0" smtClean="0">
              <a:solidFill>
                <a:schemeClr val="tx1"/>
              </a:solidFill>
              <a:latin typeface="Agency FB" pitchFamily="34" charset="0"/>
            </a:rPr>
            <a:t>show off</a:t>
          </a:r>
          <a:r>
            <a:rPr lang="en-US" sz="1600" dirty="0" err="1" smtClean="0">
              <a:solidFill>
                <a:schemeClr val="tx1"/>
              </a:solidFill>
              <a:latin typeface="Agency FB" pitchFamily="34" charset="0"/>
            </a:rPr>
            <a:t>ataupamer</a:t>
          </a:r>
          <a:r>
            <a:rPr lang="en-US" sz="1600" dirty="0" smtClean="0">
              <a:solidFill>
                <a:schemeClr val="tx1"/>
              </a:solidFill>
              <a:latin typeface="Agency FB" pitchFamily="34" charset="0"/>
            </a:rPr>
            <a:t>,</a:t>
          </a:r>
          <a:r>
            <a:rPr lang="en-US" sz="1600" dirty="0" err="1" smtClean="0">
              <a:solidFill>
                <a:schemeClr val="tx1"/>
              </a:solidFill>
              <a:latin typeface="Agency FB" pitchFamily="34" charset="0"/>
            </a:rPr>
            <a:t>tetaprendahhati</a:t>
          </a:r>
          <a:endParaRPr lang="id-ID" sz="1600" dirty="0">
            <a:solidFill>
              <a:schemeClr val="tx1"/>
            </a:solidFill>
            <a:latin typeface="Agency FB" pitchFamily="34" charset="0"/>
          </a:endParaRPr>
        </a:p>
      </dgm:t>
    </dgm:pt>
    <dgm:pt modelId="{487D9CF7-197F-42F1-9322-280524E8EDEA}" type="parTrans" cxnId="{EF0FEE70-75A3-43BD-8B07-D0157BA37529}">
      <dgm:prSet/>
      <dgm:spPr/>
      <dgm:t>
        <a:bodyPr/>
        <a:lstStyle/>
        <a:p>
          <a:endParaRPr lang="id-ID"/>
        </a:p>
      </dgm:t>
    </dgm:pt>
    <dgm:pt modelId="{082B0C64-7BFD-4F0C-8F7D-10F23FF509D4}" type="sibTrans" cxnId="{EF0FEE70-75A3-43BD-8B07-D0157BA37529}">
      <dgm:prSet/>
      <dgm:spPr/>
      <dgm:t>
        <a:bodyPr/>
        <a:lstStyle/>
        <a:p>
          <a:endParaRPr lang="id-ID"/>
        </a:p>
      </dgm:t>
    </dgm:pt>
    <dgm:pt modelId="{04FF5E26-F72D-48BF-9BDD-C431454EB64D}">
      <dgm:prSet phldrT="[Text]" custT="1"/>
      <dgm:spPr/>
      <dgm:t>
        <a:bodyPr/>
        <a:lstStyle/>
        <a:p>
          <a:r>
            <a:rPr lang="en-US" sz="1600" dirty="0" err="1" smtClean="0">
              <a:latin typeface="Agency FB" pitchFamily="34" charset="0"/>
            </a:rPr>
            <a:t>Pikirkankenapaandatidakmemilihjawabanatau</a:t>
          </a:r>
          <a:r>
            <a:rPr lang="en-US" sz="1600" dirty="0" smtClean="0">
              <a:latin typeface="Agency FB" pitchFamily="34" charset="0"/>
            </a:rPr>
            <a:t>option yang lain</a:t>
          </a:r>
          <a:endParaRPr lang="id-ID" sz="1600" dirty="0">
            <a:latin typeface="Agency FB" pitchFamily="34" charset="0"/>
          </a:endParaRPr>
        </a:p>
      </dgm:t>
    </dgm:pt>
    <dgm:pt modelId="{794F2293-E798-40E5-8BBE-6EAF77D74EFF}" type="parTrans" cxnId="{BE478563-8095-4567-997A-7EBC7F5EABED}">
      <dgm:prSet/>
      <dgm:spPr/>
      <dgm:t>
        <a:bodyPr/>
        <a:lstStyle/>
        <a:p>
          <a:endParaRPr lang="id-ID"/>
        </a:p>
      </dgm:t>
    </dgm:pt>
    <dgm:pt modelId="{B6F0D314-E244-485F-B646-42E47AE96611}" type="sibTrans" cxnId="{BE478563-8095-4567-997A-7EBC7F5EABED}">
      <dgm:prSet/>
      <dgm:spPr/>
      <dgm:t>
        <a:bodyPr/>
        <a:lstStyle/>
        <a:p>
          <a:endParaRPr lang="id-ID"/>
        </a:p>
      </dgm:t>
    </dgm:pt>
    <dgm:pt modelId="{C57F6724-8EBE-4588-9906-27BE6F5FBBF7}" type="pres">
      <dgm:prSet presAssocID="{74F6B852-48FE-4884-BEBE-0D158D6F110F}" presName="cycleMatrixDiagram" presStyleCnt="0">
        <dgm:presLayoutVars>
          <dgm:chMax val="1"/>
          <dgm:dir/>
          <dgm:animLvl val="lvl"/>
          <dgm:resizeHandles val="exact"/>
        </dgm:presLayoutVars>
      </dgm:prSet>
      <dgm:spPr/>
      <dgm:t>
        <a:bodyPr/>
        <a:lstStyle/>
        <a:p>
          <a:endParaRPr lang="id-ID"/>
        </a:p>
      </dgm:t>
    </dgm:pt>
    <dgm:pt modelId="{20E125E5-BB9F-4136-B249-E0E78433F28C}" type="pres">
      <dgm:prSet presAssocID="{74F6B852-48FE-4884-BEBE-0D158D6F110F}" presName="children" presStyleCnt="0"/>
      <dgm:spPr/>
    </dgm:pt>
    <dgm:pt modelId="{AAD01760-687E-4CEE-AE73-5B4595278C2B}" type="pres">
      <dgm:prSet presAssocID="{74F6B852-48FE-4884-BEBE-0D158D6F110F}" presName="child1group" presStyleCnt="0"/>
      <dgm:spPr/>
    </dgm:pt>
    <dgm:pt modelId="{4A6565C6-001D-425D-AA0B-1DD3749D8738}" type="pres">
      <dgm:prSet presAssocID="{74F6B852-48FE-4884-BEBE-0D158D6F110F}" presName="child1" presStyleLbl="bgAcc1" presStyleIdx="0" presStyleCnt="4"/>
      <dgm:spPr/>
      <dgm:t>
        <a:bodyPr/>
        <a:lstStyle/>
        <a:p>
          <a:endParaRPr lang="id-ID"/>
        </a:p>
      </dgm:t>
    </dgm:pt>
    <dgm:pt modelId="{639FFC66-673C-47E1-9B6D-CB0E282C4742}" type="pres">
      <dgm:prSet presAssocID="{74F6B852-48FE-4884-BEBE-0D158D6F110F}" presName="child1Text" presStyleLbl="bgAcc1" presStyleIdx="0" presStyleCnt="4">
        <dgm:presLayoutVars>
          <dgm:bulletEnabled val="1"/>
        </dgm:presLayoutVars>
      </dgm:prSet>
      <dgm:spPr/>
      <dgm:t>
        <a:bodyPr/>
        <a:lstStyle/>
        <a:p>
          <a:endParaRPr lang="id-ID"/>
        </a:p>
      </dgm:t>
    </dgm:pt>
    <dgm:pt modelId="{44421817-4A0C-498F-A07A-5D774FCBC171}" type="pres">
      <dgm:prSet presAssocID="{74F6B852-48FE-4884-BEBE-0D158D6F110F}" presName="child2group" presStyleCnt="0"/>
      <dgm:spPr/>
    </dgm:pt>
    <dgm:pt modelId="{9813E1E9-19AD-4AD7-B096-21BE3728827A}" type="pres">
      <dgm:prSet presAssocID="{74F6B852-48FE-4884-BEBE-0D158D6F110F}" presName="child2" presStyleLbl="bgAcc1" presStyleIdx="1" presStyleCnt="4" custLinFactNeighborX="9719" custLinFactNeighborY="-500"/>
      <dgm:spPr/>
      <dgm:t>
        <a:bodyPr/>
        <a:lstStyle/>
        <a:p>
          <a:endParaRPr lang="id-ID"/>
        </a:p>
      </dgm:t>
    </dgm:pt>
    <dgm:pt modelId="{2280D6E8-04BD-4307-998C-3A6083774B4A}" type="pres">
      <dgm:prSet presAssocID="{74F6B852-48FE-4884-BEBE-0D158D6F110F}" presName="child2Text" presStyleLbl="bgAcc1" presStyleIdx="1" presStyleCnt="4">
        <dgm:presLayoutVars>
          <dgm:bulletEnabled val="1"/>
        </dgm:presLayoutVars>
      </dgm:prSet>
      <dgm:spPr/>
      <dgm:t>
        <a:bodyPr/>
        <a:lstStyle/>
        <a:p>
          <a:endParaRPr lang="id-ID"/>
        </a:p>
      </dgm:t>
    </dgm:pt>
    <dgm:pt modelId="{9470D7D4-969E-4566-8C7B-7668C32F369F}" type="pres">
      <dgm:prSet presAssocID="{74F6B852-48FE-4884-BEBE-0D158D6F110F}" presName="child3group" presStyleCnt="0"/>
      <dgm:spPr/>
    </dgm:pt>
    <dgm:pt modelId="{AF75F4F7-C06F-4C4B-B0A2-469ED70C708B}" type="pres">
      <dgm:prSet presAssocID="{74F6B852-48FE-4884-BEBE-0D158D6F110F}" presName="child3" presStyleLbl="bgAcc1" presStyleIdx="2" presStyleCnt="4" custLinFactNeighborX="7138" custLinFactNeighborY="2168"/>
      <dgm:spPr/>
      <dgm:t>
        <a:bodyPr/>
        <a:lstStyle/>
        <a:p>
          <a:endParaRPr lang="id-ID"/>
        </a:p>
      </dgm:t>
    </dgm:pt>
    <dgm:pt modelId="{4A595BF2-AECF-4CDF-B5D2-F0F4033F7193}" type="pres">
      <dgm:prSet presAssocID="{74F6B852-48FE-4884-BEBE-0D158D6F110F}" presName="child3Text" presStyleLbl="bgAcc1" presStyleIdx="2" presStyleCnt="4">
        <dgm:presLayoutVars>
          <dgm:bulletEnabled val="1"/>
        </dgm:presLayoutVars>
      </dgm:prSet>
      <dgm:spPr/>
      <dgm:t>
        <a:bodyPr/>
        <a:lstStyle/>
        <a:p>
          <a:endParaRPr lang="id-ID"/>
        </a:p>
      </dgm:t>
    </dgm:pt>
    <dgm:pt modelId="{B3705D86-6383-47EC-8768-B99CE54487F7}" type="pres">
      <dgm:prSet presAssocID="{74F6B852-48FE-4884-BEBE-0D158D6F110F}" presName="child4group" presStyleCnt="0"/>
      <dgm:spPr/>
    </dgm:pt>
    <dgm:pt modelId="{A55A4FB8-BD1B-4A5D-BB08-3FDD003BFC92}" type="pres">
      <dgm:prSet presAssocID="{74F6B852-48FE-4884-BEBE-0D158D6F110F}" presName="child4" presStyleLbl="bgAcc1" presStyleIdx="3" presStyleCnt="4" custScaleY="128505" custLinFactNeighborX="-9671" custLinFactNeighborY="-12920"/>
      <dgm:spPr/>
      <dgm:t>
        <a:bodyPr/>
        <a:lstStyle/>
        <a:p>
          <a:endParaRPr lang="id-ID"/>
        </a:p>
      </dgm:t>
    </dgm:pt>
    <dgm:pt modelId="{581997A2-70E5-4D30-93EC-83B2B8AE3C6B}" type="pres">
      <dgm:prSet presAssocID="{74F6B852-48FE-4884-BEBE-0D158D6F110F}" presName="child4Text" presStyleLbl="bgAcc1" presStyleIdx="3" presStyleCnt="4">
        <dgm:presLayoutVars>
          <dgm:bulletEnabled val="1"/>
        </dgm:presLayoutVars>
      </dgm:prSet>
      <dgm:spPr/>
      <dgm:t>
        <a:bodyPr/>
        <a:lstStyle/>
        <a:p>
          <a:endParaRPr lang="id-ID"/>
        </a:p>
      </dgm:t>
    </dgm:pt>
    <dgm:pt modelId="{C5E8D079-51E8-4BBB-8F1F-2EF29BFC8FD6}" type="pres">
      <dgm:prSet presAssocID="{74F6B852-48FE-4884-BEBE-0D158D6F110F}" presName="childPlaceholder" presStyleCnt="0"/>
      <dgm:spPr/>
    </dgm:pt>
    <dgm:pt modelId="{00701569-09B2-4EFB-AC27-625F918F4C2A}" type="pres">
      <dgm:prSet presAssocID="{74F6B852-48FE-4884-BEBE-0D158D6F110F}" presName="circle" presStyleCnt="0"/>
      <dgm:spPr/>
    </dgm:pt>
    <dgm:pt modelId="{FB8F437F-A51A-4757-93A7-E24434BE9CB0}" type="pres">
      <dgm:prSet presAssocID="{74F6B852-48FE-4884-BEBE-0D158D6F110F}" presName="quadrant1" presStyleLbl="node1" presStyleIdx="0" presStyleCnt="4">
        <dgm:presLayoutVars>
          <dgm:chMax val="1"/>
          <dgm:bulletEnabled val="1"/>
        </dgm:presLayoutVars>
      </dgm:prSet>
      <dgm:spPr/>
      <dgm:t>
        <a:bodyPr/>
        <a:lstStyle/>
        <a:p>
          <a:endParaRPr lang="id-ID"/>
        </a:p>
      </dgm:t>
    </dgm:pt>
    <dgm:pt modelId="{E6ED4CE2-38DF-48C0-AA48-EDED043ADDD3}" type="pres">
      <dgm:prSet presAssocID="{74F6B852-48FE-4884-BEBE-0D158D6F110F}" presName="quadrant2" presStyleLbl="node1" presStyleIdx="1" presStyleCnt="4">
        <dgm:presLayoutVars>
          <dgm:chMax val="1"/>
          <dgm:bulletEnabled val="1"/>
        </dgm:presLayoutVars>
      </dgm:prSet>
      <dgm:spPr/>
      <dgm:t>
        <a:bodyPr/>
        <a:lstStyle/>
        <a:p>
          <a:endParaRPr lang="id-ID"/>
        </a:p>
      </dgm:t>
    </dgm:pt>
    <dgm:pt modelId="{2BD6E2AD-F799-4FC8-8442-6D6EB3F3EB1E}" type="pres">
      <dgm:prSet presAssocID="{74F6B852-48FE-4884-BEBE-0D158D6F110F}" presName="quadrant3" presStyleLbl="node1" presStyleIdx="2" presStyleCnt="4">
        <dgm:presLayoutVars>
          <dgm:chMax val="1"/>
          <dgm:bulletEnabled val="1"/>
        </dgm:presLayoutVars>
      </dgm:prSet>
      <dgm:spPr/>
      <dgm:t>
        <a:bodyPr/>
        <a:lstStyle/>
        <a:p>
          <a:endParaRPr lang="id-ID"/>
        </a:p>
      </dgm:t>
    </dgm:pt>
    <dgm:pt modelId="{626D2D0F-2F30-450C-B6DD-78E4AAE57E6D}" type="pres">
      <dgm:prSet presAssocID="{74F6B852-48FE-4884-BEBE-0D158D6F110F}" presName="quadrant4" presStyleLbl="node1" presStyleIdx="3" presStyleCnt="4">
        <dgm:presLayoutVars>
          <dgm:chMax val="1"/>
          <dgm:bulletEnabled val="1"/>
        </dgm:presLayoutVars>
      </dgm:prSet>
      <dgm:spPr/>
      <dgm:t>
        <a:bodyPr/>
        <a:lstStyle/>
        <a:p>
          <a:endParaRPr lang="id-ID"/>
        </a:p>
      </dgm:t>
    </dgm:pt>
    <dgm:pt modelId="{06930B72-01C8-47CB-9399-8131AD77ECD3}" type="pres">
      <dgm:prSet presAssocID="{74F6B852-48FE-4884-BEBE-0D158D6F110F}" presName="quadrantPlaceholder" presStyleCnt="0"/>
      <dgm:spPr/>
    </dgm:pt>
    <dgm:pt modelId="{D1613A78-C6E9-4450-8AA9-D4EDCC55035B}" type="pres">
      <dgm:prSet presAssocID="{74F6B852-48FE-4884-BEBE-0D158D6F110F}" presName="center1" presStyleLbl="fgShp" presStyleIdx="0" presStyleCnt="2"/>
      <dgm:spPr/>
    </dgm:pt>
    <dgm:pt modelId="{FF2C5D73-80AE-450C-8C02-0475EE136FA9}" type="pres">
      <dgm:prSet presAssocID="{74F6B852-48FE-4884-BEBE-0D158D6F110F}" presName="center2" presStyleLbl="fgShp" presStyleIdx="1" presStyleCnt="2"/>
      <dgm:spPr/>
    </dgm:pt>
  </dgm:ptLst>
  <dgm:cxnLst>
    <dgm:cxn modelId="{17EB28CD-C5E5-4A92-9EBE-0B1AAB8C54AC}" type="presOf" srcId="{6F74B60B-9E86-413F-91B1-327EB74CF27F}" destId="{2280D6E8-04BD-4307-998C-3A6083774B4A}" srcOrd="1" destOrd="2" presId="urn:microsoft.com/office/officeart/2005/8/layout/cycle4#1"/>
    <dgm:cxn modelId="{BE478563-8095-4567-997A-7EBC7F5EABED}" srcId="{0F4B5EFB-B808-4BF4-B39D-7C13FFEB05F3}" destId="{04FF5E26-F72D-48BF-9BDD-C431454EB64D}" srcOrd="1" destOrd="0" parTransId="{794F2293-E798-40E5-8BBE-6EAF77D74EFF}" sibTransId="{B6F0D314-E244-485F-B646-42E47AE96611}"/>
    <dgm:cxn modelId="{059EFD05-9D5B-4F38-AB72-C8C1311D9D61}" srcId="{A7E67E5C-BA68-4073-996D-4C543F83DEF6}" destId="{02C82ECA-05AE-4526-A718-AD179BB37F00}" srcOrd="0" destOrd="0" parTransId="{6C4E17EE-F437-4EAE-9BA5-FC423F84CE41}" sibTransId="{C02D4173-B3B5-4390-9235-A235A6098C81}"/>
    <dgm:cxn modelId="{DAA3C20D-6931-4137-8232-A6CA51B38683}" srcId="{064AA1AA-2C50-4EDF-ABFD-196263128181}" destId="{0A55EB79-4A7B-4ED2-B5B3-C0C5A1502A38}" srcOrd="0" destOrd="0" parTransId="{2E6FF3C8-2D1D-46C9-9959-86B1D83A81C8}" sibTransId="{F811CDC8-0BFE-4056-A8A4-66DDEEE430D9}"/>
    <dgm:cxn modelId="{6B727EDF-114B-41B8-9E1A-47BF1D72062D}" type="presOf" srcId="{0A55EB79-4A7B-4ED2-B5B3-C0C5A1502A38}" destId="{4A595BF2-AECF-4CDF-B5D2-F0F4033F7193}" srcOrd="1" destOrd="0" presId="urn:microsoft.com/office/officeart/2005/8/layout/cycle4#1"/>
    <dgm:cxn modelId="{318DEB9F-4207-412D-B294-63B91466F513}" srcId="{74F6B852-48FE-4884-BEBE-0D158D6F110F}" destId="{0F4B5EFB-B808-4BF4-B39D-7C13FFEB05F3}" srcOrd="3" destOrd="0" parTransId="{2D3C9721-DF8C-4F9D-8527-B2D4BA224F09}" sibTransId="{2EF1705B-1799-4830-8AC0-79C2B2EB2B84}"/>
    <dgm:cxn modelId="{7FE13313-571F-412D-8E66-D549BF25ED42}" type="presOf" srcId="{04FF5E26-F72D-48BF-9BDD-C431454EB64D}" destId="{581997A2-70E5-4D30-93EC-83B2B8AE3C6B}" srcOrd="1" destOrd="1" presId="urn:microsoft.com/office/officeart/2005/8/layout/cycle4#1"/>
    <dgm:cxn modelId="{0C6C109C-F5F5-4130-8DDC-987FBE1B1D52}" type="presOf" srcId="{02C82ECA-05AE-4526-A718-AD179BB37F00}" destId="{639FFC66-673C-47E1-9B6D-CB0E282C4742}" srcOrd="1" destOrd="0" presId="urn:microsoft.com/office/officeart/2005/8/layout/cycle4#1"/>
    <dgm:cxn modelId="{CF59DDF2-10D7-4563-AB9E-38282CC60D01}" srcId="{7722EB9D-9940-4E6F-90A9-719F189B02C4}" destId="{6F74B60B-9E86-413F-91B1-327EB74CF27F}" srcOrd="2" destOrd="0" parTransId="{F91DF1E0-DB75-40B7-BDB8-2D986C5C5FCF}" sibTransId="{B945E50F-FD08-475E-A6DC-47EE4981A369}"/>
    <dgm:cxn modelId="{19FAB13A-1A1F-462A-B344-E58066DD39C6}" srcId="{A7E67E5C-BA68-4073-996D-4C543F83DEF6}" destId="{4586804A-52F1-4110-B6FA-EB3B09CCAA23}" srcOrd="1" destOrd="0" parTransId="{868C7AA0-9BFB-4A63-B7DA-210A981EE4A7}" sibTransId="{1C776295-42C0-44F1-9DD3-682D70A67440}"/>
    <dgm:cxn modelId="{B1741301-B223-4D6F-B881-0C2E153DC76B}" type="presOf" srcId="{74F6B852-48FE-4884-BEBE-0D158D6F110F}" destId="{C57F6724-8EBE-4588-9906-27BE6F5FBBF7}" srcOrd="0" destOrd="0" presId="urn:microsoft.com/office/officeart/2005/8/layout/cycle4#1"/>
    <dgm:cxn modelId="{F5B11B23-C38F-4E1C-B902-3E565C261D77}" type="presOf" srcId="{3AC8C54F-F855-42AF-960E-BAFFF891F428}" destId="{581997A2-70E5-4D30-93EC-83B2B8AE3C6B}" srcOrd="1" destOrd="0" presId="urn:microsoft.com/office/officeart/2005/8/layout/cycle4#1"/>
    <dgm:cxn modelId="{C42D3711-3A9A-4A60-B0DF-9DD12E37A541}" type="presOf" srcId="{A7E67E5C-BA68-4073-996D-4C543F83DEF6}" destId="{FB8F437F-A51A-4757-93A7-E24434BE9CB0}" srcOrd="0" destOrd="0" presId="urn:microsoft.com/office/officeart/2005/8/layout/cycle4#1"/>
    <dgm:cxn modelId="{D2FBC24A-CB45-4C23-BB4E-535FA5EF0CDB}" srcId="{74F6B852-48FE-4884-BEBE-0D158D6F110F}" destId="{7722EB9D-9940-4E6F-90A9-719F189B02C4}" srcOrd="1" destOrd="0" parTransId="{7C81F8D5-D597-44A0-8BD1-1E1785E1C99D}" sibTransId="{50F20F4C-0BED-48D2-B7DB-AC3149AFD05A}"/>
    <dgm:cxn modelId="{4700B349-0059-4628-BEEB-3505319F4ED1}" type="presOf" srcId="{7722EB9D-9940-4E6F-90A9-719F189B02C4}" destId="{E6ED4CE2-38DF-48C0-AA48-EDED043ADDD3}" srcOrd="0" destOrd="0" presId="urn:microsoft.com/office/officeart/2005/8/layout/cycle4#1"/>
    <dgm:cxn modelId="{46384AAB-CE89-4D46-A7D0-0906099DE21A}" type="presOf" srcId="{6F74B60B-9E86-413F-91B1-327EB74CF27F}" destId="{9813E1E9-19AD-4AD7-B096-21BE3728827A}" srcOrd="0" destOrd="2" presId="urn:microsoft.com/office/officeart/2005/8/layout/cycle4#1"/>
    <dgm:cxn modelId="{46444CE6-DAD9-45CC-AF28-8482E23DF995}" type="presOf" srcId="{04FF5E26-F72D-48BF-9BDD-C431454EB64D}" destId="{A55A4FB8-BD1B-4A5D-BB08-3FDD003BFC92}" srcOrd="0" destOrd="1" presId="urn:microsoft.com/office/officeart/2005/8/layout/cycle4#1"/>
    <dgm:cxn modelId="{AB9F09F7-1229-4370-BF96-54E3ACE29C17}" type="presOf" srcId="{7E9FE85D-69A2-4D86-A062-1FA7041774DA}" destId="{2280D6E8-04BD-4307-998C-3A6083774B4A}" srcOrd="1" destOrd="0" presId="urn:microsoft.com/office/officeart/2005/8/layout/cycle4#1"/>
    <dgm:cxn modelId="{9565FE6A-D121-4BFA-9AB1-BC1D7887B73D}" srcId="{74F6B852-48FE-4884-BEBE-0D158D6F110F}" destId="{A7E67E5C-BA68-4073-996D-4C543F83DEF6}" srcOrd="0" destOrd="0" parTransId="{DA03BC16-4435-4A37-BFF1-497706385342}" sibTransId="{F7F7B0B5-8790-4893-A601-E239CF97BD4D}"/>
    <dgm:cxn modelId="{A6426965-0DA4-4CF2-BDE1-B86F7DA94BCE}" type="presOf" srcId="{4586804A-52F1-4110-B6FA-EB3B09CCAA23}" destId="{639FFC66-673C-47E1-9B6D-CB0E282C4742}" srcOrd="1" destOrd="1" presId="urn:microsoft.com/office/officeart/2005/8/layout/cycle4#1"/>
    <dgm:cxn modelId="{2DD628FF-3CBF-4198-94B1-98AABF0D4E97}" type="presOf" srcId="{B376AC88-75A2-407A-9B4B-0E4DBD5937DE}" destId="{2280D6E8-04BD-4307-998C-3A6083774B4A}" srcOrd="1" destOrd="1" presId="urn:microsoft.com/office/officeart/2005/8/layout/cycle4#1"/>
    <dgm:cxn modelId="{3E271262-3869-4992-97A3-DC74A89FED28}" type="presOf" srcId="{3AC8C54F-F855-42AF-960E-BAFFF891F428}" destId="{A55A4FB8-BD1B-4A5D-BB08-3FDD003BFC92}" srcOrd="0" destOrd="0" presId="urn:microsoft.com/office/officeart/2005/8/layout/cycle4#1"/>
    <dgm:cxn modelId="{4C3E2F36-3E78-45EA-8C5A-82252EF3EB59}" type="presOf" srcId="{7E9FE85D-69A2-4D86-A062-1FA7041774DA}" destId="{9813E1E9-19AD-4AD7-B096-21BE3728827A}" srcOrd="0" destOrd="0" presId="urn:microsoft.com/office/officeart/2005/8/layout/cycle4#1"/>
    <dgm:cxn modelId="{105D340F-1F95-405D-AFF7-EC75A215AEAC}" type="presOf" srcId="{0F4B5EFB-B808-4BF4-B39D-7C13FFEB05F3}" destId="{626D2D0F-2F30-450C-B6DD-78E4AAE57E6D}" srcOrd="0" destOrd="0" presId="urn:microsoft.com/office/officeart/2005/8/layout/cycle4#1"/>
    <dgm:cxn modelId="{EF0FEE70-75A3-43BD-8B07-D0157BA37529}" srcId="{7722EB9D-9940-4E6F-90A9-719F189B02C4}" destId="{B376AC88-75A2-407A-9B4B-0E4DBD5937DE}" srcOrd="1" destOrd="0" parTransId="{487D9CF7-197F-42F1-9322-280524E8EDEA}" sibTransId="{082B0C64-7BFD-4F0C-8F7D-10F23FF509D4}"/>
    <dgm:cxn modelId="{BF72EBB1-BF50-435B-9104-8EE393CA19EA}" type="presOf" srcId="{0A55EB79-4A7B-4ED2-B5B3-C0C5A1502A38}" destId="{AF75F4F7-C06F-4C4B-B0A2-469ED70C708B}" srcOrd="0" destOrd="0" presId="urn:microsoft.com/office/officeart/2005/8/layout/cycle4#1"/>
    <dgm:cxn modelId="{CC45354D-94C3-49F0-A488-8812C5DE1486}" srcId="{74F6B852-48FE-4884-BEBE-0D158D6F110F}" destId="{064AA1AA-2C50-4EDF-ABFD-196263128181}" srcOrd="2" destOrd="0" parTransId="{68B1D5C3-0466-4793-9F2C-86D58733AB72}" sibTransId="{FE2512CA-609D-423C-8576-B117701E9F7E}"/>
    <dgm:cxn modelId="{3381C064-91AA-4878-8AC3-5F7E49707F75}" type="presOf" srcId="{4586804A-52F1-4110-B6FA-EB3B09CCAA23}" destId="{4A6565C6-001D-425D-AA0B-1DD3749D8738}" srcOrd="0" destOrd="1" presId="urn:microsoft.com/office/officeart/2005/8/layout/cycle4#1"/>
    <dgm:cxn modelId="{DC67C67F-4116-4FA3-A46A-BB4565C63114}" type="presOf" srcId="{02C82ECA-05AE-4526-A718-AD179BB37F00}" destId="{4A6565C6-001D-425D-AA0B-1DD3749D8738}" srcOrd="0" destOrd="0" presId="urn:microsoft.com/office/officeart/2005/8/layout/cycle4#1"/>
    <dgm:cxn modelId="{8937ADB2-3CE2-46F6-917F-B0FC84396D92}" type="presOf" srcId="{064AA1AA-2C50-4EDF-ABFD-196263128181}" destId="{2BD6E2AD-F799-4FC8-8442-6D6EB3F3EB1E}" srcOrd="0" destOrd="0" presId="urn:microsoft.com/office/officeart/2005/8/layout/cycle4#1"/>
    <dgm:cxn modelId="{3D5EDEE0-247D-43FE-98F5-2674C4519016}" type="presOf" srcId="{B376AC88-75A2-407A-9B4B-0E4DBD5937DE}" destId="{9813E1E9-19AD-4AD7-B096-21BE3728827A}" srcOrd="0" destOrd="1" presId="urn:microsoft.com/office/officeart/2005/8/layout/cycle4#1"/>
    <dgm:cxn modelId="{2F37C5CD-EC08-4598-847E-1ED0D59852D6}" srcId="{0F4B5EFB-B808-4BF4-B39D-7C13FFEB05F3}" destId="{3AC8C54F-F855-42AF-960E-BAFFF891F428}" srcOrd="0" destOrd="0" parTransId="{D029DB40-E093-4D2A-882F-E8804701B2A5}" sibTransId="{2E94D5E9-BA05-43ED-BB78-AFFE1B6ADD4B}"/>
    <dgm:cxn modelId="{3AE0C968-86D8-49FA-BF8A-CC80ABA13C03}" srcId="{7722EB9D-9940-4E6F-90A9-719F189B02C4}" destId="{7E9FE85D-69A2-4D86-A062-1FA7041774DA}" srcOrd="0" destOrd="0" parTransId="{8551D6C7-5347-4418-8281-E8046264A0BB}" sibTransId="{45CDC9CF-EACF-4601-BE19-BCDBAD932B72}"/>
    <dgm:cxn modelId="{0C820204-76B6-4D1C-A902-CD0E08C9D040}" type="presParOf" srcId="{C57F6724-8EBE-4588-9906-27BE6F5FBBF7}" destId="{20E125E5-BB9F-4136-B249-E0E78433F28C}" srcOrd="0" destOrd="0" presId="urn:microsoft.com/office/officeart/2005/8/layout/cycle4#1"/>
    <dgm:cxn modelId="{111F4D0B-AC19-45FB-A760-4DB3C96AC3B7}" type="presParOf" srcId="{20E125E5-BB9F-4136-B249-E0E78433F28C}" destId="{AAD01760-687E-4CEE-AE73-5B4595278C2B}" srcOrd="0" destOrd="0" presId="urn:microsoft.com/office/officeart/2005/8/layout/cycle4#1"/>
    <dgm:cxn modelId="{7E79E46D-1FC7-43FD-8948-802FFB2D07A7}" type="presParOf" srcId="{AAD01760-687E-4CEE-AE73-5B4595278C2B}" destId="{4A6565C6-001D-425D-AA0B-1DD3749D8738}" srcOrd="0" destOrd="0" presId="urn:microsoft.com/office/officeart/2005/8/layout/cycle4#1"/>
    <dgm:cxn modelId="{41978C0B-E2DA-48B7-B226-AEEFD15147B5}" type="presParOf" srcId="{AAD01760-687E-4CEE-AE73-5B4595278C2B}" destId="{639FFC66-673C-47E1-9B6D-CB0E282C4742}" srcOrd="1" destOrd="0" presId="urn:microsoft.com/office/officeart/2005/8/layout/cycle4#1"/>
    <dgm:cxn modelId="{B6102175-40A0-452F-B500-E0405562F32E}" type="presParOf" srcId="{20E125E5-BB9F-4136-B249-E0E78433F28C}" destId="{44421817-4A0C-498F-A07A-5D774FCBC171}" srcOrd="1" destOrd="0" presId="urn:microsoft.com/office/officeart/2005/8/layout/cycle4#1"/>
    <dgm:cxn modelId="{DC31F83C-42AE-418F-B3B3-39C5EC9D6518}" type="presParOf" srcId="{44421817-4A0C-498F-A07A-5D774FCBC171}" destId="{9813E1E9-19AD-4AD7-B096-21BE3728827A}" srcOrd="0" destOrd="0" presId="urn:microsoft.com/office/officeart/2005/8/layout/cycle4#1"/>
    <dgm:cxn modelId="{D37A9E46-02CF-4A2B-A7AE-A939BBE141F1}" type="presParOf" srcId="{44421817-4A0C-498F-A07A-5D774FCBC171}" destId="{2280D6E8-04BD-4307-998C-3A6083774B4A}" srcOrd="1" destOrd="0" presId="urn:microsoft.com/office/officeart/2005/8/layout/cycle4#1"/>
    <dgm:cxn modelId="{A68F37BB-4531-4D4E-B854-01C6DFFE9788}" type="presParOf" srcId="{20E125E5-BB9F-4136-B249-E0E78433F28C}" destId="{9470D7D4-969E-4566-8C7B-7668C32F369F}" srcOrd="2" destOrd="0" presId="urn:microsoft.com/office/officeart/2005/8/layout/cycle4#1"/>
    <dgm:cxn modelId="{65A9C5EA-56C8-42CA-88AC-C33F7F698EF0}" type="presParOf" srcId="{9470D7D4-969E-4566-8C7B-7668C32F369F}" destId="{AF75F4F7-C06F-4C4B-B0A2-469ED70C708B}" srcOrd="0" destOrd="0" presId="urn:microsoft.com/office/officeart/2005/8/layout/cycle4#1"/>
    <dgm:cxn modelId="{A26A75FE-A274-415A-ACBE-987A713FE611}" type="presParOf" srcId="{9470D7D4-969E-4566-8C7B-7668C32F369F}" destId="{4A595BF2-AECF-4CDF-B5D2-F0F4033F7193}" srcOrd="1" destOrd="0" presId="urn:microsoft.com/office/officeart/2005/8/layout/cycle4#1"/>
    <dgm:cxn modelId="{A0372701-364E-4A47-83C7-F411BBE73392}" type="presParOf" srcId="{20E125E5-BB9F-4136-B249-E0E78433F28C}" destId="{B3705D86-6383-47EC-8768-B99CE54487F7}" srcOrd="3" destOrd="0" presId="urn:microsoft.com/office/officeart/2005/8/layout/cycle4#1"/>
    <dgm:cxn modelId="{3F45EA79-F455-40A3-ADA3-BEEB662BB15E}" type="presParOf" srcId="{B3705D86-6383-47EC-8768-B99CE54487F7}" destId="{A55A4FB8-BD1B-4A5D-BB08-3FDD003BFC92}" srcOrd="0" destOrd="0" presId="urn:microsoft.com/office/officeart/2005/8/layout/cycle4#1"/>
    <dgm:cxn modelId="{C38D2A74-59C2-4C8D-BA42-1A060E493799}" type="presParOf" srcId="{B3705D86-6383-47EC-8768-B99CE54487F7}" destId="{581997A2-70E5-4D30-93EC-83B2B8AE3C6B}" srcOrd="1" destOrd="0" presId="urn:microsoft.com/office/officeart/2005/8/layout/cycle4#1"/>
    <dgm:cxn modelId="{0BB82FCE-AF58-42E9-B5C4-17847453C013}" type="presParOf" srcId="{20E125E5-BB9F-4136-B249-E0E78433F28C}" destId="{C5E8D079-51E8-4BBB-8F1F-2EF29BFC8FD6}" srcOrd="4" destOrd="0" presId="urn:microsoft.com/office/officeart/2005/8/layout/cycle4#1"/>
    <dgm:cxn modelId="{0EDABD7A-89CA-4D6C-9526-782C3647695F}" type="presParOf" srcId="{C57F6724-8EBE-4588-9906-27BE6F5FBBF7}" destId="{00701569-09B2-4EFB-AC27-625F918F4C2A}" srcOrd="1" destOrd="0" presId="urn:microsoft.com/office/officeart/2005/8/layout/cycle4#1"/>
    <dgm:cxn modelId="{28991805-172A-4525-B5C0-749AFDF67C76}" type="presParOf" srcId="{00701569-09B2-4EFB-AC27-625F918F4C2A}" destId="{FB8F437F-A51A-4757-93A7-E24434BE9CB0}" srcOrd="0" destOrd="0" presId="urn:microsoft.com/office/officeart/2005/8/layout/cycle4#1"/>
    <dgm:cxn modelId="{E19BDA48-919A-456D-8826-0582FD357469}" type="presParOf" srcId="{00701569-09B2-4EFB-AC27-625F918F4C2A}" destId="{E6ED4CE2-38DF-48C0-AA48-EDED043ADDD3}" srcOrd="1" destOrd="0" presId="urn:microsoft.com/office/officeart/2005/8/layout/cycle4#1"/>
    <dgm:cxn modelId="{9CA4AB84-BEA3-4828-9493-52AE54EA9798}" type="presParOf" srcId="{00701569-09B2-4EFB-AC27-625F918F4C2A}" destId="{2BD6E2AD-F799-4FC8-8442-6D6EB3F3EB1E}" srcOrd="2" destOrd="0" presId="urn:microsoft.com/office/officeart/2005/8/layout/cycle4#1"/>
    <dgm:cxn modelId="{FAE5F03D-7F22-48AF-8017-AA48F84957E0}" type="presParOf" srcId="{00701569-09B2-4EFB-AC27-625F918F4C2A}" destId="{626D2D0F-2F30-450C-B6DD-78E4AAE57E6D}" srcOrd="3" destOrd="0" presId="urn:microsoft.com/office/officeart/2005/8/layout/cycle4#1"/>
    <dgm:cxn modelId="{40158E6A-E5B3-4B9D-A037-BBC088F9FDCC}" type="presParOf" srcId="{00701569-09B2-4EFB-AC27-625F918F4C2A}" destId="{06930B72-01C8-47CB-9399-8131AD77ECD3}" srcOrd="4" destOrd="0" presId="urn:microsoft.com/office/officeart/2005/8/layout/cycle4#1"/>
    <dgm:cxn modelId="{028E9079-91D5-4E8B-87D0-A8D6B37EE08D}" type="presParOf" srcId="{C57F6724-8EBE-4588-9906-27BE6F5FBBF7}" destId="{D1613A78-C6E9-4450-8AA9-D4EDCC55035B}" srcOrd="2" destOrd="0" presId="urn:microsoft.com/office/officeart/2005/8/layout/cycle4#1"/>
    <dgm:cxn modelId="{199882C6-3D61-486F-BD9D-0D1ABF8EF9D5}" type="presParOf" srcId="{C57F6724-8EBE-4588-9906-27BE6F5FBBF7}" destId="{FF2C5D73-80AE-450C-8C02-0475EE136FA9}" srcOrd="3" destOrd="0" presId="urn:microsoft.com/office/officeart/2005/8/layout/cycle4#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B84D9-EFDD-415D-A2B7-F535F7AA0473}">
      <dsp:nvSpPr>
        <dsp:cNvPr id="0" name=""/>
        <dsp:cNvSpPr/>
      </dsp:nvSpPr>
      <dsp:spPr>
        <a:xfrm>
          <a:off x="1741376" y="0"/>
          <a:ext cx="5661248" cy="5661248"/>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3E064D-B4EB-46E6-A505-4A17F74DA909}">
      <dsp:nvSpPr>
        <dsp:cNvPr id="0" name=""/>
        <dsp:cNvSpPr/>
      </dsp:nvSpPr>
      <dsp:spPr>
        <a:xfrm>
          <a:off x="2279194" y="537818"/>
          <a:ext cx="2207886" cy="2207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solidFill>
                <a:schemeClr val="tx1"/>
              </a:solidFill>
              <a:latin typeface="Agency FB" pitchFamily="34" charset="0"/>
            </a:rPr>
            <a:t>KeterampilanKomunikasi</a:t>
          </a:r>
          <a:r>
            <a:rPr lang="en-US" sz="1100" kern="1200" dirty="0" smtClean="0">
              <a:solidFill>
                <a:schemeClr val="tx1"/>
              </a:solidFill>
              <a:latin typeface="Agency FB" pitchFamily="34" charset="0"/>
            </a:rPr>
            <a:t>(</a:t>
          </a:r>
          <a:r>
            <a:rPr lang="en-US" sz="1100" i="1" kern="1200" dirty="0" smtClean="0">
              <a:solidFill>
                <a:schemeClr val="tx1"/>
              </a:solidFill>
              <a:latin typeface="Agency FB" pitchFamily="34" charset="0"/>
            </a:rPr>
            <a:t>Communication Skills</a:t>
          </a:r>
          <a:r>
            <a:rPr lang="en-US" sz="1100" kern="1200" dirty="0" smtClean="0">
              <a:solidFill>
                <a:schemeClr val="tx1"/>
              </a:solidFill>
              <a:latin typeface="Agency FB" pitchFamily="34" charset="0"/>
            </a:rPr>
            <a:t>)</a:t>
          </a:r>
          <a:endParaRPr lang="id-ID" sz="1100" kern="1200" dirty="0">
            <a:solidFill>
              <a:schemeClr val="tx1"/>
            </a:solidFill>
            <a:latin typeface="Agency FB" pitchFamily="34" charset="0"/>
          </a:endParaRPr>
        </a:p>
      </dsp:txBody>
      <dsp:txXfrm>
        <a:off x="2386974" y="645598"/>
        <a:ext cx="1992326" cy="1992326"/>
      </dsp:txXfrm>
    </dsp:sp>
    <dsp:sp modelId="{89D8753E-1F0B-402C-BCA0-3C6A5148461A}">
      <dsp:nvSpPr>
        <dsp:cNvPr id="0" name=""/>
        <dsp:cNvSpPr/>
      </dsp:nvSpPr>
      <dsp:spPr>
        <a:xfrm>
          <a:off x="4656918" y="537818"/>
          <a:ext cx="2207886" cy="2207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solidFill>
                <a:schemeClr val="tx1"/>
              </a:solidFill>
              <a:latin typeface="Agency FB" pitchFamily="34" charset="0"/>
            </a:rPr>
            <a:t>KeterampilanKepemimpinan</a:t>
          </a:r>
          <a:r>
            <a:rPr lang="en-US" sz="1100" kern="1200" dirty="0" smtClean="0">
              <a:solidFill>
                <a:schemeClr val="tx1"/>
              </a:solidFill>
              <a:latin typeface="Agency FB" pitchFamily="34" charset="0"/>
            </a:rPr>
            <a:t>(</a:t>
          </a:r>
          <a:r>
            <a:rPr lang="en-US" sz="1100" i="1" kern="1200" dirty="0" smtClean="0">
              <a:solidFill>
                <a:schemeClr val="tx1"/>
              </a:solidFill>
              <a:latin typeface="Agency FB" pitchFamily="34" charset="0"/>
            </a:rPr>
            <a:t>Leadership Skills</a:t>
          </a:r>
          <a:r>
            <a:rPr lang="en-US" sz="1100" kern="1200" dirty="0" smtClean="0">
              <a:solidFill>
                <a:schemeClr val="tx1"/>
              </a:solidFill>
              <a:latin typeface="Agency FB" pitchFamily="34" charset="0"/>
            </a:rPr>
            <a:t>)</a:t>
          </a:r>
          <a:endParaRPr lang="id-ID" sz="1100" kern="1200" dirty="0">
            <a:solidFill>
              <a:schemeClr val="tx1"/>
            </a:solidFill>
            <a:latin typeface="Agency FB" pitchFamily="34" charset="0"/>
          </a:endParaRPr>
        </a:p>
      </dsp:txBody>
      <dsp:txXfrm>
        <a:off x="4764698" y="645598"/>
        <a:ext cx="1992326" cy="1992326"/>
      </dsp:txXfrm>
    </dsp:sp>
    <dsp:sp modelId="{BF68D7E3-F0EC-4A5D-BB24-13EDF4A08956}">
      <dsp:nvSpPr>
        <dsp:cNvPr id="0" name=""/>
        <dsp:cNvSpPr/>
      </dsp:nvSpPr>
      <dsp:spPr>
        <a:xfrm>
          <a:off x="2279194" y="2915542"/>
          <a:ext cx="2207886" cy="2207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solidFill>
                <a:schemeClr val="tx1"/>
              </a:solidFill>
              <a:latin typeface="Agency FB" pitchFamily="34" charset="0"/>
            </a:rPr>
            <a:t>Keterampilan</a:t>
          </a:r>
          <a:r>
            <a:rPr lang="en-US" sz="1100" kern="1200" dirty="0" smtClean="0">
              <a:solidFill>
                <a:schemeClr val="tx1"/>
              </a:solidFill>
              <a:latin typeface="Agency FB" pitchFamily="34" charset="0"/>
            </a:rPr>
            <a:t>interpersonal (</a:t>
          </a:r>
          <a:r>
            <a:rPr lang="en-US" sz="1100" i="1" kern="1200" dirty="0" smtClean="0">
              <a:solidFill>
                <a:schemeClr val="tx1"/>
              </a:solidFill>
              <a:latin typeface="Agency FB" pitchFamily="34" charset="0"/>
            </a:rPr>
            <a:t>Interpersonal Skills</a:t>
          </a:r>
          <a:r>
            <a:rPr lang="en-US" sz="1100" kern="1200" dirty="0" smtClean="0">
              <a:solidFill>
                <a:schemeClr val="tx1"/>
              </a:solidFill>
              <a:latin typeface="Agency FB" pitchFamily="34" charset="0"/>
            </a:rPr>
            <a:t>)</a:t>
          </a:r>
          <a:endParaRPr lang="id-ID" sz="1100" kern="1200" dirty="0">
            <a:solidFill>
              <a:schemeClr val="tx1"/>
            </a:solidFill>
            <a:latin typeface="Agency FB" pitchFamily="34" charset="0"/>
          </a:endParaRPr>
        </a:p>
      </dsp:txBody>
      <dsp:txXfrm>
        <a:off x="2386974" y="3023322"/>
        <a:ext cx="1992326" cy="1992326"/>
      </dsp:txXfrm>
    </dsp:sp>
    <dsp:sp modelId="{20BBB4F4-41C1-403D-81D6-A6DA7340EEF8}">
      <dsp:nvSpPr>
        <dsp:cNvPr id="0" name=""/>
        <dsp:cNvSpPr/>
      </dsp:nvSpPr>
      <dsp:spPr>
        <a:xfrm>
          <a:off x="4656918" y="2915542"/>
          <a:ext cx="2207886" cy="22078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solidFill>
                <a:schemeClr val="tx1"/>
              </a:solidFill>
              <a:latin typeface="Agency FB" pitchFamily="34" charset="0"/>
            </a:rPr>
            <a:t>Keterampilanpersuasif</a:t>
          </a:r>
          <a:r>
            <a:rPr lang="en-US" sz="1100" kern="1200" dirty="0" smtClean="0">
              <a:solidFill>
                <a:schemeClr val="tx1"/>
              </a:solidFill>
              <a:latin typeface="Agency FB" pitchFamily="34" charset="0"/>
            </a:rPr>
            <a:t>(</a:t>
          </a:r>
          <a:r>
            <a:rPr lang="en-US" sz="1100" i="1" kern="1200" dirty="0" smtClean="0">
              <a:solidFill>
                <a:schemeClr val="tx1"/>
              </a:solidFill>
              <a:latin typeface="Agency FB" pitchFamily="34" charset="0"/>
            </a:rPr>
            <a:t>Persuasive Skills</a:t>
          </a:r>
          <a:r>
            <a:rPr lang="en-US" sz="1100" kern="1200" dirty="0" smtClean="0">
              <a:solidFill>
                <a:schemeClr val="tx1"/>
              </a:solidFill>
              <a:latin typeface="Agency FB" pitchFamily="34" charset="0"/>
            </a:rPr>
            <a:t>)</a:t>
          </a:r>
          <a:endParaRPr lang="id-ID" sz="1100" kern="1200" dirty="0">
            <a:solidFill>
              <a:schemeClr val="tx1"/>
            </a:solidFill>
            <a:latin typeface="Agency FB" pitchFamily="34" charset="0"/>
          </a:endParaRPr>
        </a:p>
      </dsp:txBody>
      <dsp:txXfrm>
        <a:off x="4764698" y="3023322"/>
        <a:ext cx="1992326" cy="19923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3B99D1-45D7-4014-8D13-FE74F7A61341}">
      <dsp:nvSpPr>
        <dsp:cNvPr id="0" name=""/>
        <dsp:cNvSpPr/>
      </dsp:nvSpPr>
      <dsp:spPr>
        <a:xfrm>
          <a:off x="1548764" y="0"/>
          <a:ext cx="5257800" cy="52578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02B54F-13D4-4561-9EC3-D3D19DCA912D}">
      <dsp:nvSpPr>
        <dsp:cNvPr id="0" name=""/>
        <dsp:cNvSpPr/>
      </dsp:nvSpPr>
      <dsp:spPr>
        <a:xfrm>
          <a:off x="4177664" y="528604"/>
          <a:ext cx="3417570" cy="124461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id-ID" sz="4700" kern="1200" dirty="0" smtClean="0"/>
            <a:t>Speak</a:t>
          </a:r>
          <a:endParaRPr lang="id-ID" sz="4700" kern="1200" dirty="0"/>
        </a:p>
      </dsp:txBody>
      <dsp:txXfrm>
        <a:off x="4238421" y="589361"/>
        <a:ext cx="3296056" cy="1123105"/>
      </dsp:txXfrm>
    </dsp:sp>
    <dsp:sp modelId="{20D60292-0DF9-4116-8527-30108EBF2AC1}">
      <dsp:nvSpPr>
        <dsp:cNvPr id="0" name=""/>
        <dsp:cNvSpPr/>
      </dsp:nvSpPr>
      <dsp:spPr>
        <a:xfrm>
          <a:off x="4177664" y="1928801"/>
          <a:ext cx="3417570" cy="124461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id-ID" sz="4700" kern="1200" dirty="0" smtClean="0"/>
            <a:t>Summarize</a:t>
          </a:r>
          <a:endParaRPr lang="id-ID" sz="4700" kern="1200" dirty="0"/>
        </a:p>
      </dsp:txBody>
      <dsp:txXfrm>
        <a:off x="4238421" y="1989558"/>
        <a:ext cx="3296056" cy="1123105"/>
      </dsp:txXfrm>
    </dsp:sp>
    <dsp:sp modelId="{BC219C5F-8103-4DF1-A64F-EFD5AFF752AD}">
      <dsp:nvSpPr>
        <dsp:cNvPr id="0" name=""/>
        <dsp:cNvSpPr/>
      </dsp:nvSpPr>
      <dsp:spPr>
        <a:xfrm>
          <a:off x="4177664" y="3328998"/>
          <a:ext cx="3417570" cy="124461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id-ID" sz="4700" kern="1200" dirty="0" smtClean="0"/>
            <a:t>Smile</a:t>
          </a:r>
          <a:endParaRPr lang="id-ID" sz="4700" kern="1200" dirty="0"/>
        </a:p>
      </dsp:txBody>
      <dsp:txXfrm>
        <a:off x="4238421" y="3389755"/>
        <a:ext cx="3296056" cy="112310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75F4F7-C06F-4C4B-B0A2-469ED70C708B}">
      <dsp:nvSpPr>
        <dsp:cNvPr id="0" name=""/>
        <dsp:cNvSpPr/>
      </dsp:nvSpPr>
      <dsp:spPr>
        <a:xfrm>
          <a:off x="5643580" y="3786217"/>
          <a:ext cx="2767729" cy="179286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latin typeface="Agency FB" pitchFamily="34" charset="0"/>
            </a:rPr>
            <a:t>Tidakada</a:t>
          </a:r>
          <a:r>
            <a:rPr lang="en-US" sz="1600" kern="1200" dirty="0" smtClean="0">
              <a:latin typeface="Agency FB" pitchFamily="34" charset="0"/>
            </a:rPr>
            <a:t>proses KONSENSUS (</a:t>
          </a:r>
          <a:r>
            <a:rPr lang="en-US" sz="1600" kern="1200" dirty="0" err="1" smtClean="0">
              <a:latin typeface="Agency FB" pitchFamily="34" charset="0"/>
            </a:rPr>
            <a:t>initidakterkaithasil</a:t>
          </a:r>
          <a:r>
            <a:rPr lang="en-US" sz="1600" kern="1200" dirty="0" smtClean="0">
              <a:latin typeface="Agency FB" pitchFamily="34" charset="0"/>
            </a:rPr>
            <a:t>,</a:t>
          </a:r>
          <a:r>
            <a:rPr lang="en-US" sz="1600" kern="1200" dirty="0" err="1" smtClean="0">
              <a:latin typeface="Agency FB" pitchFamily="34" charset="0"/>
            </a:rPr>
            <a:t>ingat</a:t>
          </a:r>
          <a:r>
            <a:rPr lang="en-US" sz="1600" kern="1200" dirty="0" smtClean="0">
              <a:latin typeface="Agency FB" pitchFamily="34" charset="0"/>
            </a:rPr>
            <a:t>)</a:t>
          </a:r>
          <a:endParaRPr lang="id-ID" sz="1600" kern="1200" dirty="0">
            <a:latin typeface="Agency FB" pitchFamily="34" charset="0"/>
          </a:endParaRPr>
        </a:p>
      </dsp:txBody>
      <dsp:txXfrm>
        <a:off x="6513282" y="4273816"/>
        <a:ext cx="1858644" cy="1265879"/>
      </dsp:txXfrm>
    </dsp:sp>
    <dsp:sp modelId="{A55A4FB8-BD1B-4A5D-BB08-3FDD003BFC92}">
      <dsp:nvSpPr>
        <dsp:cNvPr id="0" name=""/>
        <dsp:cNvSpPr/>
      </dsp:nvSpPr>
      <dsp:spPr>
        <a:xfrm>
          <a:off x="662583" y="3260183"/>
          <a:ext cx="2767729" cy="230391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latin typeface="Agency FB" pitchFamily="34" charset="0"/>
            </a:rPr>
            <a:t>Berikansedikitpujiankependapatsebelumandaketikamendapatwaktubicara</a:t>
          </a:r>
          <a:endParaRPr lang="id-ID" sz="1600" kern="1200" dirty="0">
            <a:latin typeface="Agency FB" pitchFamily="34" charset="0"/>
          </a:endParaRPr>
        </a:p>
        <a:p>
          <a:pPr marL="171450" lvl="1" indent="-171450" algn="l" defTabSz="711200">
            <a:lnSpc>
              <a:spcPct val="90000"/>
            </a:lnSpc>
            <a:spcBef>
              <a:spcPct val="0"/>
            </a:spcBef>
            <a:spcAft>
              <a:spcPct val="15000"/>
            </a:spcAft>
            <a:buChar char="••"/>
          </a:pPr>
          <a:r>
            <a:rPr lang="en-US" sz="1600" kern="1200" dirty="0" err="1" smtClean="0">
              <a:latin typeface="Agency FB" pitchFamily="34" charset="0"/>
            </a:rPr>
            <a:t>Pikirkankenapaandatidakmemilihjawabanatau</a:t>
          </a:r>
          <a:r>
            <a:rPr lang="en-US" sz="1600" kern="1200" dirty="0" smtClean="0">
              <a:latin typeface="Agency FB" pitchFamily="34" charset="0"/>
            </a:rPr>
            <a:t>option yang lain</a:t>
          </a:r>
          <a:endParaRPr lang="id-ID" sz="1600" kern="1200" dirty="0">
            <a:latin typeface="Agency FB" pitchFamily="34" charset="0"/>
          </a:endParaRPr>
        </a:p>
      </dsp:txBody>
      <dsp:txXfrm>
        <a:off x="713193" y="3886772"/>
        <a:ext cx="1836190" cy="1626717"/>
      </dsp:txXfrm>
    </dsp:sp>
    <dsp:sp modelId="{9813E1E9-19AD-4AD7-B096-21BE3728827A}">
      <dsp:nvSpPr>
        <dsp:cNvPr id="0" name=""/>
        <dsp:cNvSpPr/>
      </dsp:nvSpPr>
      <dsp:spPr>
        <a:xfrm>
          <a:off x="5715015" y="-62481"/>
          <a:ext cx="2767729" cy="179286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en-US" sz="1600" kern="1200" dirty="0" err="1" smtClean="0">
              <a:solidFill>
                <a:schemeClr val="tx1"/>
              </a:solidFill>
              <a:latin typeface="Agency FB" pitchFamily="34" charset="0"/>
            </a:rPr>
            <a:t>Berikanpendapat</a:t>
          </a:r>
          <a:r>
            <a:rPr lang="en-US" sz="1600" kern="1200" dirty="0" smtClean="0">
              <a:solidFill>
                <a:schemeClr val="tx1"/>
              </a:solidFill>
              <a:latin typeface="Agency FB" pitchFamily="34" charset="0"/>
            </a:rPr>
            <a:t>yang</a:t>
          </a:r>
          <a:r>
            <a:rPr lang="en-US" sz="1600" kern="1200" dirty="0" err="1" smtClean="0">
              <a:solidFill>
                <a:schemeClr val="tx1"/>
              </a:solidFill>
              <a:latin typeface="Agency FB" pitchFamily="34" charset="0"/>
            </a:rPr>
            <a:t>berisi</a:t>
          </a:r>
          <a:r>
            <a:rPr lang="en-US" sz="1600" kern="1200" dirty="0" smtClean="0">
              <a:solidFill>
                <a:schemeClr val="tx1"/>
              </a:solidFill>
              <a:latin typeface="Agency FB" pitchFamily="34" charset="0"/>
            </a:rPr>
            <a:t>,</a:t>
          </a:r>
          <a:r>
            <a:rPr lang="en-US" sz="1600" kern="1200" dirty="0" err="1" smtClean="0">
              <a:solidFill>
                <a:schemeClr val="tx1"/>
              </a:solidFill>
              <a:latin typeface="Agency FB" pitchFamily="34" charset="0"/>
            </a:rPr>
            <a:t>jelas</a:t>
          </a:r>
          <a:r>
            <a:rPr lang="en-US" sz="1600" kern="1200" dirty="0" smtClean="0">
              <a:solidFill>
                <a:schemeClr val="tx1"/>
              </a:solidFill>
              <a:latin typeface="Agency FB" pitchFamily="34" charset="0"/>
            </a:rPr>
            <a:t>,</a:t>
          </a:r>
          <a:r>
            <a:rPr lang="en-US" sz="1600" kern="1200" dirty="0" err="1" smtClean="0">
              <a:solidFill>
                <a:schemeClr val="tx1"/>
              </a:solidFill>
              <a:latin typeface="Agency FB" pitchFamily="34" charset="0"/>
            </a:rPr>
            <a:t>danmelengkapipendapat</a:t>
          </a:r>
          <a:r>
            <a:rPr lang="en-US" sz="1600" kern="1200" dirty="0" smtClean="0">
              <a:solidFill>
                <a:schemeClr val="tx1"/>
              </a:solidFill>
              <a:latin typeface="Agency FB" pitchFamily="34" charset="0"/>
            </a:rPr>
            <a:t>yang lain</a:t>
          </a:r>
          <a:endParaRPr lang="id-ID" sz="1600" kern="1200" dirty="0">
            <a:solidFill>
              <a:schemeClr val="tx1"/>
            </a:solidFill>
            <a:latin typeface="Agency FB" pitchFamily="34" charset="0"/>
          </a:endParaRPr>
        </a:p>
        <a:p>
          <a:pPr marL="171450" lvl="1" indent="-171450" algn="l" defTabSz="711200">
            <a:lnSpc>
              <a:spcPct val="90000"/>
            </a:lnSpc>
            <a:spcBef>
              <a:spcPct val="0"/>
            </a:spcBef>
            <a:spcAft>
              <a:spcPct val="15000"/>
            </a:spcAft>
            <a:buChar char="••"/>
          </a:pPr>
          <a:r>
            <a:rPr lang="en-US" sz="1600" kern="1200" dirty="0" err="1" smtClean="0">
              <a:solidFill>
                <a:schemeClr val="tx1"/>
              </a:solidFill>
              <a:latin typeface="Agency FB" pitchFamily="34" charset="0"/>
            </a:rPr>
            <a:t>Janganterlalu</a:t>
          </a:r>
          <a:r>
            <a:rPr lang="en-US" sz="1600" kern="1200" dirty="0" smtClean="0">
              <a:solidFill>
                <a:schemeClr val="tx1"/>
              </a:solidFill>
              <a:latin typeface="Agency FB" pitchFamily="34" charset="0"/>
            </a:rPr>
            <a:t>show off</a:t>
          </a:r>
          <a:r>
            <a:rPr lang="en-US" sz="1600" kern="1200" dirty="0" err="1" smtClean="0">
              <a:solidFill>
                <a:schemeClr val="tx1"/>
              </a:solidFill>
              <a:latin typeface="Agency FB" pitchFamily="34" charset="0"/>
            </a:rPr>
            <a:t>ataupamer</a:t>
          </a:r>
          <a:r>
            <a:rPr lang="en-US" sz="1600" kern="1200" dirty="0" smtClean="0">
              <a:solidFill>
                <a:schemeClr val="tx1"/>
              </a:solidFill>
              <a:latin typeface="Agency FB" pitchFamily="34" charset="0"/>
            </a:rPr>
            <a:t>,</a:t>
          </a:r>
          <a:r>
            <a:rPr lang="en-US" sz="1600" kern="1200" dirty="0" err="1" smtClean="0">
              <a:solidFill>
                <a:schemeClr val="tx1"/>
              </a:solidFill>
              <a:latin typeface="Agency FB" pitchFamily="34" charset="0"/>
            </a:rPr>
            <a:t>tetaprendahhati</a:t>
          </a:r>
          <a:endParaRPr lang="id-ID" sz="1600" kern="1200" dirty="0">
            <a:solidFill>
              <a:schemeClr val="tx1"/>
            </a:solidFill>
            <a:latin typeface="Agency FB" pitchFamily="34" charset="0"/>
          </a:endParaRPr>
        </a:p>
        <a:p>
          <a:pPr marL="171450" lvl="1" indent="-171450" algn="l" defTabSz="711200">
            <a:lnSpc>
              <a:spcPct val="90000"/>
            </a:lnSpc>
            <a:spcBef>
              <a:spcPct val="0"/>
            </a:spcBef>
            <a:spcAft>
              <a:spcPct val="15000"/>
            </a:spcAft>
            <a:buChar char="••"/>
          </a:pPr>
          <a:endParaRPr lang="id-ID" sz="1600" kern="1200" dirty="0">
            <a:solidFill>
              <a:schemeClr val="tx1"/>
            </a:solidFill>
            <a:latin typeface="Agency FB" pitchFamily="34" charset="0"/>
          </a:endParaRPr>
        </a:p>
      </dsp:txBody>
      <dsp:txXfrm>
        <a:off x="6584717" y="-23098"/>
        <a:ext cx="1858644" cy="1265879"/>
      </dsp:txXfrm>
    </dsp:sp>
    <dsp:sp modelId="{4A6565C6-001D-425D-AA0B-1DD3749D8738}">
      <dsp:nvSpPr>
        <dsp:cNvPr id="0" name=""/>
        <dsp:cNvSpPr/>
      </dsp:nvSpPr>
      <dsp:spPr>
        <a:xfrm>
          <a:off x="930250" y="-62481"/>
          <a:ext cx="2767729" cy="179286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id-ID" sz="1600" kern="1200" dirty="0" smtClean="0">
              <a:latin typeface="Agency FB" pitchFamily="34" charset="0"/>
            </a:rPr>
            <a:t>Berikan pendapat yang tidak menjatuhkan pendapat orang lain</a:t>
          </a:r>
          <a:endParaRPr lang="id-ID" sz="1600" kern="1200" dirty="0">
            <a:latin typeface="Agency FB" pitchFamily="34" charset="0"/>
          </a:endParaRPr>
        </a:p>
        <a:p>
          <a:pPr marL="171450" lvl="1" indent="-171450" algn="l" defTabSz="711200">
            <a:lnSpc>
              <a:spcPct val="90000"/>
            </a:lnSpc>
            <a:spcBef>
              <a:spcPct val="0"/>
            </a:spcBef>
            <a:spcAft>
              <a:spcPct val="15000"/>
            </a:spcAft>
            <a:buChar char="••"/>
          </a:pPr>
          <a:r>
            <a:rPr lang="en-US" sz="1600" kern="1200" dirty="0" err="1" smtClean="0">
              <a:latin typeface="Agency FB" pitchFamily="34" charset="0"/>
            </a:rPr>
            <a:t>Janganmenyelawaktubicarapeserta</a:t>
          </a:r>
          <a:r>
            <a:rPr lang="en-US" sz="1600" kern="1200" dirty="0" smtClean="0">
              <a:latin typeface="Agency FB" pitchFamily="34" charset="0"/>
            </a:rPr>
            <a:t>lain</a:t>
          </a:r>
          <a:endParaRPr lang="id-ID" sz="1600" kern="1200" dirty="0">
            <a:latin typeface="Agency FB" pitchFamily="34" charset="0"/>
          </a:endParaRPr>
        </a:p>
      </dsp:txBody>
      <dsp:txXfrm>
        <a:off x="969633" y="-23098"/>
        <a:ext cx="1858644" cy="1265879"/>
      </dsp:txXfrm>
    </dsp:sp>
    <dsp:sp modelId="{FB8F437F-A51A-4757-93A7-E24434BE9CB0}">
      <dsp:nvSpPr>
        <dsp:cNvPr id="0" name=""/>
        <dsp:cNvSpPr/>
      </dsp:nvSpPr>
      <dsp:spPr>
        <a:xfrm>
          <a:off x="2090007" y="384635"/>
          <a:ext cx="2425965" cy="24259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id-ID" sz="1800" kern="1200" dirty="0" smtClean="0">
              <a:solidFill>
                <a:schemeClr val="tx1"/>
              </a:solidFill>
              <a:latin typeface="Agency FB" pitchFamily="34" charset="0"/>
            </a:rPr>
            <a:t>1. Jangan terpaku dengan jawaban dari kasus</a:t>
          </a:r>
          <a:endParaRPr lang="id-ID" sz="1800" kern="1200" dirty="0">
            <a:solidFill>
              <a:schemeClr val="tx1"/>
            </a:solidFill>
            <a:latin typeface="Agency FB" pitchFamily="34" charset="0"/>
          </a:endParaRPr>
        </a:p>
      </dsp:txBody>
      <dsp:txXfrm>
        <a:off x="2800556" y="1095184"/>
        <a:ext cx="1715416" cy="1715416"/>
      </dsp:txXfrm>
    </dsp:sp>
    <dsp:sp modelId="{E6ED4CE2-38DF-48C0-AA48-EDED043ADDD3}">
      <dsp:nvSpPr>
        <dsp:cNvPr id="0" name=""/>
        <dsp:cNvSpPr/>
      </dsp:nvSpPr>
      <dsp:spPr>
        <a:xfrm rot="5400000">
          <a:off x="4628026" y="384635"/>
          <a:ext cx="2425965" cy="24259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id-ID" sz="1800" kern="1200" dirty="0" smtClean="0">
              <a:solidFill>
                <a:schemeClr val="tx1"/>
              </a:solidFill>
              <a:latin typeface="Agency FB" pitchFamily="34" charset="0"/>
            </a:rPr>
            <a:t>2. Jangan terlalu dominan</a:t>
          </a:r>
          <a:endParaRPr lang="id-ID" sz="1800" kern="1200" dirty="0">
            <a:solidFill>
              <a:schemeClr val="tx1"/>
            </a:solidFill>
            <a:latin typeface="Agency FB" pitchFamily="34" charset="0"/>
          </a:endParaRPr>
        </a:p>
      </dsp:txBody>
      <dsp:txXfrm rot="-5400000">
        <a:off x="4628026" y="1095184"/>
        <a:ext cx="1715416" cy="1715416"/>
      </dsp:txXfrm>
    </dsp:sp>
    <dsp:sp modelId="{2BD6E2AD-F799-4FC8-8442-6D6EB3F3EB1E}">
      <dsp:nvSpPr>
        <dsp:cNvPr id="0" name=""/>
        <dsp:cNvSpPr/>
      </dsp:nvSpPr>
      <dsp:spPr>
        <a:xfrm rot="10800000">
          <a:off x="4628026" y="2922654"/>
          <a:ext cx="2425965" cy="24259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id-ID" sz="1800" kern="1200" dirty="0" smtClean="0">
              <a:solidFill>
                <a:schemeClr val="tx1"/>
              </a:solidFill>
              <a:latin typeface="Agency FB" pitchFamily="34" charset="0"/>
            </a:rPr>
            <a:t>4. Usahakan memberikan perhatian ketika peserta lain berbicara</a:t>
          </a:r>
          <a:endParaRPr lang="id-ID" sz="1800" kern="1200" dirty="0">
            <a:solidFill>
              <a:schemeClr val="tx1"/>
            </a:solidFill>
            <a:latin typeface="Agency FB" pitchFamily="34" charset="0"/>
          </a:endParaRPr>
        </a:p>
      </dsp:txBody>
      <dsp:txXfrm rot="10800000">
        <a:off x="4628026" y="2922654"/>
        <a:ext cx="1715416" cy="1715416"/>
      </dsp:txXfrm>
    </dsp:sp>
    <dsp:sp modelId="{626D2D0F-2F30-450C-B6DD-78E4AAE57E6D}">
      <dsp:nvSpPr>
        <dsp:cNvPr id="0" name=""/>
        <dsp:cNvSpPr/>
      </dsp:nvSpPr>
      <dsp:spPr>
        <a:xfrm rot="16200000">
          <a:off x="2090007" y="2922654"/>
          <a:ext cx="2425965" cy="24259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id-ID" sz="1800" kern="1200" dirty="0" smtClean="0">
              <a:solidFill>
                <a:schemeClr val="tx1"/>
              </a:solidFill>
              <a:latin typeface="Agency FB" pitchFamily="34" charset="0"/>
            </a:rPr>
            <a:t>3. Jangan mengajukan diri sebagai moderator</a:t>
          </a:r>
          <a:endParaRPr lang="id-ID" sz="1800" kern="1200" dirty="0">
            <a:solidFill>
              <a:schemeClr val="tx1"/>
            </a:solidFill>
            <a:latin typeface="Agency FB" pitchFamily="34" charset="0"/>
          </a:endParaRPr>
        </a:p>
      </dsp:txBody>
      <dsp:txXfrm rot="5400000">
        <a:off x="2800556" y="2922654"/>
        <a:ext cx="1715416" cy="1715416"/>
      </dsp:txXfrm>
    </dsp:sp>
    <dsp:sp modelId="{D1613A78-C6E9-4450-8AA9-D4EDCC55035B}">
      <dsp:nvSpPr>
        <dsp:cNvPr id="0" name=""/>
        <dsp:cNvSpPr/>
      </dsp:nvSpPr>
      <dsp:spPr>
        <a:xfrm>
          <a:off x="4153198" y="2362385"/>
          <a:ext cx="837602" cy="728349"/>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2C5D73-80AE-450C-8C02-0475EE136FA9}">
      <dsp:nvSpPr>
        <dsp:cNvPr id="0" name=""/>
        <dsp:cNvSpPr/>
      </dsp:nvSpPr>
      <dsp:spPr>
        <a:xfrm rot="10800000">
          <a:off x="4153198" y="2642520"/>
          <a:ext cx="837602" cy="728349"/>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cycle4#1">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7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7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7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7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7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7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1048582"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1048583" name="Date Placeholder 3"/>
          <p:cNvSpPr>
            <a:spLocks noGrp="1"/>
          </p:cNvSpPr>
          <p:nvPr>
            <p:ph type="dt" sz="half" idx="10"/>
          </p:nvPr>
        </p:nvSpPr>
        <p:spPr/>
        <p:txBody>
          <a:bodyPr/>
          <a:lstStyle/>
          <a:p>
            <a:fld id="{41BE55CA-6791-4F42-965B-9467F22B45AF}" type="datetimeFigureOut">
              <a:rPr lang="id-ID" smtClean="0"/>
              <a:t>30/07/2020</a:t>
            </a:fld>
            <a:endParaRPr lang="id-ID"/>
          </a:p>
        </p:txBody>
      </p:sp>
      <p:sp>
        <p:nvSpPr>
          <p:cNvPr id="1048584" name="Footer Placeholder 4"/>
          <p:cNvSpPr>
            <a:spLocks noGrp="1"/>
          </p:cNvSpPr>
          <p:nvPr>
            <p:ph type="ftr" sz="quarter" idx="11"/>
          </p:nvPr>
        </p:nvSpPr>
        <p:spPr/>
        <p:txBody>
          <a:bodyPr/>
          <a:lstStyle/>
          <a:p>
            <a:endParaRPr lang="id-ID"/>
          </a:p>
        </p:txBody>
      </p:sp>
      <p:sp>
        <p:nvSpPr>
          <p:cNvPr id="1048585" name="Slide Number Placeholder 5"/>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60" name="Title 1"/>
          <p:cNvSpPr>
            <a:spLocks noGrp="1"/>
          </p:cNvSpPr>
          <p:nvPr>
            <p:ph type="title"/>
          </p:nvPr>
        </p:nvSpPr>
        <p:spPr/>
        <p:txBody>
          <a:bodyPr/>
          <a:lstStyle/>
          <a:p>
            <a:r>
              <a:rPr lang="en-US" smtClean="0"/>
              <a:t>Click to edit Master title style</a:t>
            </a:r>
            <a:endParaRPr lang="id-ID"/>
          </a:p>
        </p:txBody>
      </p:sp>
      <p:sp>
        <p:nvSpPr>
          <p:cNvPr id="1048661"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62" name="Date Placeholder 3"/>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63" name="Footer Placeholder 4"/>
          <p:cNvSpPr>
            <a:spLocks noGrp="1"/>
          </p:cNvSpPr>
          <p:nvPr>
            <p:ph type="ftr" sz="quarter" idx="11"/>
          </p:nvPr>
        </p:nvSpPr>
        <p:spPr/>
        <p:txBody>
          <a:bodyPr/>
          <a:lstStyle/>
          <a:p>
            <a:endParaRPr lang="id-ID"/>
          </a:p>
        </p:txBody>
      </p:sp>
      <p:sp>
        <p:nvSpPr>
          <p:cNvPr id="1048664" name="Slide Number Placeholder 5"/>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44"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1048645"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46" name="Date Placeholder 3"/>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47" name="Footer Placeholder 4"/>
          <p:cNvSpPr>
            <a:spLocks noGrp="1"/>
          </p:cNvSpPr>
          <p:nvPr>
            <p:ph type="ftr" sz="quarter" idx="11"/>
          </p:nvPr>
        </p:nvSpPr>
        <p:spPr/>
        <p:txBody>
          <a:bodyPr/>
          <a:lstStyle/>
          <a:p>
            <a:endParaRPr lang="id-ID"/>
          </a:p>
        </p:txBody>
      </p:sp>
      <p:sp>
        <p:nvSpPr>
          <p:cNvPr id="1048648" name="Slide Number Placeholder 5"/>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6" name="Title 1"/>
          <p:cNvSpPr>
            <a:spLocks noGrp="1"/>
          </p:cNvSpPr>
          <p:nvPr>
            <p:ph type="title"/>
          </p:nvPr>
        </p:nvSpPr>
        <p:spPr/>
        <p:txBody>
          <a:bodyPr/>
          <a:lstStyle/>
          <a:p>
            <a:r>
              <a:rPr lang="en-US" smtClean="0"/>
              <a:t>Click to edit Master title style</a:t>
            </a:r>
            <a:endParaRPr lang="id-ID"/>
          </a:p>
        </p:txBody>
      </p:sp>
      <p:sp>
        <p:nvSpPr>
          <p:cNvPr id="1048597"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598" name="Date Placeholder 3"/>
          <p:cNvSpPr>
            <a:spLocks noGrp="1"/>
          </p:cNvSpPr>
          <p:nvPr>
            <p:ph type="dt" sz="half" idx="10"/>
          </p:nvPr>
        </p:nvSpPr>
        <p:spPr/>
        <p:txBody>
          <a:bodyPr/>
          <a:lstStyle/>
          <a:p>
            <a:fld id="{41BE55CA-6791-4F42-965B-9467F22B45AF}" type="datetimeFigureOut">
              <a:rPr lang="id-ID" smtClean="0"/>
              <a:t>30/07/2020</a:t>
            </a:fld>
            <a:endParaRPr lang="id-ID"/>
          </a:p>
        </p:txBody>
      </p:sp>
      <p:sp>
        <p:nvSpPr>
          <p:cNvPr id="1048599" name="Footer Placeholder 4"/>
          <p:cNvSpPr>
            <a:spLocks noGrp="1"/>
          </p:cNvSpPr>
          <p:nvPr>
            <p:ph type="ftr" sz="quarter" idx="11"/>
          </p:nvPr>
        </p:nvSpPr>
        <p:spPr/>
        <p:txBody>
          <a:bodyPr/>
          <a:lstStyle/>
          <a:p>
            <a:endParaRPr lang="id-ID"/>
          </a:p>
        </p:txBody>
      </p:sp>
      <p:sp>
        <p:nvSpPr>
          <p:cNvPr id="1048600" name="Slide Number Placeholder 5"/>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55"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1048656"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48657" name="Date Placeholder 3"/>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58" name="Footer Placeholder 4"/>
          <p:cNvSpPr>
            <a:spLocks noGrp="1"/>
          </p:cNvSpPr>
          <p:nvPr>
            <p:ph type="ftr" sz="quarter" idx="11"/>
          </p:nvPr>
        </p:nvSpPr>
        <p:spPr/>
        <p:txBody>
          <a:bodyPr/>
          <a:lstStyle/>
          <a:p>
            <a:endParaRPr lang="id-ID"/>
          </a:p>
        </p:txBody>
      </p:sp>
      <p:sp>
        <p:nvSpPr>
          <p:cNvPr id="1048659" name="Slide Number Placeholder 5"/>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26" name="Title 1"/>
          <p:cNvSpPr>
            <a:spLocks noGrp="1"/>
          </p:cNvSpPr>
          <p:nvPr>
            <p:ph type="title"/>
          </p:nvPr>
        </p:nvSpPr>
        <p:spPr/>
        <p:txBody>
          <a:bodyPr/>
          <a:lstStyle/>
          <a:p>
            <a:r>
              <a:rPr lang="en-US" smtClean="0"/>
              <a:t>Click to edit Master title style</a:t>
            </a:r>
            <a:endParaRPr lang="id-ID"/>
          </a:p>
        </p:txBody>
      </p:sp>
      <p:sp>
        <p:nvSpPr>
          <p:cNvPr id="1048627"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28"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29" name="Date Placeholder 4"/>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30" name="Footer Placeholder 5"/>
          <p:cNvSpPr>
            <a:spLocks noGrp="1"/>
          </p:cNvSpPr>
          <p:nvPr>
            <p:ph type="ftr" sz="quarter" idx="11"/>
          </p:nvPr>
        </p:nvSpPr>
        <p:spPr/>
        <p:txBody>
          <a:bodyPr/>
          <a:lstStyle/>
          <a:p>
            <a:endParaRPr lang="id-ID"/>
          </a:p>
        </p:txBody>
      </p:sp>
      <p:sp>
        <p:nvSpPr>
          <p:cNvPr id="1048631" name="Slide Number Placeholder 6"/>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32" name="Title 1"/>
          <p:cNvSpPr>
            <a:spLocks noGrp="1"/>
          </p:cNvSpPr>
          <p:nvPr>
            <p:ph type="title"/>
          </p:nvPr>
        </p:nvSpPr>
        <p:spPr/>
        <p:txBody>
          <a:bodyPr/>
          <a:lstStyle/>
          <a:p>
            <a:r>
              <a:rPr lang="en-US" smtClean="0"/>
              <a:t>Click to edit Master title style</a:t>
            </a:r>
            <a:endParaRPr lang="id-ID"/>
          </a:p>
        </p:txBody>
      </p:sp>
      <p:sp>
        <p:nvSpPr>
          <p:cNvPr id="104863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3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3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4863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37" name="Date Placeholder 6"/>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38" name="Footer Placeholder 7"/>
          <p:cNvSpPr>
            <a:spLocks noGrp="1"/>
          </p:cNvSpPr>
          <p:nvPr>
            <p:ph type="ftr" sz="quarter" idx="11"/>
          </p:nvPr>
        </p:nvSpPr>
        <p:spPr/>
        <p:txBody>
          <a:bodyPr/>
          <a:lstStyle/>
          <a:p>
            <a:endParaRPr lang="id-ID"/>
          </a:p>
        </p:txBody>
      </p:sp>
      <p:sp>
        <p:nvSpPr>
          <p:cNvPr id="1048639" name="Slide Number Placeholder 8"/>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40" name="Title 1"/>
          <p:cNvSpPr>
            <a:spLocks noGrp="1"/>
          </p:cNvSpPr>
          <p:nvPr>
            <p:ph type="title"/>
          </p:nvPr>
        </p:nvSpPr>
        <p:spPr/>
        <p:txBody>
          <a:bodyPr/>
          <a:lstStyle/>
          <a:p>
            <a:r>
              <a:rPr lang="en-US" smtClean="0"/>
              <a:t>Click to edit Master title style</a:t>
            </a:r>
            <a:endParaRPr lang="id-ID"/>
          </a:p>
        </p:txBody>
      </p:sp>
      <p:sp>
        <p:nvSpPr>
          <p:cNvPr id="1048641" name="Date Placeholder 2"/>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42" name="Footer Placeholder 3"/>
          <p:cNvSpPr>
            <a:spLocks noGrp="1"/>
          </p:cNvSpPr>
          <p:nvPr>
            <p:ph type="ftr" sz="quarter" idx="11"/>
          </p:nvPr>
        </p:nvSpPr>
        <p:spPr/>
        <p:txBody>
          <a:bodyPr/>
          <a:lstStyle/>
          <a:p>
            <a:endParaRPr lang="id-ID"/>
          </a:p>
        </p:txBody>
      </p:sp>
      <p:sp>
        <p:nvSpPr>
          <p:cNvPr id="1048643" name="Slide Number Placeholder 4"/>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88" name="Date Placeholder 1"/>
          <p:cNvSpPr>
            <a:spLocks noGrp="1"/>
          </p:cNvSpPr>
          <p:nvPr>
            <p:ph type="dt" sz="half" idx="10"/>
          </p:nvPr>
        </p:nvSpPr>
        <p:spPr/>
        <p:txBody>
          <a:bodyPr/>
          <a:lstStyle/>
          <a:p>
            <a:fld id="{41BE55CA-6791-4F42-965B-9467F22B45AF}" type="datetimeFigureOut">
              <a:rPr lang="id-ID" smtClean="0"/>
              <a:t>30/07/2020</a:t>
            </a:fld>
            <a:endParaRPr lang="id-ID"/>
          </a:p>
        </p:txBody>
      </p:sp>
      <p:sp>
        <p:nvSpPr>
          <p:cNvPr id="1048589" name="Footer Placeholder 2"/>
          <p:cNvSpPr>
            <a:spLocks noGrp="1"/>
          </p:cNvSpPr>
          <p:nvPr>
            <p:ph type="ftr" sz="quarter" idx="11"/>
          </p:nvPr>
        </p:nvSpPr>
        <p:spPr/>
        <p:txBody>
          <a:bodyPr/>
          <a:lstStyle/>
          <a:p>
            <a:endParaRPr lang="id-ID"/>
          </a:p>
        </p:txBody>
      </p:sp>
      <p:sp>
        <p:nvSpPr>
          <p:cNvPr id="1048590" name="Slide Number Placeholder 3"/>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65"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1048666"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667"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68" name="Date Placeholder 4"/>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69" name="Footer Placeholder 5"/>
          <p:cNvSpPr>
            <a:spLocks noGrp="1"/>
          </p:cNvSpPr>
          <p:nvPr>
            <p:ph type="ftr" sz="quarter" idx="11"/>
          </p:nvPr>
        </p:nvSpPr>
        <p:spPr/>
        <p:txBody>
          <a:bodyPr/>
          <a:lstStyle/>
          <a:p>
            <a:endParaRPr lang="id-ID"/>
          </a:p>
        </p:txBody>
      </p:sp>
      <p:sp>
        <p:nvSpPr>
          <p:cNvPr id="1048670" name="Slide Number Placeholder 6"/>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49"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1048650"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1048651"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48652" name="Date Placeholder 4"/>
          <p:cNvSpPr>
            <a:spLocks noGrp="1"/>
          </p:cNvSpPr>
          <p:nvPr>
            <p:ph type="dt" sz="half" idx="10"/>
          </p:nvPr>
        </p:nvSpPr>
        <p:spPr/>
        <p:txBody>
          <a:bodyPr/>
          <a:lstStyle/>
          <a:p>
            <a:fld id="{41BE55CA-6791-4F42-965B-9467F22B45AF}" type="datetimeFigureOut">
              <a:rPr lang="id-ID" smtClean="0"/>
              <a:t>30/07/2020</a:t>
            </a:fld>
            <a:endParaRPr lang="id-ID"/>
          </a:p>
        </p:txBody>
      </p:sp>
      <p:sp>
        <p:nvSpPr>
          <p:cNvPr id="1048653" name="Footer Placeholder 5"/>
          <p:cNvSpPr>
            <a:spLocks noGrp="1"/>
          </p:cNvSpPr>
          <p:nvPr>
            <p:ph type="ftr" sz="quarter" idx="11"/>
          </p:nvPr>
        </p:nvSpPr>
        <p:spPr/>
        <p:txBody>
          <a:bodyPr/>
          <a:lstStyle/>
          <a:p>
            <a:endParaRPr lang="id-ID"/>
          </a:p>
        </p:txBody>
      </p:sp>
      <p:sp>
        <p:nvSpPr>
          <p:cNvPr id="1048654" name="Slide Number Placeholder 6"/>
          <p:cNvSpPr>
            <a:spLocks noGrp="1"/>
          </p:cNvSpPr>
          <p:nvPr>
            <p:ph type="sldNum" sz="quarter" idx="12"/>
          </p:nvPr>
        </p:nvSpPr>
        <p:spPr/>
        <p:txBody>
          <a:bodyPr/>
          <a:lstStyle/>
          <a:p>
            <a:fld id="{07F5928F-36CB-4314-9CED-45F9A4D4D53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104857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E55CA-6791-4F42-965B-9467F22B45AF}" type="datetimeFigureOut">
              <a:rPr lang="id-ID" smtClean="0"/>
              <a:t>30/07/2020</a:t>
            </a:fld>
            <a:endParaRPr lang="id-ID"/>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104858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5928F-36CB-4314-9CED-45F9A4D4D53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1" name="Rectangle 1"/>
          <p:cNvSpPr/>
          <p:nvPr/>
        </p:nvSpPr>
        <p:spPr>
          <a:xfrm>
            <a:off x="357158" y="357166"/>
            <a:ext cx="8572560"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b="1" dirty="0" smtClean="0">
                <a:solidFill>
                  <a:schemeClr val="tx1"/>
                </a:solidFill>
                <a:latin typeface="Aharoni" pitchFamily="2" charset="-79"/>
                <a:cs typeface="Aharoni" pitchFamily="2" charset="-79"/>
              </a:rPr>
              <a:t>Leaderless Group Discussion (LGD)</a:t>
            </a:r>
            <a:endParaRPr lang="id-ID" sz="3200" dirty="0">
              <a:solidFill>
                <a:schemeClr val="tx1"/>
              </a:solidFill>
              <a:latin typeface="Aharoni" pitchFamily="2" charset="-79"/>
              <a:cs typeface="Aharoni" pitchFamily="2" charset="-79"/>
            </a:endParaRPr>
          </a:p>
        </p:txBody>
      </p:sp>
      <p:sp>
        <p:nvSpPr>
          <p:cNvPr id="1048592" name="Rectangle 2"/>
          <p:cNvSpPr/>
          <p:nvPr/>
        </p:nvSpPr>
        <p:spPr>
          <a:xfrm>
            <a:off x="214282" y="2500306"/>
            <a:ext cx="3214710" cy="21431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smtClean="0">
                <a:solidFill>
                  <a:schemeClr val="tx1"/>
                </a:solidFill>
                <a:latin typeface="Agency FB" pitchFamily="34" charset="0"/>
              </a:rPr>
              <a:t>Leaderless Group Discussion (LGD) adalah diskusi kelompok tanpa ditunjuknya seorang pemimpin,  yang mana kedudukan semua anggota sama pada awalnya.</a:t>
            </a:r>
            <a:endParaRPr lang="id-ID" dirty="0">
              <a:solidFill>
                <a:schemeClr val="tx1"/>
              </a:solidFill>
              <a:latin typeface="Agency FB" pitchFamily="34" charset="0"/>
            </a:endParaRPr>
          </a:p>
        </p:txBody>
      </p:sp>
      <p:sp>
        <p:nvSpPr>
          <p:cNvPr id="1048593" name="Rectangle 3"/>
          <p:cNvSpPr/>
          <p:nvPr/>
        </p:nvSpPr>
        <p:spPr>
          <a:xfrm>
            <a:off x="342579" y="1857364"/>
            <a:ext cx="2886678"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Agency FB" pitchFamily="34" charset="0"/>
              </a:rPr>
              <a:t>A. Pengertian LGD</a:t>
            </a:r>
            <a:endParaRPr lang="id-ID" sz="2800" dirty="0">
              <a:solidFill>
                <a:schemeClr val="tx1"/>
              </a:solidFill>
              <a:latin typeface="Agency FB" pitchFamily="34" charset="0"/>
            </a:endParaRPr>
          </a:p>
        </p:txBody>
      </p:sp>
      <p:sp>
        <p:nvSpPr>
          <p:cNvPr id="1048594" name="Rectangle 4"/>
          <p:cNvSpPr/>
          <p:nvPr/>
        </p:nvSpPr>
        <p:spPr>
          <a:xfrm>
            <a:off x="4786314" y="2857496"/>
            <a:ext cx="3929090" cy="3143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2800" dirty="0" smtClean="0">
                <a:solidFill>
                  <a:schemeClr val="tx1"/>
                </a:solidFill>
                <a:latin typeface="Agency FB" pitchFamily="34" charset="0"/>
                <a:cs typeface="Times New Roman" pitchFamily="18" charset="0"/>
              </a:rPr>
              <a:t>	</a:t>
            </a:r>
            <a:r>
              <a:rPr lang="en-US" sz="2800" dirty="0" smtClean="0">
                <a:solidFill>
                  <a:schemeClr val="tx1"/>
                </a:solidFill>
                <a:latin typeface="Agency FB" pitchFamily="34" charset="0"/>
                <a:cs typeface="Times New Roman" pitchFamily="18" charset="0"/>
              </a:rPr>
              <a:t>LGD </a:t>
            </a:r>
            <a:r>
              <a:rPr lang="en-US" sz="2800" dirty="0" err="1" smtClean="0">
                <a:solidFill>
                  <a:schemeClr val="tx1"/>
                </a:solidFill>
                <a:latin typeface="Agency FB" pitchFamily="34" charset="0"/>
                <a:cs typeface="Times New Roman" pitchFamily="18" charset="0"/>
              </a:rPr>
              <a:t>Bertujuan</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untuk</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menggali</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potensi</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masing</a:t>
            </a:r>
            <a:r>
              <a:rPr lang="id-ID" sz="2800" dirty="0" smtClean="0">
                <a:solidFill>
                  <a:schemeClr val="tx1"/>
                </a:solidFill>
                <a:latin typeface="Agency FB" pitchFamily="34" charset="0"/>
                <a:cs typeface="Times New Roman" pitchFamily="18" charset="0"/>
              </a:rPr>
              <a:t>-masing</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peserta</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dengan</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melihat</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kemampuan</a:t>
            </a:r>
            <a:r>
              <a:rPr lang="id-ID"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kepemimpinan</a:t>
            </a:r>
            <a:r>
              <a:rPr lang="en-US" sz="2800" dirty="0" smtClean="0">
                <a:solidFill>
                  <a:schemeClr val="tx1"/>
                </a:solidFill>
                <a:latin typeface="Agency FB" pitchFamily="34" charset="0"/>
                <a:cs typeface="Times New Roman" pitchFamily="18" charset="0"/>
              </a:rPr>
              <a:t>,</a:t>
            </a:r>
            <a:r>
              <a:rPr lang="id-ID"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cara</a:t>
            </a:r>
            <a:r>
              <a:rPr lang="id-ID"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berkomunikasi</a:t>
            </a:r>
            <a:r>
              <a:rPr lang="en-US" sz="2800" dirty="0" smtClean="0">
                <a:solidFill>
                  <a:schemeClr val="tx1"/>
                </a:solidFill>
                <a:latin typeface="Agency FB" pitchFamily="34" charset="0"/>
                <a:cs typeface="Times New Roman" pitchFamily="18" charset="0"/>
              </a:rPr>
              <a:t>,</a:t>
            </a:r>
            <a:r>
              <a:rPr lang="id-ID"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kemampuan</a:t>
            </a:r>
            <a:r>
              <a:rPr lang="id-ID"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bekerjasama</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dan</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stabilitas</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emosi</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peserta</a:t>
            </a:r>
            <a:r>
              <a:rPr lang="en-US" sz="2800" dirty="0" smtClean="0">
                <a:solidFill>
                  <a:schemeClr val="tx1"/>
                </a:solidFill>
                <a:latin typeface="Agency FB" pitchFamily="34" charset="0"/>
                <a:cs typeface="Times New Roman" pitchFamily="18" charset="0"/>
              </a:rPr>
              <a:t> </a:t>
            </a:r>
            <a:r>
              <a:rPr lang="en-US" sz="2800" dirty="0" err="1" smtClean="0">
                <a:solidFill>
                  <a:schemeClr val="tx1"/>
                </a:solidFill>
                <a:latin typeface="Agency FB" pitchFamily="34" charset="0"/>
                <a:cs typeface="Times New Roman" pitchFamily="18" charset="0"/>
              </a:rPr>
              <a:t>seleksi</a:t>
            </a:r>
            <a:r>
              <a:rPr lang="id-ID" sz="2800" dirty="0" smtClean="0">
                <a:solidFill>
                  <a:schemeClr val="tx1"/>
                </a:solidFill>
                <a:latin typeface="Agency FB" pitchFamily="34" charset="0"/>
                <a:cs typeface="Times New Roman" pitchFamily="18" charset="0"/>
              </a:rPr>
              <a:t>.</a:t>
            </a:r>
            <a:endParaRPr lang="id-ID" sz="2800" dirty="0">
              <a:solidFill>
                <a:schemeClr val="tx1"/>
              </a:solidFill>
              <a:latin typeface="Agency FB" pitchFamily="34" charset="0"/>
              <a:cs typeface="Times New Roman" pitchFamily="18" charset="0"/>
            </a:endParaRPr>
          </a:p>
        </p:txBody>
      </p:sp>
      <p:sp>
        <p:nvSpPr>
          <p:cNvPr id="1048595" name="Rectangle 5"/>
          <p:cNvSpPr/>
          <p:nvPr/>
        </p:nvSpPr>
        <p:spPr>
          <a:xfrm>
            <a:off x="5347613" y="2143116"/>
            <a:ext cx="2806492"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solidFill>
                  <a:schemeClr val="tx1"/>
                </a:solidFill>
                <a:latin typeface="Agency FB" pitchFamily="34" charset="0"/>
              </a:rPr>
              <a:t>B. Tujuan LGD</a:t>
            </a:r>
            <a:endParaRPr lang="id-ID" sz="2800" dirty="0">
              <a:solidFill>
                <a:schemeClr val="tx1"/>
              </a:solidFill>
              <a:latin typeface="Agency FB"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6" name="Title 1"/>
          <p:cNvSpPr>
            <a:spLocks noGrp="1"/>
          </p:cNvSpPr>
          <p:nvPr>
            <p:ph type="title"/>
          </p:nvPr>
        </p:nvSpPr>
        <p:spPr/>
        <p:txBody>
          <a:bodyPr>
            <a:normAutofit fontScale="90000"/>
          </a:bodyPr>
          <a:lstStyle/>
          <a:p>
            <a:r>
              <a:rPr lang="id-ID" dirty="0" smtClean="0"/>
              <a:t>Kelebihan dan Kelemahan FGD dan LGD</a:t>
            </a:r>
            <a:endParaRPr lang="id-ID" dirty="0"/>
          </a:p>
        </p:txBody>
      </p:sp>
      <p:sp>
        <p:nvSpPr>
          <p:cNvPr id="1048617" name="Rectangle 3"/>
          <p:cNvSpPr/>
          <p:nvPr/>
        </p:nvSpPr>
        <p:spPr>
          <a:xfrm>
            <a:off x="1428728" y="1571612"/>
            <a:ext cx="6143668"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solidFill>
                  <a:schemeClr val="tx1"/>
                </a:solidFill>
                <a:latin typeface="Agency FB" pitchFamily="34" charset="0"/>
              </a:rPr>
              <a:t>Kelebihan dan Kelemahan LGD</a:t>
            </a:r>
            <a:endParaRPr lang="id-ID" sz="2000" dirty="0">
              <a:solidFill>
                <a:schemeClr val="tx1"/>
              </a:solidFill>
              <a:latin typeface="Agency FB" pitchFamily="34" charset="0"/>
            </a:endParaRPr>
          </a:p>
        </p:txBody>
      </p:sp>
      <p:sp>
        <p:nvSpPr>
          <p:cNvPr id="1048618" name="Rectangle 4"/>
          <p:cNvSpPr/>
          <p:nvPr/>
        </p:nvSpPr>
        <p:spPr>
          <a:xfrm>
            <a:off x="285720" y="2643182"/>
            <a:ext cx="3571900" cy="385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latin typeface="Agency FB" pitchFamily="34" charset="0"/>
              </a:rPr>
              <a:t>1.Kelebihan LGD</a:t>
            </a:r>
            <a:endParaRPr lang="id-ID" sz="2000" b="1" dirty="0" smtClean="0">
              <a:solidFill>
                <a:schemeClr val="tx1"/>
              </a:solidFill>
              <a:latin typeface="Agency FB" pitchFamily="34" charset="0"/>
            </a:endParaRPr>
          </a:p>
          <a:p>
            <a:endParaRPr lang="en-US" sz="2000" dirty="0" smtClean="0">
              <a:solidFill>
                <a:schemeClr val="tx1"/>
              </a:solidFill>
              <a:latin typeface="Agency FB" pitchFamily="34" charset="0"/>
            </a:endParaRPr>
          </a:p>
          <a:p>
            <a:r>
              <a:rPr lang="en-US" sz="2000" dirty="0" err="1" smtClean="0">
                <a:solidFill>
                  <a:schemeClr val="tx1"/>
                </a:solidFill>
                <a:latin typeface="Agency FB" pitchFamily="34" charset="0"/>
              </a:rPr>
              <a:t>a.Untuk</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penempatan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atau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seleksi</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bagi</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calon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pemimpin</a:t>
            </a:r>
            <a:r>
              <a:rPr lang="en-US" sz="2000" dirty="0" smtClean="0">
                <a:solidFill>
                  <a:schemeClr val="tx1"/>
                </a:solidFill>
                <a:latin typeface="Agency FB" pitchFamily="34" charset="0"/>
              </a:rPr>
              <a:t>.</a:t>
            </a:r>
          </a:p>
          <a:p>
            <a:r>
              <a:rPr lang="en-US" sz="2000" dirty="0" err="1" smtClean="0">
                <a:solidFill>
                  <a:schemeClr val="tx1"/>
                </a:solidFill>
                <a:latin typeface="Agency FB" pitchFamily="34" charset="0"/>
              </a:rPr>
              <a:t>b.Dapat</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memberikan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penilaian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atau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deskripsi</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calon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pemimpin</a:t>
            </a:r>
            <a:r>
              <a:rPr lang="en-US" sz="2000" dirty="0" smtClean="0">
                <a:solidFill>
                  <a:schemeClr val="tx1"/>
                </a:solidFill>
                <a:latin typeface="Agency FB" pitchFamily="34" charset="0"/>
              </a:rPr>
              <a:t>.</a:t>
            </a:r>
          </a:p>
          <a:p>
            <a:r>
              <a:rPr lang="en-US" sz="2000" dirty="0" err="1" smtClean="0">
                <a:solidFill>
                  <a:schemeClr val="tx1"/>
                </a:solidFill>
                <a:latin typeface="Agency FB" pitchFamily="34" charset="0"/>
              </a:rPr>
              <a:t>c.Membentuk</a:t>
            </a:r>
            <a:r>
              <a:rPr lang="en-US" sz="2000" dirty="0" smtClean="0">
                <a:solidFill>
                  <a:schemeClr val="tx1"/>
                </a:solidFill>
                <a:latin typeface="Agency FB" pitchFamily="34" charset="0"/>
              </a:rPr>
              <a:t> performance </a:t>
            </a:r>
            <a:r>
              <a:rPr lang="en-US" sz="2000" dirty="0" err="1" smtClean="0">
                <a:solidFill>
                  <a:schemeClr val="tx1"/>
                </a:solidFill>
                <a:latin typeface="Agency FB" pitchFamily="34" charset="0"/>
              </a:rPr>
              <a:t>pemimpin</a:t>
            </a:r>
            <a:r>
              <a:rPr lang="en-US" sz="2000" dirty="0" smtClean="0">
                <a:solidFill>
                  <a:schemeClr val="tx1"/>
                </a:solidFill>
                <a:latin typeface="Agency FB" pitchFamily="34" charset="0"/>
              </a:rPr>
              <a:t> yang professional </a:t>
            </a:r>
            <a:r>
              <a:rPr lang="en-US" sz="2000" dirty="0" err="1" smtClean="0">
                <a:solidFill>
                  <a:schemeClr val="tx1"/>
                </a:solidFill>
                <a:latin typeface="Agency FB" pitchFamily="34" charset="0"/>
              </a:rPr>
              <a:t>dan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fleksibel</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dalam</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situasi</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maupun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pemecahan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masalah</a:t>
            </a:r>
            <a:r>
              <a:rPr lang="en-US" sz="2000" dirty="0" smtClean="0">
                <a:solidFill>
                  <a:schemeClr val="tx1"/>
                </a:solidFill>
                <a:latin typeface="Agency FB" pitchFamily="34" charset="0"/>
              </a:rPr>
              <a:t>.</a:t>
            </a:r>
            <a:endParaRPr lang="en-US" sz="2000" dirty="0">
              <a:solidFill>
                <a:schemeClr val="tx1"/>
              </a:solidFill>
              <a:latin typeface="Agency FB" pitchFamily="34" charset="0"/>
            </a:endParaRPr>
          </a:p>
        </p:txBody>
      </p:sp>
      <p:sp>
        <p:nvSpPr>
          <p:cNvPr id="1048619" name="Rectangle 5"/>
          <p:cNvSpPr/>
          <p:nvPr/>
        </p:nvSpPr>
        <p:spPr>
          <a:xfrm>
            <a:off x="4643438" y="2428868"/>
            <a:ext cx="4214842" cy="42148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chemeClr val="tx1"/>
                </a:solidFill>
                <a:latin typeface="Agency FB" pitchFamily="34" charset="0"/>
              </a:rPr>
              <a:t>2.Kelemahan LGD</a:t>
            </a:r>
            <a:endParaRPr lang="id-ID" sz="2000" b="1" dirty="0" smtClean="0">
              <a:solidFill>
                <a:schemeClr val="tx1"/>
              </a:solidFill>
              <a:latin typeface="Agency FB" pitchFamily="34" charset="0"/>
            </a:endParaRPr>
          </a:p>
          <a:p>
            <a:endParaRPr lang="en-US" sz="2000" dirty="0" smtClean="0">
              <a:solidFill>
                <a:schemeClr val="tx1"/>
              </a:solidFill>
              <a:latin typeface="Agency FB" pitchFamily="34" charset="0"/>
            </a:endParaRPr>
          </a:p>
          <a:p>
            <a:r>
              <a:rPr lang="en-US" sz="2000" dirty="0" err="1" smtClean="0">
                <a:solidFill>
                  <a:schemeClr val="tx1"/>
                </a:solidFill>
                <a:latin typeface="Agency FB" pitchFamily="34" charset="0"/>
              </a:rPr>
              <a:t>Terjadinya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kelompok</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konflik</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yaitu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berhadapan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dengan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poin-poin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pandangan</a:t>
            </a:r>
            <a:r>
              <a:rPr lang="en-US" sz="2000" dirty="0" smtClean="0">
                <a:solidFill>
                  <a:schemeClr val="tx1"/>
                </a:solidFill>
                <a:latin typeface="Agency FB" pitchFamily="34" charset="0"/>
              </a:rPr>
              <a:t> yang </a:t>
            </a:r>
            <a:r>
              <a:rPr lang="en-US" sz="2000" dirty="0" err="1" smtClean="0">
                <a:solidFill>
                  <a:schemeClr val="tx1"/>
                </a:solidFill>
                <a:latin typeface="Agency FB" pitchFamily="34" charset="0"/>
              </a:rPr>
              <a:t>berbeda</a:t>
            </a:r>
            <a:r>
              <a:rPr lang="en-US" sz="2000" dirty="0" smtClean="0">
                <a:solidFill>
                  <a:schemeClr val="tx1"/>
                </a:solidFill>
                <a:latin typeface="Agency FB" pitchFamily="34" charset="0"/>
              </a:rPr>
              <a:t>.</a:t>
            </a:r>
          </a:p>
          <a:p>
            <a:r>
              <a:rPr lang="en-US" sz="2000" dirty="0" err="1" smtClean="0">
                <a:solidFill>
                  <a:schemeClr val="tx1"/>
                </a:solidFill>
                <a:latin typeface="Agency FB" pitchFamily="34" charset="0"/>
              </a:rPr>
              <a:t>Timbulnya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kelompok</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organisasi</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yaitu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bagaimana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cara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berproses</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untuk</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memcahkan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batasan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waktu</a:t>
            </a:r>
            <a:r>
              <a:rPr lang="en-US" sz="2000" dirty="0" smtClean="0">
                <a:solidFill>
                  <a:schemeClr val="tx1"/>
                </a:solidFill>
                <a:latin typeface="Agency FB" pitchFamily="34" charset="0"/>
              </a:rPr>
              <a:t> yang </a:t>
            </a:r>
            <a:r>
              <a:rPr lang="en-US" sz="2000" dirty="0" err="1" smtClean="0">
                <a:solidFill>
                  <a:schemeClr val="tx1"/>
                </a:solidFill>
                <a:latin typeface="Agency FB" pitchFamily="34" charset="0"/>
              </a:rPr>
              <a:t>digunakan</a:t>
            </a:r>
            <a:r>
              <a:rPr lang="en-US" sz="2000" dirty="0" smtClean="0">
                <a:solidFill>
                  <a:schemeClr val="tx1"/>
                </a:solidFill>
                <a:latin typeface="Agency FB" pitchFamily="34" charset="0"/>
              </a:rPr>
              <a:t>.</a:t>
            </a:r>
          </a:p>
          <a:p>
            <a:r>
              <a:rPr lang="en-US" sz="2000" dirty="0" err="1" smtClean="0">
                <a:solidFill>
                  <a:schemeClr val="tx1"/>
                </a:solidFill>
                <a:latin typeface="Agency FB" pitchFamily="34" charset="0"/>
              </a:rPr>
              <a:t>Masalah</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analisa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yaitu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berhadapan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dengan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analisa</a:t>
            </a:r>
            <a:r>
              <a:rPr lang="en-US" sz="2000" dirty="0" smtClean="0">
                <a:solidFill>
                  <a:schemeClr val="tx1"/>
                </a:solidFill>
                <a:latin typeface="Agency FB" pitchFamily="34" charset="0"/>
              </a:rPr>
              <a:t> yang </a:t>
            </a:r>
            <a:r>
              <a:rPr lang="en-US" sz="2000" dirty="0" err="1" smtClean="0">
                <a:solidFill>
                  <a:schemeClr val="tx1"/>
                </a:solidFill>
                <a:latin typeface="Agency FB" pitchFamily="34" charset="0"/>
              </a:rPr>
              <a:t>lemah</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pada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orang</a:t>
            </a:r>
            <a:r>
              <a:rPr lang="en-US" sz="2000" dirty="0" smtClean="0">
                <a:solidFill>
                  <a:schemeClr val="tx1"/>
                </a:solidFill>
                <a:latin typeface="Agency FB" pitchFamily="34" charset="0"/>
              </a:rPr>
              <a:t> lain.</a:t>
            </a:r>
          </a:p>
          <a:p>
            <a:r>
              <a:rPr lang="en-US" sz="2000" dirty="0" err="1" smtClean="0">
                <a:solidFill>
                  <a:schemeClr val="tx1"/>
                </a:solidFill>
                <a:latin typeface="Agency FB" pitchFamily="34" charset="0"/>
              </a:rPr>
              <a:t>Pengambilan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keputusan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secara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logika</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dapat</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memandu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orang</a:t>
            </a:r>
            <a:r>
              <a:rPr lang="en-US" sz="2000" dirty="0" smtClean="0">
                <a:solidFill>
                  <a:schemeClr val="tx1"/>
                </a:solidFill>
                <a:latin typeface="Agency FB" pitchFamily="34" charset="0"/>
              </a:rPr>
              <a:t> lain </a:t>
            </a:r>
            <a:r>
              <a:rPr lang="en-US" sz="2000" dirty="0" err="1" smtClean="0">
                <a:solidFill>
                  <a:schemeClr val="tx1"/>
                </a:solidFill>
                <a:latin typeface="Agency FB" pitchFamily="34" charset="0"/>
              </a:rPr>
              <a:t>untuk</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melakukannya</a:t>
            </a:r>
            <a:r>
              <a:rPr lang="en-US" sz="2000" dirty="0" smtClean="0">
                <a:solidFill>
                  <a:schemeClr val="tx1"/>
                </a:solidFill>
                <a:latin typeface="Agency FB" pitchFamily="34" charset="0"/>
              </a:rPr>
              <a:t>.</a:t>
            </a:r>
          </a:p>
          <a:p>
            <a:r>
              <a:rPr lang="en-US" sz="2000" dirty="0" err="1" smtClean="0">
                <a:solidFill>
                  <a:schemeClr val="tx1"/>
                </a:solidFill>
                <a:latin typeface="Agency FB" pitchFamily="34" charset="0"/>
              </a:rPr>
              <a:t>keikutsertaan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yaitu</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kepekaan</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konstribusi</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dari</a:t>
            </a:r>
            <a:r>
              <a:rPr lang="en-US" sz="2000" dirty="0" smtClean="0">
                <a:solidFill>
                  <a:schemeClr val="tx1"/>
                </a:solidFill>
                <a:latin typeface="Agency FB" pitchFamily="34" charset="0"/>
              </a:rPr>
              <a:t> yang lain </a:t>
            </a:r>
            <a:r>
              <a:rPr lang="en-US" sz="2000" dirty="0" err="1" smtClean="0">
                <a:solidFill>
                  <a:schemeClr val="tx1"/>
                </a:solidFill>
                <a:latin typeface="Agency FB" pitchFamily="34" charset="0"/>
              </a:rPr>
              <a:t>masih</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sangat</a:t>
            </a:r>
            <a:r>
              <a:rPr lang="en-US" sz="2000" dirty="0" smtClean="0">
                <a:solidFill>
                  <a:schemeClr val="tx1"/>
                </a:solidFill>
                <a:latin typeface="Agency FB" pitchFamily="34" charset="0"/>
              </a:rPr>
              <a:t> </a:t>
            </a:r>
            <a:r>
              <a:rPr lang="en-US" sz="2000" dirty="0" err="1" smtClean="0">
                <a:solidFill>
                  <a:schemeClr val="tx1"/>
                </a:solidFill>
                <a:latin typeface="Agency FB" pitchFamily="34" charset="0"/>
              </a:rPr>
              <a:t>kurang</a:t>
            </a:r>
            <a:r>
              <a:rPr lang="en-US" sz="2000" dirty="0" smtClean="0">
                <a:solidFill>
                  <a:schemeClr val="tx1"/>
                </a:solidFill>
                <a:latin typeface="Agency FB" pitchFamily="34" charset="0"/>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0" name="Rectangle 3"/>
          <p:cNvSpPr/>
          <p:nvPr/>
        </p:nvSpPr>
        <p:spPr>
          <a:xfrm>
            <a:off x="1285852" y="571480"/>
            <a:ext cx="6143668"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solidFill>
                  <a:schemeClr val="tx1"/>
                </a:solidFill>
                <a:latin typeface="Agency FB" pitchFamily="34" charset="0"/>
              </a:rPr>
              <a:t>Kelebihan dan Kelemahan FGD</a:t>
            </a:r>
            <a:endParaRPr lang="id-ID" sz="2000" dirty="0">
              <a:solidFill>
                <a:schemeClr val="tx1"/>
              </a:solidFill>
              <a:latin typeface="Agency FB" pitchFamily="34" charset="0"/>
            </a:endParaRPr>
          </a:p>
        </p:txBody>
      </p:sp>
      <p:sp>
        <p:nvSpPr>
          <p:cNvPr id="1048621" name="Rectangle 4"/>
          <p:cNvSpPr/>
          <p:nvPr/>
        </p:nvSpPr>
        <p:spPr>
          <a:xfrm>
            <a:off x="285720" y="2143116"/>
            <a:ext cx="4000528" cy="42148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latin typeface="Agency FB" pitchFamily="34" charset="0"/>
              </a:rPr>
              <a:t>1.Kelebihan FGD</a:t>
            </a:r>
            <a:endParaRPr lang="id-ID" sz="2400" b="1" dirty="0" smtClean="0">
              <a:solidFill>
                <a:schemeClr val="tx1"/>
              </a:solidFill>
              <a:latin typeface="Agency FB" pitchFamily="34" charset="0"/>
            </a:endParaRPr>
          </a:p>
          <a:p>
            <a:endParaRPr lang="en-US" sz="2400" dirty="0" smtClean="0">
              <a:solidFill>
                <a:schemeClr val="tx1"/>
              </a:solidFill>
              <a:latin typeface="Agency FB" pitchFamily="34" charset="0"/>
            </a:endParaRPr>
          </a:p>
          <a:p>
            <a:r>
              <a:rPr lang="id-ID" sz="2400" dirty="0" smtClean="0">
                <a:solidFill>
                  <a:schemeClr val="tx1"/>
                </a:solidFill>
                <a:latin typeface="Agency FB" pitchFamily="34" charset="0"/>
              </a:rPr>
              <a:t>a. </a:t>
            </a:r>
            <a:r>
              <a:rPr lang="en-US" sz="2400" dirty="0" err="1" smtClean="0">
                <a:solidFill>
                  <a:schemeClr val="tx1"/>
                </a:solidFill>
                <a:latin typeface="Agency FB" pitchFamily="34" charset="0"/>
              </a:rPr>
              <a:t>Tidak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memakan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banyak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biaya</a:t>
            </a:r>
            <a:r>
              <a:rPr lang="en-US" sz="2400" dirty="0" smtClean="0">
                <a:solidFill>
                  <a:schemeClr val="tx1"/>
                </a:solidFill>
                <a:latin typeface="Agency FB" pitchFamily="34" charset="0"/>
              </a:rPr>
              <a:t>.</a:t>
            </a:r>
          </a:p>
          <a:p>
            <a:r>
              <a:rPr lang="en-US" sz="2400" dirty="0" err="1" smtClean="0">
                <a:solidFill>
                  <a:schemeClr val="tx1"/>
                </a:solidFill>
                <a:latin typeface="Agency FB" pitchFamily="34" charset="0"/>
              </a:rPr>
              <a:t>Waktu</a:t>
            </a:r>
            <a:r>
              <a:rPr lang="en-US" sz="2400" dirty="0" smtClean="0">
                <a:solidFill>
                  <a:schemeClr val="tx1"/>
                </a:solidFill>
                <a:latin typeface="Agency FB" pitchFamily="34" charset="0"/>
              </a:rPr>
              <a:t> yang </a:t>
            </a:r>
            <a:r>
              <a:rPr lang="en-US" sz="2400" dirty="0" err="1" smtClean="0">
                <a:solidFill>
                  <a:schemeClr val="tx1"/>
                </a:solidFill>
                <a:latin typeface="Agency FB" pitchFamily="34" charset="0"/>
              </a:rPr>
              <a:t>digunakan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cukup</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singkat</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sehingga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peserta</a:t>
            </a:r>
            <a:r>
              <a:rPr lang="en-US" sz="2400" dirty="0" smtClean="0">
                <a:solidFill>
                  <a:schemeClr val="tx1"/>
                </a:solidFill>
                <a:latin typeface="Agency FB" pitchFamily="34" charset="0"/>
              </a:rPr>
              <a:t> pun </a:t>
            </a:r>
            <a:r>
              <a:rPr lang="en-US" sz="2400" dirty="0" err="1" smtClean="0">
                <a:solidFill>
                  <a:schemeClr val="tx1"/>
                </a:solidFill>
                <a:latin typeface="Agency FB" pitchFamily="34" charset="0"/>
              </a:rPr>
              <a:t>tidak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merasa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jenuh</a:t>
            </a:r>
            <a:r>
              <a:rPr lang="en-US" sz="2400" dirty="0" smtClean="0">
                <a:solidFill>
                  <a:schemeClr val="tx1"/>
                </a:solidFill>
                <a:latin typeface="Agency FB" pitchFamily="34" charset="0"/>
              </a:rPr>
              <a:t>.</a:t>
            </a:r>
          </a:p>
          <a:p>
            <a:r>
              <a:rPr lang="id-ID" sz="2400" dirty="0" smtClean="0">
                <a:solidFill>
                  <a:schemeClr val="tx1"/>
                </a:solidFill>
                <a:latin typeface="Agency FB" pitchFamily="34" charset="0"/>
              </a:rPr>
              <a:t>b. </a:t>
            </a:r>
            <a:r>
              <a:rPr lang="en-US" sz="2400" dirty="0" smtClean="0">
                <a:solidFill>
                  <a:schemeClr val="tx1"/>
                </a:solidFill>
                <a:latin typeface="Agency FB" pitchFamily="34" charset="0"/>
              </a:rPr>
              <a:t>Moderator </a:t>
            </a:r>
            <a:r>
              <a:rPr lang="en-US" sz="2400" dirty="0" err="1" smtClean="0">
                <a:solidFill>
                  <a:schemeClr val="tx1"/>
                </a:solidFill>
                <a:latin typeface="Agency FB" pitchFamily="34" charset="0"/>
              </a:rPr>
              <a:t>bisa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dilakukan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siapa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saja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dengan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pelatihan</a:t>
            </a:r>
            <a:r>
              <a:rPr lang="en-US" sz="2400" dirty="0" smtClean="0">
                <a:solidFill>
                  <a:schemeClr val="tx1"/>
                </a:solidFill>
                <a:latin typeface="Agency FB" pitchFamily="34" charset="0"/>
              </a:rPr>
              <a:t> yang </a:t>
            </a:r>
            <a:r>
              <a:rPr lang="en-US" sz="2400" dirty="0" err="1" smtClean="0">
                <a:solidFill>
                  <a:schemeClr val="tx1"/>
                </a:solidFill>
                <a:latin typeface="Agency FB" pitchFamily="34" charset="0"/>
              </a:rPr>
              <a:t>sangat</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singkat</a:t>
            </a:r>
            <a:r>
              <a:rPr lang="en-US" sz="2400" dirty="0" smtClean="0">
                <a:solidFill>
                  <a:schemeClr val="tx1"/>
                </a:solidFill>
                <a:latin typeface="Agency FB" pitchFamily="34" charset="0"/>
              </a:rPr>
              <a:t>.</a:t>
            </a:r>
          </a:p>
          <a:p>
            <a:r>
              <a:rPr lang="id-ID" sz="2400" dirty="0" smtClean="0">
                <a:solidFill>
                  <a:schemeClr val="tx1"/>
                </a:solidFill>
                <a:latin typeface="Agency FB" pitchFamily="34" charset="0"/>
              </a:rPr>
              <a:t>c. </a:t>
            </a:r>
            <a:r>
              <a:rPr lang="en-US" sz="2400" dirty="0" err="1" smtClean="0">
                <a:solidFill>
                  <a:schemeClr val="tx1"/>
                </a:solidFill>
                <a:latin typeface="Agency FB" pitchFamily="34" charset="0"/>
              </a:rPr>
              <a:t>Metode</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ini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dapat</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digunakan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untuk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menggali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kebiasaan,keyakinan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penilaian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dari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sebuah</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kelompok</a:t>
            </a:r>
            <a:r>
              <a:rPr lang="en-US" sz="2400" dirty="0" smtClean="0">
                <a:solidFill>
                  <a:schemeClr val="tx1"/>
                </a:solidFill>
                <a:latin typeface="Agency FB" pitchFamily="34" charset="0"/>
              </a:rPr>
              <a:t>.</a:t>
            </a:r>
            <a:endParaRPr lang="en-US" sz="2400" dirty="0">
              <a:solidFill>
                <a:schemeClr val="tx1"/>
              </a:solidFill>
              <a:latin typeface="Agency FB" pitchFamily="34" charset="0"/>
            </a:endParaRPr>
          </a:p>
        </p:txBody>
      </p:sp>
      <p:sp>
        <p:nvSpPr>
          <p:cNvPr id="1048622" name="Rectangle 5"/>
          <p:cNvSpPr/>
          <p:nvPr/>
        </p:nvSpPr>
        <p:spPr>
          <a:xfrm>
            <a:off x="4857752" y="2071678"/>
            <a:ext cx="4000528" cy="4643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smtClean="0">
                <a:solidFill>
                  <a:schemeClr val="tx1"/>
                </a:solidFill>
                <a:latin typeface="Agency FB" pitchFamily="34" charset="0"/>
              </a:rPr>
              <a:t>2.Kelemahan FGD</a:t>
            </a:r>
            <a:endParaRPr lang="id-ID" sz="2400" b="1" dirty="0" smtClean="0">
              <a:solidFill>
                <a:schemeClr val="tx1"/>
              </a:solidFill>
              <a:latin typeface="Agency FB" pitchFamily="34" charset="0"/>
            </a:endParaRPr>
          </a:p>
          <a:p>
            <a:endParaRPr lang="en-US" sz="2400" dirty="0" smtClean="0">
              <a:solidFill>
                <a:schemeClr val="tx1"/>
              </a:solidFill>
              <a:latin typeface="Agency FB" pitchFamily="34" charset="0"/>
            </a:endParaRPr>
          </a:p>
          <a:p>
            <a:r>
              <a:rPr lang="id-ID" sz="2400" dirty="0" smtClean="0">
                <a:solidFill>
                  <a:schemeClr val="tx1"/>
                </a:solidFill>
                <a:latin typeface="Agency FB" pitchFamily="34" charset="0"/>
              </a:rPr>
              <a:t>a. </a:t>
            </a:r>
            <a:r>
              <a:rPr lang="en-US" sz="2400" dirty="0" err="1" smtClean="0">
                <a:solidFill>
                  <a:schemeClr val="tx1"/>
                </a:solidFill>
                <a:latin typeface="Agency FB" pitchFamily="34" charset="0"/>
              </a:rPr>
              <a:t>Peserta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sering</a:t>
            </a:r>
            <a:r>
              <a:rPr lang="en-US" sz="2400" dirty="0" smtClean="0">
                <a:solidFill>
                  <a:schemeClr val="tx1"/>
                </a:solidFill>
                <a:latin typeface="Agency FB" pitchFamily="34" charset="0"/>
              </a:rPr>
              <a:t> kali </a:t>
            </a:r>
            <a:r>
              <a:rPr lang="en-US" sz="2400" dirty="0" err="1" smtClean="0">
                <a:solidFill>
                  <a:schemeClr val="tx1"/>
                </a:solidFill>
                <a:latin typeface="Agency FB" pitchFamily="34" charset="0"/>
              </a:rPr>
              <a:t>tidak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mewakili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seluruh</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kelompok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sasaran</a:t>
            </a:r>
            <a:r>
              <a:rPr lang="en-US" sz="2400" dirty="0" smtClean="0">
                <a:solidFill>
                  <a:schemeClr val="tx1"/>
                </a:solidFill>
                <a:latin typeface="Agency FB" pitchFamily="34" charset="0"/>
              </a:rPr>
              <a:t>.</a:t>
            </a:r>
          </a:p>
          <a:p>
            <a:r>
              <a:rPr lang="id-ID" sz="2400" dirty="0" smtClean="0">
                <a:solidFill>
                  <a:schemeClr val="tx1"/>
                </a:solidFill>
                <a:latin typeface="Agency FB" pitchFamily="34" charset="0"/>
              </a:rPr>
              <a:t>b. </a:t>
            </a:r>
            <a:r>
              <a:rPr lang="en-US" sz="2400" dirty="0" err="1" smtClean="0">
                <a:solidFill>
                  <a:schemeClr val="tx1"/>
                </a:solidFill>
                <a:latin typeface="Agency FB" pitchFamily="34" charset="0"/>
              </a:rPr>
              <a:t>Peserta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juga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kadang</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sulit</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untuk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dikendalikan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ketika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proses</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diskusinya</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berlangsung</a:t>
            </a:r>
            <a:r>
              <a:rPr lang="en-US" sz="2400" dirty="0" smtClean="0">
                <a:solidFill>
                  <a:schemeClr val="tx1"/>
                </a:solidFill>
                <a:latin typeface="Agency FB" pitchFamily="34" charset="0"/>
              </a:rPr>
              <a:t>.</a:t>
            </a:r>
          </a:p>
          <a:p>
            <a:r>
              <a:rPr lang="en-US" sz="2400" dirty="0" smtClean="0">
                <a:solidFill>
                  <a:schemeClr val="tx1"/>
                </a:solidFill>
                <a:latin typeface="Agency FB" pitchFamily="34" charset="0"/>
              </a:rPr>
              <a:t> </a:t>
            </a:r>
            <a:r>
              <a:rPr lang="id-ID" sz="2400" dirty="0" smtClean="0">
                <a:solidFill>
                  <a:schemeClr val="tx1"/>
                </a:solidFill>
                <a:latin typeface="Agency FB" pitchFamily="34" charset="0"/>
              </a:rPr>
              <a:t>c. </a:t>
            </a:r>
            <a:r>
              <a:rPr lang="en-US" sz="2400" dirty="0" err="1" smtClean="0">
                <a:solidFill>
                  <a:schemeClr val="tx1"/>
                </a:solidFill>
                <a:latin typeface="Agency FB" pitchFamily="34" charset="0"/>
              </a:rPr>
              <a:t>Hasil</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kesimpulan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dari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diskusi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ini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terkadang</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dapat</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dipengaruhi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oleh</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pandangan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atau</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pendekatan</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dari</a:t>
            </a:r>
            <a:r>
              <a:rPr lang="en-US" sz="2400" dirty="0" smtClean="0">
                <a:solidFill>
                  <a:schemeClr val="tx1"/>
                </a:solidFill>
                <a:latin typeface="Agency FB" pitchFamily="34" charset="0"/>
              </a:rPr>
              <a:t> moderator.</a:t>
            </a:r>
          </a:p>
          <a:p>
            <a:r>
              <a:rPr lang="id-ID" sz="2400" dirty="0" smtClean="0">
                <a:solidFill>
                  <a:schemeClr val="tx1"/>
                </a:solidFill>
                <a:latin typeface="Agency FB" pitchFamily="34" charset="0"/>
              </a:rPr>
              <a:t>d. </a:t>
            </a:r>
            <a:r>
              <a:rPr lang="en-US" sz="2400" dirty="0" err="1" smtClean="0">
                <a:solidFill>
                  <a:schemeClr val="tx1"/>
                </a:solidFill>
                <a:latin typeface="Agency FB" pitchFamily="34" charset="0"/>
              </a:rPr>
              <a:t>Ini</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tidak</a:t>
            </a:r>
            <a:r>
              <a:rPr lang="en-US" sz="2400" dirty="0" smtClean="0">
                <a:solidFill>
                  <a:schemeClr val="tx1"/>
                </a:solidFill>
                <a:latin typeface="Agency FB" pitchFamily="34" charset="0"/>
              </a:rPr>
              <a:t> </a:t>
            </a:r>
            <a:r>
              <a:rPr lang="en-US" sz="2400" dirty="0" err="1" smtClean="0">
                <a:solidFill>
                  <a:schemeClr val="tx1"/>
                </a:solidFill>
                <a:latin typeface="Agency FB" pitchFamily="34" charset="0"/>
              </a:rPr>
              <a:t>memiliki</a:t>
            </a:r>
            <a:r>
              <a:rPr lang="en-US" sz="2400" dirty="0" smtClean="0">
                <a:solidFill>
                  <a:schemeClr val="tx1"/>
                </a:solidFill>
                <a:latin typeface="Agency FB" pitchFamily="34" charset="0"/>
              </a:rPr>
              <a:t> data </a:t>
            </a:r>
            <a:r>
              <a:rPr lang="en-US" sz="2400" dirty="0" err="1" smtClean="0">
                <a:solidFill>
                  <a:schemeClr val="tx1"/>
                </a:solidFill>
                <a:latin typeface="Agency FB" pitchFamily="34" charset="0"/>
              </a:rPr>
              <a:t>statistik</a:t>
            </a:r>
            <a:r>
              <a:rPr lang="en-US" sz="2400" dirty="0" smtClean="0">
                <a:solidFill>
                  <a:schemeClr val="tx1"/>
                </a:solidFill>
                <a:latin typeface="Agency FB" pitchFamily="34" charset="0"/>
              </a:rPr>
              <a:t>.</a:t>
            </a:r>
            <a:endParaRPr lang="en-US" sz="2400" dirty="0">
              <a:solidFill>
                <a:schemeClr val="tx1"/>
              </a:solidFill>
              <a:latin typeface="Agency FB"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Title 1"/>
          <p:cNvSpPr>
            <a:spLocks noGrp="1"/>
          </p:cNvSpPr>
          <p:nvPr>
            <p:ph type="title"/>
          </p:nvPr>
        </p:nvSpPr>
        <p:spPr/>
        <p:txBody>
          <a:bodyPr>
            <a:normAutofit/>
          </a:bodyPr>
          <a:lstStyle/>
          <a:p>
            <a:r>
              <a:rPr lang="en-US" sz="3600" dirty="0" err="1" smtClean="0">
                <a:solidFill>
                  <a:schemeClr val="accent1"/>
                </a:solidFill>
                <a:latin typeface="Agency FB" pitchFamily="34" charset="0"/>
                <a:cs typeface="Aharoni" pitchFamily="2" charset="-79"/>
              </a:rPr>
              <a:t>Beberapa</a:t>
            </a:r>
            <a:r>
              <a:rPr lang="en-US" sz="3600" dirty="0" smtClean="0">
                <a:solidFill>
                  <a:schemeClr val="accent1"/>
                </a:solidFill>
                <a:latin typeface="Agency FB" pitchFamily="34" charset="0"/>
                <a:cs typeface="Aharoni" pitchFamily="2" charset="-79"/>
              </a:rPr>
              <a:t> </a:t>
            </a:r>
            <a:r>
              <a:rPr lang="en-US" sz="3600" dirty="0" err="1" smtClean="0">
                <a:solidFill>
                  <a:schemeClr val="accent1"/>
                </a:solidFill>
                <a:latin typeface="Agency FB" pitchFamily="34" charset="0"/>
                <a:cs typeface="Aharoni" pitchFamily="2" charset="-79"/>
              </a:rPr>
              <a:t>aspek</a:t>
            </a:r>
            <a:r>
              <a:rPr lang="en-US" sz="3600" dirty="0" smtClean="0">
                <a:solidFill>
                  <a:schemeClr val="accent1"/>
                </a:solidFill>
                <a:latin typeface="Agency FB" pitchFamily="34" charset="0"/>
                <a:cs typeface="Aharoni" pitchFamily="2" charset="-79"/>
              </a:rPr>
              <a:t> yang </a:t>
            </a:r>
            <a:r>
              <a:rPr lang="en-US" sz="3600" dirty="0" err="1" smtClean="0">
                <a:solidFill>
                  <a:schemeClr val="accent1"/>
                </a:solidFill>
                <a:latin typeface="Agency FB" pitchFamily="34" charset="0"/>
                <a:cs typeface="Aharoni" pitchFamily="2" charset="-79"/>
              </a:rPr>
              <a:t>perlu</a:t>
            </a:r>
            <a:r>
              <a:rPr lang="en-US" sz="3600" dirty="0" smtClean="0">
                <a:solidFill>
                  <a:schemeClr val="accent1"/>
                </a:solidFill>
                <a:latin typeface="Agency FB" pitchFamily="34" charset="0"/>
                <a:cs typeface="Aharoni" pitchFamily="2" charset="-79"/>
              </a:rPr>
              <a:t> </a:t>
            </a:r>
            <a:r>
              <a:rPr lang="en-US" sz="3600" dirty="0" err="1" smtClean="0">
                <a:solidFill>
                  <a:schemeClr val="accent1"/>
                </a:solidFill>
                <a:latin typeface="Agency FB" pitchFamily="34" charset="0"/>
                <a:cs typeface="Aharoni" pitchFamily="2" charset="-79"/>
              </a:rPr>
              <a:t>di</a:t>
            </a:r>
            <a:r>
              <a:rPr lang="en-US" sz="3600" dirty="0" smtClean="0">
                <a:solidFill>
                  <a:schemeClr val="accent1"/>
                </a:solidFill>
                <a:latin typeface="Agency FB" pitchFamily="34" charset="0"/>
                <a:cs typeface="Aharoni" pitchFamily="2" charset="-79"/>
              </a:rPr>
              <a:t> </a:t>
            </a:r>
            <a:r>
              <a:rPr lang="en-US" sz="3600" dirty="0" err="1" smtClean="0">
                <a:solidFill>
                  <a:schemeClr val="accent1"/>
                </a:solidFill>
                <a:latin typeface="Agency FB" pitchFamily="34" charset="0"/>
                <a:cs typeface="Aharoni" pitchFamily="2" charset="-79"/>
              </a:rPr>
              <a:t>observasi</a:t>
            </a:r>
            <a:endParaRPr lang="en-GB" sz="3600" b="0" dirty="0">
              <a:solidFill>
                <a:schemeClr val="accent1"/>
              </a:solidFill>
              <a:latin typeface="Agency FB" pitchFamily="34" charset="0"/>
            </a:endParaRPr>
          </a:p>
        </p:txBody>
      </p:sp>
      <p:sp>
        <p:nvSpPr>
          <p:cNvPr id="1048624" name="Rectangle 3"/>
          <p:cNvSpPr/>
          <p:nvPr/>
        </p:nvSpPr>
        <p:spPr>
          <a:xfrm>
            <a:off x="928662" y="1643050"/>
            <a:ext cx="3500462" cy="47863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Wingdings" pitchFamily="2" charset="2"/>
              <a:buChar char="Ø"/>
            </a:pPr>
            <a:r>
              <a:rPr lang="en-US" sz="2800" dirty="0" smtClean="0">
                <a:solidFill>
                  <a:schemeClr val="tx1"/>
                </a:solidFill>
                <a:latin typeface="Agency FB" pitchFamily="34" charset="0"/>
                <a:cs typeface="Aparajita" pitchFamily="34" charset="0"/>
              </a:rPr>
              <a:t> Cara </a:t>
            </a:r>
            <a:r>
              <a:rPr lang="en-US" sz="2800" dirty="0" err="1" smtClean="0">
                <a:solidFill>
                  <a:schemeClr val="tx1"/>
                </a:solidFill>
                <a:latin typeface="Agency FB" pitchFamily="34" charset="0"/>
                <a:cs typeface="Aparajita" pitchFamily="34" charset="0"/>
              </a:rPr>
              <a:t>konseli</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masuk</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ruang</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dan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menemui</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konselor</a:t>
            </a:r>
            <a:r>
              <a:rPr lang="en-US" sz="2800" dirty="0" smtClean="0">
                <a:solidFill>
                  <a:schemeClr val="tx1"/>
                </a:solidFill>
                <a:latin typeface="Agency FB" pitchFamily="34" charset="0"/>
                <a:cs typeface="Aparajita" pitchFamily="34" charset="0"/>
              </a:rPr>
              <a:t>.</a:t>
            </a:r>
          </a:p>
          <a:p>
            <a:pPr lvl="0">
              <a:buFont typeface="Wingdings" pitchFamily="2" charset="2"/>
              <a:buChar char="Ø"/>
            </a:pPr>
            <a:r>
              <a:rPr lang="en-US" sz="2800" dirty="0" smtClean="0">
                <a:solidFill>
                  <a:schemeClr val="tx1"/>
                </a:solidFill>
                <a:latin typeface="Agency FB" pitchFamily="34" charset="0"/>
                <a:cs typeface="Aparajita" pitchFamily="34" charset="0"/>
              </a:rPr>
              <a:t> Cara </a:t>
            </a:r>
            <a:r>
              <a:rPr lang="en-US" sz="2800" dirty="0" err="1" smtClean="0">
                <a:solidFill>
                  <a:schemeClr val="tx1"/>
                </a:solidFill>
                <a:latin typeface="Agency FB" pitchFamily="34" charset="0"/>
                <a:cs typeface="Aparajita" pitchFamily="34" charset="0"/>
              </a:rPr>
              <a:t>konseli</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berjabat</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tangan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dengan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konselor</a:t>
            </a:r>
            <a:endParaRPr lang="en-US" sz="2800" dirty="0" smtClean="0">
              <a:solidFill>
                <a:schemeClr val="tx1"/>
              </a:solidFill>
              <a:latin typeface="Agency FB" pitchFamily="34" charset="0"/>
              <a:cs typeface="Aparajita" pitchFamily="34" charset="0"/>
            </a:endParaRPr>
          </a:p>
          <a:p>
            <a:pPr lvl="0">
              <a:buFont typeface="Wingdings" pitchFamily="2" charset="2"/>
              <a:buChar char="Ø"/>
            </a:pPr>
            <a:r>
              <a:rPr lang="en-US" sz="2800" dirty="0" smtClean="0">
                <a:solidFill>
                  <a:schemeClr val="tx1"/>
                </a:solidFill>
                <a:latin typeface="Agency FB" pitchFamily="34" charset="0"/>
                <a:cs typeface="Aparajita" pitchFamily="34" charset="0"/>
              </a:rPr>
              <a:t> Cara </a:t>
            </a:r>
            <a:r>
              <a:rPr lang="en-US" sz="2800" dirty="0" err="1" smtClean="0">
                <a:solidFill>
                  <a:schemeClr val="tx1"/>
                </a:solidFill>
                <a:latin typeface="Agency FB" pitchFamily="34" charset="0"/>
                <a:cs typeface="Aparajita" pitchFamily="34" charset="0"/>
              </a:rPr>
              <a:t>duduk</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dan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jarak</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antara</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konseli</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dengan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konselor</a:t>
            </a:r>
            <a:endParaRPr lang="en-US" sz="2800" dirty="0" smtClean="0">
              <a:solidFill>
                <a:schemeClr val="tx1"/>
              </a:solidFill>
              <a:latin typeface="Agency FB" pitchFamily="34" charset="0"/>
              <a:cs typeface="Aparajita" pitchFamily="34" charset="0"/>
            </a:endParaRPr>
          </a:p>
          <a:p>
            <a:pPr lvl="0">
              <a:buFont typeface="Wingdings" pitchFamily="2" charset="2"/>
              <a:buChar char="Ø"/>
            </a:pPr>
            <a:r>
              <a:rPr lang="en-US" sz="2800" dirty="0" smtClean="0">
                <a:solidFill>
                  <a:schemeClr val="tx1"/>
                </a:solidFill>
                <a:latin typeface="Agency FB" pitchFamily="34" charset="0"/>
                <a:cs typeface="Aparajita" pitchFamily="34" charset="0"/>
              </a:rPr>
              <a:t> Cara </a:t>
            </a:r>
            <a:r>
              <a:rPr lang="en-US" sz="2800" dirty="0" err="1" smtClean="0">
                <a:solidFill>
                  <a:schemeClr val="tx1"/>
                </a:solidFill>
                <a:latin typeface="Agency FB" pitchFamily="34" charset="0"/>
                <a:cs typeface="Aparajita" pitchFamily="34" charset="0"/>
              </a:rPr>
              <a:t>berbicara</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dan</a:t>
            </a:r>
            <a:r>
              <a:rPr lang="en-US" sz="2800" dirty="0" smtClean="0">
                <a:solidFill>
                  <a:schemeClr val="tx1"/>
                </a:solidFill>
                <a:latin typeface="Agency FB" pitchFamily="34" charset="0"/>
                <a:cs typeface="Aparajita" pitchFamily="34" charset="0"/>
              </a:rPr>
              <a:t> nada </a:t>
            </a:r>
            <a:r>
              <a:rPr lang="en-US" sz="2800" dirty="0" err="1" smtClean="0">
                <a:solidFill>
                  <a:schemeClr val="tx1"/>
                </a:solidFill>
                <a:latin typeface="Agency FB" pitchFamily="34" charset="0"/>
                <a:cs typeface="Aparajita" pitchFamily="34" charset="0"/>
              </a:rPr>
              <a:t>suara</a:t>
            </a:r>
            <a:endParaRPr lang="en-US" sz="2800" dirty="0" smtClean="0">
              <a:solidFill>
                <a:schemeClr val="tx1"/>
              </a:solidFill>
              <a:latin typeface="Agency FB" pitchFamily="34" charset="0"/>
              <a:cs typeface="Aparajita" pitchFamily="34" charset="0"/>
            </a:endParaRPr>
          </a:p>
          <a:p>
            <a:pPr algn="ctr"/>
            <a:endParaRPr lang="en-GB" sz="2800" dirty="0">
              <a:solidFill>
                <a:schemeClr val="tx1"/>
              </a:solidFill>
              <a:latin typeface="Agency FB" pitchFamily="34" charset="0"/>
            </a:endParaRPr>
          </a:p>
        </p:txBody>
      </p:sp>
      <p:sp>
        <p:nvSpPr>
          <p:cNvPr id="1048625" name="Rectangle 5"/>
          <p:cNvSpPr/>
          <p:nvPr/>
        </p:nvSpPr>
        <p:spPr>
          <a:xfrm>
            <a:off x="5072066" y="1714488"/>
            <a:ext cx="3500462" cy="47863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Wingdings" pitchFamily="2" charset="2"/>
              <a:buChar char="Ø"/>
            </a:pP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Bentuk</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perawatan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dan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penampilan</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pada</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umumnya</a:t>
            </a:r>
            <a:endParaRPr lang="en-US" sz="2800" dirty="0" smtClean="0">
              <a:solidFill>
                <a:schemeClr val="tx1"/>
              </a:solidFill>
              <a:latin typeface="Agency FB" pitchFamily="34" charset="0"/>
              <a:cs typeface="Aparajita" pitchFamily="34" charset="0"/>
            </a:endParaRPr>
          </a:p>
          <a:p>
            <a:pPr lvl="0">
              <a:buFont typeface="Wingdings" pitchFamily="2" charset="2"/>
              <a:buChar char="Ø"/>
            </a:pP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Ekspresi</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wajah</a:t>
            </a:r>
            <a:r>
              <a:rPr lang="en-US" sz="2800" dirty="0" smtClean="0">
                <a:solidFill>
                  <a:schemeClr val="tx1"/>
                </a:solidFill>
                <a:latin typeface="Agency FB" pitchFamily="34" charset="0"/>
                <a:cs typeface="Aparajita" pitchFamily="34" charset="0"/>
              </a:rPr>
              <a:t> </a:t>
            </a:r>
          </a:p>
          <a:p>
            <a:pPr lvl="0">
              <a:buFont typeface="Wingdings" pitchFamily="2" charset="2"/>
              <a:buChar char="Ø"/>
            </a:pP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Reaksi-reaksi</a:t>
            </a: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emosional</a:t>
            </a:r>
            <a:endParaRPr lang="en-US" sz="2800" dirty="0" smtClean="0">
              <a:solidFill>
                <a:schemeClr val="tx1"/>
              </a:solidFill>
              <a:latin typeface="Agency FB" pitchFamily="34" charset="0"/>
              <a:cs typeface="Aparajita" pitchFamily="34" charset="0"/>
            </a:endParaRPr>
          </a:p>
          <a:p>
            <a:pPr lvl="0">
              <a:buFont typeface="Wingdings" pitchFamily="2" charset="2"/>
              <a:buChar char="Ø"/>
            </a:pPr>
            <a:r>
              <a:rPr lang="en-US" sz="2800" dirty="0" smtClean="0">
                <a:solidFill>
                  <a:schemeClr val="tx1"/>
                </a:solidFill>
                <a:latin typeface="Agency FB" pitchFamily="34" charset="0"/>
                <a:cs typeface="Aparajita" pitchFamily="34" charset="0"/>
              </a:rPr>
              <a:t> </a:t>
            </a:r>
            <a:r>
              <a:rPr lang="en-US" sz="2800" dirty="0" err="1" smtClean="0">
                <a:solidFill>
                  <a:schemeClr val="tx1"/>
                </a:solidFill>
                <a:latin typeface="Agency FB" pitchFamily="34" charset="0"/>
                <a:cs typeface="Aparajita" pitchFamily="34" charset="0"/>
              </a:rPr>
              <a:t>Bahasa-bahasa</a:t>
            </a:r>
            <a:r>
              <a:rPr lang="en-US" sz="2800" dirty="0" smtClean="0">
                <a:solidFill>
                  <a:schemeClr val="tx1"/>
                </a:solidFill>
                <a:latin typeface="Agency FB" pitchFamily="34" charset="0"/>
                <a:cs typeface="Aparajita" pitchFamily="34" charset="0"/>
              </a:rPr>
              <a:t> non-verbal</a:t>
            </a:r>
          </a:p>
          <a:p>
            <a:pPr algn="ctr"/>
            <a:endParaRPr lang="en-GB" sz="2800" dirty="0">
              <a:solidFill>
                <a:schemeClr val="tx1"/>
              </a:solidFill>
              <a:latin typeface="Agency FB"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Title 1"/>
          <p:cNvSpPr>
            <a:spLocks noGrp="1"/>
          </p:cNvSpPr>
          <p:nvPr>
            <p:ph type="title"/>
          </p:nvPr>
        </p:nvSpPr>
        <p:spPr>
          <a:xfrm>
            <a:off x="0" y="0"/>
            <a:ext cx="9144000" cy="1259632"/>
          </a:xfrm>
        </p:spPr>
        <p:txBody>
          <a:bodyPr>
            <a:normAutofit fontScale="90000"/>
          </a:bodyPr>
          <a:lstStyle/>
          <a:p>
            <a:r>
              <a:rPr lang="id-ID" b="1" dirty="0" smtClean="0"/>
              <a:t/>
            </a:r>
            <a:br>
              <a:rPr lang="id-ID" b="1" dirty="0" smtClean="0"/>
            </a:br>
            <a:r>
              <a:rPr lang="id-ID" dirty="0" smtClean="0"/>
              <a:t>C. Tahapan LGD</a:t>
            </a:r>
            <a:r>
              <a:rPr lang="id-ID" dirty="0"/>
              <a:t/>
            </a:r>
            <a:br>
              <a:rPr lang="id-ID" dirty="0"/>
            </a:br>
            <a:endParaRPr lang="id-ID" dirty="0"/>
          </a:p>
        </p:txBody>
      </p:sp>
      <p:sp>
        <p:nvSpPr>
          <p:cNvPr id="1048602" name="Content Placeholder 4"/>
          <p:cNvSpPr>
            <a:spLocks noGrp="1"/>
          </p:cNvSpPr>
          <p:nvPr>
            <p:ph idx="1"/>
          </p:nvPr>
        </p:nvSpPr>
        <p:spPr>
          <a:xfrm>
            <a:off x="0" y="1124744"/>
            <a:ext cx="9144000" cy="5733256"/>
          </a:xfrm>
        </p:spPr>
        <p:txBody>
          <a:bodyPr>
            <a:noAutofit/>
          </a:bodyPr>
          <a:lstStyle/>
          <a:p>
            <a:pPr lvl="0" algn="just">
              <a:buNone/>
            </a:pPr>
            <a:endParaRPr lang="id-ID" sz="2400" b="1" dirty="0" smtClean="0">
              <a:latin typeface="Agency FB" pitchFamily="34" charset="0"/>
            </a:endParaRPr>
          </a:p>
          <a:p>
            <a:pPr lvl="0" algn="just">
              <a:buNone/>
            </a:pPr>
            <a:endParaRPr lang="id-ID" sz="2400" b="1" dirty="0" smtClean="0">
              <a:latin typeface="Agency FB" pitchFamily="34" charset="0"/>
            </a:endParaRPr>
          </a:p>
          <a:p>
            <a:pPr lvl="0" algn="just">
              <a:buNone/>
            </a:pPr>
            <a:endParaRPr lang="id-ID" sz="2400" b="1" dirty="0" smtClean="0">
              <a:latin typeface="Agency FB" pitchFamily="34" charset="0"/>
            </a:endParaRPr>
          </a:p>
          <a:p>
            <a:pPr lvl="0" algn="just">
              <a:buNone/>
            </a:pPr>
            <a:r>
              <a:rPr lang="id-ID" sz="2400" b="1" dirty="0" smtClean="0">
                <a:latin typeface="Agency FB" pitchFamily="34" charset="0"/>
              </a:rPr>
              <a:t>T</a:t>
            </a:r>
            <a:r>
              <a:rPr lang="en-US" sz="2400" b="1" dirty="0" err="1" smtClean="0">
                <a:latin typeface="Agency FB" pitchFamily="34" charset="0"/>
              </a:rPr>
              <a:t>ahapan</a:t>
            </a:r>
            <a:r>
              <a:rPr lang="en-US" sz="2400" b="1" dirty="0" smtClean="0">
                <a:latin typeface="Agency FB" pitchFamily="34" charset="0"/>
              </a:rPr>
              <a:t> </a:t>
            </a:r>
            <a:r>
              <a:rPr lang="en-US" sz="2400" b="1" dirty="0" err="1" smtClean="0">
                <a:latin typeface="Agency FB" pitchFamily="34" charset="0"/>
              </a:rPr>
              <a:t>untuk</a:t>
            </a:r>
            <a:r>
              <a:rPr lang="en-US" sz="2400" b="1" dirty="0" smtClean="0">
                <a:latin typeface="Agency FB" pitchFamily="34" charset="0"/>
              </a:rPr>
              <a:t> </a:t>
            </a:r>
            <a:r>
              <a:rPr lang="en-US" sz="2400" b="1" dirty="0" err="1" smtClean="0">
                <a:latin typeface="Agency FB" pitchFamily="34" charset="0"/>
              </a:rPr>
              <a:t>proses</a:t>
            </a:r>
            <a:r>
              <a:rPr lang="en-US" sz="2400" b="1" dirty="0" smtClean="0">
                <a:latin typeface="Agency FB" pitchFamily="34" charset="0"/>
              </a:rPr>
              <a:t> LGD </a:t>
            </a:r>
            <a:r>
              <a:rPr lang="en-US" sz="2400" b="1" dirty="0" err="1" smtClean="0">
                <a:latin typeface="Agency FB" pitchFamily="34" charset="0"/>
              </a:rPr>
              <a:t>tersebut</a:t>
            </a:r>
            <a:r>
              <a:rPr lang="en-US" sz="2400" b="1" dirty="0" smtClean="0">
                <a:latin typeface="Agency FB" pitchFamily="34" charset="0"/>
              </a:rPr>
              <a:t> </a:t>
            </a:r>
            <a:r>
              <a:rPr lang="en-US" sz="2400" b="1" dirty="0" err="1" smtClean="0">
                <a:latin typeface="Agency FB" pitchFamily="34" charset="0"/>
              </a:rPr>
              <a:t>diantaranya</a:t>
            </a:r>
            <a:r>
              <a:rPr lang="en-US" sz="2400" b="1" dirty="0" smtClean="0">
                <a:latin typeface="Agency FB" pitchFamily="34" charset="0"/>
              </a:rPr>
              <a:t>:</a:t>
            </a:r>
            <a:endParaRPr lang="id-ID" sz="2400" dirty="0" smtClean="0">
              <a:latin typeface="Agency FB" pitchFamily="34" charset="0"/>
              <a:cs typeface="Times New Roman" pitchFamily="18" charset="0"/>
            </a:endParaRPr>
          </a:p>
          <a:p>
            <a:pPr lvl="0" algn="just"/>
            <a:endParaRPr lang="id-ID" sz="2400" dirty="0" smtClean="0">
              <a:latin typeface="Agency FB" pitchFamily="34" charset="0"/>
              <a:cs typeface="Times New Roman" pitchFamily="18" charset="0"/>
            </a:endParaRPr>
          </a:p>
          <a:p>
            <a:pPr lvl="0" algn="just"/>
            <a:r>
              <a:rPr lang="en-US" sz="2400" dirty="0" err="1" smtClean="0">
                <a:latin typeface="Agency FB" pitchFamily="34" charset="0"/>
                <a:cs typeface="Times New Roman" pitchFamily="18" charset="0"/>
              </a:rPr>
              <a:t>Membentuk</a:t>
            </a:r>
            <a:r>
              <a:rPr lang="en-US" sz="2400" dirty="0" smtClean="0">
                <a:latin typeface="Agency FB" pitchFamily="34" charset="0"/>
                <a:cs typeface="Times New Roman" pitchFamily="18" charset="0"/>
              </a:rPr>
              <a:t> </a:t>
            </a:r>
            <a:r>
              <a:rPr lang="en-US" sz="2400" dirty="0" err="1">
                <a:latin typeface="Agency FB" pitchFamily="34" charset="0"/>
                <a:cs typeface="Times New Roman" pitchFamily="18" charset="0"/>
              </a:rPr>
              <a:t>kelompok</a:t>
            </a:r>
            <a:r>
              <a:rPr lang="en-US" sz="2400" dirty="0">
                <a:latin typeface="Agency FB" pitchFamily="34" charset="0"/>
                <a:cs typeface="Times New Roman" pitchFamily="18" charset="0"/>
              </a:rPr>
              <a:t> yang </a:t>
            </a:r>
            <a:r>
              <a:rPr lang="en-US" sz="2400" dirty="0" err="1">
                <a:latin typeface="Agency FB" pitchFamily="34" charset="0"/>
                <a:cs typeface="Times New Roman" pitchFamily="18" charset="0"/>
              </a:rPr>
              <a:t>beranggotakan</a:t>
            </a:r>
            <a:r>
              <a:rPr lang="en-US" sz="2400" dirty="0">
                <a:latin typeface="Agency FB" pitchFamily="34" charset="0"/>
                <a:cs typeface="Times New Roman" pitchFamily="18" charset="0"/>
              </a:rPr>
              <a:t> 8-10 </a:t>
            </a:r>
            <a:r>
              <a:rPr lang="en-US" sz="2400" dirty="0" err="1">
                <a:latin typeface="Agency FB" pitchFamily="34" charset="0"/>
                <a:cs typeface="Times New Roman" pitchFamily="18" charset="0"/>
              </a:rPr>
              <a:t>calon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pegawai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tanpa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pemimpin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kemudian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diberi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situasi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tertentu</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untuk</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menganalisis</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mendiskusikan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dalam</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batas</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waktu</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tertentu</a:t>
            </a:r>
            <a:r>
              <a:rPr lang="en-US" sz="2400" dirty="0">
                <a:latin typeface="Agency FB" pitchFamily="34" charset="0"/>
                <a:cs typeface="Times New Roman" pitchFamily="18" charset="0"/>
              </a:rPr>
              <a:t>, yang </a:t>
            </a:r>
            <a:r>
              <a:rPr lang="en-US" sz="2400" dirty="0" err="1">
                <a:latin typeface="Agency FB" pitchFamily="34" charset="0"/>
                <a:cs typeface="Times New Roman" pitchFamily="18" charset="0"/>
              </a:rPr>
              <a:t>dapat</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bervariasi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antara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dua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puluh</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menit</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empat</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puluh</a:t>
            </a:r>
            <a:r>
              <a:rPr lang="en-US" sz="2400" dirty="0">
                <a:latin typeface="Agency FB" pitchFamily="34" charset="0"/>
                <a:cs typeface="Times New Roman" pitchFamily="18" charset="0"/>
              </a:rPr>
              <a:t> lima </a:t>
            </a:r>
            <a:r>
              <a:rPr lang="en-US" sz="2400" dirty="0" err="1">
                <a:latin typeface="Agency FB" pitchFamily="34" charset="0"/>
                <a:cs typeface="Times New Roman" pitchFamily="18" charset="0"/>
              </a:rPr>
              <a:t>menit</a:t>
            </a:r>
            <a:r>
              <a:rPr lang="en-US" sz="2400" dirty="0">
                <a:latin typeface="Agency FB" pitchFamily="34" charset="0"/>
                <a:cs typeface="Times New Roman" pitchFamily="18" charset="0"/>
              </a:rPr>
              <a:t>.</a:t>
            </a:r>
            <a:endParaRPr lang="id-ID" sz="2400" dirty="0">
              <a:latin typeface="Agency FB" pitchFamily="34" charset="0"/>
              <a:cs typeface="Times New Roman" pitchFamily="18" charset="0"/>
            </a:endParaRPr>
          </a:p>
          <a:p>
            <a:pPr lvl="0" algn="just"/>
            <a:r>
              <a:rPr lang="en-US" sz="2400" dirty="0" err="1">
                <a:latin typeface="Agency FB" pitchFamily="34" charset="0"/>
                <a:cs typeface="Times New Roman" pitchFamily="18" charset="0"/>
              </a:rPr>
              <a:t>Mereka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mungkin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akan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diberi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studi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kasus</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diminta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untuk</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membuat</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solusi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dari</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suatu</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masalah</a:t>
            </a:r>
            <a:r>
              <a:rPr lang="en-US" sz="2400" dirty="0">
                <a:latin typeface="Agency FB" pitchFamily="34" charset="0"/>
                <a:cs typeface="Times New Roman" pitchFamily="18" charset="0"/>
              </a:rPr>
              <a:t>.</a:t>
            </a:r>
            <a:endParaRPr lang="id-ID" sz="2400" dirty="0">
              <a:latin typeface="Agency FB" pitchFamily="34" charset="0"/>
              <a:cs typeface="Times New Roman" pitchFamily="18" charset="0"/>
            </a:endParaRPr>
          </a:p>
          <a:p>
            <a:pPr lvl="0" algn="just"/>
            <a:r>
              <a:rPr lang="en-US" sz="2400" dirty="0" err="1">
                <a:latin typeface="Agency FB" pitchFamily="34" charset="0"/>
                <a:cs typeface="Times New Roman" pitchFamily="18" charset="0"/>
              </a:rPr>
              <a:t>Mereka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dapat</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diberikan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topik</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dan</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diminta</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untuk</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membahas</a:t>
            </a:r>
            <a:r>
              <a:rPr lang="en-US" sz="2400" dirty="0">
                <a:latin typeface="Agency FB" pitchFamily="34" charset="0"/>
                <a:cs typeface="Times New Roman" pitchFamily="18" charset="0"/>
              </a:rPr>
              <a:t> </a:t>
            </a:r>
            <a:r>
              <a:rPr lang="en-US" sz="2400" dirty="0" err="1">
                <a:latin typeface="Agency FB" pitchFamily="34" charset="0"/>
                <a:cs typeface="Times New Roman" pitchFamily="18" charset="0"/>
              </a:rPr>
              <a:t>hal</a:t>
            </a:r>
            <a:r>
              <a:rPr lang="en-US" sz="2400" dirty="0">
                <a:latin typeface="Agency FB" pitchFamily="34" charset="0"/>
                <a:cs typeface="Times New Roman" pitchFamily="18" charset="0"/>
              </a:rPr>
              <a:t> yang </a:t>
            </a:r>
            <a:r>
              <a:rPr lang="en-US" sz="2400" dirty="0" err="1">
                <a:latin typeface="Agency FB" pitchFamily="34" charset="0"/>
                <a:cs typeface="Times New Roman" pitchFamily="18" charset="0"/>
              </a:rPr>
              <a:t>sama</a:t>
            </a:r>
            <a:r>
              <a:rPr lang="en-US" sz="2400" dirty="0">
                <a:latin typeface="Agency FB" pitchFamily="34" charset="0"/>
                <a:cs typeface="Times New Roman" pitchFamily="18" charset="0"/>
              </a:rPr>
              <a:t>.</a:t>
            </a:r>
            <a:endParaRPr lang="id-ID" sz="2400" dirty="0">
              <a:latin typeface="Agency FB" pitchFamily="34" charset="0"/>
              <a:cs typeface="Times New Roman" pitchFamily="18" charset="0"/>
            </a:endParaRPr>
          </a:p>
          <a:p>
            <a:pPr algn="just"/>
            <a:endParaRPr lang="id-ID" sz="2400" dirty="0">
              <a:latin typeface="Agency FB"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Title 1"/>
          <p:cNvSpPr>
            <a:spLocks noGrp="1"/>
          </p:cNvSpPr>
          <p:nvPr>
            <p:ph type="title"/>
          </p:nvPr>
        </p:nvSpPr>
        <p:spPr>
          <a:xfrm>
            <a:off x="0" y="116632"/>
            <a:ext cx="9144000" cy="1143000"/>
          </a:xfrm>
        </p:spPr>
        <p:txBody>
          <a:bodyPr>
            <a:normAutofit fontScale="90000"/>
          </a:bodyPr>
          <a:lstStyle/>
          <a:p>
            <a:r>
              <a:rPr lang="id-ID" sz="3600" b="1" dirty="0" smtClean="0">
                <a:latin typeface="Agency FB" pitchFamily="34" charset="0"/>
              </a:rPr>
              <a:t>D. Aturan </a:t>
            </a:r>
            <a:r>
              <a:rPr lang="id-ID" sz="3600" b="1" dirty="0">
                <a:latin typeface="Agency FB" pitchFamily="34" charset="0"/>
              </a:rPr>
              <a:t>Main Leaderless Group Discussion</a:t>
            </a:r>
            <a:r>
              <a:rPr lang="id-ID" dirty="0"/>
              <a:t/>
            </a:r>
            <a:br>
              <a:rPr lang="id-ID" dirty="0"/>
            </a:br>
            <a:endParaRPr lang="id-ID" dirty="0"/>
          </a:p>
        </p:txBody>
      </p:sp>
      <p:sp>
        <p:nvSpPr>
          <p:cNvPr id="1048604" name="Content Placeholder 2"/>
          <p:cNvSpPr>
            <a:spLocks noGrp="1"/>
          </p:cNvSpPr>
          <p:nvPr>
            <p:ph idx="1"/>
          </p:nvPr>
        </p:nvSpPr>
        <p:spPr>
          <a:xfrm>
            <a:off x="0" y="764704"/>
            <a:ext cx="9144000" cy="6093296"/>
          </a:xfrm>
        </p:spPr>
        <p:txBody>
          <a:bodyPr>
            <a:normAutofit/>
          </a:bodyPr>
          <a:lstStyle/>
          <a:p>
            <a:pPr lvl="0" algn="just">
              <a:buNone/>
            </a:pPr>
            <a:endParaRPr lang="id-ID" sz="2400" dirty="0" smtClean="0">
              <a:latin typeface="Agency FB" pitchFamily="34" charset="0"/>
              <a:cs typeface="Times New Roman" pitchFamily="18" charset="0"/>
            </a:endParaRPr>
          </a:p>
          <a:p>
            <a:pPr lvl="0" algn="just"/>
            <a:endParaRPr lang="id-ID" sz="2400" dirty="0" smtClean="0">
              <a:latin typeface="Agency FB" pitchFamily="34" charset="0"/>
              <a:cs typeface="Times New Roman" pitchFamily="18" charset="0"/>
            </a:endParaRPr>
          </a:p>
          <a:p>
            <a:pPr lvl="0" algn="just">
              <a:buNone/>
            </a:pPr>
            <a:endParaRPr lang="id-ID" sz="2400" dirty="0" smtClean="0">
              <a:latin typeface="Agency FB" pitchFamily="34" charset="0"/>
              <a:cs typeface="Times New Roman" pitchFamily="18" charset="0"/>
            </a:endParaRPr>
          </a:p>
          <a:p>
            <a:pPr lvl="0" algn="just"/>
            <a:r>
              <a:rPr lang="id-ID" sz="2400" dirty="0">
                <a:latin typeface="Agency FB" pitchFamily="34" charset="0"/>
              </a:rPr>
              <a:t>Format LGD lebih dari 5 orang dalam 1 grup. Panitia seleksi akan memberikan kasus, kasus tersebut Biasanya berupa cerita panjang dengan jawaban yang variatif tergantung dari segi sudut pandang kalian. Kalian diperbolehkan memulai pembicaraan(tapibukanmenjadimoderator).</a:t>
            </a:r>
          </a:p>
          <a:p>
            <a:pPr lvl="0" algn="just"/>
            <a:r>
              <a:rPr lang="id-ID" sz="2400" dirty="0">
                <a:latin typeface="Agency FB" pitchFamily="34" charset="0"/>
              </a:rPr>
              <a:t>Panitia tidak akan memberikan aba-aba atau klue apapun, kalian segrup yang menentukan. Tetapi panitia akan memberikan batasan waktu diskusi.</a:t>
            </a:r>
          </a:p>
          <a:p>
            <a:pPr lvl="0" algn="just"/>
            <a:r>
              <a:rPr lang="id-ID" sz="2400" dirty="0">
                <a:latin typeface="Agency FB" pitchFamily="34" charset="0"/>
              </a:rPr>
              <a:t>Penyampaian pendapat secara bergantian dan di akhir adanya kesimpulan dari semua informasi yang dibahas.  Point penting disini dinamika kelompok, penyampaian pendapat yang kritis dan kreatif, tetapi tetap menghargai pendapat orang lain.</a:t>
            </a:r>
          </a:p>
          <a:p>
            <a:pPr marL="0" indent="0" algn="just">
              <a:buNone/>
            </a:pPr>
            <a:endParaRPr lang="id-ID" sz="2400" dirty="0">
              <a:latin typeface="Agency FB"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
          <p:cNvSpPr>
            <a:spLocks noGrp="1"/>
          </p:cNvSpPr>
          <p:nvPr>
            <p:ph type="title"/>
          </p:nvPr>
        </p:nvSpPr>
        <p:spPr/>
        <p:txBody>
          <a:bodyPr/>
          <a:lstStyle/>
          <a:p>
            <a:r>
              <a:rPr lang="id-ID" dirty="0" smtClean="0"/>
              <a:t>E. Manfaat LGD</a:t>
            </a:r>
            <a:endParaRPr lang="id-ID" dirty="0"/>
          </a:p>
        </p:txBody>
      </p:sp>
      <p:sp>
        <p:nvSpPr>
          <p:cNvPr id="1048606" name="Content Placeholder 2"/>
          <p:cNvSpPr>
            <a:spLocks noGrp="1"/>
          </p:cNvSpPr>
          <p:nvPr>
            <p:ph idx="1"/>
          </p:nvPr>
        </p:nvSpPr>
        <p:spPr/>
        <p:txBody>
          <a:bodyPr>
            <a:normAutofit fontScale="68750" lnSpcReduction="20000"/>
          </a:bodyPr>
          <a:lstStyle/>
          <a:p>
            <a:pPr lvl="0" algn="just"/>
            <a:r>
              <a:rPr lang="id-ID" dirty="0" smtClean="0">
                <a:latin typeface="Agency FB" pitchFamily="34" charset="0"/>
              </a:rPr>
              <a:t>Lebih mengetahui dan mengenal karakter dan potensi individu stafnya mendapatkan ide-ide dan solusi yang aplikatif atas permasalahan yang terjadi sehingga bias menjadi bahan acuan didalam membuat sebuah keputusan (bottom up decision making)</a:t>
            </a:r>
            <a:endParaRPr lang="en-GB" dirty="0" smtClean="0">
              <a:latin typeface="Agency FB" pitchFamily="34" charset="0"/>
            </a:endParaRPr>
          </a:p>
          <a:p>
            <a:pPr lvl="0" algn="just"/>
            <a:r>
              <a:rPr lang="id-ID" dirty="0" smtClean="0">
                <a:latin typeface="Agency FB" pitchFamily="34" charset="0"/>
              </a:rPr>
              <a:t>Hubungan seorang staf dengan pimpinannya pun akan berjalan dengan harmonis</a:t>
            </a:r>
            <a:endParaRPr lang="en-GB" dirty="0" smtClean="0">
              <a:latin typeface="Agency FB" pitchFamily="34" charset="0"/>
            </a:endParaRPr>
          </a:p>
          <a:p>
            <a:pPr lvl="0" algn="just"/>
            <a:r>
              <a:rPr lang="id-ID" dirty="0" smtClean="0">
                <a:latin typeface="Agency FB" pitchFamily="34" charset="0"/>
              </a:rPr>
              <a:t>Tim yang dipimpinnya pun akan menjadi solid sehingga memudahkan koordinasi dan komunikasi</a:t>
            </a:r>
            <a:endParaRPr lang="en-GB" dirty="0" smtClean="0">
              <a:latin typeface="Agency FB" pitchFamily="34" charset="0"/>
            </a:endParaRPr>
          </a:p>
          <a:p>
            <a:pPr lvl="0" algn="just"/>
            <a:r>
              <a:rPr lang="id-ID" dirty="0" smtClean="0">
                <a:latin typeface="Agency FB" pitchFamily="34" charset="0"/>
              </a:rPr>
              <a:t>Pimpinan menjadi memiliki kesempatan untuk memberikan coaching, yakni dengan membimbing staf dalam menjalankan ide/ solusi yang telah dibuat sehingga lebih mudah diterima dan dilaksanakan sebagai sebuah kebijaksanaan/ tindakan.</a:t>
            </a:r>
            <a:endParaRPr lang="en-GB" dirty="0" smtClean="0">
              <a:latin typeface="Agency FB" pitchFamily="34" charset="0"/>
            </a:endParaRPr>
          </a:p>
          <a:p>
            <a:pPr lvl="0" algn="just"/>
            <a:r>
              <a:rPr lang="id-ID" dirty="0" smtClean="0">
                <a:latin typeface="Agency FB" pitchFamily="34" charset="0"/>
              </a:rPr>
              <a:t>Pimpinan dapat menggunakan ide yang dianggap brilliant untuk dijabarkan kedalam konsep planning untuk observasi</a:t>
            </a:r>
            <a:endParaRPr lang="en-GB" dirty="0" smtClean="0">
              <a:latin typeface="Agency FB" pitchFamily="34" charset="0"/>
            </a:endParaRPr>
          </a:p>
          <a:p>
            <a:pPr algn="just">
              <a:buNone/>
            </a:pPr>
            <a:endParaRPr lang="id-ID" dirty="0">
              <a:latin typeface="Agency FB"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Title 1"/>
          <p:cNvSpPr>
            <a:spLocks noGrp="1"/>
          </p:cNvSpPr>
          <p:nvPr>
            <p:ph type="title"/>
          </p:nvPr>
        </p:nvSpPr>
        <p:spPr>
          <a:xfrm>
            <a:off x="107504" y="0"/>
            <a:ext cx="9036496" cy="1484784"/>
          </a:xfrm>
        </p:spPr>
        <p:txBody>
          <a:bodyPr>
            <a:normAutofit fontScale="90000"/>
          </a:bodyPr>
          <a:lstStyle/>
          <a:p>
            <a:r>
              <a:rPr lang="id-ID" sz="3600" b="1" dirty="0" smtClean="0"/>
              <a:t/>
            </a:r>
            <a:br>
              <a:rPr lang="id-ID" sz="3600" b="1" dirty="0" smtClean="0"/>
            </a:br>
            <a:r>
              <a:rPr lang="id-ID" sz="3600" b="1" dirty="0" smtClean="0"/>
              <a:t>F. Keterampilan </a:t>
            </a:r>
            <a:r>
              <a:rPr lang="en-US" sz="3600" b="1" dirty="0" smtClean="0">
                <a:latin typeface="Times New Roman" pitchFamily="18" charset="0"/>
                <a:cs typeface="Times New Roman" pitchFamily="18" charset="0"/>
              </a:rPr>
              <a:t>yang </a:t>
            </a:r>
            <a:r>
              <a:rPr lang="en-US" sz="3600" b="1" dirty="0" err="1">
                <a:latin typeface="Times New Roman" pitchFamily="18" charset="0"/>
                <a:cs typeface="Times New Roman" pitchFamily="18" charset="0"/>
              </a:rPr>
              <a:t>dinilai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selama</a:t>
            </a:r>
            <a:r>
              <a:rPr lang="en-US" sz="3600" b="1" dirty="0">
                <a:latin typeface="Times New Roman" pitchFamily="18" charset="0"/>
                <a:cs typeface="Times New Roman" pitchFamily="18" charset="0"/>
              </a:rPr>
              <a:t> proses LGD </a:t>
            </a:r>
            <a:r>
              <a:rPr lang="id-ID" dirty="0"/>
              <a:t/>
            </a:r>
            <a:br>
              <a:rPr lang="id-ID" dirty="0"/>
            </a:br>
            <a:endParaRPr lang="id-ID" dirty="0"/>
          </a:p>
        </p:txBody>
      </p:sp>
      <p:graphicFrame>
        <p:nvGraphicFramePr>
          <p:cNvPr id="4194304" name="Content Placeholder 3"/>
          <p:cNvGraphicFramePr>
            <a:graphicFrameLocks noGrp="1"/>
          </p:cNvGraphicFramePr>
          <p:nvPr>
            <p:ph idx="1"/>
          </p:nvPr>
        </p:nvGraphicFramePr>
        <p:xfrm>
          <a:off x="0" y="1196752"/>
          <a:ext cx="9144000" cy="5661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Title 1"/>
          <p:cNvSpPr>
            <a:spLocks noGrp="1"/>
          </p:cNvSpPr>
          <p:nvPr>
            <p:ph type="title"/>
          </p:nvPr>
        </p:nvSpPr>
        <p:spPr>
          <a:xfrm>
            <a:off x="-71470" y="0"/>
            <a:ext cx="9144000" cy="1556792"/>
          </a:xfrm>
        </p:spPr>
        <p:txBody>
          <a:bodyPr>
            <a:normAutofit fontScale="90000"/>
          </a:bodyPr>
          <a:lstStyle/>
          <a:p>
            <a:r>
              <a:rPr lang="id-ID" b="1" dirty="0" smtClean="0"/>
              <a:t/>
            </a:r>
            <a:br>
              <a:rPr lang="id-ID" b="1" dirty="0" smtClean="0"/>
            </a:br>
            <a:r>
              <a:rPr lang="id-ID" b="1" dirty="0"/>
              <a:t/>
            </a:r>
            <a:br>
              <a:rPr lang="id-ID" b="1" dirty="0"/>
            </a:br>
            <a:r>
              <a:rPr lang="id-ID" b="1" dirty="0" smtClean="0"/>
              <a:t>G. </a:t>
            </a:r>
            <a:r>
              <a:rPr lang="en-US" b="1" dirty="0" err="1" smtClean="0"/>
              <a:t>Perilaku</a:t>
            </a:r>
            <a:r>
              <a:rPr lang="en-US" b="1" dirty="0" smtClean="0"/>
              <a:t> </a:t>
            </a:r>
            <a:r>
              <a:rPr lang="en-US" b="1" dirty="0"/>
              <a:t>yang </a:t>
            </a:r>
            <a:r>
              <a:rPr lang="en-US" b="1" dirty="0" err="1"/>
              <a:t>Perlu</a:t>
            </a:r>
            <a:r>
              <a:rPr lang="en-US" b="1" dirty="0"/>
              <a:t> </a:t>
            </a:r>
            <a:r>
              <a:rPr lang="en-US" b="1" dirty="0" err="1"/>
              <a:t>Dicermati</a:t>
            </a:r>
            <a:r>
              <a:rPr lang="en-US" b="1" dirty="0"/>
              <a:t> </a:t>
            </a:r>
            <a:r>
              <a:rPr lang="en-US" b="1" dirty="0" err="1"/>
              <a:t>dalam</a:t>
            </a:r>
            <a:r>
              <a:rPr lang="en-US" b="1" dirty="0"/>
              <a:t> LDG</a:t>
            </a:r>
            <a:r>
              <a:rPr lang="id-ID" dirty="0"/>
              <a:t/>
            </a:r>
            <a:br>
              <a:rPr lang="id-ID" dirty="0"/>
            </a:br>
            <a:r>
              <a:rPr lang="id-ID" dirty="0"/>
              <a:t/>
            </a:r>
            <a:br>
              <a:rPr lang="id-ID" dirty="0"/>
            </a:br>
            <a:endParaRPr lang="id-ID" dirty="0"/>
          </a:p>
        </p:txBody>
      </p:sp>
      <p:graphicFrame>
        <p:nvGraphicFramePr>
          <p:cNvPr id="4194305" name="Content Placeholder 6"/>
          <p:cNvGraphicFramePr>
            <a:graphicFrameLocks noGrp="1"/>
          </p:cNvGraphicFramePr>
          <p:nvPr>
            <p:ph idx="1"/>
          </p:nvPr>
        </p:nvGraphicFramePr>
        <p:xfrm>
          <a:off x="0" y="1600200"/>
          <a:ext cx="9144000"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1"/>
          <p:cNvSpPr>
            <a:spLocks noGrp="1"/>
          </p:cNvSpPr>
          <p:nvPr>
            <p:ph type="title"/>
          </p:nvPr>
        </p:nvSpPr>
        <p:spPr>
          <a:xfrm>
            <a:off x="0" y="6648"/>
            <a:ext cx="9144000" cy="564832"/>
          </a:xfrm>
        </p:spPr>
        <p:txBody>
          <a:bodyPr>
            <a:normAutofit/>
          </a:bodyPr>
          <a:lstStyle/>
          <a:p>
            <a:r>
              <a:rPr lang="id-ID" sz="2400" b="1" dirty="0" smtClean="0"/>
              <a:t>H. </a:t>
            </a:r>
            <a:r>
              <a:rPr lang="en-US" sz="2400" b="1" dirty="0" smtClean="0"/>
              <a:t>Tips </a:t>
            </a:r>
            <a:r>
              <a:rPr lang="en-US" sz="2400" b="1" dirty="0" err="1"/>
              <a:t>dalam</a:t>
            </a:r>
            <a:r>
              <a:rPr lang="en-US" sz="2400" b="1" dirty="0"/>
              <a:t> Leaderless Group Discussion</a:t>
            </a:r>
            <a:endParaRPr lang="id-ID" sz="2400" dirty="0"/>
          </a:p>
        </p:txBody>
      </p:sp>
      <p:graphicFrame>
        <p:nvGraphicFramePr>
          <p:cNvPr id="4194306" name="Content Placeholder 3"/>
          <p:cNvGraphicFramePr>
            <a:graphicFrameLocks noGrp="1"/>
          </p:cNvGraphicFramePr>
          <p:nvPr>
            <p:ph idx="1"/>
          </p:nvPr>
        </p:nvGraphicFramePr>
        <p:xfrm>
          <a:off x="0" y="857232"/>
          <a:ext cx="9144000" cy="5733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Title 1"/>
          <p:cNvSpPr>
            <a:spLocks noGrp="1"/>
          </p:cNvSpPr>
          <p:nvPr>
            <p:ph type="title"/>
          </p:nvPr>
        </p:nvSpPr>
        <p:spPr/>
        <p:txBody>
          <a:bodyPr>
            <a:normAutofit/>
          </a:bodyPr>
          <a:lstStyle/>
          <a:p>
            <a:r>
              <a:rPr lang="id-ID" sz="2800" b="1" dirty="0" smtClean="0"/>
              <a:t>I. </a:t>
            </a:r>
            <a:r>
              <a:rPr lang="en-US" sz="2800" b="1" dirty="0" err="1" smtClean="0"/>
              <a:t>Kapan</a:t>
            </a:r>
            <a:r>
              <a:rPr lang="en-US" sz="2800" b="1" dirty="0" smtClean="0"/>
              <a:t> </a:t>
            </a:r>
            <a:r>
              <a:rPr lang="en-US" sz="2800" b="1" dirty="0"/>
              <a:t>FGD &amp; LGD </a:t>
            </a:r>
            <a:r>
              <a:rPr lang="en-US" sz="2800" b="1" dirty="0" err="1"/>
              <a:t>Tidak</a:t>
            </a:r>
            <a:r>
              <a:rPr lang="en-US" sz="2800" b="1" dirty="0"/>
              <a:t> </a:t>
            </a:r>
            <a:r>
              <a:rPr lang="en-US" sz="2800" b="1" dirty="0" err="1"/>
              <a:t>Diperlukan</a:t>
            </a:r>
            <a:r>
              <a:rPr lang="en-US" sz="2800" b="1" dirty="0"/>
              <a:t>?</a:t>
            </a:r>
            <a:r>
              <a:rPr lang="id-ID" sz="2800" dirty="0"/>
              <a:t/>
            </a:r>
            <a:br>
              <a:rPr lang="id-ID" sz="2800" dirty="0"/>
            </a:br>
            <a:endParaRPr lang="id-ID" sz="2800" dirty="0"/>
          </a:p>
        </p:txBody>
      </p:sp>
      <p:sp>
        <p:nvSpPr>
          <p:cNvPr id="1048611" name="Content Placeholder 2"/>
          <p:cNvSpPr>
            <a:spLocks noGrp="1"/>
          </p:cNvSpPr>
          <p:nvPr>
            <p:ph idx="1"/>
          </p:nvPr>
        </p:nvSpPr>
        <p:spPr>
          <a:xfrm>
            <a:off x="0" y="1268760"/>
            <a:ext cx="9144000" cy="5589240"/>
          </a:xfrm>
        </p:spPr>
        <p:txBody>
          <a:bodyPr>
            <a:normAutofit fontScale="96875" lnSpcReduction="20000"/>
          </a:bodyPr>
          <a:lstStyle/>
          <a:p>
            <a:pPr lvl="0" algn="just"/>
            <a:r>
              <a:rPr lang="en-US" dirty="0" err="1">
                <a:latin typeface="Agency FB" pitchFamily="34" charset="0"/>
              </a:rPr>
              <a:t>Pewawancara</a:t>
            </a:r>
            <a:r>
              <a:rPr lang="en-US" dirty="0">
                <a:latin typeface="Agency FB" pitchFamily="34" charset="0"/>
              </a:rPr>
              <a:t> </a:t>
            </a:r>
            <a:r>
              <a:rPr lang="en-US" dirty="0" err="1">
                <a:latin typeface="Agency FB" pitchFamily="34" charset="0"/>
              </a:rPr>
              <a:t>ingin</a:t>
            </a:r>
            <a:r>
              <a:rPr lang="en-US" dirty="0">
                <a:latin typeface="Agency FB" pitchFamily="34" charset="0"/>
              </a:rPr>
              <a:t> </a:t>
            </a:r>
            <a:r>
              <a:rPr lang="en-US" dirty="0" err="1">
                <a:latin typeface="Agency FB" pitchFamily="34" charset="0"/>
              </a:rPr>
              <a:t>memperoleh</a:t>
            </a:r>
            <a:r>
              <a:rPr lang="en-US" dirty="0">
                <a:latin typeface="Agency FB" pitchFamily="34" charset="0"/>
              </a:rPr>
              <a:t> </a:t>
            </a:r>
            <a:r>
              <a:rPr lang="en-US" dirty="0" err="1">
                <a:latin typeface="Agency FB" pitchFamily="34" charset="0"/>
              </a:rPr>
              <a:t>konsensus</a:t>
            </a:r>
            <a:r>
              <a:rPr lang="en-US" dirty="0">
                <a:latin typeface="Agency FB" pitchFamily="34" charset="0"/>
              </a:rPr>
              <a:t> </a:t>
            </a:r>
            <a:r>
              <a:rPr lang="en-US" dirty="0" err="1">
                <a:latin typeface="Agency FB" pitchFamily="34" charset="0"/>
              </a:rPr>
              <a:t>dari</a:t>
            </a:r>
            <a:r>
              <a:rPr lang="en-US" dirty="0">
                <a:latin typeface="Agency FB" pitchFamily="34" charset="0"/>
              </a:rPr>
              <a:t> </a:t>
            </a:r>
            <a:r>
              <a:rPr lang="en-US" dirty="0" err="1">
                <a:latin typeface="Agency FB" pitchFamily="34" charset="0"/>
              </a:rPr>
              <a:t>masyarakat</a:t>
            </a:r>
            <a:r>
              <a:rPr lang="en-US" dirty="0">
                <a:latin typeface="Agency FB" pitchFamily="34" charset="0"/>
              </a:rPr>
              <a:t>/</a:t>
            </a:r>
            <a:r>
              <a:rPr lang="en-US" dirty="0" err="1">
                <a:latin typeface="Agency FB" pitchFamily="34" charset="0"/>
              </a:rPr>
              <a:t>peserta</a:t>
            </a:r>
            <a:endParaRPr lang="id-ID" dirty="0">
              <a:latin typeface="Agency FB" pitchFamily="34" charset="0"/>
            </a:endParaRPr>
          </a:p>
          <a:p>
            <a:pPr lvl="0" algn="just"/>
            <a:r>
              <a:rPr lang="en-US" dirty="0" err="1">
                <a:latin typeface="Agency FB" pitchFamily="34" charset="0"/>
              </a:rPr>
              <a:t>Pewawancara</a:t>
            </a:r>
            <a:r>
              <a:rPr lang="en-US" dirty="0">
                <a:latin typeface="Agency FB" pitchFamily="34" charset="0"/>
              </a:rPr>
              <a:t> </a:t>
            </a:r>
            <a:r>
              <a:rPr lang="en-US" dirty="0" err="1">
                <a:latin typeface="Agency FB" pitchFamily="34" charset="0"/>
              </a:rPr>
              <a:t>ingin</a:t>
            </a:r>
            <a:r>
              <a:rPr lang="en-US" dirty="0">
                <a:latin typeface="Agency FB" pitchFamily="34" charset="0"/>
              </a:rPr>
              <a:t> </a:t>
            </a:r>
            <a:r>
              <a:rPr lang="en-US" dirty="0" err="1">
                <a:latin typeface="Agency FB" pitchFamily="34" charset="0"/>
              </a:rPr>
              <a:t>mengajarkan</a:t>
            </a:r>
            <a:r>
              <a:rPr lang="en-US" dirty="0">
                <a:latin typeface="Agency FB" pitchFamily="34" charset="0"/>
              </a:rPr>
              <a:t> </a:t>
            </a:r>
            <a:r>
              <a:rPr lang="en-US" dirty="0" err="1">
                <a:latin typeface="Agency FB" pitchFamily="34" charset="0"/>
              </a:rPr>
              <a:t>sesuatu</a:t>
            </a:r>
            <a:r>
              <a:rPr lang="en-US" dirty="0">
                <a:latin typeface="Agency FB" pitchFamily="34" charset="0"/>
              </a:rPr>
              <a:t> </a:t>
            </a:r>
            <a:r>
              <a:rPr lang="en-US" dirty="0" err="1">
                <a:latin typeface="Agency FB" pitchFamily="34" charset="0"/>
              </a:rPr>
              <a:t>kepada</a:t>
            </a:r>
            <a:r>
              <a:rPr lang="en-US" dirty="0">
                <a:latin typeface="Agency FB" pitchFamily="34" charset="0"/>
              </a:rPr>
              <a:t> </a:t>
            </a:r>
            <a:r>
              <a:rPr lang="en-US" dirty="0" err="1">
                <a:latin typeface="Agency FB" pitchFamily="34" charset="0"/>
              </a:rPr>
              <a:t>peserta</a:t>
            </a:r>
            <a:endParaRPr lang="id-ID" dirty="0">
              <a:latin typeface="Agency FB" pitchFamily="34" charset="0"/>
            </a:endParaRPr>
          </a:p>
          <a:p>
            <a:pPr lvl="0" algn="just"/>
            <a:r>
              <a:rPr lang="en-US" dirty="0" err="1">
                <a:latin typeface="Agency FB" pitchFamily="34" charset="0"/>
              </a:rPr>
              <a:t>Pewawancara</a:t>
            </a:r>
            <a:r>
              <a:rPr lang="en-US" dirty="0">
                <a:latin typeface="Agency FB" pitchFamily="34" charset="0"/>
              </a:rPr>
              <a:t> </a:t>
            </a:r>
            <a:r>
              <a:rPr lang="en-US" dirty="0" err="1">
                <a:latin typeface="Agency FB" pitchFamily="34" charset="0"/>
              </a:rPr>
              <a:t>akan</a:t>
            </a:r>
            <a:r>
              <a:rPr lang="en-US" dirty="0">
                <a:latin typeface="Agency FB" pitchFamily="34" charset="0"/>
              </a:rPr>
              <a:t> </a:t>
            </a:r>
            <a:r>
              <a:rPr lang="en-US" dirty="0" err="1">
                <a:latin typeface="Agency FB" pitchFamily="34" charset="0"/>
              </a:rPr>
              <a:t>mengajukan</a:t>
            </a:r>
            <a:r>
              <a:rPr lang="en-US" dirty="0">
                <a:latin typeface="Agency FB" pitchFamily="34" charset="0"/>
              </a:rPr>
              <a:t> </a:t>
            </a:r>
            <a:r>
              <a:rPr lang="en-US" dirty="0" err="1">
                <a:latin typeface="Agency FB" pitchFamily="34" charset="0"/>
              </a:rPr>
              <a:t>pertanyaan</a:t>
            </a:r>
            <a:r>
              <a:rPr lang="en-US" dirty="0">
                <a:latin typeface="Agency FB" pitchFamily="34" charset="0"/>
              </a:rPr>
              <a:t> “</a:t>
            </a:r>
            <a:r>
              <a:rPr lang="en-US" dirty="0" err="1">
                <a:latin typeface="Agency FB" pitchFamily="34" charset="0"/>
              </a:rPr>
              <a:t>sensitif</a:t>
            </a:r>
            <a:r>
              <a:rPr lang="en-US" dirty="0">
                <a:latin typeface="Agency FB" pitchFamily="34" charset="0"/>
              </a:rPr>
              <a:t>” yang </a:t>
            </a:r>
            <a:r>
              <a:rPr lang="en-US" dirty="0" err="1">
                <a:latin typeface="Agency FB" pitchFamily="34" charset="0"/>
              </a:rPr>
              <a:t>tidak</a:t>
            </a:r>
            <a:r>
              <a:rPr lang="en-US" dirty="0">
                <a:latin typeface="Agency FB" pitchFamily="34" charset="0"/>
              </a:rPr>
              <a:t> </a:t>
            </a:r>
            <a:r>
              <a:rPr lang="en-US" dirty="0" err="1">
                <a:latin typeface="Agency FB" pitchFamily="34" charset="0"/>
              </a:rPr>
              <a:t>akan</a:t>
            </a:r>
            <a:r>
              <a:rPr lang="en-US" dirty="0">
                <a:latin typeface="Agency FB" pitchFamily="34" charset="0"/>
              </a:rPr>
              <a:t> </a:t>
            </a:r>
            <a:r>
              <a:rPr lang="en-US" dirty="0" err="1">
                <a:latin typeface="Agency FB" pitchFamily="34" charset="0"/>
              </a:rPr>
              <a:t>bisa</a:t>
            </a:r>
            <a:r>
              <a:rPr lang="en-US" dirty="0">
                <a:latin typeface="Agency FB" pitchFamily="34" charset="0"/>
              </a:rPr>
              <a:t> di-</a:t>
            </a:r>
            <a:r>
              <a:rPr lang="en-US" i="1" dirty="0">
                <a:latin typeface="Agency FB" pitchFamily="34" charset="0"/>
              </a:rPr>
              <a:t>share </a:t>
            </a:r>
            <a:r>
              <a:rPr lang="en-US" dirty="0" err="1">
                <a:latin typeface="Agency FB" pitchFamily="34" charset="0"/>
              </a:rPr>
              <a:t>dalam</a:t>
            </a:r>
            <a:r>
              <a:rPr lang="en-US" dirty="0">
                <a:latin typeface="Agency FB" pitchFamily="34" charset="0"/>
              </a:rPr>
              <a:t> </a:t>
            </a:r>
            <a:r>
              <a:rPr lang="en-US" dirty="0" err="1">
                <a:latin typeface="Agency FB" pitchFamily="34" charset="0"/>
              </a:rPr>
              <a:t>sebuah</a:t>
            </a:r>
            <a:r>
              <a:rPr lang="en-US" dirty="0">
                <a:latin typeface="Agency FB" pitchFamily="34" charset="0"/>
              </a:rPr>
              <a:t> forum </a:t>
            </a:r>
            <a:r>
              <a:rPr lang="en-US" dirty="0" err="1">
                <a:latin typeface="Agency FB" pitchFamily="34" charset="0"/>
              </a:rPr>
              <a:t>bersama</a:t>
            </a:r>
            <a:r>
              <a:rPr lang="en-US" dirty="0">
                <a:latin typeface="Agency FB" pitchFamily="34" charset="0"/>
              </a:rPr>
              <a:t> </a:t>
            </a:r>
            <a:r>
              <a:rPr lang="en-US" dirty="0" err="1">
                <a:latin typeface="Agency FB" pitchFamily="34" charset="0"/>
              </a:rPr>
              <a:t>kecuali</a:t>
            </a:r>
            <a:r>
              <a:rPr lang="en-US" dirty="0">
                <a:latin typeface="Agency FB" pitchFamily="34" charset="0"/>
              </a:rPr>
              <a:t> </a:t>
            </a:r>
            <a:r>
              <a:rPr lang="en-US" dirty="0" err="1">
                <a:latin typeface="Agency FB" pitchFamily="34" charset="0"/>
              </a:rPr>
              <a:t>jika</a:t>
            </a:r>
            <a:r>
              <a:rPr lang="en-US" dirty="0">
                <a:latin typeface="Agency FB" pitchFamily="34" charset="0"/>
              </a:rPr>
              <a:t> </a:t>
            </a:r>
            <a:r>
              <a:rPr lang="en-US" dirty="0" err="1">
                <a:latin typeface="Agency FB" pitchFamily="34" charset="0"/>
              </a:rPr>
              <a:t>pertanyaan</a:t>
            </a:r>
            <a:r>
              <a:rPr lang="en-US" dirty="0">
                <a:latin typeface="Agency FB" pitchFamily="34" charset="0"/>
              </a:rPr>
              <a:t> </a:t>
            </a:r>
            <a:r>
              <a:rPr lang="en-US" dirty="0" err="1">
                <a:latin typeface="Agency FB" pitchFamily="34" charset="0"/>
              </a:rPr>
              <a:t>tersebut</a:t>
            </a:r>
            <a:r>
              <a:rPr lang="en-US" dirty="0">
                <a:latin typeface="Agency FB" pitchFamily="34" charset="0"/>
              </a:rPr>
              <a:t> </a:t>
            </a:r>
            <a:r>
              <a:rPr lang="en-US" dirty="0" err="1">
                <a:latin typeface="Agency FB" pitchFamily="34" charset="0"/>
              </a:rPr>
              <a:t>diajukan</a:t>
            </a:r>
            <a:r>
              <a:rPr lang="en-US" dirty="0">
                <a:latin typeface="Agency FB" pitchFamily="34" charset="0"/>
              </a:rPr>
              <a:t> </a:t>
            </a:r>
            <a:r>
              <a:rPr lang="en-US" dirty="0" err="1">
                <a:latin typeface="Agency FB" pitchFamily="34" charset="0"/>
              </a:rPr>
              <a:t>secara</a:t>
            </a:r>
            <a:r>
              <a:rPr lang="en-US" dirty="0">
                <a:latin typeface="Agency FB" pitchFamily="34" charset="0"/>
              </a:rPr>
              <a:t> personal </a:t>
            </a:r>
            <a:r>
              <a:rPr lang="en-US" dirty="0" err="1">
                <a:latin typeface="Agency FB" pitchFamily="34" charset="0"/>
              </a:rPr>
              <a:t>antara</a:t>
            </a:r>
            <a:r>
              <a:rPr lang="en-US" dirty="0">
                <a:latin typeface="Agency FB" pitchFamily="34" charset="0"/>
              </a:rPr>
              <a:t> </a:t>
            </a:r>
            <a:r>
              <a:rPr lang="en-US" dirty="0" err="1">
                <a:latin typeface="Agency FB" pitchFamily="34" charset="0"/>
              </a:rPr>
              <a:t>pewawancara</a:t>
            </a:r>
            <a:r>
              <a:rPr lang="en-US" dirty="0">
                <a:latin typeface="Agency FB" pitchFamily="34" charset="0"/>
              </a:rPr>
              <a:t> </a:t>
            </a:r>
            <a:r>
              <a:rPr lang="en-US" dirty="0" err="1">
                <a:latin typeface="Agency FB" pitchFamily="34" charset="0"/>
              </a:rPr>
              <a:t>dan</a:t>
            </a:r>
            <a:r>
              <a:rPr lang="en-US" dirty="0">
                <a:latin typeface="Agency FB" pitchFamily="34" charset="0"/>
              </a:rPr>
              <a:t> </a:t>
            </a:r>
            <a:r>
              <a:rPr lang="en-US" dirty="0" err="1">
                <a:latin typeface="Agency FB" pitchFamily="34" charset="0"/>
              </a:rPr>
              <a:t>informan</a:t>
            </a:r>
            <a:r>
              <a:rPr lang="en-US" dirty="0">
                <a:latin typeface="Agency FB" pitchFamily="34" charset="0"/>
              </a:rPr>
              <a:t>.</a:t>
            </a:r>
            <a:endParaRPr lang="id-ID" dirty="0">
              <a:latin typeface="Agency FB" pitchFamily="34" charset="0"/>
            </a:endParaRPr>
          </a:p>
          <a:p>
            <a:pPr lvl="0" algn="just"/>
            <a:r>
              <a:rPr lang="en-US" dirty="0" err="1">
                <a:latin typeface="Agency FB" pitchFamily="34" charset="0"/>
              </a:rPr>
              <a:t>Pewawancara</a:t>
            </a:r>
            <a:r>
              <a:rPr lang="en-US" dirty="0">
                <a:latin typeface="Agency FB" pitchFamily="34" charset="0"/>
              </a:rPr>
              <a:t> </a:t>
            </a:r>
            <a:r>
              <a:rPr lang="en-US" dirty="0" err="1">
                <a:latin typeface="Agency FB" pitchFamily="34" charset="0"/>
              </a:rPr>
              <a:t>tidak</a:t>
            </a:r>
            <a:r>
              <a:rPr lang="en-US" dirty="0">
                <a:latin typeface="Agency FB" pitchFamily="34" charset="0"/>
              </a:rPr>
              <a:t> </a:t>
            </a:r>
            <a:r>
              <a:rPr lang="en-US" dirty="0" err="1">
                <a:latin typeface="Agency FB" pitchFamily="34" charset="0"/>
              </a:rPr>
              <a:t>dapat</a:t>
            </a:r>
            <a:r>
              <a:rPr lang="en-US" dirty="0">
                <a:latin typeface="Agency FB" pitchFamily="34" charset="0"/>
              </a:rPr>
              <a:t> </a:t>
            </a:r>
            <a:r>
              <a:rPr lang="en-US" dirty="0" err="1">
                <a:latin typeface="Agency FB" pitchFamily="34" charset="0"/>
              </a:rPr>
              <a:t>meyakinkan</a:t>
            </a:r>
            <a:r>
              <a:rPr lang="en-US" dirty="0">
                <a:latin typeface="Agency FB" pitchFamily="34" charset="0"/>
              </a:rPr>
              <a:t> </a:t>
            </a:r>
            <a:r>
              <a:rPr lang="en-US" dirty="0" err="1">
                <a:latin typeface="Agency FB" pitchFamily="34" charset="0"/>
              </a:rPr>
              <a:t>atau</a:t>
            </a:r>
            <a:r>
              <a:rPr lang="en-US" dirty="0">
                <a:latin typeface="Agency FB" pitchFamily="34" charset="0"/>
              </a:rPr>
              <a:t> </a:t>
            </a:r>
            <a:r>
              <a:rPr lang="en-US" dirty="0" err="1">
                <a:latin typeface="Agency FB" pitchFamily="34" charset="0"/>
              </a:rPr>
              <a:t>menjamin</a:t>
            </a:r>
            <a:r>
              <a:rPr lang="en-US" dirty="0">
                <a:latin typeface="Agency FB" pitchFamily="34" charset="0"/>
              </a:rPr>
              <a:t> </a:t>
            </a:r>
            <a:r>
              <a:rPr lang="en-US" dirty="0" err="1">
                <a:latin typeface="Agency FB" pitchFamily="34" charset="0"/>
              </a:rPr>
              <a:t>kerahasiaan</a:t>
            </a:r>
            <a:r>
              <a:rPr lang="en-US" dirty="0">
                <a:latin typeface="Agency FB" pitchFamily="34" charset="0"/>
              </a:rPr>
              <a:t> </a:t>
            </a:r>
            <a:r>
              <a:rPr lang="en-US" dirty="0" err="1">
                <a:latin typeface="Agency FB" pitchFamily="34" charset="0"/>
              </a:rPr>
              <a:t>diri</a:t>
            </a:r>
            <a:r>
              <a:rPr lang="en-US" dirty="0">
                <a:latin typeface="Agency FB" pitchFamily="34" charset="0"/>
              </a:rPr>
              <a:t> </a:t>
            </a:r>
            <a:r>
              <a:rPr lang="en-US" dirty="0" err="1">
                <a:latin typeface="Agency FB" pitchFamily="34" charset="0"/>
              </a:rPr>
              <a:t>informan</a:t>
            </a:r>
            <a:r>
              <a:rPr lang="en-US" dirty="0">
                <a:latin typeface="Agency FB" pitchFamily="34" charset="0"/>
              </a:rPr>
              <a:t> yang </a:t>
            </a:r>
            <a:r>
              <a:rPr lang="en-US" dirty="0" err="1">
                <a:latin typeface="Agency FB" pitchFamily="34" charset="0"/>
              </a:rPr>
              <a:t>berkategori</a:t>
            </a:r>
            <a:r>
              <a:rPr lang="en-US" dirty="0">
                <a:latin typeface="Agency FB" pitchFamily="34" charset="0"/>
              </a:rPr>
              <a:t> “</a:t>
            </a:r>
            <a:r>
              <a:rPr lang="en-US" dirty="0" err="1">
                <a:latin typeface="Agency FB" pitchFamily="34" charset="0"/>
              </a:rPr>
              <a:t>sensitif</a:t>
            </a:r>
            <a:r>
              <a:rPr lang="en-US" dirty="0">
                <a:latin typeface="Agency FB" pitchFamily="34" charset="0"/>
              </a:rPr>
              <a:t>”.</a:t>
            </a:r>
            <a:endParaRPr lang="id-ID" dirty="0">
              <a:latin typeface="Agency FB" pitchFamily="34" charset="0"/>
            </a:endParaRPr>
          </a:p>
          <a:p>
            <a:pPr marL="0" indent="0" algn="just">
              <a:buNone/>
            </a:pPr>
            <a:endParaRPr lang="id-ID" dirty="0">
              <a:latin typeface="Agency FB"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2" name="Title 1"/>
          <p:cNvSpPr>
            <a:spLocks noGrp="1"/>
          </p:cNvSpPr>
          <p:nvPr>
            <p:ph type="ctrTitle"/>
          </p:nvPr>
        </p:nvSpPr>
        <p:spPr>
          <a:xfrm>
            <a:off x="685800" y="228601"/>
            <a:ext cx="7772400" cy="838200"/>
          </a:xfrm>
        </p:spPr>
        <p:txBody>
          <a:bodyPr>
            <a:normAutofit/>
          </a:bodyPr>
          <a:lstStyle/>
          <a:p>
            <a:pPr fontAlgn="base"/>
            <a:r>
              <a:rPr lang="en-US" b="1" dirty="0" err="1"/>
              <a:t>Perbedaan</a:t>
            </a:r>
            <a:r>
              <a:rPr lang="en-US" b="1" dirty="0"/>
              <a:t> FGD </a:t>
            </a:r>
            <a:r>
              <a:rPr lang="en-US" b="1" dirty="0" err="1"/>
              <a:t>dan</a:t>
            </a:r>
            <a:r>
              <a:rPr lang="en-US" b="1" dirty="0"/>
              <a:t> LGD</a:t>
            </a:r>
            <a:endParaRPr lang="en-US" dirty="0"/>
          </a:p>
        </p:txBody>
      </p:sp>
      <p:sp>
        <p:nvSpPr>
          <p:cNvPr id="1048613" name="Subtitle 2"/>
          <p:cNvSpPr>
            <a:spLocks noGrp="1"/>
          </p:cNvSpPr>
          <p:nvPr>
            <p:ph type="subTitle" idx="1"/>
          </p:nvPr>
        </p:nvSpPr>
        <p:spPr>
          <a:xfrm>
            <a:off x="1371600" y="2209800"/>
            <a:ext cx="2590800" cy="3429000"/>
          </a:xfrm>
        </p:spPr>
        <p:txBody>
          <a:bodyPr>
            <a:noAutofit/>
          </a:bodyPr>
          <a:lstStyle/>
          <a:p>
            <a:pPr algn="l"/>
            <a:endParaRPr lang="en-US" sz="2000" b="1" dirty="0">
              <a:solidFill>
                <a:schemeClr val="tx1"/>
              </a:solidFill>
              <a:latin typeface="Times New Roman" pitchFamily="18" charset="0"/>
              <a:cs typeface="Times New Roman" pitchFamily="18" charset="0"/>
            </a:endParaRPr>
          </a:p>
        </p:txBody>
      </p:sp>
      <p:sp>
        <p:nvSpPr>
          <p:cNvPr id="1048614" name="Rounded Rectangle 3"/>
          <p:cNvSpPr/>
          <p:nvPr/>
        </p:nvSpPr>
        <p:spPr>
          <a:xfrm>
            <a:off x="762000" y="1447800"/>
            <a:ext cx="3124200" cy="419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u="sng" dirty="0" smtClean="0">
                <a:solidFill>
                  <a:schemeClr val="bg1"/>
                </a:solidFill>
                <a:latin typeface="Agency FB" pitchFamily="34" charset="0"/>
              </a:rPr>
              <a:t>FGD </a:t>
            </a:r>
            <a:r>
              <a:rPr lang="en-US" sz="2000" u="sng" dirty="0">
                <a:solidFill>
                  <a:schemeClr val="bg1"/>
                </a:solidFill>
                <a:latin typeface="Agency FB" pitchFamily="34" charset="0"/>
              </a:rPr>
              <a:t>(Focus Group Discussion)</a:t>
            </a:r>
            <a:endParaRPr lang="en-US" sz="2000" b="1" u="sng" dirty="0">
              <a:solidFill>
                <a:schemeClr val="bg1"/>
              </a:solidFill>
              <a:latin typeface="Agency FB" pitchFamily="34" charset="0"/>
            </a:endParaRPr>
          </a:p>
          <a:p>
            <a:pPr algn="just"/>
            <a:r>
              <a:rPr lang="id-ID" sz="2000" dirty="0" smtClean="0">
                <a:solidFill>
                  <a:schemeClr val="bg1"/>
                </a:solidFill>
                <a:latin typeface="Agency FB" pitchFamily="34" charset="0"/>
                <a:cs typeface="Times New Roman" pitchFamily="18" charset="0"/>
              </a:rPr>
              <a:t>	</a:t>
            </a:r>
            <a:r>
              <a:rPr lang="en-US" sz="2000" dirty="0" smtClean="0">
                <a:solidFill>
                  <a:schemeClr val="bg1"/>
                </a:solidFill>
                <a:latin typeface="Agency FB" pitchFamily="34" charset="0"/>
                <a:cs typeface="Times New Roman" pitchFamily="18" charset="0"/>
              </a:rPr>
              <a:t>FGD </a:t>
            </a:r>
            <a:r>
              <a:rPr lang="en-US" sz="2000" dirty="0" err="1" smtClean="0">
                <a:solidFill>
                  <a:schemeClr val="bg1"/>
                </a:solidFill>
                <a:latin typeface="Agency FB" pitchFamily="34" charset="0"/>
                <a:cs typeface="Times New Roman" pitchFamily="18" charset="0"/>
              </a:rPr>
              <a:t>atau</a:t>
            </a:r>
            <a:r>
              <a:rPr lang="en-US" sz="2000" dirty="0" smtClean="0">
                <a:solidFill>
                  <a:schemeClr val="bg1"/>
                </a:solidFill>
                <a:latin typeface="Agency FB" pitchFamily="34" charset="0"/>
                <a:cs typeface="Times New Roman" pitchFamily="18" charset="0"/>
              </a:rPr>
              <a:t> Focus Group Discussion </a:t>
            </a:r>
            <a:r>
              <a:rPr lang="en-US" sz="2000" dirty="0" err="1" smtClean="0">
                <a:solidFill>
                  <a:schemeClr val="bg1"/>
                </a:solidFill>
                <a:latin typeface="Agency FB" pitchFamily="34" charset="0"/>
                <a:cs typeface="Times New Roman" pitchFamily="18" charset="0"/>
              </a:rPr>
              <a:t>adalah</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suatu</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diskusi</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kelompok</a:t>
            </a:r>
            <a:r>
              <a:rPr lang="en-US" sz="2000" dirty="0" smtClean="0">
                <a:solidFill>
                  <a:schemeClr val="bg1"/>
                </a:solidFill>
                <a:latin typeface="Agency FB" pitchFamily="34" charset="0"/>
                <a:cs typeface="Times New Roman" pitchFamily="18" charset="0"/>
              </a:rPr>
              <a:t> yang </a:t>
            </a:r>
            <a:r>
              <a:rPr lang="en-US" sz="2000" dirty="0" err="1" smtClean="0">
                <a:solidFill>
                  <a:schemeClr val="bg1"/>
                </a:solidFill>
                <a:latin typeface="Agency FB" pitchFamily="34" charset="0"/>
                <a:cs typeface="Times New Roman" pitchFamily="18" charset="0"/>
              </a:rPr>
              <a:t>berfokus</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pada</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satu</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masalah</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biasanya</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untuk</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membicarakan</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topik</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tertentu</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dalam</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penelitian</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atau</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sesi</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konseling</a:t>
            </a:r>
            <a:r>
              <a:rPr lang="en-US" sz="2000" dirty="0" smtClean="0">
                <a:solidFill>
                  <a:schemeClr val="bg1"/>
                </a:solidFill>
                <a:latin typeface="Agency FB" pitchFamily="34" charset="0"/>
                <a:cs typeface="Times New Roman" pitchFamily="18" charset="0"/>
              </a:rPr>
              <a:t> </a:t>
            </a:r>
            <a:r>
              <a:rPr lang="en-US" sz="2000" dirty="0" err="1" smtClean="0">
                <a:solidFill>
                  <a:schemeClr val="bg1"/>
                </a:solidFill>
                <a:latin typeface="Agency FB" pitchFamily="34" charset="0"/>
                <a:cs typeface="Times New Roman" pitchFamily="18" charset="0"/>
              </a:rPr>
              <a:t>kelompok</a:t>
            </a:r>
            <a:r>
              <a:rPr lang="en-US" sz="2000" dirty="0" smtClean="0">
                <a:solidFill>
                  <a:schemeClr val="bg1"/>
                </a:solidFill>
                <a:latin typeface="Agency FB" pitchFamily="34" charset="0"/>
                <a:cs typeface="Times New Roman" pitchFamily="18" charset="0"/>
              </a:rPr>
              <a:t>.</a:t>
            </a:r>
          </a:p>
          <a:p>
            <a:pPr algn="just"/>
            <a:endParaRPr lang="en-US" sz="2000" dirty="0">
              <a:solidFill>
                <a:schemeClr val="bg1"/>
              </a:solidFill>
              <a:latin typeface="Agency FB" pitchFamily="34" charset="0"/>
            </a:endParaRPr>
          </a:p>
        </p:txBody>
      </p:sp>
      <p:sp>
        <p:nvSpPr>
          <p:cNvPr id="1048615" name="Rounded Rectangle 4"/>
          <p:cNvSpPr/>
          <p:nvPr/>
        </p:nvSpPr>
        <p:spPr>
          <a:xfrm>
            <a:off x="4648200" y="1295400"/>
            <a:ext cx="3962400" cy="5029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base"/>
            <a:r>
              <a:rPr lang="en-US" sz="2000" dirty="0" smtClean="0">
                <a:solidFill>
                  <a:schemeClr val="bg1"/>
                </a:solidFill>
                <a:latin typeface="Agency FB" pitchFamily="34" charset="0"/>
                <a:cs typeface="Times New Roman" pitchFamily="18" charset="0"/>
              </a:rPr>
              <a:t> </a:t>
            </a:r>
          </a:p>
          <a:p>
            <a:pPr algn="just" fontAlgn="base"/>
            <a:endParaRPr lang="en-US" sz="2000" u="sng" dirty="0" smtClean="0">
              <a:solidFill>
                <a:schemeClr val="bg1"/>
              </a:solidFill>
              <a:latin typeface="Agency FB" pitchFamily="34" charset="0"/>
              <a:cs typeface="Times New Roman" pitchFamily="18" charset="0"/>
            </a:endParaRPr>
          </a:p>
          <a:p>
            <a:pPr algn="just" fontAlgn="base"/>
            <a:r>
              <a:rPr lang="en-US" sz="2000" u="sng" dirty="0" smtClean="0">
                <a:solidFill>
                  <a:schemeClr val="bg1"/>
                </a:solidFill>
                <a:latin typeface="Agency FB" pitchFamily="34" charset="0"/>
                <a:cs typeface="Times New Roman" pitchFamily="18" charset="0"/>
              </a:rPr>
              <a:t>LGD </a:t>
            </a:r>
            <a:r>
              <a:rPr lang="en-US" sz="2000" u="sng" dirty="0">
                <a:solidFill>
                  <a:schemeClr val="bg1"/>
                </a:solidFill>
                <a:latin typeface="Agency FB" pitchFamily="34" charset="0"/>
                <a:cs typeface="Times New Roman" pitchFamily="18" charset="0"/>
              </a:rPr>
              <a:t>(Leaderless Group Discussion)</a:t>
            </a:r>
            <a:endParaRPr lang="en-US" sz="2000" b="1" u="sng" dirty="0">
              <a:solidFill>
                <a:schemeClr val="bg1"/>
              </a:solidFill>
              <a:latin typeface="Agency FB" pitchFamily="34" charset="0"/>
              <a:cs typeface="Times New Roman" pitchFamily="18" charset="0"/>
            </a:endParaRPr>
          </a:p>
          <a:p>
            <a:pPr algn="just" fontAlgn="base"/>
            <a:endParaRPr lang="en-US" sz="2000" dirty="0">
              <a:solidFill>
                <a:schemeClr val="bg1"/>
              </a:solidFill>
              <a:latin typeface="Agency FB" pitchFamily="34" charset="0"/>
              <a:cs typeface="Times New Roman" pitchFamily="18" charset="0"/>
            </a:endParaRPr>
          </a:p>
          <a:p>
            <a:pPr algn="just" fontAlgn="base"/>
            <a:r>
              <a:rPr lang="en-US" sz="2000" dirty="0" smtClean="0">
                <a:solidFill>
                  <a:schemeClr val="bg1"/>
                </a:solidFill>
                <a:latin typeface="Agency FB" pitchFamily="34" charset="0"/>
                <a:cs typeface="Times New Roman" pitchFamily="18" charset="0"/>
              </a:rPr>
              <a:t>LGD </a:t>
            </a:r>
            <a:r>
              <a:rPr lang="en-US" sz="2000" dirty="0">
                <a:solidFill>
                  <a:schemeClr val="bg1"/>
                </a:solidFill>
                <a:latin typeface="Agency FB" pitchFamily="34" charset="0"/>
                <a:cs typeface="Times New Roman" pitchFamily="18" charset="0"/>
              </a:rPr>
              <a:t>(Leaderless Group Discussion</a:t>
            </a:r>
            <a:r>
              <a:rPr lang="en-US" sz="2000" dirty="0" smtClean="0">
                <a:solidFill>
                  <a:schemeClr val="bg1"/>
                </a:solidFill>
                <a:latin typeface="Agency FB" pitchFamily="34" charset="0"/>
                <a:cs typeface="Times New Roman" pitchFamily="18" charset="0"/>
              </a:rPr>
              <a:t>)</a:t>
            </a:r>
          </a:p>
          <a:p>
            <a:pPr algn="just" fontAlgn="base"/>
            <a:r>
              <a:rPr lang="id-ID" sz="2000" dirty="0" smtClean="0">
                <a:solidFill>
                  <a:schemeClr val="bg1"/>
                </a:solidFill>
                <a:latin typeface="Agency FB" pitchFamily="34" charset="0"/>
                <a:cs typeface="Times New Roman" pitchFamily="18" charset="0"/>
              </a:rPr>
              <a:t>	</a:t>
            </a:r>
            <a:r>
              <a:rPr lang="en-US" sz="2000" dirty="0" smtClean="0">
                <a:solidFill>
                  <a:schemeClr val="bg1"/>
                </a:solidFill>
                <a:latin typeface="Agency FB" pitchFamily="34" charset="0"/>
                <a:cs typeface="Times New Roman" pitchFamily="18" charset="0"/>
              </a:rPr>
              <a:t>Leaderless </a:t>
            </a:r>
            <a:r>
              <a:rPr lang="en-US" sz="2000" dirty="0">
                <a:solidFill>
                  <a:schemeClr val="bg1"/>
                </a:solidFill>
                <a:latin typeface="Agency FB" pitchFamily="34" charset="0"/>
                <a:cs typeface="Times New Roman" pitchFamily="18" charset="0"/>
              </a:rPr>
              <a:t>Group Discussion </a:t>
            </a:r>
            <a:r>
              <a:rPr lang="en-US" sz="2000" dirty="0" err="1">
                <a:solidFill>
                  <a:schemeClr val="bg1"/>
                </a:solidFill>
                <a:latin typeface="Agency FB" pitchFamily="34" charset="0"/>
                <a:cs typeface="Times New Roman" pitchFamily="18" charset="0"/>
              </a:rPr>
              <a:t>adalah</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diskusi</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kelompok</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tanpa</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penunjukkan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seorang</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pemimpin</a:t>
            </a:r>
            <a:r>
              <a:rPr lang="en-US" sz="2000" dirty="0">
                <a:solidFill>
                  <a:schemeClr val="bg1"/>
                </a:solidFill>
                <a:latin typeface="Agency FB" pitchFamily="34" charset="0"/>
                <a:cs typeface="Times New Roman" pitchFamily="18" charset="0"/>
              </a:rPr>
              <a:t>, yang </a:t>
            </a:r>
            <a:r>
              <a:rPr lang="en-US" sz="2000" dirty="0" err="1">
                <a:solidFill>
                  <a:schemeClr val="bg1"/>
                </a:solidFill>
                <a:latin typeface="Agency FB" pitchFamily="34" charset="0"/>
                <a:cs typeface="Times New Roman" pitchFamily="18" charset="0"/>
              </a:rPr>
              <a:t>memungkinkan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setiap</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anggota</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kelompok</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memanifestasikan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potensinya</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Dalam</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simulasi</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ini</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antara</a:t>
            </a:r>
            <a:r>
              <a:rPr lang="en-US" sz="2000" dirty="0">
                <a:solidFill>
                  <a:schemeClr val="bg1"/>
                </a:solidFill>
                <a:latin typeface="Agency FB" pitchFamily="34" charset="0"/>
                <a:cs typeface="Times New Roman" pitchFamily="18" charset="0"/>
              </a:rPr>
              <a:t> lain </a:t>
            </a:r>
            <a:r>
              <a:rPr lang="en-US" sz="2000" dirty="0" err="1">
                <a:solidFill>
                  <a:schemeClr val="bg1"/>
                </a:solidFill>
                <a:latin typeface="Agency FB" pitchFamily="34" charset="0"/>
                <a:cs typeface="Times New Roman" pitchFamily="18" charset="0"/>
              </a:rPr>
              <a:t>dapat</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diamati</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kemampuan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seseorang</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dalam</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mengarahkan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memimpin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kelompok</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kemampuan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menjelaskan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gagasan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sehingga</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bisa</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diterima</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orang</a:t>
            </a:r>
            <a:r>
              <a:rPr lang="en-US" sz="2000" dirty="0">
                <a:solidFill>
                  <a:schemeClr val="bg1"/>
                </a:solidFill>
                <a:latin typeface="Agency FB" pitchFamily="34" charset="0"/>
                <a:cs typeface="Times New Roman" pitchFamily="18" charset="0"/>
              </a:rPr>
              <a:t> lain, </a:t>
            </a:r>
            <a:r>
              <a:rPr lang="en-US" sz="2000" dirty="0" err="1">
                <a:solidFill>
                  <a:schemeClr val="bg1"/>
                </a:solidFill>
                <a:latin typeface="Agency FB" pitchFamily="34" charset="0"/>
                <a:cs typeface="Times New Roman" pitchFamily="18" charset="0"/>
              </a:rPr>
              <a:t>kemampuan</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determinasi</a:t>
            </a:r>
            <a:r>
              <a:rPr lang="en-US" sz="2000" dirty="0">
                <a:solidFill>
                  <a:schemeClr val="bg1"/>
                </a:solidFill>
                <a:latin typeface="Agency FB" pitchFamily="34" charset="0"/>
                <a:cs typeface="Times New Roman" pitchFamily="18" charset="0"/>
              </a:rPr>
              <a:t>, </a:t>
            </a:r>
            <a:r>
              <a:rPr lang="en-US" sz="2000" dirty="0" err="1">
                <a:solidFill>
                  <a:schemeClr val="bg1"/>
                </a:solidFill>
                <a:latin typeface="Agency FB" pitchFamily="34" charset="0"/>
                <a:cs typeface="Times New Roman" pitchFamily="18" charset="0"/>
              </a:rPr>
              <a:t>dan</a:t>
            </a:r>
            <a:r>
              <a:rPr lang="en-US" sz="2000" dirty="0">
                <a:solidFill>
                  <a:schemeClr val="bg1"/>
                </a:solidFill>
                <a:latin typeface="Agency FB" pitchFamily="34" charset="0"/>
                <a:cs typeface="Times New Roman" pitchFamily="18" charset="0"/>
              </a:rPr>
              <a:t> lain-lain. </a:t>
            </a:r>
          </a:p>
          <a:p>
            <a:pPr algn="just" fontAlgn="base"/>
            <a:endParaRPr lang="en-US" sz="2000" b="1" dirty="0">
              <a:solidFill>
                <a:schemeClr val="bg1"/>
              </a:solidFill>
              <a:latin typeface="Agency FB" pitchFamily="34" charset="0"/>
              <a:cs typeface="Times New Roman" pitchFamily="18" charset="0"/>
            </a:endParaRPr>
          </a:p>
          <a:p>
            <a:pPr algn="just"/>
            <a:endParaRPr lang="en-US" sz="2000" dirty="0">
              <a:solidFill>
                <a:schemeClr val="bg1"/>
              </a:solidFill>
              <a:latin typeface="Agency FB" pitchFamily="34"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719</Words>
  <Application>Microsoft Office PowerPoint</Application>
  <PresentationFormat>On-screen Show (4:3)</PresentationFormat>
  <Paragraphs>98</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Agency FB</vt:lpstr>
      <vt:lpstr>Aharoni</vt:lpstr>
      <vt:lpstr>Aparajita</vt:lpstr>
      <vt:lpstr>Arial</vt:lpstr>
      <vt:lpstr>Calibri</vt:lpstr>
      <vt:lpstr>Times New Roman</vt:lpstr>
      <vt:lpstr>Wingdings</vt:lpstr>
      <vt:lpstr>Office Theme</vt:lpstr>
      <vt:lpstr>PowerPoint Presentation</vt:lpstr>
      <vt:lpstr> C. Tahapan LGD </vt:lpstr>
      <vt:lpstr>D. Aturan Main Leaderless Group Discussion </vt:lpstr>
      <vt:lpstr>E. Manfaat LGD</vt:lpstr>
      <vt:lpstr> F. Keterampilan yang dinilai selama proses LGD  </vt:lpstr>
      <vt:lpstr>  G. Perilaku yang Perlu Dicermati dalam LDG  </vt:lpstr>
      <vt:lpstr>H. Tips dalam Leaderless Group Discussion</vt:lpstr>
      <vt:lpstr>I. Kapan FGD &amp; LGD Tidak Diperlukan? </vt:lpstr>
      <vt:lpstr>Perbedaan FGD dan LGD</vt:lpstr>
      <vt:lpstr>Kelebihan dan Kelemahan FGD dan LGD</vt:lpstr>
      <vt:lpstr>PowerPoint Presentation</vt:lpstr>
      <vt:lpstr>Beberapa aspek yang perlu di observasi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UMA</cp:lastModifiedBy>
  <cp:revision>1</cp:revision>
  <dcterms:created xsi:type="dcterms:W3CDTF">2020-04-27T01:16:44Z</dcterms:created>
  <dcterms:modified xsi:type="dcterms:W3CDTF">2020-07-30T02:14:44Z</dcterms:modified>
</cp:coreProperties>
</file>