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6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7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8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59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514C-427F-42AB-BB7C-AA90200BD82B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76DE-8DF4-42F1-88AE-5CF8BB1C91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514C-427F-42AB-BB7C-AA90200BD82B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76DE-8DF4-42F1-88AE-5CF8BB1C91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1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514C-427F-42AB-BB7C-AA90200BD82B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76DE-8DF4-42F1-88AE-5CF8BB1C91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9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514C-427F-42AB-BB7C-AA90200BD82B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59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76DE-8DF4-42F1-88AE-5CF8BB1C91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8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2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514C-427F-42AB-BB7C-AA90200BD82B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76DE-8DF4-42F1-88AE-5CF8BB1C91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3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3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514C-427F-42AB-BB7C-AA90200BD82B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3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76DE-8DF4-42F1-88AE-5CF8BB1C91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9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40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4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42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4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514C-427F-42AB-BB7C-AA90200BD82B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4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5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76DE-8DF4-42F1-88AE-5CF8BB1C91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0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514C-427F-42AB-BB7C-AA90200BD82B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0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76DE-8DF4-42F1-88AE-5CF8BB1C91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514C-427F-42AB-BB7C-AA90200BD82B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4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76DE-8DF4-42F1-88AE-5CF8BB1C91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50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51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514C-427F-42AB-BB7C-AA90200BD82B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76DE-8DF4-42F1-88AE-5CF8BB1C91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17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618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1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514C-427F-42AB-BB7C-AA90200BD82B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62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976DE-8DF4-42F1-88AE-5CF8BB1C91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0514C-427F-42AB-BB7C-AA90200BD82B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976DE-8DF4-42F1-88AE-5CF8BB1C91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Oval Callout 3"/>
          <p:cNvSpPr/>
          <p:nvPr/>
        </p:nvSpPr>
        <p:spPr>
          <a:xfrm>
            <a:off x="5181600" y="457200"/>
            <a:ext cx="3429000" cy="990600"/>
          </a:xfrm>
          <a:prstGeom prst="wedgeEllipseCallou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b="1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STRUCTURED INTERVIEW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48596" name="Flowchart: Multidocument 4"/>
          <p:cNvSpPr/>
          <p:nvPr/>
        </p:nvSpPr>
        <p:spPr>
          <a:xfrm>
            <a:off x="2057400" y="2286000"/>
            <a:ext cx="5638800" cy="4038600"/>
          </a:xfrm>
          <a:prstGeom prst="flowChartMultidocumen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disebut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juga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wawancara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terkendali</a:t>
            </a:r>
            <a:r>
              <a:rPr lang="en-US" sz="2400" dirty="0">
                <a:solidFill>
                  <a:schemeClr val="tx1"/>
                </a:solidFill>
              </a:rPr>
              <a:t>, yang </a:t>
            </a:r>
            <a:r>
              <a:rPr lang="en-US" sz="2400" dirty="0" err="1">
                <a:solidFill>
                  <a:schemeClr val="tx1"/>
                </a:solidFill>
              </a:rPr>
              <a:t>dimaksudkan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bahwa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seluruh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wawancara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didasarkan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sistem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daftar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pertanyaan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ditetapkan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sebelumnya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r>
              <a:rPr lang="en-US" sz="2400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28" name="Straight Connector 9"/>
          <p:cNvCxnSpPr>
            <a:cxnSpLocks/>
          </p:cNvCxnSpPr>
          <p:nvPr/>
        </p:nvCxnSpPr>
        <p:spPr>
          <a:xfrm>
            <a:off x="381000" y="2895600"/>
            <a:ext cx="8305800" cy="10668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48597" name="Flowchart: Alternate Process 13"/>
          <p:cNvSpPr/>
          <p:nvPr/>
        </p:nvSpPr>
        <p:spPr>
          <a:xfrm>
            <a:off x="1676400" y="990600"/>
            <a:ext cx="4419600" cy="2057400"/>
          </a:xfrm>
          <a:prstGeom prst="flowChartAlternateProcess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keuntungan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dari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penggunaan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wawancara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tipe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terstruktur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adalah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jarang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mengadakan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pendalaman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pertanyaan</a:t>
            </a:r>
            <a:r>
              <a:rPr lang="en-US" b="1" dirty="0">
                <a:solidFill>
                  <a:schemeClr val="tx1"/>
                </a:solidFill>
              </a:rPr>
              <a:t> yang </a:t>
            </a:r>
            <a:r>
              <a:rPr lang="en-US" b="1" dirty="0" err="1">
                <a:solidFill>
                  <a:schemeClr val="tx1"/>
                </a:solidFill>
              </a:rPr>
              <a:t>dapat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mengarahkan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terwawancara</a:t>
            </a:r>
            <a:r>
              <a:rPr lang="en-US" b="1" dirty="0">
                <a:solidFill>
                  <a:schemeClr val="tx1"/>
                </a:solidFill>
              </a:rPr>
              <a:t> agar </a:t>
            </a:r>
            <a:r>
              <a:rPr lang="en-US" b="1" dirty="0" err="1">
                <a:solidFill>
                  <a:schemeClr val="tx1"/>
                </a:solidFill>
              </a:rPr>
              <a:t>sampai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berdusta</a:t>
            </a:r>
            <a:r>
              <a:rPr lang="en-US" b="1" dirty="0"/>
              <a:t>. </a:t>
            </a:r>
          </a:p>
        </p:txBody>
      </p:sp>
      <p:sp>
        <p:nvSpPr>
          <p:cNvPr id="1048598" name="Right Arrow 20"/>
          <p:cNvSpPr/>
          <p:nvPr/>
        </p:nvSpPr>
        <p:spPr>
          <a:xfrm rot="18812913">
            <a:off x="365216" y="249401"/>
            <a:ext cx="2441085" cy="1634796"/>
          </a:xfrm>
          <a:prstGeom prst="righ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Kelebihan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wawancara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terstruktur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8599" name="Rounded Rectangle 21"/>
          <p:cNvSpPr/>
          <p:nvPr/>
        </p:nvSpPr>
        <p:spPr>
          <a:xfrm>
            <a:off x="3962400" y="4114800"/>
            <a:ext cx="4495800" cy="228600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prosedur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melaksanakan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wawancara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tipe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membutuhkan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biaya</a:t>
            </a:r>
            <a:r>
              <a:rPr lang="en-US" b="1" dirty="0">
                <a:solidFill>
                  <a:schemeClr val="tx1"/>
                </a:solidFill>
              </a:rPr>
              <a:t> yang </a:t>
            </a:r>
            <a:r>
              <a:rPr lang="en-US" b="1" dirty="0" err="1">
                <a:solidFill>
                  <a:schemeClr val="tx1"/>
                </a:solidFill>
              </a:rPr>
              <a:t>besar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waktu</a:t>
            </a:r>
            <a:r>
              <a:rPr lang="en-US" b="1" dirty="0">
                <a:solidFill>
                  <a:schemeClr val="tx1"/>
                </a:solidFill>
              </a:rPr>
              <a:t> yang </a:t>
            </a:r>
            <a:r>
              <a:rPr lang="en-US" b="1" dirty="0" smtClean="0">
                <a:solidFill>
                  <a:schemeClr val="tx1"/>
                </a:solidFill>
              </a:rPr>
              <a:t>lama,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validitas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wawancara</a:t>
            </a:r>
            <a:r>
              <a:rPr lang="en-US" b="1" dirty="0">
                <a:solidFill>
                  <a:schemeClr val="tx1"/>
                </a:solidFill>
              </a:rPr>
              <a:t> formal </a:t>
            </a:r>
            <a:r>
              <a:rPr lang="en-US" b="1" dirty="0" err="1">
                <a:solidFill>
                  <a:schemeClr val="tx1"/>
                </a:solidFill>
              </a:rPr>
              <a:t>biasanya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lebih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rendah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dibandingkan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beberapa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metode</a:t>
            </a:r>
            <a:r>
              <a:rPr lang="en-US" b="1" dirty="0">
                <a:solidFill>
                  <a:schemeClr val="tx1"/>
                </a:solidFill>
              </a:rPr>
              <a:t> lain </a:t>
            </a:r>
            <a:r>
              <a:rPr lang="en-US" b="1" dirty="0" err="1">
                <a:solidFill>
                  <a:schemeClr val="tx1"/>
                </a:solidFill>
              </a:rPr>
              <a:t>seperti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analisa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biodata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ataupun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psikologis</a:t>
            </a:r>
            <a:r>
              <a:rPr lang="en-US" b="1" dirty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terstandardisasi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48600" name="Up Arrow 34"/>
          <p:cNvSpPr/>
          <p:nvPr/>
        </p:nvSpPr>
        <p:spPr>
          <a:xfrm rot="13543887">
            <a:off x="2839194" y="3360326"/>
            <a:ext cx="1594666" cy="2217558"/>
          </a:xfrm>
          <a:prstGeom prst="up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Kelemahan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wawancara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terstruktur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Cloud Callout 3"/>
          <p:cNvSpPr/>
          <p:nvPr/>
        </p:nvSpPr>
        <p:spPr>
          <a:xfrm>
            <a:off x="5029200" y="609600"/>
            <a:ext cx="2971800" cy="1447800"/>
          </a:xfrm>
          <a:prstGeom prst="cloud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terstruktur</a:t>
            </a:r>
            <a:endParaRPr lang="en-US" dirty="0"/>
          </a:p>
        </p:txBody>
      </p:sp>
      <p:sp>
        <p:nvSpPr>
          <p:cNvPr id="1048602" name="Horizontal Scroll 4"/>
          <p:cNvSpPr/>
          <p:nvPr/>
        </p:nvSpPr>
        <p:spPr>
          <a:xfrm>
            <a:off x="3352800" y="2438400"/>
            <a:ext cx="5105400" cy="3505200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 smtClean="0"/>
              <a:t>terstruktur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yang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tersusun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err="1"/>
              <a:t>datanya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Rounded Rectangular Callout 14"/>
          <p:cNvSpPr/>
          <p:nvPr/>
        </p:nvSpPr>
        <p:spPr>
          <a:xfrm>
            <a:off x="228600" y="304800"/>
            <a:ext cx="2743200" cy="838200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/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Kelebihan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Wawancara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tidak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terstruktur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1048604" name="Rounded Rectangle 16"/>
          <p:cNvSpPr/>
          <p:nvPr/>
        </p:nvSpPr>
        <p:spPr>
          <a:xfrm>
            <a:off x="0" y="1524000"/>
            <a:ext cx="4038600" cy="4953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Wawancara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tipe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mendekati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keadaan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sebenarnya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didasarkan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pada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spontanitas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diwawancarai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Lebih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mudah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untuk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mengidentifikasi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masalah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diajukan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oleh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pewawancara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Pertanyaan-pertanyaan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diajukan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lebih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mudah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dimengerti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oleh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responden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meskipun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responden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itu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terdiri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dari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beberapa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kelompok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heterogen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Lebih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banyak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kemungkinan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untuk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menjelajahi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pelbagai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aspek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dari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masalah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diajukan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1048605" name="Oval Callout 19"/>
          <p:cNvSpPr/>
          <p:nvPr/>
        </p:nvSpPr>
        <p:spPr>
          <a:xfrm>
            <a:off x="5562600" y="152400"/>
            <a:ext cx="3200400" cy="917448"/>
          </a:xfrm>
          <a:prstGeom prst="wedgeEllipse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/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Kelemahan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Wawancara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tidak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Terstruktur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1048606" name="Flowchart: Alternate Process 20"/>
          <p:cNvSpPr/>
          <p:nvPr/>
        </p:nvSpPr>
        <p:spPr>
          <a:xfrm>
            <a:off x="4876800" y="1447800"/>
            <a:ext cx="4267200" cy="5105400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Sukar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sekali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untuk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memperbandingkan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hasil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satu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wawancara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hasil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wawancara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lainnya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Informasi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atau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data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diperoleh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seringkali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bias,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seringkali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terjadi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tumpang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tindih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dalam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pengumpulan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data.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Sukar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untuk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mengolah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data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mengadakan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klasifikasi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sehingga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peneliti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harus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menyediakan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waktu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tenaga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cukup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banyak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Waktu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pelaksanaan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wawancara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bisa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berlangsung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lama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sering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dilanjutkan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pada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kesempatan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berikutnya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sehingga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kadang-kadang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terjadi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bahwa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responden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atau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pewawancara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sudah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mengajari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semua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diketahuinya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UMA</cp:lastModifiedBy>
  <cp:revision>1</cp:revision>
  <dcterms:created xsi:type="dcterms:W3CDTF">2020-05-10T16:54:46Z</dcterms:created>
  <dcterms:modified xsi:type="dcterms:W3CDTF">2020-07-30T02:15:22Z</dcterms:modified>
</cp:coreProperties>
</file>