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10.xml" ContentType="application/vnd.openxmlformats-officedocument.presentationml.slide+xml"/>
  <Override PartName="/ppt/notesSlides/notesSlide8.xml" ContentType="application/vnd.openxmlformats-officedocument.presentationml.notes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saveSubsetFonts="1" strictFirstAndLastChars="0">
  <p:sldMasterIdLst>
    <p:sldMasterId id="2147483648" r:id="rId1"/>
  </p:sldMasterIdLst>
  <p:notesMasterIdLst>
    <p:notesMasterId r:id="rId2"/>
  </p:notesMasterIdLst>
  <p:sldIdLst>
    <p:sldId id="258" r:id="rId3"/>
    <p:sldId id="259" r:id="rId4"/>
    <p:sldId id="260" r:id="rId5"/>
    <p:sldId id="261" r:id="rId6"/>
    <p:sldId id="262" r:id="rId7"/>
    <p:sldId id="263" r:id="rId8"/>
    <p:sldId id="264" r:id="rId9"/>
    <p:sldId id="265" r:id="rId10"/>
    <p:sldId id="266" r:id="rId11"/>
    <p:sldId id="268" r:id="rId12"/>
  </p:sldIdLst>
  <p:sldSz type="screen16x9" cy="5143500" cx="9144000"/>
  <p:notesSz cx="6858000" cy="9144000"/>
  <p:defaultTex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clrMru>
    <a:srgbClr val="B7C8F7"/>
    <a:srgbClr val="FF9999"/>
    <a:srgbClr val="CCECFF"/>
    <a:srgbClr val="FFCCCC"/>
    <a:srgbClr val="FC9EC6"/>
    <a:srgbClr val="FF00FF"/>
    <a:srgbClr val="FFB9B9"/>
  </p:clrMru>
</p:presentationPr>
</file>

<file path=ppt/tableStyles.xml><?xml version="1.0" encoding="utf-8"?>
<a:tblStyleLst xmlns:a="http://schemas.openxmlformats.org/drawingml/2006/main" def="{5C22544A-7EE6-4342-B048-85BDC9FD1C3A}">
  <a:tblStyle styleId="{4C4E5389-9788-476B-9267-5F3E0E4E8A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p="http://schemas.openxmlformats.org/presentationml/2006/main" xmlns:r="http://schemas.openxmlformats.org/officeDocument/2006/relationships" xmlns:a="http://schemas.openxmlformats.org/drawingml/2006/main">
  <p:normalViewPr>
    <p:restoredLeft sz="15620"/>
    <p:restoredTop sz="94660"/>
  </p:normalViewPr>
  <p:slideViewPr>
    <p:cSldViewPr snapToGrid="0">
      <p:cViewPr varScale="1">
        <p:scale>
          <a:sx n="85" d="100"/>
          <a:sy n="85" d="100"/>
        </p:scale>
        <p:origin x="108" y="90"/>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tableStyles" Target="tableStyle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78" name="Shape 2"/>
        <p:cNvGrpSpPr/>
        <p:nvPr/>
      </p:nvGrpSpPr>
      <p:grpSpPr>
        <a:xfrm>
          <a:off x="0" y="0"/>
          <a:ext cx="0" cy="0"/>
          <a:chOff x="0" y="0"/>
          <a:chExt cx="0" cy="0"/>
        </a:xfrm>
      </p:grpSpPr>
      <p:sp>
        <p:nvSpPr>
          <p:cNvPr id="1049029" name="Google Shape;3;n"/>
          <p:cNvSpPr>
            <a:spLocks noChangeAspect="1" noRot="1" noGrp="1"/>
          </p:cNvSpPr>
          <p:nvPr>
            <p:ph type="sldImg" idx="2"/>
          </p:nvPr>
        </p:nvSpPr>
        <p:spPr>
          <a:xfrm>
            <a:off x="381300" y="685800"/>
            <a:ext cx="6096075" cy="3429000"/>
          </a:xfrm>
          <a:custGeom>
            <a:avLst/>
            <a:ah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9030" name="Google Shape;4;n"/>
          <p:cNvSpPr txBox="1">
            <a:spLocks noGrp="1"/>
          </p:cNvSpPr>
          <p:nvPr>
            <p:ph type="body" idx="1"/>
          </p:nvPr>
        </p:nvSpPr>
        <p:spPr>
          <a:xfrm>
            <a:off x="685800" y="4343400"/>
            <a:ext cx="5486400" cy="4114800"/>
          </a:xfrm>
          <a:prstGeom prst="rect"/>
          <a:noFill/>
          <a:ln>
            <a:noFill/>
          </a:ln>
        </p:spPr>
        <p:txBody>
          <a:bodyPr anchor="t" anchorCtr="0" bIns="91425" lIns="91425" rIns="91425" spcFirstLastPara="1" tIns="91425" wrap="square">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hlink="hlink" folHlink="folHlink"/>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30" name="Shape 259"/>
        <p:cNvGrpSpPr/>
        <p:nvPr/>
      </p:nvGrpSpPr>
      <p:grpSpPr>
        <a:xfrm>
          <a:off x="0" y="0"/>
          <a:ext cx="0" cy="0"/>
          <a:chOff x="0" y="0"/>
          <a:chExt cx="0" cy="0"/>
        </a:xfrm>
      </p:grpSpPr>
      <p:sp>
        <p:nvSpPr>
          <p:cNvPr id="1048689" name="Google Shape;260;g59684f9cd4_0_55283:notes"/>
          <p:cNvSpPr>
            <a:spLocks noChangeAspect="1" noRot="1" noGrp="1"/>
          </p:cNvSpPr>
          <p:nvPr>
            <p:ph type="sldImg" idx="2"/>
          </p:nvPr>
        </p:nvSpPr>
        <p:spPr>
          <a:xfrm>
            <a:off x="3810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690" name="Google Shape;261;g59684f9cd4_0_55283:notes"/>
          <p:cNvSpPr txBox="1">
            <a:spLocks noGrp="1"/>
          </p:cNvSpPr>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34" name="Shape 279"/>
        <p:cNvGrpSpPr/>
        <p:nvPr/>
      </p:nvGrpSpPr>
      <p:grpSpPr>
        <a:xfrm>
          <a:off x="0" y="0"/>
          <a:ext cx="0" cy="0"/>
          <a:chOff x="0" y="0"/>
          <a:chExt cx="0" cy="0"/>
        </a:xfrm>
      </p:grpSpPr>
      <p:sp>
        <p:nvSpPr>
          <p:cNvPr id="1048709" name="Google Shape;280;g5b63e258aa_1_3251:notes"/>
          <p:cNvSpPr>
            <a:spLocks noChangeAspect="1" noRot="1" noGrp="1"/>
          </p:cNvSpPr>
          <p:nvPr>
            <p:ph type="sldImg" idx="2"/>
          </p:nvPr>
        </p:nvSpPr>
        <p:spPr>
          <a:xfrm>
            <a:off x="3810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710" name="Google Shape;281;g5b63e258aa_1_3251:notes"/>
          <p:cNvSpPr txBox="1">
            <a:spLocks noGrp="1"/>
          </p:cNvSpPr>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46" name="Shape 296"/>
        <p:cNvGrpSpPr/>
        <p:nvPr/>
      </p:nvGrpSpPr>
      <p:grpSpPr>
        <a:xfrm>
          <a:off x="0" y="0"/>
          <a:ext cx="0" cy="0"/>
          <a:chOff x="0" y="0"/>
          <a:chExt cx="0" cy="0"/>
        </a:xfrm>
      </p:grpSpPr>
      <p:sp>
        <p:nvSpPr>
          <p:cNvPr id="1048787" name="Google Shape;297;g59684f9cd4_0_38493:notes"/>
          <p:cNvSpPr>
            <a:spLocks noChangeAspect="1" noRot="1" noGrp="1"/>
          </p:cNvSpPr>
          <p:nvPr>
            <p:ph type="sldImg" idx="2"/>
          </p:nvPr>
        </p:nvSpPr>
        <p:spPr>
          <a:xfrm>
            <a:off x="3810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788" name="Google Shape;298;g59684f9cd4_0_38493:notes"/>
          <p:cNvSpPr txBox="1">
            <a:spLocks noGrp="1"/>
          </p:cNvSpPr>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49" name="Shape 296"/>
        <p:cNvGrpSpPr/>
        <p:nvPr/>
      </p:nvGrpSpPr>
      <p:grpSpPr>
        <a:xfrm>
          <a:off x="0" y="0"/>
          <a:ext cx="0" cy="0"/>
          <a:chOff x="0" y="0"/>
          <a:chExt cx="0" cy="0"/>
        </a:xfrm>
      </p:grpSpPr>
      <p:sp>
        <p:nvSpPr>
          <p:cNvPr id="1048801" name="Google Shape;297;g59684f9cd4_0_38493:notes"/>
          <p:cNvSpPr>
            <a:spLocks noChangeAspect="1" noRot="1" noGrp="1"/>
          </p:cNvSpPr>
          <p:nvPr>
            <p:ph type="sldImg" idx="2"/>
          </p:nvPr>
        </p:nvSpPr>
        <p:spPr>
          <a:xfrm>
            <a:off x="3810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802" name="Google Shape;298;g59684f9cd4_0_38493:notes"/>
          <p:cNvSpPr txBox="1">
            <a:spLocks noGrp="1"/>
          </p:cNvSpPr>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58" name="Shape 390"/>
        <p:cNvGrpSpPr/>
        <p:nvPr/>
      </p:nvGrpSpPr>
      <p:grpSpPr>
        <a:xfrm>
          <a:off x="0" y="0"/>
          <a:ext cx="0" cy="0"/>
          <a:chOff x="0" y="0"/>
          <a:chExt cx="0" cy="0"/>
        </a:xfrm>
      </p:grpSpPr>
      <p:sp>
        <p:nvSpPr>
          <p:cNvPr id="1048879" name="Google Shape;391;g59684f9cd4_0_58462:notes"/>
          <p:cNvSpPr>
            <a:spLocks noChangeAspect="1" noRot="1" noGrp="1"/>
          </p:cNvSpPr>
          <p:nvPr>
            <p:ph type="sldImg" idx="2"/>
          </p:nvPr>
        </p:nvSpPr>
        <p:spPr>
          <a:xfrm>
            <a:off x="3810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880" name="Google Shape;392;g59684f9cd4_0_58462:notes"/>
          <p:cNvSpPr txBox="1">
            <a:spLocks noGrp="1"/>
          </p:cNvSpPr>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62" name="Shape 390"/>
        <p:cNvGrpSpPr/>
        <p:nvPr/>
      </p:nvGrpSpPr>
      <p:grpSpPr>
        <a:xfrm>
          <a:off x="0" y="0"/>
          <a:ext cx="0" cy="0"/>
          <a:chOff x="0" y="0"/>
          <a:chExt cx="0" cy="0"/>
        </a:xfrm>
      </p:grpSpPr>
      <p:sp>
        <p:nvSpPr>
          <p:cNvPr id="1048888" name="Google Shape;391;g59684f9cd4_0_58462:notes"/>
          <p:cNvSpPr>
            <a:spLocks noChangeAspect="1" noRot="1" noGrp="1"/>
          </p:cNvSpPr>
          <p:nvPr>
            <p:ph type="sldImg" idx="2"/>
          </p:nvPr>
        </p:nvSpPr>
        <p:spPr>
          <a:xfrm>
            <a:off x="3810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889" name="Google Shape;392;g59684f9cd4_0_58462:notes"/>
          <p:cNvSpPr txBox="1">
            <a:spLocks noGrp="1"/>
          </p:cNvSpPr>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71" name="Shape 496"/>
        <p:cNvGrpSpPr/>
        <p:nvPr/>
      </p:nvGrpSpPr>
      <p:grpSpPr>
        <a:xfrm>
          <a:off x="0" y="0"/>
          <a:ext cx="0" cy="0"/>
          <a:chOff x="0" y="0"/>
          <a:chExt cx="0" cy="0"/>
        </a:xfrm>
      </p:grpSpPr>
      <p:sp>
        <p:nvSpPr>
          <p:cNvPr id="1048926" name="Google Shape;497;g597ceaa9d2_0_4940:notes"/>
          <p:cNvSpPr>
            <a:spLocks noChangeAspect="1" noRot="1" noGrp="1"/>
          </p:cNvSpPr>
          <p:nvPr>
            <p:ph type="sldImg" idx="2"/>
          </p:nvPr>
        </p:nvSpPr>
        <p:spPr>
          <a:xfrm>
            <a:off x="3810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927" name="Google Shape;498;g597ceaa9d2_0_4940:notes"/>
          <p:cNvSpPr txBox="1">
            <a:spLocks noGrp="1"/>
          </p:cNvSpPr>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rPr lang="es"/>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 name="Shape 687"/>
        <p:cNvGrpSpPr/>
        <p:nvPr/>
      </p:nvGrpSpPr>
      <p:grpSpPr>
        <a:xfrm>
          <a:off x="0" y="0"/>
          <a:ext cx="0" cy="0"/>
          <a:chOff x="0" y="0"/>
          <a:chExt cx="0" cy="0"/>
        </a:xfrm>
      </p:grpSpPr>
      <p:sp>
        <p:nvSpPr>
          <p:cNvPr id="1049027" name="Google Shape;688;g597ceaa9d2_0_4196:notes"/>
          <p:cNvSpPr>
            <a:spLocks noChangeAspect="1" noRot="1" noGrp="1"/>
          </p:cNvSpPr>
          <p:nvPr>
            <p:ph type="sldImg" idx="2"/>
          </p:nvPr>
        </p:nvSpPr>
        <p:spPr>
          <a:xfrm>
            <a:off x="3810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9028" name="Google Shape;689;g597ceaa9d2_0_4196:notes"/>
          <p:cNvSpPr txBox="1">
            <a:spLocks noGrp="1"/>
          </p:cNvSpPr>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LAST TITLE">
  <p:cSld name="SECTION_HEADER_1_1_1_1_1_1_1_1">
    <p:spTree>
      <p:nvGrpSpPr>
        <p:cNvPr id="21" name="Shape 11"/>
        <p:cNvGrpSpPr/>
        <p:nvPr/>
      </p:nvGrpSpPr>
      <p:grpSpPr>
        <a:xfrm>
          <a:off x="0" y="0"/>
          <a:ext cx="0" cy="0"/>
          <a:chOff x="0" y="0"/>
          <a:chExt cx="0" cy="0"/>
        </a:xfrm>
      </p:grpSpPr>
      <p:sp>
        <p:nvSpPr>
          <p:cNvPr id="1048578" name="Google Shape;12;p3"/>
          <p:cNvSpPr txBox="1">
            <a:spLocks noGrp="1"/>
          </p:cNvSpPr>
          <p:nvPr>
            <p:ph type="sldNum" idx="12"/>
          </p:nvPr>
        </p:nvSpPr>
        <p:spPr>
          <a:xfrm>
            <a:off x="8472458" y="4663217"/>
            <a:ext cx="548700" cy="393600"/>
          </a:xfrm>
          <a:prstGeom prst="rect"/>
          <a:noFill/>
          <a:ln>
            <a:noFill/>
          </a:ln>
        </p:spPr>
        <p:txBody>
          <a:bodyPr anchor="ctr" anchorCtr="0" bIns="91425" lIns="91425" rIns="91425" spcFirstLastPara="1" tIns="91425" wrap="square">
            <a:noAutofit/>
          </a:bodyPr>
          <a:lstStyle>
            <a:lvl1pPr lvl="0" rtl="0">
              <a:buNone/>
            </a:lvl1pPr>
            <a:lvl2pPr lvl="1" rtl="0">
              <a:buNone/>
            </a:lvl2pPr>
            <a:lvl3pPr lvl="2" rtl="0">
              <a:buNone/>
            </a:lvl3pPr>
            <a:lvl4pPr lvl="3" rtl="0">
              <a:buNone/>
            </a:lvl4pPr>
            <a:lvl5pPr lvl="4" rtl="0">
              <a:buNone/>
            </a:lvl5pPr>
            <a:lvl6pPr lvl="5" rtl="0">
              <a:buNone/>
            </a:lvl6pPr>
            <a:lvl7pPr lvl="6" rtl="0">
              <a:buNone/>
            </a:lvl7pPr>
            <a:lvl8pPr lvl="7" rtl="0">
              <a:buNone/>
            </a:lvl8pPr>
            <a:lvl9pPr lvl="8" rtl="0">
              <a:buNone/>
            </a:lvl9pPr>
          </a:lstStyle>
          <a:p>
            <a:pPr algn="l" indent="0" lvl="0" marL="0" rtl="0">
              <a:spcBef>
                <a:spcPts val="0"/>
              </a:spcBef>
              <a:spcAft>
                <a:spcPts val="0"/>
              </a:spcAft>
              <a:buNone/>
            </a:pPr>
            <a:fld id="{00000000-1234-1234-1234-123412341234}" type="slidenum">
              <a:rPr lang="es"/>
              <a:t>‹#›</a:t>
            </a:fld>
          </a:p>
        </p:txBody>
      </p:sp>
      <p:sp>
        <p:nvSpPr>
          <p:cNvPr id="1048579" name="Google Shape;13;p3"/>
          <p:cNvSpPr/>
          <p:nvPr/>
        </p:nvSpPr>
        <p:spPr>
          <a:xfrm>
            <a:off x="-92125" y="-400125"/>
            <a:ext cx="9585000" cy="6107400"/>
          </a:xfrm>
          <a:prstGeom prst="rect"/>
          <a:solidFill>
            <a:srgbClr val="F9C5B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0" name="Google Shape;14;p3"/>
          <p:cNvSpPr txBox="1">
            <a:spLocks noGrp="1"/>
          </p:cNvSpPr>
          <p:nvPr>
            <p:ph type="title"/>
          </p:nvPr>
        </p:nvSpPr>
        <p:spPr>
          <a:xfrm>
            <a:off x="1043300" y="1792475"/>
            <a:ext cx="7179300" cy="1144800"/>
          </a:xfrm>
          <a:prstGeom prst="rect"/>
        </p:spPr>
        <p:txBody>
          <a:bodyPr anchor="ctr" anchorCtr="0" bIns="91425" lIns="91425" rIns="91425" spcFirstLastPara="1" tIns="91425" wrap="square">
            <a:noAutofit/>
          </a:bodyPr>
          <a:lstStyle>
            <a:lvl1pPr algn="ctr" lvl="0" rtl="0">
              <a:spcBef>
                <a:spcPts val="0"/>
              </a:spcBef>
              <a:spcAft>
                <a:spcPts val="0"/>
              </a:spcAft>
              <a:buClr>
                <a:srgbClr val="FFFFFF"/>
              </a:buClr>
              <a:buSzPts val="7200"/>
              <a:buNone/>
              <a:defRPr sz="7200">
                <a:solidFill>
                  <a:srgbClr val="FFFFFF"/>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48581" name="Google Shape;15;p3"/>
          <p:cNvSpPr txBox="1">
            <a:spLocks noGrp="1"/>
          </p:cNvSpPr>
          <p:nvPr>
            <p:ph type="subTitle" idx="1"/>
          </p:nvPr>
        </p:nvSpPr>
        <p:spPr>
          <a:xfrm>
            <a:off x="3120505" y="2937275"/>
            <a:ext cx="3024900" cy="18954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1pPr>
            <a:lvl2pPr algn="ct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algn="ct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algn="ct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algn="ct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algn="ct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algn="ct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algn="ct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algn="ct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CHEDULE">
  <p:cSld name="TITLE_AND_BODY_1_1">
    <p:spTree>
      <p:nvGrpSpPr>
        <p:cNvPr id="26" name="Shape 20"/>
        <p:cNvGrpSpPr/>
        <p:nvPr/>
      </p:nvGrpSpPr>
      <p:grpSpPr>
        <a:xfrm>
          <a:off x="0" y="0"/>
          <a:ext cx="0" cy="0"/>
          <a:chOff x="0" y="0"/>
          <a:chExt cx="0" cy="0"/>
        </a:xfrm>
      </p:grpSpPr>
      <p:sp>
        <p:nvSpPr>
          <p:cNvPr id="1048588" name="Google Shape;21;p5"/>
          <p:cNvSpPr txBox="1">
            <a:spLocks noGrp="1"/>
          </p:cNvSpPr>
          <p:nvPr>
            <p:ph type="title"/>
          </p:nvPr>
        </p:nvSpPr>
        <p:spPr>
          <a:xfrm>
            <a:off x="2114800" y="1305825"/>
            <a:ext cx="2136600" cy="621000"/>
          </a:xfrm>
          <a:prstGeom prst="rect"/>
        </p:spPr>
        <p:txBody>
          <a:bodyPr anchor="ctr" anchorCtr="0" bIns="91425" lIns="91425" rIns="91425" spcFirstLastPara="1" tIns="91425" wrap="square">
            <a:noAutofit/>
          </a:bodyPr>
          <a:lstStyle>
            <a:lvl1pPr algn="ctr" lvl="0" rtl="0">
              <a:spcBef>
                <a:spcPts val="0"/>
              </a:spcBef>
              <a:spcAft>
                <a:spcPts val="0"/>
              </a:spcAft>
              <a:buSzPts val="1800"/>
              <a:buNone/>
              <a:defRPr sz="1800"/>
            </a:lvl1pPr>
            <a:lvl2pPr algn="ctr" lvl="1" rtl="0">
              <a:spcBef>
                <a:spcPts val="0"/>
              </a:spcBef>
              <a:spcAft>
                <a:spcPts val="0"/>
              </a:spcAft>
              <a:buSzPts val="3600"/>
              <a:buNone/>
              <a:defRPr sz="3600"/>
            </a:lvl2pPr>
            <a:lvl3pPr algn="ctr" lvl="2" rtl="0">
              <a:spcBef>
                <a:spcPts val="0"/>
              </a:spcBef>
              <a:spcAft>
                <a:spcPts val="0"/>
              </a:spcAft>
              <a:buSzPts val="3600"/>
              <a:buNone/>
              <a:defRPr sz="3600"/>
            </a:lvl3pPr>
            <a:lvl4pPr algn="ctr" lvl="3" rtl="0">
              <a:spcBef>
                <a:spcPts val="0"/>
              </a:spcBef>
              <a:spcAft>
                <a:spcPts val="0"/>
              </a:spcAft>
              <a:buSzPts val="3600"/>
              <a:buNone/>
              <a:defRPr sz="3600"/>
            </a:lvl4pPr>
            <a:lvl5pPr algn="ctr" lvl="4" rtl="0">
              <a:spcBef>
                <a:spcPts val="0"/>
              </a:spcBef>
              <a:spcAft>
                <a:spcPts val="0"/>
              </a:spcAft>
              <a:buSzPts val="3600"/>
              <a:buNone/>
              <a:defRPr sz="3600"/>
            </a:lvl5pPr>
            <a:lvl6pPr algn="ctr" lvl="5" rtl="0">
              <a:spcBef>
                <a:spcPts val="0"/>
              </a:spcBef>
              <a:spcAft>
                <a:spcPts val="0"/>
              </a:spcAft>
              <a:buSzPts val="3600"/>
              <a:buNone/>
              <a:defRPr sz="3600"/>
            </a:lvl6pPr>
            <a:lvl7pPr algn="ctr" lvl="6" rtl="0">
              <a:spcBef>
                <a:spcPts val="0"/>
              </a:spcBef>
              <a:spcAft>
                <a:spcPts val="0"/>
              </a:spcAft>
              <a:buSzPts val="3600"/>
              <a:buNone/>
              <a:defRPr sz="3600"/>
            </a:lvl7pPr>
            <a:lvl8pPr algn="ctr" lvl="7" rtl="0">
              <a:spcBef>
                <a:spcPts val="0"/>
              </a:spcBef>
              <a:spcAft>
                <a:spcPts val="0"/>
              </a:spcAft>
              <a:buSzPts val="3600"/>
              <a:buNone/>
              <a:defRPr sz="3600"/>
            </a:lvl8pPr>
            <a:lvl9pPr algn="ctr" lvl="8" rtl="0">
              <a:spcBef>
                <a:spcPts val="0"/>
              </a:spcBef>
              <a:spcAft>
                <a:spcPts val="0"/>
              </a:spcAft>
              <a:buSzPts val="3600"/>
              <a:buNone/>
              <a:defRPr sz="3600"/>
            </a:lvl9pPr>
          </a:lstStyle>
          <a:p/>
        </p:txBody>
      </p:sp>
      <p:sp>
        <p:nvSpPr>
          <p:cNvPr id="1048589" name="Google Shape;22;p5"/>
          <p:cNvSpPr txBox="1">
            <a:spLocks noGrp="1"/>
          </p:cNvSpPr>
          <p:nvPr>
            <p:ph type="title" idx="2" hasCustomPrompt="1"/>
          </p:nvPr>
        </p:nvSpPr>
        <p:spPr>
          <a:xfrm>
            <a:off x="2301550" y="411825"/>
            <a:ext cx="1763100" cy="1122600"/>
          </a:xfrm>
          <a:prstGeom prst="rect"/>
        </p:spPr>
        <p:txBody>
          <a:bodyPr anchor="b" anchorCtr="0" bIns="91425" lIns="91425" rIns="91425" spcFirstLastPara="1" tIns="91425" wrap="square">
            <a:noAutofit/>
          </a:bodyPr>
          <a:lstStyle>
            <a:lvl1pPr algn="ctr" lvl="0" rtl="0">
              <a:spcBef>
                <a:spcPts val="0"/>
              </a:spcBef>
              <a:spcAft>
                <a:spcPts val="0"/>
              </a:spcAft>
              <a:buSzPts val="6000"/>
              <a:buNone/>
              <a:defRPr sz="6000"/>
            </a:lvl1pPr>
            <a:lvl2pPr algn="ctr" lvl="1" rtl="0">
              <a:spcBef>
                <a:spcPts val="0"/>
              </a:spcBef>
              <a:spcAft>
                <a:spcPts val="0"/>
              </a:spcAft>
              <a:buSzPts val="12000"/>
              <a:buNone/>
              <a:defRPr sz="12000"/>
            </a:lvl2pPr>
            <a:lvl3pPr algn="ctr" lvl="2" rtl="0">
              <a:spcBef>
                <a:spcPts val="0"/>
              </a:spcBef>
              <a:spcAft>
                <a:spcPts val="0"/>
              </a:spcAft>
              <a:buSzPts val="12000"/>
              <a:buNone/>
              <a:defRPr sz="12000"/>
            </a:lvl3pPr>
            <a:lvl4pPr algn="ctr" lvl="3" rtl="0">
              <a:spcBef>
                <a:spcPts val="0"/>
              </a:spcBef>
              <a:spcAft>
                <a:spcPts val="0"/>
              </a:spcAft>
              <a:buSzPts val="12000"/>
              <a:buNone/>
              <a:defRPr sz="12000"/>
            </a:lvl4pPr>
            <a:lvl5pPr algn="ctr" lvl="4" rtl="0">
              <a:spcBef>
                <a:spcPts val="0"/>
              </a:spcBef>
              <a:spcAft>
                <a:spcPts val="0"/>
              </a:spcAft>
              <a:buSzPts val="12000"/>
              <a:buNone/>
              <a:defRPr sz="12000"/>
            </a:lvl5pPr>
            <a:lvl6pPr algn="ctr" lvl="5" rtl="0">
              <a:spcBef>
                <a:spcPts val="0"/>
              </a:spcBef>
              <a:spcAft>
                <a:spcPts val="0"/>
              </a:spcAft>
              <a:buSzPts val="12000"/>
              <a:buNone/>
              <a:defRPr sz="12000"/>
            </a:lvl6pPr>
            <a:lvl7pPr algn="ctr" lvl="6" rtl="0">
              <a:spcBef>
                <a:spcPts val="0"/>
              </a:spcBef>
              <a:spcAft>
                <a:spcPts val="0"/>
              </a:spcAft>
              <a:buSzPts val="12000"/>
              <a:buNone/>
              <a:defRPr sz="12000"/>
            </a:lvl7pPr>
            <a:lvl8pPr algn="ctr" lvl="7" rtl="0">
              <a:spcBef>
                <a:spcPts val="0"/>
              </a:spcBef>
              <a:spcAft>
                <a:spcPts val="0"/>
              </a:spcAft>
              <a:buSzPts val="12000"/>
              <a:buNone/>
              <a:defRPr sz="12000"/>
            </a:lvl8pPr>
            <a:lvl9pPr algn="ctr" lvl="8" rtl="0">
              <a:spcBef>
                <a:spcPts val="0"/>
              </a:spcBef>
              <a:spcAft>
                <a:spcPts val="0"/>
              </a:spcAft>
              <a:buSzPts val="12000"/>
              <a:buNone/>
              <a:defRPr sz="12000"/>
            </a:lvl9pPr>
          </a:lstStyle>
          <a:p>
            <a:r>
              <a:t>xx%</a:t>
            </a:r>
          </a:p>
        </p:txBody>
      </p:sp>
      <p:sp>
        <p:nvSpPr>
          <p:cNvPr id="1048590" name="Google Shape;23;p5"/>
          <p:cNvSpPr txBox="1">
            <a:spLocks noGrp="1"/>
          </p:cNvSpPr>
          <p:nvPr>
            <p:ph type="title" idx="3"/>
          </p:nvPr>
        </p:nvSpPr>
        <p:spPr>
          <a:xfrm>
            <a:off x="4785950" y="1305825"/>
            <a:ext cx="2136600" cy="621000"/>
          </a:xfrm>
          <a:prstGeom prst="rect"/>
        </p:spPr>
        <p:txBody>
          <a:bodyPr anchor="ctr" anchorCtr="0" bIns="91425" lIns="91425" rIns="91425" spcFirstLastPara="1" tIns="91425" wrap="square">
            <a:noAutofit/>
          </a:bodyPr>
          <a:lstStyle>
            <a:lvl1pPr algn="ctr" lvl="0" rtl="0">
              <a:spcBef>
                <a:spcPts val="0"/>
              </a:spcBef>
              <a:spcAft>
                <a:spcPts val="0"/>
              </a:spcAft>
              <a:buSzPts val="1800"/>
              <a:buNone/>
              <a:defRPr sz="1800"/>
            </a:lvl1pPr>
            <a:lvl2pPr algn="ctr" lvl="1" rtl="0">
              <a:spcBef>
                <a:spcPts val="0"/>
              </a:spcBef>
              <a:spcAft>
                <a:spcPts val="0"/>
              </a:spcAft>
              <a:buSzPts val="3600"/>
              <a:buNone/>
              <a:defRPr sz="3600"/>
            </a:lvl2pPr>
            <a:lvl3pPr algn="ctr" lvl="2" rtl="0">
              <a:spcBef>
                <a:spcPts val="0"/>
              </a:spcBef>
              <a:spcAft>
                <a:spcPts val="0"/>
              </a:spcAft>
              <a:buSzPts val="3600"/>
              <a:buNone/>
              <a:defRPr sz="3600"/>
            </a:lvl3pPr>
            <a:lvl4pPr algn="ctr" lvl="3" rtl="0">
              <a:spcBef>
                <a:spcPts val="0"/>
              </a:spcBef>
              <a:spcAft>
                <a:spcPts val="0"/>
              </a:spcAft>
              <a:buSzPts val="3600"/>
              <a:buNone/>
              <a:defRPr sz="3600"/>
            </a:lvl4pPr>
            <a:lvl5pPr algn="ctr" lvl="4" rtl="0">
              <a:spcBef>
                <a:spcPts val="0"/>
              </a:spcBef>
              <a:spcAft>
                <a:spcPts val="0"/>
              </a:spcAft>
              <a:buSzPts val="3600"/>
              <a:buNone/>
              <a:defRPr sz="3600"/>
            </a:lvl5pPr>
            <a:lvl6pPr algn="ctr" lvl="5" rtl="0">
              <a:spcBef>
                <a:spcPts val="0"/>
              </a:spcBef>
              <a:spcAft>
                <a:spcPts val="0"/>
              </a:spcAft>
              <a:buSzPts val="3600"/>
              <a:buNone/>
              <a:defRPr sz="3600"/>
            </a:lvl6pPr>
            <a:lvl7pPr algn="ctr" lvl="6" rtl="0">
              <a:spcBef>
                <a:spcPts val="0"/>
              </a:spcBef>
              <a:spcAft>
                <a:spcPts val="0"/>
              </a:spcAft>
              <a:buSzPts val="3600"/>
              <a:buNone/>
              <a:defRPr sz="3600"/>
            </a:lvl7pPr>
            <a:lvl8pPr algn="ctr" lvl="7" rtl="0">
              <a:spcBef>
                <a:spcPts val="0"/>
              </a:spcBef>
              <a:spcAft>
                <a:spcPts val="0"/>
              </a:spcAft>
              <a:buSzPts val="3600"/>
              <a:buNone/>
              <a:defRPr sz="3600"/>
            </a:lvl8pPr>
            <a:lvl9pPr algn="ctr" lvl="8" rtl="0">
              <a:spcBef>
                <a:spcPts val="0"/>
              </a:spcBef>
              <a:spcAft>
                <a:spcPts val="0"/>
              </a:spcAft>
              <a:buSzPts val="3600"/>
              <a:buNone/>
              <a:defRPr sz="3600"/>
            </a:lvl9pPr>
          </a:lstStyle>
          <a:p/>
        </p:txBody>
      </p:sp>
      <p:sp>
        <p:nvSpPr>
          <p:cNvPr id="1048591" name="Google Shape;24;p5"/>
          <p:cNvSpPr txBox="1">
            <a:spLocks noGrp="1"/>
          </p:cNvSpPr>
          <p:nvPr>
            <p:ph type="title" idx="4" hasCustomPrompt="1"/>
          </p:nvPr>
        </p:nvSpPr>
        <p:spPr>
          <a:xfrm>
            <a:off x="4972700" y="411825"/>
            <a:ext cx="1763100" cy="1122600"/>
          </a:xfrm>
          <a:prstGeom prst="rect"/>
        </p:spPr>
        <p:txBody>
          <a:bodyPr anchor="b" anchorCtr="0" bIns="91425" lIns="91425" rIns="91425" spcFirstLastPara="1" tIns="91425" wrap="square">
            <a:noAutofit/>
          </a:bodyPr>
          <a:lstStyle>
            <a:lvl1pPr algn="ctr" lvl="0" rtl="0">
              <a:spcBef>
                <a:spcPts val="0"/>
              </a:spcBef>
              <a:spcAft>
                <a:spcPts val="0"/>
              </a:spcAft>
              <a:buSzPts val="6000"/>
              <a:buNone/>
              <a:defRPr sz="6000"/>
            </a:lvl1pPr>
            <a:lvl2pPr algn="ctr" lvl="1" rtl="0">
              <a:spcBef>
                <a:spcPts val="0"/>
              </a:spcBef>
              <a:spcAft>
                <a:spcPts val="0"/>
              </a:spcAft>
              <a:buSzPts val="12000"/>
              <a:buNone/>
              <a:defRPr sz="12000"/>
            </a:lvl2pPr>
            <a:lvl3pPr algn="ctr" lvl="2" rtl="0">
              <a:spcBef>
                <a:spcPts val="0"/>
              </a:spcBef>
              <a:spcAft>
                <a:spcPts val="0"/>
              </a:spcAft>
              <a:buSzPts val="12000"/>
              <a:buNone/>
              <a:defRPr sz="12000"/>
            </a:lvl3pPr>
            <a:lvl4pPr algn="ctr" lvl="3" rtl="0">
              <a:spcBef>
                <a:spcPts val="0"/>
              </a:spcBef>
              <a:spcAft>
                <a:spcPts val="0"/>
              </a:spcAft>
              <a:buSzPts val="12000"/>
              <a:buNone/>
              <a:defRPr sz="12000"/>
            </a:lvl4pPr>
            <a:lvl5pPr algn="ctr" lvl="4" rtl="0">
              <a:spcBef>
                <a:spcPts val="0"/>
              </a:spcBef>
              <a:spcAft>
                <a:spcPts val="0"/>
              </a:spcAft>
              <a:buSzPts val="12000"/>
              <a:buNone/>
              <a:defRPr sz="12000"/>
            </a:lvl5pPr>
            <a:lvl6pPr algn="ctr" lvl="5" rtl="0">
              <a:spcBef>
                <a:spcPts val="0"/>
              </a:spcBef>
              <a:spcAft>
                <a:spcPts val="0"/>
              </a:spcAft>
              <a:buSzPts val="12000"/>
              <a:buNone/>
              <a:defRPr sz="12000"/>
            </a:lvl6pPr>
            <a:lvl7pPr algn="ctr" lvl="6" rtl="0">
              <a:spcBef>
                <a:spcPts val="0"/>
              </a:spcBef>
              <a:spcAft>
                <a:spcPts val="0"/>
              </a:spcAft>
              <a:buSzPts val="12000"/>
              <a:buNone/>
              <a:defRPr sz="12000"/>
            </a:lvl7pPr>
            <a:lvl8pPr algn="ctr" lvl="7" rtl="0">
              <a:spcBef>
                <a:spcPts val="0"/>
              </a:spcBef>
              <a:spcAft>
                <a:spcPts val="0"/>
              </a:spcAft>
              <a:buSzPts val="12000"/>
              <a:buNone/>
              <a:defRPr sz="12000"/>
            </a:lvl8pPr>
            <a:lvl9pPr algn="ctr" lvl="8" rtl="0">
              <a:spcBef>
                <a:spcPts val="0"/>
              </a:spcBef>
              <a:spcAft>
                <a:spcPts val="0"/>
              </a:spcAft>
              <a:buSzPts val="12000"/>
              <a:buNone/>
              <a:defRPr sz="12000"/>
            </a:lvl9pPr>
          </a:lstStyle>
          <a:p>
            <a:r>
              <a:t>xx%</a:t>
            </a:r>
          </a:p>
        </p:txBody>
      </p:sp>
      <p:sp>
        <p:nvSpPr>
          <p:cNvPr id="1048592" name="Google Shape;25;p5"/>
          <p:cNvSpPr txBox="1">
            <a:spLocks noGrp="1"/>
          </p:cNvSpPr>
          <p:nvPr>
            <p:ph type="title" idx="5"/>
          </p:nvPr>
        </p:nvSpPr>
        <p:spPr>
          <a:xfrm>
            <a:off x="2114800" y="3574925"/>
            <a:ext cx="2136600" cy="621000"/>
          </a:xfrm>
          <a:prstGeom prst="rect"/>
        </p:spPr>
        <p:txBody>
          <a:bodyPr anchor="ctr" anchorCtr="0" bIns="91425" lIns="91425" rIns="91425" spcFirstLastPara="1" tIns="91425" wrap="square">
            <a:noAutofit/>
          </a:bodyPr>
          <a:lstStyle>
            <a:lvl1pPr algn="ctr" lvl="0" rtl="0">
              <a:spcBef>
                <a:spcPts val="0"/>
              </a:spcBef>
              <a:spcAft>
                <a:spcPts val="0"/>
              </a:spcAft>
              <a:buSzPts val="1800"/>
              <a:buNone/>
              <a:defRPr sz="1800"/>
            </a:lvl1pPr>
            <a:lvl2pPr algn="ctr" lvl="1" rtl="0">
              <a:spcBef>
                <a:spcPts val="0"/>
              </a:spcBef>
              <a:spcAft>
                <a:spcPts val="0"/>
              </a:spcAft>
              <a:buSzPts val="3600"/>
              <a:buNone/>
              <a:defRPr sz="3600"/>
            </a:lvl2pPr>
            <a:lvl3pPr algn="ctr" lvl="2" rtl="0">
              <a:spcBef>
                <a:spcPts val="0"/>
              </a:spcBef>
              <a:spcAft>
                <a:spcPts val="0"/>
              </a:spcAft>
              <a:buSzPts val="3600"/>
              <a:buNone/>
              <a:defRPr sz="3600"/>
            </a:lvl3pPr>
            <a:lvl4pPr algn="ctr" lvl="3" rtl="0">
              <a:spcBef>
                <a:spcPts val="0"/>
              </a:spcBef>
              <a:spcAft>
                <a:spcPts val="0"/>
              </a:spcAft>
              <a:buSzPts val="3600"/>
              <a:buNone/>
              <a:defRPr sz="3600"/>
            </a:lvl4pPr>
            <a:lvl5pPr algn="ctr" lvl="4" rtl="0">
              <a:spcBef>
                <a:spcPts val="0"/>
              </a:spcBef>
              <a:spcAft>
                <a:spcPts val="0"/>
              </a:spcAft>
              <a:buSzPts val="3600"/>
              <a:buNone/>
              <a:defRPr sz="3600"/>
            </a:lvl5pPr>
            <a:lvl6pPr algn="ctr" lvl="5" rtl="0">
              <a:spcBef>
                <a:spcPts val="0"/>
              </a:spcBef>
              <a:spcAft>
                <a:spcPts val="0"/>
              </a:spcAft>
              <a:buSzPts val="3600"/>
              <a:buNone/>
              <a:defRPr sz="3600"/>
            </a:lvl6pPr>
            <a:lvl7pPr algn="ctr" lvl="6" rtl="0">
              <a:spcBef>
                <a:spcPts val="0"/>
              </a:spcBef>
              <a:spcAft>
                <a:spcPts val="0"/>
              </a:spcAft>
              <a:buSzPts val="3600"/>
              <a:buNone/>
              <a:defRPr sz="3600"/>
            </a:lvl7pPr>
            <a:lvl8pPr algn="ctr" lvl="7" rtl="0">
              <a:spcBef>
                <a:spcPts val="0"/>
              </a:spcBef>
              <a:spcAft>
                <a:spcPts val="0"/>
              </a:spcAft>
              <a:buSzPts val="3600"/>
              <a:buNone/>
              <a:defRPr sz="3600"/>
            </a:lvl8pPr>
            <a:lvl9pPr algn="ctr" lvl="8" rtl="0">
              <a:spcBef>
                <a:spcPts val="0"/>
              </a:spcBef>
              <a:spcAft>
                <a:spcPts val="0"/>
              </a:spcAft>
              <a:buSzPts val="3600"/>
              <a:buNone/>
              <a:defRPr sz="3600"/>
            </a:lvl9pPr>
          </a:lstStyle>
          <a:p/>
        </p:txBody>
      </p:sp>
      <p:sp>
        <p:nvSpPr>
          <p:cNvPr id="1048593" name="Google Shape;26;p5"/>
          <p:cNvSpPr txBox="1">
            <a:spLocks noGrp="1"/>
          </p:cNvSpPr>
          <p:nvPr>
            <p:ph type="title" idx="6" hasCustomPrompt="1"/>
          </p:nvPr>
        </p:nvSpPr>
        <p:spPr>
          <a:xfrm>
            <a:off x="2301550" y="2680925"/>
            <a:ext cx="1763100" cy="1122600"/>
          </a:xfrm>
          <a:prstGeom prst="rect"/>
        </p:spPr>
        <p:txBody>
          <a:bodyPr anchor="b" anchorCtr="0" bIns="91425" lIns="91425" rIns="91425" spcFirstLastPara="1" tIns="91425" wrap="square">
            <a:noAutofit/>
          </a:bodyPr>
          <a:lstStyle>
            <a:lvl1pPr algn="ctr" lvl="0" rtl="0">
              <a:spcBef>
                <a:spcPts val="0"/>
              </a:spcBef>
              <a:spcAft>
                <a:spcPts val="0"/>
              </a:spcAft>
              <a:buSzPts val="6000"/>
              <a:buNone/>
              <a:defRPr sz="6000"/>
            </a:lvl1pPr>
            <a:lvl2pPr algn="ctr" lvl="1" rtl="0">
              <a:spcBef>
                <a:spcPts val="0"/>
              </a:spcBef>
              <a:spcAft>
                <a:spcPts val="0"/>
              </a:spcAft>
              <a:buSzPts val="12000"/>
              <a:buNone/>
              <a:defRPr sz="12000"/>
            </a:lvl2pPr>
            <a:lvl3pPr algn="ctr" lvl="2" rtl="0">
              <a:spcBef>
                <a:spcPts val="0"/>
              </a:spcBef>
              <a:spcAft>
                <a:spcPts val="0"/>
              </a:spcAft>
              <a:buSzPts val="12000"/>
              <a:buNone/>
              <a:defRPr sz="12000"/>
            </a:lvl3pPr>
            <a:lvl4pPr algn="ctr" lvl="3" rtl="0">
              <a:spcBef>
                <a:spcPts val="0"/>
              </a:spcBef>
              <a:spcAft>
                <a:spcPts val="0"/>
              </a:spcAft>
              <a:buSzPts val="12000"/>
              <a:buNone/>
              <a:defRPr sz="12000"/>
            </a:lvl4pPr>
            <a:lvl5pPr algn="ctr" lvl="4" rtl="0">
              <a:spcBef>
                <a:spcPts val="0"/>
              </a:spcBef>
              <a:spcAft>
                <a:spcPts val="0"/>
              </a:spcAft>
              <a:buSzPts val="12000"/>
              <a:buNone/>
              <a:defRPr sz="12000"/>
            </a:lvl5pPr>
            <a:lvl6pPr algn="ctr" lvl="5" rtl="0">
              <a:spcBef>
                <a:spcPts val="0"/>
              </a:spcBef>
              <a:spcAft>
                <a:spcPts val="0"/>
              </a:spcAft>
              <a:buSzPts val="12000"/>
              <a:buNone/>
              <a:defRPr sz="12000"/>
            </a:lvl6pPr>
            <a:lvl7pPr algn="ctr" lvl="6" rtl="0">
              <a:spcBef>
                <a:spcPts val="0"/>
              </a:spcBef>
              <a:spcAft>
                <a:spcPts val="0"/>
              </a:spcAft>
              <a:buSzPts val="12000"/>
              <a:buNone/>
              <a:defRPr sz="12000"/>
            </a:lvl7pPr>
            <a:lvl8pPr algn="ctr" lvl="7" rtl="0">
              <a:spcBef>
                <a:spcPts val="0"/>
              </a:spcBef>
              <a:spcAft>
                <a:spcPts val="0"/>
              </a:spcAft>
              <a:buSzPts val="12000"/>
              <a:buNone/>
              <a:defRPr sz="12000"/>
            </a:lvl8pPr>
            <a:lvl9pPr algn="ctr" lvl="8" rtl="0">
              <a:spcBef>
                <a:spcPts val="0"/>
              </a:spcBef>
              <a:spcAft>
                <a:spcPts val="0"/>
              </a:spcAft>
              <a:buSzPts val="12000"/>
              <a:buNone/>
              <a:defRPr sz="12000"/>
            </a:lvl9pPr>
          </a:lstStyle>
          <a:p>
            <a:r>
              <a:t>xx%</a:t>
            </a:r>
          </a:p>
        </p:txBody>
      </p:sp>
      <p:sp>
        <p:nvSpPr>
          <p:cNvPr id="1048594" name="Google Shape;27;p5"/>
          <p:cNvSpPr txBox="1">
            <a:spLocks noGrp="1"/>
          </p:cNvSpPr>
          <p:nvPr>
            <p:ph type="title" idx="7"/>
          </p:nvPr>
        </p:nvSpPr>
        <p:spPr>
          <a:xfrm>
            <a:off x="4785950" y="3574925"/>
            <a:ext cx="2136600" cy="621000"/>
          </a:xfrm>
          <a:prstGeom prst="rect"/>
        </p:spPr>
        <p:txBody>
          <a:bodyPr anchor="ctr" anchorCtr="0" bIns="91425" lIns="91425" rIns="91425" spcFirstLastPara="1" tIns="91425" wrap="square">
            <a:noAutofit/>
          </a:bodyPr>
          <a:lstStyle>
            <a:lvl1pPr algn="ctr" lvl="0" rtl="0">
              <a:spcBef>
                <a:spcPts val="0"/>
              </a:spcBef>
              <a:spcAft>
                <a:spcPts val="0"/>
              </a:spcAft>
              <a:buSzPts val="1800"/>
              <a:buNone/>
              <a:defRPr sz="1800"/>
            </a:lvl1pPr>
            <a:lvl2pPr algn="ctr" lvl="1" rtl="0">
              <a:spcBef>
                <a:spcPts val="0"/>
              </a:spcBef>
              <a:spcAft>
                <a:spcPts val="0"/>
              </a:spcAft>
              <a:buSzPts val="3600"/>
              <a:buNone/>
              <a:defRPr sz="3600"/>
            </a:lvl2pPr>
            <a:lvl3pPr algn="ctr" lvl="2" rtl="0">
              <a:spcBef>
                <a:spcPts val="0"/>
              </a:spcBef>
              <a:spcAft>
                <a:spcPts val="0"/>
              </a:spcAft>
              <a:buSzPts val="3600"/>
              <a:buNone/>
              <a:defRPr sz="3600"/>
            </a:lvl3pPr>
            <a:lvl4pPr algn="ctr" lvl="3" rtl="0">
              <a:spcBef>
                <a:spcPts val="0"/>
              </a:spcBef>
              <a:spcAft>
                <a:spcPts val="0"/>
              </a:spcAft>
              <a:buSzPts val="3600"/>
              <a:buNone/>
              <a:defRPr sz="3600"/>
            </a:lvl4pPr>
            <a:lvl5pPr algn="ctr" lvl="4" rtl="0">
              <a:spcBef>
                <a:spcPts val="0"/>
              </a:spcBef>
              <a:spcAft>
                <a:spcPts val="0"/>
              </a:spcAft>
              <a:buSzPts val="3600"/>
              <a:buNone/>
              <a:defRPr sz="3600"/>
            </a:lvl5pPr>
            <a:lvl6pPr algn="ctr" lvl="5" rtl="0">
              <a:spcBef>
                <a:spcPts val="0"/>
              </a:spcBef>
              <a:spcAft>
                <a:spcPts val="0"/>
              </a:spcAft>
              <a:buSzPts val="3600"/>
              <a:buNone/>
              <a:defRPr sz="3600"/>
            </a:lvl6pPr>
            <a:lvl7pPr algn="ctr" lvl="6" rtl="0">
              <a:spcBef>
                <a:spcPts val="0"/>
              </a:spcBef>
              <a:spcAft>
                <a:spcPts val="0"/>
              </a:spcAft>
              <a:buSzPts val="3600"/>
              <a:buNone/>
              <a:defRPr sz="3600"/>
            </a:lvl7pPr>
            <a:lvl8pPr algn="ctr" lvl="7" rtl="0">
              <a:spcBef>
                <a:spcPts val="0"/>
              </a:spcBef>
              <a:spcAft>
                <a:spcPts val="0"/>
              </a:spcAft>
              <a:buSzPts val="3600"/>
              <a:buNone/>
              <a:defRPr sz="3600"/>
            </a:lvl8pPr>
            <a:lvl9pPr algn="ctr" lvl="8" rtl="0">
              <a:spcBef>
                <a:spcPts val="0"/>
              </a:spcBef>
              <a:spcAft>
                <a:spcPts val="0"/>
              </a:spcAft>
              <a:buSzPts val="3600"/>
              <a:buNone/>
              <a:defRPr sz="3600"/>
            </a:lvl9pPr>
          </a:lstStyle>
          <a:p/>
        </p:txBody>
      </p:sp>
      <p:sp>
        <p:nvSpPr>
          <p:cNvPr id="1048595" name="Google Shape;28;p5"/>
          <p:cNvSpPr txBox="1">
            <a:spLocks noGrp="1"/>
          </p:cNvSpPr>
          <p:nvPr>
            <p:ph type="title" idx="8" hasCustomPrompt="1"/>
          </p:nvPr>
        </p:nvSpPr>
        <p:spPr>
          <a:xfrm>
            <a:off x="4972700" y="2680925"/>
            <a:ext cx="1763100" cy="1122600"/>
          </a:xfrm>
          <a:prstGeom prst="rect"/>
        </p:spPr>
        <p:txBody>
          <a:bodyPr anchor="b" anchorCtr="0" bIns="91425" lIns="91425" rIns="91425" spcFirstLastPara="1" tIns="91425" wrap="square">
            <a:noAutofit/>
          </a:bodyPr>
          <a:lstStyle>
            <a:lvl1pPr algn="ctr" lvl="0" rtl="0">
              <a:spcBef>
                <a:spcPts val="0"/>
              </a:spcBef>
              <a:spcAft>
                <a:spcPts val="0"/>
              </a:spcAft>
              <a:buSzPts val="6000"/>
              <a:buNone/>
              <a:defRPr sz="6000"/>
            </a:lvl1pPr>
            <a:lvl2pPr algn="ctr" lvl="1" rtl="0">
              <a:spcBef>
                <a:spcPts val="0"/>
              </a:spcBef>
              <a:spcAft>
                <a:spcPts val="0"/>
              </a:spcAft>
              <a:buSzPts val="12000"/>
              <a:buNone/>
              <a:defRPr sz="12000"/>
            </a:lvl2pPr>
            <a:lvl3pPr algn="ctr" lvl="2" rtl="0">
              <a:spcBef>
                <a:spcPts val="0"/>
              </a:spcBef>
              <a:spcAft>
                <a:spcPts val="0"/>
              </a:spcAft>
              <a:buSzPts val="12000"/>
              <a:buNone/>
              <a:defRPr sz="12000"/>
            </a:lvl3pPr>
            <a:lvl4pPr algn="ctr" lvl="3" rtl="0">
              <a:spcBef>
                <a:spcPts val="0"/>
              </a:spcBef>
              <a:spcAft>
                <a:spcPts val="0"/>
              </a:spcAft>
              <a:buSzPts val="12000"/>
              <a:buNone/>
              <a:defRPr sz="12000"/>
            </a:lvl4pPr>
            <a:lvl5pPr algn="ctr" lvl="4" rtl="0">
              <a:spcBef>
                <a:spcPts val="0"/>
              </a:spcBef>
              <a:spcAft>
                <a:spcPts val="0"/>
              </a:spcAft>
              <a:buSzPts val="12000"/>
              <a:buNone/>
              <a:defRPr sz="12000"/>
            </a:lvl5pPr>
            <a:lvl6pPr algn="ctr" lvl="5" rtl="0">
              <a:spcBef>
                <a:spcPts val="0"/>
              </a:spcBef>
              <a:spcAft>
                <a:spcPts val="0"/>
              </a:spcAft>
              <a:buSzPts val="12000"/>
              <a:buNone/>
              <a:defRPr sz="12000"/>
            </a:lvl6pPr>
            <a:lvl7pPr algn="ctr" lvl="6" rtl="0">
              <a:spcBef>
                <a:spcPts val="0"/>
              </a:spcBef>
              <a:spcAft>
                <a:spcPts val="0"/>
              </a:spcAft>
              <a:buSzPts val="12000"/>
              <a:buNone/>
              <a:defRPr sz="12000"/>
            </a:lvl7pPr>
            <a:lvl8pPr algn="ctr" lvl="7" rtl="0">
              <a:spcBef>
                <a:spcPts val="0"/>
              </a:spcBef>
              <a:spcAft>
                <a:spcPts val="0"/>
              </a:spcAft>
              <a:buSzPts val="12000"/>
              <a:buNone/>
              <a:defRPr sz="12000"/>
            </a:lvl8pPr>
            <a:lvl9pPr algn="ctr" lvl="8" rtl="0">
              <a:spcBef>
                <a:spcPts val="0"/>
              </a:spcBef>
              <a:spcAft>
                <a:spcPts val="0"/>
              </a:spcAft>
              <a:buSzPts val="12000"/>
              <a:buNone/>
              <a:defRPr sz="12000"/>
            </a:lvl9pPr>
          </a:lstStyle>
          <a:p>
            <a:r>
              <a:t>xx%</a:t>
            </a:r>
          </a:p>
        </p:txBody>
      </p:sp>
      <p:sp>
        <p:nvSpPr>
          <p:cNvPr id="1048596" name="Google Shape;29;p5"/>
          <p:cNvSpPr txBox="1">
            <a:spLocks noGrp="1"/>
          </p:cNvSpPr>
          <p:nvPr>
            <p:ph type="subTitle" idx="1"/>
          </p:nvPr>
        </p:nvSpPr>
        <p:spPr>
          <a:xfrm>
            <a:off x="2152450" y="1748388"/>
            <a:ext cx="2061300" cy="7926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algn="ct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algn="ct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algn="ct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algn="ct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algn="ct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algn="ct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algn="ct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algn="ct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p:txBody>
      </p:sp>
      <p:sp>
        <p:nvSpPr>
          <p:cNvPr id="1048597" name="Google Shape;30;p5"/>
          <p:cNvSpPr txBox="1">
            <a:spLocks noGrp="1"/>
          </p:cNvSpPr>
          <p:nvPr>
            <p:ph type="subTitle" idx="9"/>
          </p:nvPr>
        </p:nvSpPr>
        <p:spPr>
          <a:xfrm>
            <a:off x="4823600" y="1748375"/>
            <a:ext cx="2061300" cy="7926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algn="ct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algn="ct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algn="ct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algn="ct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algn="ct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algn="ct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algn="ct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algn="ct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p:txBody>
      </p:sp>
      <p:sp>
        <p:nvSpPr>
          <p:cNvPr id="1048598" name="Google Shape;31;p5"/>
          <p:cNvSpPr txBox="1">
            <a:spLocks noGrp="1"/>
          </p:cNvSpPr>
          <p:nvPr>
            <p:ph type="subTitle" idx="13"/>
          </p:nvPr>
        </p:nvSpPr>
        <p:spPr>
          <a:xfrm>
            <a:off x="4823600" y="4017450"/>
            <a:ext cx="2061300" cy="7926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algn="ct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algn="ct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algn="ct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algn="ct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algn="ct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algn="ct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algn="ct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algn="ct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p:txBody>
      </p:sp>
      <p:sp>
        <p:nvSpPr>
          <p:cNvPr id="1048599" name="Google Shape;32;p5"/>
          <p:cNvSpPr txBox="1">
            <a:spLocks noGrp="1"/>
          </p:cNvSpPr>
          <p:nvPr>
            <p:ph type="subTitle" idx="14"/>
          </p:nvPr>
        </p:nvSpPr>
        <p:spPr>
          <a:xfrm>
            <a:off x="2152450" y="3995250"/>
            <a:ext cx="2061300" cy="7926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algn="ct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algn="ct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algn="ct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algn="ct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algn="ct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algn="ct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algn="ct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algn="ct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LINE 1" type="tx">
  <p:cSld name="TITLE_AND_BODY">
    <p:spTree>
      <p:nvGrpSpPr>
        <p:cNvPr id="31" name="Shape 33"/>
        <p:cNvGrpSpPr/>
        <p:nvPr/>
      </p:nvGrpSpPr>
      <p:grpSpPr>
        <a:xfrm>
          <a:off x="0" y="0"/>
          <a:ext cx="0" cy="0"/>
          <a:chOff x="0" y="0"/>
          <a:chExt cx="0" cy="0"/>
        </a:xfrm>
      </p:grpSpPr>
      <p:sp>
        <p:nvSpPr>
          <p:cNvPr id="1048691" name="Google Shape;34;p6"/>
          <p:cNvSpPr txBox="1">
            <a:spLocks noGrp="1"/>
          </p:cNvSpPr>
          <p:nvPr>
            <p:ph type="title"/>
          </p:nvPr>
        </p:nvSpPr>
        <p:spPr>
          <a:xfrm>
            <a:off x="2385750" y="3041363"/>
            <a:ext cx="4372500" cy="621000"/>
          </a:xfrm>
          <a:prstGeom prst="rect"/>
        </p:spPr>
        <p:txBody>
          <a:bodyPr anchor="ctr" anchorCtr="0" bIns="91425" lIns="91425" rIns="91425" spcFirstLastPara="1" tIns="91425" wrap="square">
            <a:noAutofit/>
          </a:bodyPr>
          <a:lstStyle>
            <a:lvl1pPr algn="ctr" lvl="0" rtl="0">
              <a:spcBef>
                <a:spcPts val="0"/>
              </a:spcBef>
              <a:spcAft>
                <a:spcPts val="0"/>
              </a:spcAft>
              <a:buSzPts val="1800"/>
              <a:buNone/>
              <a:defRPr sz="1800"/>
            </a:lvl1pPr>
            <a:lvl2pPr algn="ctr" lvl="1" rtl="0">
              <a:spcBef>
                <a:spcPts val="0"/>
              </a:spcBef>
              <a:spcAft>
                <a:spcPts val="0"/>
              </a:spcAft>
              <a:buSzPts val="3600"/>
              <a:buNone/>
              <a:defRPr sz="3600"/>
            </a:lvl2pPr>
            <a:lvl3pPr algn="ctr" lvl="2" rtl="0">
              <a:spcBef>
                <a:spcPts val="0"/>
              </a:spcBef>
              <a:spcAft>
                <a:spcPts val="0"/>
              </a:spcAft>
              <a:buSzPts val="3600"/>
              <a:buNone/>
              <a:defRPr sz="3600"/>
            </a:lvl3pPr>
            <a:lvl4pPr algn="ctr" lvl="3" rtl="0">
              <a:spcBef>
                <a:spcPts val="0"/>
              </a:spcBef>
              <a:spcAft>
                <a:spcPts val="0"/>
              </a:spcAft>
              <a:buSzPts val="3600"/>
              <a:buNone/>
              <a:defRPr sz="3600"/>
            </a:lvl4pPr>
            <a:lvl5pPr algn="ctr" lvl="4" rtl="0">
              <a:spcBef>
                <a:spcPts val="0"/>
              </a:spcBef>
              <a:spcAft>
                <a:spcPts val="0"/>
              </a:spcAft>
              <a:buSzPts val="3600"/>
              <a:buNone/>
              <a:defRPr sz="3600"/>
            </a:lvl5pPr>
            <a:lvl6pPr algn="ctr" lvl="5" rtl="0">
              <a:spcBef>
                <a:spcPts val="0"/>
              </a:spcBef>
              <a:spcAft>
                <a:spcPts val="0"/>
              </a:spcAft>
              <a:buSzPts val="3600"/>
              <a:buNone/>
              <a:defRPr sz="3600"/>
            </a:lvl6pPr>
            <a:lvl7pPr algn="ctr" lvl="6" rtl="0">
              <a:spcBef>
                <a:spcPts val="0"/>
              </a:spcBef>
              <a:spcAft>
                <a:spcPts val="0"/>
              </a:spcAft>
              <a:buSzPts val="3600"/>
              <a:buNone/>
              <a:defRPr sz="3600"/>
            </a:lvl7pPr>
            <a:lvl8pPr algn="ctr" lvl="7" rtl="0">
              <a:spcBef>
                <a:spcPts val="0"/>
              </a:spcBef>
              <a:spcAft>
                <a:spcPts val="0"/>
              </a:spcAft>
              <a:buSzPts val="3600"/>
              <a:buNone/>
              <a:defRPr sz="3600"/>
            </a:lvl8pPr>
            <a:lvl9pPr algn="ctr" lvl="8" rtl="0">
              <a:spcBef>
                <a:spcPts val="0"/>
              </a:spcBef>
              <a:spcAft>
                <a:spcPts val="0"/>
              </a:spcAft>
              <a:buSzPts val="3600"/>
              <a:buNone/>
              <a:defRPr sz="3600"/>
            </a:lvl9pPr>
          </a:lstStyle>
          <a:p/>
        </p:txBody>
      </p:sp>
      <p:sp>
        <p:nvSpPr>
          <p:cNvPr id="1048692" name="Google Shape;35;p6"/>
          <p:cNvSpPr txBox="1">
            <a:spLocks noGrp="1"/>
          </p:cNvSpPr>
          <p:nvPr>
            <p:ph type="subTitle" idx="1"/>
          </p:nvPr>
        </p:nvSpPr>
        <p:spPr>
          <a:xfrm>
            <a:off x="3349800" y="3506375"/>
            <a:ext cx="2444400" cy="7926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algn="ct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algn="ct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algn="ct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algn="ct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algn="ct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algn="ct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algn="ct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algn="ct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p:txBody>
      </p:sp>
      <p:sp>
        <p:nvSpPr>
          <p:cNvPr id="1048693" name="Google Shape;36;p6"/>
          <p:cNvSpPr txBox="1">
            <a:spLocks noGrp="1"/>
          </p:cNvSpPr>
          <p:nvPr>
            <p:ph type="title" idx="2" hasCustomPrompt="1"/>
          </p:nvPr>
        </p:nvSpPr>
        <p:spPr>
          <a:xfrm>
            <a:off x="311700" y="2282950"/>
            <a:ext cx="8520600" cy="934200"/>
          </a:xfrm>
          <a:prstGeom prst="rect"/>
        </p:spPr>
        <p:txBody>
          <a:bodyPr anchor="b" anchorCtr="0" bIns="91425" lIns="91425" rIns="91425" spcFirstLastPara="1" tIns="91425" wrap="square">
            <a:noAutofit/>
          </a:bodyPr>
          <a:lstStyle>
            <a:lvl1pPr algn="ctr" lvl="0" rtl="0">
              <a:spcBef>
                <a:spcPts val="0"/>
              </a:spcBef>
              <a:spcAft>
                <a:spcPts val="0"/>
              </a:spcAft>
              <a:buSzPts val="6000"/>
              <a:buNone/>
              <a:defRPr sz="6000"/>
            </a:lvl1pPr>
            <a:lvl2pPr algn="ctr" lvl="1" rtl="0">
              <a:spcBef>
                <a:spcPts val="0"/>
              </a:spcBef>
              <a:spcAft>
                <a:spcPts val="0"/>
              </a:spcAft>
              <a:buSzPts val="12000"/>
              <a:buNone/>
              <a:defRPr sz="12000"/>
            </a:lvl2pPr>
            <a:lvl3pPr algn="ctr" lvl="2" rtl="0">
              <a:spcBef>
                <a:spcPts val="0"/>
              </a:spcBef>
              <a:spcAft>
                <a:spcPts val="0"/>
              </a:spcAft>
              <a:buSzPts val="12000"/>
              <a:buNone/>
              <a:defRPr sz="12000"/>
            </a:lvl3pPr>
            <a:lvl4pPr algn="ctr" lvl="3" rtl="0">
              <a:spcBef>
                <a:spcPts val="0"/>
              </a:spcBef>
              <a:spcAft>
                <a:spcPts val="0"/>
              </a:spcAft>
              <a:buSzPts val="12000"/>
              <a:buNone/>
              <a:defRPr sz="12000"/>
            </a:lvl4pPr>
            <a:lvl5pPr algn="ctr" lvl="4" rtl="0">
              <a:spcBef>
                <a:spcPts val="0"/>
              </a:spcBef>
              <a:spcAft>
                <a:spcPts val="0"/>
              </a:spcAft>
              <a:buSzPts val="12000"/>
              <a:buNone/>
              <a:defRPr sz="12000"/>
            </a:lvl5pPr>
            <a:lvl6pPr algn="ctr" lvl="5" rtl="0">
              <a:spcBef>
                <a:spcPts val="0"/>
              </a:spcBef>
              <a:spcAft>
                <a:spcPts val="0"/>
              </a:spcAft>
              <a:buSzPts val="12000"/>
              <a:buNone/>
              <a:defRPr sz="12000"/>
            </a:lvl6pPr>
            <a:lvl7pPr algn="ctr" lvl="6" rtl="0">
              <a:spcBef>
                <a:spcPts val="0"/>
              </a:spcBef>
              <a:spcAft>
                <a:spcPts val="0"/>
              </a:spcAft>
              <a:buSzPts val="12000"/>
              <a:buNone/>
              <a:defRPr sz="12000"/>
            </a:lvl7pPr>
            <a:lvl8pPr algn="ctr" lvl="7" rtl="0">
              <a:spcBef>
                <a:spcPts val="0"/>
              </a:spcBef>
              <a:spcAft>
                <a:spcPts val="0"/>
              </a:spcAft>
              <a:buSzPts val="12000"/>
              <a:buNone/>
              <a:defRPr sz="12000"/>
            </a:lvl8pPr>
            <a:lvl9pPr algn="ctr" lvl="8" rtl="0">
              <a:spcBef>
                <a:spcPts val="0"/>
              </a:spcBef>
              <a:spcAft>
                <a:spcPts val="0"/>
              </a:spcAft>
              <a:buSzPts val="12000"/>
              <a:buNone/>
              <a:defRPr sz="12000"/>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TITLE  + SUBTITLE 1">
  <p:cSld name="SECTION_HEADER_1_1_1_1_1_1_2">
    <p:spTree>
      <p:nvGrpSpPr>
        <p:cNvPr id="50" name="Shape 59"/>
        <p:cNvGrpSpPr/>
        <p:nvPr/>
      </p:nvGrpSpPr>
      <p:grpSpPr>
        <a:xfrm>
          <a:off x="0" y="0"/>
          <a:ext cx="0" cy="0"/>
          <a:chOff x="0" y="0"/>
          <a:chExt cx="0" cy="0"/>
        </a:xfrm>
      </p:grpSpPr>
      <p:sp>
        <p:nvSpPr>
          <p:cNvPr id="1048803" name="Google Shape;60;p11"/>
          <p:cNvSpPr txBox="1">
            <a:spLocks noGrp="1"/>
          </p:cNvSpPr>
          <p:nvPr>
            <p:ph type="title"/>
          </p:nvPr>
        </p:nvSpPr>
        <p:spPr>
          <a:xfrm>
            <a:off x="1031800" y="1268875"/>
            <a:ext cx="5390700" cy="1332000"/>
          </a:xfrm>
          <a:prstGeom prst="rect"/>
        </p:spPr>
        <p:txBody>
          <a:bodyPr anchor="ctr" anchorCtr="0" bIns="91425" lIns="91425" rIns="91425" spcFirstLastPara="1" tIns="91425" wrap="square">
            <a:noAutofit/>
          </a:bodyPr>
          <a:lstStyle>
            <a:lvl1pPr lvl="0" rtl="0">
              <a:spcBef>
                <a:spcPts val="0"/>
              </a:spcBef>
              <a:spcAft>
                <a:spcPts val="0"/>
              </a:spcAft>
              <a:buSzPts val="48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48804" name="Google Shape;61;p11"/>
          <p:cNvSpPr txBox="1">
            <a:spLocks noGrp="1"/>
          </p:cNvSpPr>
          <p:nvPr>
            <p:ph type="subTitle" idx="1"/>
          </p:nvPr>
        </p:nvSpPr>
        <p:spPr>
          <a:xfrm>
            <a:off x="1124855" y="2372275"/>
            <a:ext cx="3024900" cy="1895400"/>
          </a:xfrm>
          <a:prstGeom prst="rect"/>
        </p:spPr>
        <p:txBody>
          <a:bodyPr anchor="t" anchorCtr="0" bIns="91425" lIns="91425" rIns="91425" spcFirstLastPara="1" tIns="91425" wrap="square">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algn="ct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algn="ct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algn="ct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algn="ct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algn="ct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algn="ct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algn="ct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algn="ct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SUBTITLE + ILLUSTRATION 1">
  <p:cSld name="SECTION_HEADER_1_1_1_1_1_1">
    <p:spTree>
      <p:nvGrpSpPr>
        <p:cNvPr id="35" name="Shape 83"/>
        <p:cNvGrpSpPr/>
        <p:nvPr/>
      </p:nvGrpSpPr>
      <p:grpSpPr>
        <a:xfrm>
          <a:off x="0" y="0"/>
          <a:ext cx="0" cy="0"/>
          <a:chOff x="0" y="0"/>
          <a:chExt cx="0" cy="0"/>
        </a:xfrm>
      </p:grpSpPr>
      <p:sp>
        <p:nvSpPr>
          <p:cNvPr id="1048711" name="Google Shape;84;p17"/>
          <p:cNvSpPr txBox="1">
            <a:spLocks noGrp="1"/>
          </p:cNvSpPr>
          <p:nvPr>
            <p:ph type="title"/>
          </p:nvPr>
        </p:nvSpPr>
        <p:spPr>
          <a:xfrm>
            <a:off x="4858225" y="2190975"/>
            <a:ext cx="3565200" cy="1080900"/>
          </a:xfrm>
          <a:prstGeom prst="rect"/>
        </p:spPr>
        <p:txBody>
          <a:bodyPr anchor="ctr" anchorCtr="0" bIns="91425" lIns="91425" rIns="91425" spcFirstLastPara="1" tIns="91425" wrap="square">
            <a:noAutofit/>
          </a:bodyPr>
          <a:lstStyle>
            <a:lvl1pPr lvl="0" rtl="0">
              <a:spcBef>
                <a:spcPts val="0"/>
              </a:spcBef>
              <a:spcAft>
                <a:spcPts val="0"/>
              </a:spcAft>
              <a:buSzPts val="18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48712" name="Google Shape;85;p17"/>
          <p:cNvSpPr txBox="1">
            <a:spLocks noGrp="1"/>
          </p:cNvSpPr>
          <p:nvPr>
            <p:ph type="subTitle" idx="1"/>
          </p:nvPr>
        </p:nvSpPr>
        <p:spPr>
          <a:xfrm>
            <a:off x="4827180" y="2996425"/>
            <a:ext cx="3024900" cy="1895400"/>
          </a:xfrm>
          <a:prstGeom prst="rect"/>
        </p:spPr>
        <p:txBody>
          <a:bodyPr anchor="t" anchorCtr="0" bIns="91425" lIns="91425" rIns="91425" spcFirstLastPara="1" tIns="91425" wrap="square">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algn="ct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algn="ct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algn="ct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algn="ct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algn="ct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algn="ct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algn="ct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algn="ct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LINE 3">
  <p:cSld name="TITLE_AND_BODY_3_1">
    <p:bg>
      <p:bgPr>
        <a:solidFill>
          <a:srgbClr val="F9C5BB"/>
        </a:solidFill>
      </p:bgPr>
    </p:bg>
    <p:spTree>
      <p:nvGrpSpPr>
        <p:cNvPr id="73" name="Shape 98"/>
        <p:cNvGrpSpPr/>
        <p:nvPr/>
      </p:nvGrpSpPr>
      <p:grpSpPr>
        <a:xfrm>
          <a:off x="0" y="0"/>
          <a:ext cx="0" cy="0"/>
          <a:chOff x="0" y="0"/>
          <a:chExt cx="0" cy="0"/>
        </a:xfrm>
      </p:grpSpPr>
      <p:sp>
        <p:nvSpPr>
          <p:cNvPr id="1048932" name="Google Shape;99;p20"/>
          <p:cNvSpPr txBox="1">
            <a:spLocks noGrp="1"/>
          </p:cNvSpPr>
          <p:nvPr>
            <p:ph type="title"/>
          </p:nvPr>
        </p:nvSpPr>
        <p:spPr>
          <a:xfrm>
            <a:off x="2385750" y="3548788"/>
            <a:ext cx="4372500" cy="621000"/>
          </a:xfrm>
          <a:prstGeom prst="rect"/>
        </p:spPr>
        <p:txBody>
          <a:bodyPr anchor="ctr" anchorCtr="0" bIns="91425" lIns="91425" rIns="91425" spcFirstLastPara="1" tIns="91425" wrap="square">
            <a:noAutofit/>
          </a:bodyPr>
          <a:lstStyle>
            <a:lvl1pPr algn="ctr" lvl="0" rtl="0">
              <a:spcBef>
                <a:spcPts val="0"/>
              </a:spcBef>
              <a:spcAft>
                <a:spcPts val="0"/>
              </a:spcAft>
              <a:buClr>
                <a:srgbClr val="FFFFFF"/>
              </a:buClr>
              <a:buSzPts val="1800"/>
              <a:buNone/>
              <a:defRPr sz="1800">
                <a:solidFill>
                  <a:srgbClr val="FFFFFF"/>
                </a:solidFill>
              </a:defRPr>
            </a:lvl1pPr>
            <a:lvl2pPr algn="ctr" lvl="1" rtl="0">
              <a:spcBef>
                <a:spcPts val="0"/>
              </a:spcBef>
              <a:spcAft>
                <a:spcPts val="0"/>
              </a:spcAft>
              <a:buClr>
                <a:srgbClr val="FFFFFF"/>
              </a:buClr>
              <a:buSzPts val="3600"/>
              <a:buNone/>
              <a:defRPr sz="3600">
                <a:solidFill>
                  <a:srgbClr val="FFFFFF"/>
                </a:solidFill>
              </a:defRPr>
            </a:lvl2pPr>
            <a:lvl3pPr algn="ctr" lvl="2" rtl="0">
              <a:spcBef>
                <a:spcPts val="0"/>
              </a:spcBef>
              <a:spcAft>
                <a:spcPts val="0"/>
              </a:spcAft>
              <a:buClr>
                <a:srgbClr val="FFFFFF"/>
              </a:buClr>
              <a:buSzPts val="3600"/>
              <a:buNone/>
              <a:defRPr sz="3600">
                <a:solidFill>
                  <a:srgbClr val="FFFFFF"/>
                </a:solidFill>
              </a:defRPr>
            </a:lvl3pPr>
            <a:lvl4pPr algn="ctr" lvl="3" rtl="0">
              <a:spcBef>
                <a:spcPts val="0"/>
              </a:spcBef>
              <a:spcAft>
                <a:spcPts val="0"/>
              </a:spcAft>
              <a:buClr>
                <a:srgbClr val="FFFFFF"/>
              </a:buClr>
              <a:buSzPts val="3600"/>
              <a:buNone/>
              <a:defRPr sz="3600">
                <a:solidFill>
                  <a:srgbClr val="FFFFFF"/>
                </a:solidFill>
              </a:defRPr>
            </a:lvl4pPr>
            <a:lvl5pPr algn="ctr" lvl="4" rtl="0">
              <a:spcBef>
                <a:spcPts val="0"/>
              </a:spcBef>
              <a:spcAft>
                <a:spcPts val="0"/>
              </a:spcAft>
              <a:buClr>
                <a:srgbClr val="FFFFFF"/>
              </a:buClr>
              <a:buSzPts val="3600"/>
              <a:buNone/>
              <a:defRPr sz="3600">
                <a:solidFill>
                  <a:srgbClr val="FFFFFF"/>
                </a:solidFill>
              </a:defRPr>
            </a:lvl5pPr>
            <a:lvl6pPr algn="ctr" lvl="5" rtl="0">
              <a:spcBef>
                <a:spcPts val="0"/>
              </a:spcBef>
              <a:spcAft>
                <a:spcPts val="0"/>
              </a:spcAft>
              <a:buClr>
                <a:srgbClr val="FFFFFF"/>
              </a:buClr>
              <a:buSzPts val="3600"/>
              <a:buNone/>
              <a:defRPr sz="3600">
                <a:solidFill>
                  <a:srgbClr val="FFFFFF"/>
                </a:solidFill>
              </a:defRPr>
            </a:lvl6pPr>
            <a:lvl7pPr algn="ctr" lvl="6" rtl="0">
              <a:spcBef>
                <a:spcPts val="0"/>
              </a:spcBef>
              <a:spcAft>
                <a:spcPts val="0"/>
              </a:spcAft>
              <a:buClr>
                <a:srgbClr val="FFFFFF"/>
              </a:buClr>
              <a:buSzPts val="3600"/>
              <a:buNone/>
              <a:defRPr sz="3600">
                <a:solidFill>
                  <a:srgbClr val="FFFFFF"/>
                </a:solidFill>
              </a:defRPr>
            </a:lvl7pPr>
            <a:lvl8pPr algn="ctr" lvl="7" rtl="0">
              <a:spcBef>
                <a:spcPts val="0"/>
              </a:spcBef>
              <a:spcAft>
                <a:spcPts val="0"/>
              </a:spcAft>
              <a:buClr>
                <a:srgbClr val="FFFFFF"/>
              </a:buClr>
              <a:buSzPts val="3600"/>
              <a:buNone/>
              <a:defRPr sz="3600">
                <a:solidFill>
                  <a:srgbClr val="FFFFFF"/>
                </a:solidFill>
              </a:defRPr>
            </a:lvl8pPr>
            <a:lvl9pPr algn="ctr" lvl="8" rtl="0">
              <a:spcBef>
                <a:spcPts val="0"/>
              </a:spcBef>
              <a:spcAft>
                <a:spcPts val="0"/>
              </a:spcAft>
              <a:buClr>
                <a:srgbClr val="FFFFFF"/>
              </a:buClr>
              <a:buSzPts val="3600"/>
              <a:buNone/>
              <a:defRPr sz="3600">
                <a:solidFill>
                  <a:srgbClr val="FFFFFF"/>
                </a:solidFill>
              </a:defRPr>
            </a:lvl9pPr>
          </a:lstStyle>
          <a:p/>
        </p:txBody>
      </p:sp>
      <p:sp>
        <p:nvSpPr>
          <p:cNvPr id="1048933" name="Google Shape;100;p20"/>
          <p:cNvSpPr txBox="1">
            <a:spLocks noGrp="1"/>
          </p:cNvSpPr>
          <p:nvPr>
            <p:ph type="subTitle" idx="1"/>
          </p:nvPr>
        </p:nvSpPr>
        <p:spPr>
          <a:xfrm>
            <a:off x="3349800" y="3944525"/>
            <a:ext cx="2444400" cy="7926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1pPr>
            <a:lvl2pPr algn="ctr" lvl="1"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2pPr>
            <a:lvl3pPr algn="ctr" lvl="2"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3pPr>
            <a:lvl4pPr algn="ctr" lvl="3"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4pPr>
            <a:lvl5pPr algn="ctr" lvl="4"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5pPr>
            <a:lvl6pPr algn="ctr" lvl="5"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6pPr>
            <a:lvl7pPr algn="ctr" lvl="6"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7pPr>
            <a:lvl8pPr algn="ctr" lvl="7"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8pPr>
            <a:lvl9pPr algn="ctr" lvl="8"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9pPr>
          </a:lstStyle>
          <a:p/>
        </p:txBody>
      </p:sp>
      <p:sp>
        <p:nvSpPr>
          <p:cNvPr id="1048934" name="Google Shape;101;p20"/>
          <p:cNvSpPr txBox="1">
            <a:spLocks noGrp="1"/>
          </p:cNvSpPr>
          <p:nvPr>
            <p:ph type="title" idx="2" hasCustomPrompt="1"/>
          </p:nvPr>
        </p:nvSpPr>
        <p:spPr>
          <a:xfrm>
            <a:off x="311700" y="2721100"/>
            <a:ext cx="8520600" cy="934200"/>
          </a:xfrm>
          <a:prstGeom prst="rect"/>
        </p:spPr>
        <p:txBody>
          <a:bodyPr anchor="b" anchorCtr="0" bIns="91425" lIns="91425" rIns="91425" spcFirstLastPara="1" tIns="91425" wrap="square">
            <a:noAutofit/>
          </a:bodyPr>
          <a:lstStyle>
            <a:lvl1pPr algn="ctr" lvl="0" rtl="0">
              <a:spcBef>
                <a:spcPts val="0"/>
              </a:spcBef>
              <a:spcAft>
                <a:spcPts val="0"/>
              </a:spcAft>
              <a:buClr>
                <a:srgbClr val="FFFFFF"/>
              </a:buClr>
              <a:buSzPts val="6000"/>
              <a:buNone/>
              <a:defRPr sz="6000">
                <a:solidFill>
                  <a:srgbClr val="FFFFFF"/>
                </a:solidFill>
              </a:defRPr>
            </a:lvl1pPr>
            <a:lvl2pPr algn="ctr" lvl="1" rtl="0">
              <a:spcBef>
                <a:spcPts val="0"/>
              </a:spcBef>
              <a:spcAft>
                <a:spcPts val="0"/>
              </a:spcAft>
              <a:buClr>
                <a:srgbClr val="FFFFFF"/>
              </a:buClr>
              <a:buSzPts val="12000"/>
              <a:buNone/>
              <a:defRPr sz="12000">
                <a:solidFill>
                  <a:srgbClr val="FFFFFF"/>
                </a:solidFill>
              </a:defRPr>
            </a:lvl2pPr>
            <a:lvl3pPr algn="ctr" lvl="2" rtl="0">
              <a:spcBef>
                <a:spcPts val="0"/>
              </a:spcBef>
              <a:spcAft>
                <a:spcPts val="0"/>
              </a:spcAft>
              <a:buClr>
                <a:srgbClr val="FFFFFF"/>
              </a:buClr>
              <a:buSzPts val="12000"/>
              <a:buNone/>
              <a:defRPr sz="12000">
                <a:solidFill>
                  <a:srgbClr val="FFFFFF"/>
                </a:solidFill>
              </a:defRPr>
            </a:lvl3pPr>
            <a:lvl4pPr algn="ctr" lvl="3" rtl="0">
              <a:spcBef>
                <a:spcPts val="0"/>
              </a:spcBef>
              <a:spcAft>
                <a:spcPts val="0"/>
              </a:spcAft>
              <a:buClr>
                <a:srgbClr val="FFFFFF"/>
              </a:buClr>
              <a:buSzPts val="12000"/>
              <a:buNone/>
              <a:defRPr sz="12000">
                <a:solidFill>
                  <a:srgbClr val="FFFFFF"/>
                </a:solidFill>
              </a:defRPr>
            </a:lvl4pPr>
            <a:lvl5pPr algn="ctr" lvl="4" rtl="0">
              <a:spcBef>
                <a:spcPts val="0"/>
              </a:spcBef>
              <a:spcAft>
                <a:spcPts val="0"/>
              </a:spcAft>
              <a:buClr>
                <a:srgbClr val="FFFFFF"/>
              </a:buClr>
              <a:buSzPts val="12000"/>
              <a:buNone/>
              <a:defRPr sz="12000">
                <a:solidFill>
                  <a:srgbClr val="FFFFFF"/>
                </a:solidFill>
              </a:defRPr>
            </a:lvl5pPr>
            <a:lvl6pPr algn="ctr" lvl="5" rtl="0">
              <a:spcBef>
                <a:spcPts val="0"/>
              </a:spcBef>
              <a:spcAft>
                <a:spcPts val="0"/>
              </a:spcAft>
              <a:buClr>
                <a:srgbClr val="FFFFFF"/>
              </a:buClr>
              <a:buSzPts val="12000"/>
              <a:buNone/>
              <a:defRPr sz="12000">
                <a:solidFill>
                  <a:srgbClr val="FFFFFF"/>
                </a:solidFill>
              </a:defRPr>
            </a:lvl6pPr>
            <a:lvl7pPr algn="ctr" lvl="6" rtl="0">
              <a:spcBef>
                <a:spcPts val="0"/>
              </a:spcBef>
              <a:spcAft>
                <a:spcPts val="0"/>
              </a:spcAft>
              <a:buClr>
                <a:srgbClr val="FFFFFF"/>
              </a:buClr>
              <a:buSzPts val="12000"/>
              <a:buNone/>
              <a:defRPr sz="12000">
                <a:solidFill>
                  <a:srgbClr val="FFFFFF"/>
                </a:solidFill>
              </a:defRPr>
            </a:lvl7pPr>
            <a:lvl8pPr algn="ctr" lvl="7" rtl="0">
              <a:spcBef>
                <a:spcPts val="0"/>
              </a:spcBef>
              <a:spcAft>
                <a:spcPts val="0"/>
              </a:spcAft>
              <a:buClr>
                <a:srgbClr val="FFFFFF"/>
              </a:buClr>
              <a:buSzPts val="12000"/>
              <a:buNone/>
              <a:defRPr sz="12000">
                <a:solidFill>
                  <a:srgbClr val="FFFFFF"/>
                </a:solidFill>
              </a:defRPr>
            </a:lvl8pPr>
            <a:lvl9pPr algn="ctr" lvl="8" rtl="0">
              <a:spcBef>
                <a:spcPts val="0"/>
              </a:spcBef>
              <a:spcAft>
                <a:spcPts val="0"/>
              </a:spcAft>
              <a:buClr>
                <a:srgbClr val="FFFFFF"/>
              </a:buClr>
              <a:buSzPts val="12000"/>
              <a:buNone/>
              <a:defRPr sz="12000">
                <a:solidFill>
                  <a:srgbClr val="FFFFFF"/>
                </a:solidFill>
              </a:defRPr>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REE COLUMNS 3">
  <p:cSld name="SECTION_HEADER_1_1_1_2">
    <p:spTree>
      <p:nvGrpSpPr>
        <p:cNvPr id="67" name="Shape 106"/>
        <p:cNvGrpSpPr/>
        <p:nvPr/>
      </p:nvGrpSpPr>
      <p:grpSpPr>
        <a:xfrm>
          <a:off x="0" y="0"/>
          <a:ext cx="0" cy="0"/>
          <a:chOff x="0" y="0"/>
          <a:chExt cx="0" cy="0"/>
        </a:xfrm>
      </p:grpSpPr>
      <p:sp>
        <p:nvSpPr>
          <p:cNvPr id="1048907" name="Google Shape;107;p22"/>
          <p:cNvSpPr txBox="1">
            <a:spLocks noGrp="1"/>
          </p:cNvSpPr>
          <p:nvPr>
            <p:ph type="title"/>
          </p:nvPr>
        </p:nvSpPr>
        <p:spPr>
          <a:xfrm>
            <a:off x="1481175" y="3588400"/>
            <a:ext cx="1857300" cy="1080900"/>
          </a:xfrm>
          <a:prstGeom prst="rect"/>
        </p:spPr>
        <p:txBody>
          <a:bodyPr anchor="ctr" anchorCtr="0" bIns="91425" lIns="91425" rIns="91425" spcFirstLastPara="1" tIns="91425" wrap="square">
            <a:noAutofit/>
          </a:bodyPr>
          <a:lstStyle>
            <a:lvl1pPr algn="ctr" lvl="0"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048908" name="Google Shape;108;p22"/>
          <p:cNvSpPr txBox="1">
            <a:spLocks noGrp="1"/>
          </p:cNvSpPr>
          <p:nvPr>
            <p:ph type="title" idx="2"/>
          </p:nvPr>
        </p:nvSpPr>
        <p:spPr>
          <a:xfrm>
            <a:off x="712050" y="437350"/>
            <a:ext cx="2931300" cy="1080900"/>
          </a:xfrm>
          <a:prstGeom prst="rect"/>
        </p:spPr>
        <p:txBody>
          <a:bodyPr anchor="ctr" anchorCtr="0" bIns="91425" lIns="91425" rIns="91425" spcFirstLastPara="1" tIns="91425" wrap="square">
            <a:noAutofit/>
          </a:bodyPr>
          <a:lstStyle>
            <a:lvl1pPr lvl="0" rtl="0">
              <a:spcBef>
                <a:spcPts val="0"/>
              </a:spcBef>
              <a:spcAft>
                <a:spcPts val="0"/>
              </a:spcAft>
              <a:buSzPts val="1800"/>
              <a:buNone/>
              <a:defRPr sz="1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048909" name="Google Shape;109;p22"/>
          <p:cNvSpPr txBox="1">
            <a:spLocks noGrp="1"/>
          </p:cNvSpPr>
          <p:nvPr>
            <p:ph type="title" idx="3"/>
          </p:nvPr>
        </p:nvSpPr>
        <p:spPr>
          <a:xfrm>
            <a:off x="3643350" y="3588400"/>
            <a:ext cx="1857300" cy="1080900"/>
          </a:xfrm>
          <a:prstGeom prst="rect"/>
        </p:spPr>
        <p:txBody>
          <a:bodyPr anchor="ctr" anchorCtr="0" bIns="91425" lIns="91425" rIns="91425" spcFirstLastPara="1" tIns="91425" wrap="square">
            <a:noAutofit/>
          </a:bodyPr>
          <a:lstStyle>
            <a:lvl1pPr algn="ctr" lvl="0"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048910" name="Google Shape;110;p22"/>
          <p:cNvSpPr txBox="1">
            <a:spLocks noGrp="1"/>
          </p:cNvSpPr>
          <p:nvPr>
            <p:ph type="title" idx="4"/>
          </p:nvPr>
        </p:nvSpPr>
        <p:spPr>
          <a:xfrm>
            <a:off x="5805525" y="3588400"/>
            <a:ext cx="1857300" cy="1080900"/>
          </a:xfrm>
          <a:prstGeom prst="rect"/>
        </p:spPr>
        <p:txBody>
          <a:bodyPr anchor="ctr" anchorCtr="0" bIns="91425" lIns="91425" rIns="91425" spcFirstLastPara="1" tIns="91425" wrap="square">
            <a:noAutofit/>
          </a:bodyPr>
          <a:lstStyle>
            <a:lvl1pPr algn="ctr" lvl="0"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048911" name="Google Shape;111;p22"/>
          <p:cNvSpPr txBox="1">
            <a:spLocks noGrp="1"/>
          </p:cNvSpPr>
          <p:nvPr>
            <p:ph type="subTitle" idx="1"/>
          </p:nvPr>
        </p:nvSpPr>
        <p:spPr>
          <a:xfrm>
            <a:off x="1681125" y="2804125"/>
            <a:ext cx="1457400" cy="984300"/>
          </a:xfrm>
          <a:prstGeom prst="rect"/>
        </p:spPr>
        <p:txBody>
          <a:bodyPr anchor="t" anchorCtr="0" bIns="91425" lIns="91425" rIns="91425" spcFirstLastPara="1" tIns="91425" wrap="square">
            <a:noAutofit/>
          </a:bodyPr>
          <a:lstStyle>
            <a:lvl1pPr algn="ctr" lvl="0">
              <a:spcBef>
                <a:spcPts val="0"/>
              </a:spcBef>
              <a:spcAft>
                <a:spcPts val="0"/>
              </a:spcAft>
              <a:buNone/>
              <a:defRPr>
                <a:solidFill>
                  <a:schemeClr val="accent2"/>
                </a:solidFill>
              </a:defRPr>
            </a:lvl1pPr>
            <a:lvl2pPr algn="ctr" lvl="1">
              <a:spcBef>
                <a:spcPts val="1600"/>
              </a:spcBef>
              <a:spcAft>
                <a:spcPts val="0"/>
              </a:spcAft>
              <a:buNone/>
              <a:defRPr>
                <a:solidFill>
                  <a:schemeClr val="accent2"/>
                </a:solidFill>
              </a:defRPr>
            </a:lvl2pPr>
            <a:lvl3pPr algn="ctr" lvl="2">
              <a:spcBef>
                <a:spcPts val="1600"/>
              </a:spcBef>
              <a:spcAft>
                <a:spcPts val="0"/>
              </a:spcAft>
              <a:buNone/>
              <a:defRPr>
                <a:solidFill>
                  <a:schemeClr val="accent2"/>
                </a:solidFill>
              </a:defRPr>
            </a:lvl3pPr>
            <a:lvl4pPr algn="ctr" lvl="3">
              <a:spcBef>
                <a:spcPts val="1600"/>
              </a:spcBef>
              <a:spcAft>
                <a:spcPts val="0"/>
              </a:spcAft>
              <a:buNone/>
              <a:defRPr>
                <a:solidFill>
                  <a:schemeClr val="accent2"/>
                </a:solidFill>
              </a:defRPr>
            </a:lvl4pPr>
            <a:lvl5pPr algn="ctr" lvl="4">
              <a:spcBef>
                <a:spcPts val="1600"/>
              </a:spcBef>
              <a:spcAft>
                <a:spcPts val="0"/>
              </a:spcAft>
              <a:buNone/>
              <a:defRPr>
                <a:solidFill>
                  <a:schemeClr val="accent2"/>
                </a:solidFill>
              </a:defRPr>
            </a:lvl5pPr>
            <a:lvl6pPr algn="ctr" lvl="5">
              <a:spcBef>
                <a:spcPts val="1600"/>
              </a:spcBef>
              <a:spcAft>
                <a:spcPts val="0"/>
              </a:spcAft>
              <a:buNone/>
              <a:defRPr>
                <a:solidFill>
                  <a:schemeClr val="accent2"/>
                </a:solidFill>
              </a:defRPr>
            </a:lvl6pPr>
            <a:lvl7pPr algn="ctr" lvl="6">
              <a:spcBef>
                <a:spcPts val="1600"/>
              </a:spcBef>
              <a:spcAft>
                <a:spcPts val="0"/>
              </a:spcAft>
              <a:buNone/>
              <a:defRPr>
                <a:solidFill>
                  <a:schemeClr val="accent2"/>
                </a:solidFill>
              </a:defRPr>
            </a:lvl7pPr>
            <a:lvl8pPr algn="ctr" lvl="7">
              <a:spcBef>
                <a:spcPts val="1600"/>
              </a:spcBef>
              <a:spcAft>
                <a:spcPts val="0"/>
              </a:spcAft>
              <a:buNone/>
              <a:defRPr>
                <a:solidFill>
                  <a:schemeClr val="accent2"/>
                </a:solidFill>
              </a:defRPr>
            </a:lvl8pPr>
            <a:lvl9pPr algn="ctr" lvl="8" rtl="0">
              <a:spcBef>
                <a:spcPts val="1600"/>
              </a:spcBef>
              <a:spcAft>
                <a:spcPts val="1600"/>
              </a:spcAft>
              <a:buNone/>
              <a:defRPr>
                <a:solidFill>
                  <a:schemeClr val="accent2"/>
                </a:solidFill>
              </a:defRPr>
            </a:lvl9pPr>
          </a:lstStyle>
          <a:p/>
        </p:txBody>
      </p:sp>
      <p:sp>
        <p:nvSpPr>
          <p:cNvPr id="1048912" name="Google Shape;112;p22"/>
          <p:cNvSpPr txBox="1">
            <a:spLocks noGrp="1"/>
          </p:cNvSpPr>
          <p:nvPr>
            <p:ph type="subTitle" idx="5"/>
          </p:nvPr>
        </p:nvSpPr>
        <p:spPr>
          <a:xfrm>
            <a:off x="3843299" y="2232625"/>
            <a:ext cx="1457400" cy="984300"/>
          </a:xfrm>
          <a:prstGeom prst="rect"/>
        </p:spPr>
        <p:txBody>
          <a:bodyPr anchor="t" anchorCtr="0" bIns="91425" lIns="91425" rIns="91425" spcFirstLastPara="1" tIns="91425" wrap="square">
            <a:noAutofit/>
          </a:bodyPr>
          <a:lstStyle>
            <a:lvl1pPr algn="ctr" lvl="0">
              <a:spcBef>
                <a:spcPts val="0"/>
              </a:spcBef>
              <a:spcAft>
                <a:spcPts val="0"/>
              </a:spcAft>
              <a:buNone/>
              <a:defRPr>
                <a:solidFill>
                  <a:schemeClr val="accent2"/>
                </a:solidFill>
              </a:defRPr>
            </a:lvl1pPr>
            <a:lvl2pPr algn="ctr" lvl="1">
              <a:spcBef>
                <a:spcPts val="1600"/>
              </a:spcBef>
              <a:spcAft>
                <a:spcPts val="0"/>
              </a:spcAft>
              <a:buNone/>
              <a:defRPr>
                <a:solidFill>
                  <a:schemeClr val="accent2"/>
                </a:solidFill>
              </a:defRPr>
            </a:lvl2pPr>
            <a:lvl3pPr algn="ctr" lvl="2">
              <a:spcBef>
                <a:spcPts val="1600"/>
              </a:spcBef>
              <a:spcAft>
                <a:spcPts val="0"/>
              </a:spcAft>
              <a:buNone/>
              <a:defRPr>
                <a:solidFill>
                  <a:schemeClr val="accent2"/>
                </a:solidFill>
              </a:defRPr>
            </a:lvl3pPr>
            <a:lvl4pPr algn="ctr" lvl="3">
              <a:spcBef>
                <a:spcPts val="1600"/>
              </a:spcBef>
              <a:spcAft>
                <a:spcPts val="0"/>
              </a:spcAft>
              <a:buNone/>
              <a:defRPr>
                <a:solidFill>
                  <a:schemeClr val="accent2"/>
                </a:solidFill>
              </a:defRPr>
            </a:lvl4pPr>
            <a:lvl5pPr algn="ctr" lvl="4">
              <a:spcBef>
                <a:spcPts val="1600"/>
              </a:spcBef>
              <a:spcAft>
                <a:spcPts val="0"/>
              </a:spcAft>
              <a:buNone/>
              <a:defRPr>
                <a:solidFill>
                  <a:schemeClr val="accent2"/>
                </a:solidFill>
              </a:defRPr>
            </a:lvl5pPr>
            <a:lvl6pPr algn="ctr" lvl="5">
              <a:spcBef>
                <a:spcPts val="1600"/>
              </a:spcBef>
              <a:spcAft>
                <a:spcPts val="0"/>
              </a:spcAft>
              <a:buNone/>
              <a:defRPr>
                <a:solidFill>
                  <a:schemeClr val="accent2"/>
                </a:solidFill>
              </a:defRPr>
            </a:lvl6pPr>
            <a:lvl7pPr algn="ctr" lvl="6">
              <a:spcBef>
                <a:spcPts val="1600"/>
              </a:spcBef>
              <a:spcAft>
                <a:spcPts val="0"/>
              </a:spcAft>
              <a:buNone/>
              <a:defRPr>
                <a:solidFill>
                  <a:schemeClr val="accent2"/>
                </a:solidFill>
              </a:defRPr>
            </a:lvl7pPr>
            <a:lvl8pPr algn="ctr" lvl="7">
              <a:spcBef>
                <a:spcPts val="1600"/>
              </a:spcBef>
              <a:spcAft>
                <a:spcPts val="0"/>
              </a:spcAft>
              <a:buNone/>
              <a:defRPr>
                <a:solidFill>
                  <a:schemeClr val="accent2"/>
                </a:solidFill>
              </a:defRPr>
            </a:lvl8pPr>
            <a:lvl9pPr algn="ctr" lvl="8" rtl="0">
              <a:spcBef>
                <a:spcPts val="1600"/>
              </a:spcBef>
              <a:spcAft>
                <a:spcPts val="1600"/>
              </a:spcAft>
              <a:buNone/>
              <a:defRPr>
                <a:solidFill>
                  <a:schemeClr val="accent2"/>
                </a:solidFill>
              </a:defRPr>
            </a:lvl9pPr>
          </a:lstStyle>
          <a:p/>
        </p:txBody>
      </p:sp>
      <p:sp>
        <p:nvSpPr>
          <p:cNvPr id="1048913" name="Google Shape;113;p22"/>
          <p:cNvSpPr txBox="1">
            <a:spLocks noGrp="1"/>
          </p:cNvSpPr>
          <p:nvPr>
            <p:ph type="subTitle" idx="6"/>
          </p:nvPr>
        </p:nvSpPr>
        <p:spPr>
          <a:xfrm>
            <a:off x="6005474" y="1518250"/>
            <a:ext cx="1457400" cy="984300"/>
          </a:xfrm>
          <a:prstGeom prst="rect"/>
        </p:spPr>
        <p:txBody>
          <a:bodyPr anchor="t" anchorCtr="0" bIns="91425" lIns="91425" rIns="91425" spcFirstLastPara="1" tIns="91425" wrap="square">
            <a:noAutofit/>
          </a:bodyPr>
          <a:lstStyle>
            <a:lvl1pPr algn="ctr" lvl="0">
              <a:spcBef>
                <a:spcPts val="0"/>
              </a:spcBef>
              <a:spcAft>
                <a:spcPts val="0"/>
              </a:spcAft>
              <a:buNone/>
              <a:defRPr>
                <a:solidFill>
                  <a:schemeClr val="accent2"/>
                </a:solidFill>
              </a:defRPr>
            </a:lvl1pPr>
            <a:lvl2pPr algn="ctr" lvl="1">
              <a:spcBef>
                <a:spcPts val="1600"/>
              </a:spcBef>
              <a:spcAft>
                <a:spcPts val="0"/>
              </a:spcAft>
              <a:buNone/>
              <a:defRPr>
                <a:solidFill>
                  <a:schemeClr val="accent2"/>
                </a:solidFill>
              </a:defRPr>
            </a:lvl2pPr>
            <a:lvl3pPr algn="ctr" lvl="2">
              <a:spcBef>
                <a:spcPts val="1600"/>
              </a:spcBef>
              <a:spcAft>
                <a:spcPts val="0"/>
              </a:spcAft>
              <a:buNone/>
              <a:defRPr>
                <a:solidFill>
                  <a:schemeClr val="accent2"/>
                </a:solidFill>
              </a:defRPr>
            </a:lvl3pPr>
            <a:lvl4pPr algn="ctr" lvl="3">
              <a:spcBef>
                <a:spcPts val="1600"/>
              </a:spcBef>
              <a:spcAft>
                <a:spcPts val="0"/>
              </a:spcAft>
              <a:buNone/>
              <a:defRPr>
                <a:solidFill>
                  <a:schemeClr val="accent2"/>
                </a:solidFill>
              </a:defRPr>
            </a:lvl4pPr>
            <a:lvl5pPr algn="ctr" lvl="4">
              <a:spcBef>
                <a:spcPts val="1600"/>
              </a:spcBef>
              <a:spcAft>
                <a:spcPts val="0"/>
              </a:spcAft>
              <a:buNone/>
              <a:defRPr>
                <a:solidFill>
                  <a:schemeClr val="accent2"/>
                </a:solidFill>
              </a:defRPr>
            </a:lvl5pPr>
            <a:lvl6pPr algn="ctr" lvl="5">
              <a:spcBef>
                <a:spcPts val="1600"/>
              </a:spcBef>
              <a:spcAft>
                <a:spcPts val="0"/>
              </a:spcAft>
              <a:buNone/>
              <a:defRPr>
                <a:solidFill>
                  <a:schemeClr val="accent2"/>
                </a:solidFill>
              </a:defRPr>
            </a:lvl6pPr>
            <a:lvl7pPr algn="ctr" lvl="6">
              <a:spcBef>
                <a:spcPts val="1600"/>
              </a:spcBef>
              <a:spcAft>
                <a:spcPts val="0"/>
              </a:spcAft>
              <a:buNone/>
              <a:defRPr>
                <a:solidFill>
                  <a:schemeClr val="accent2"/>
                </a:solidFill>
              </a:defRPr>
            </a:lvl7pPr>
            <a:lvl8pPr algn="ctr" lvl="7">
              <a:spcBef>
                <a:spcPts val="1600"/>
              </a:spcBef>
              <a:spcAft>
                <a:spcPts val="0"/>
              </a:spcAft>
              <a:buNone/>
              <a:defRPr>
                <a:solidFill>
                  <a:schemeClr val="accent2"/>
                </a:solidFill>
              </a:defRPr>
            </a:lvl8pPr>
            <a:lvl9pPr algn="ctr" lvl="8" rtl="0">
              <a:spcBef>
                <a:spcPts val="1600"/>
              </a:spcBef>
              <a:spcAft>
                <a:spcPts val="1600"/>
              </a:spcAft>
              <a:buNone/>
              <a:defRPr>
                <a:solidFill>
                  <a:schemeClr val="accent2"/>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LUMNS 2">
  <p:cSld name="BIG_NUMBER_1_3_1_1_1">
    <p:spTree>
      <p:nvGrpSpPr>
        <p:cNvPr id="63" name="Shape 114"/>
        <p:cNvGrpSpPr/>
        <p:nvPr/>
      </p:nvGrpSpPr>
      <p:grpSpPr>
        <a:xfrm>
          <a:off x="0" y="0"/>
          <a:ext cx="0" cy="0"/>
          <a:chOff x="0" y="0"/>
          <a:chExt cx="0" cy="0"/>
        </a:xfrm>
      </p:grpSpPr>
      <p:sp>
        <p:nvSpPr>
          <p:cNvPr id="1048890" name="Google Shape;115;p23"/>
          <p:cNvSpPr txBox="1">
            <a:spLocks noGrp="1"/>
          </p:cNvSpPr>
          <p:nvPr>
            <p:ph type="title"/>
          </p:nvPr>
        </p:nvSpPr>
        <p:spPr>
          <a:xfrm>
            <a:off x="729400" y="295125"/>
            <a:ext cx="2931300" cy="1080900"/>
          </a:xfrm>
          <a:prstGeom prst="rect"/>
        </p:spPr>
        <p:txBody>
          <a:bodyPr anchor="ctr" anchorCtr="0" bIns="91425" lIns="91425" rIns="91425" spcFirstLastPara="1" tIns="91425" wrap="square">
            <a:noAutofit/>
          </a:bodyPr>
          <a:lstStyle>
            <a:lvl1pPr lvl="0" rtl="0">
              <a:spcBef>
                <a:spcPts val="0"/>
              </a:spcBef>
              <a:spcAft>
                <a:spcPts val="0"/>
              </a:spcAft>
              <a:buSzPts val="3000"/>
              <a:buNone/>
              <a:defRPr sz="3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048891" name="Google Shape;116;p23"/>
          <p:cNvSpPr txBox="1">
            <a:spLocks noGrp="1"/>
          </p:cNvSpPr>
          <p:nvPr>
            <p:ph type="subTitle" idx="1"/>
          </p:nvPr>
        </p:nvSpPr>
        <p:spPr>
          <a:xfrm>
            <a:off x="729400" y="898450"/>
            <a:ext cx="4071300" cy="1757400"/>
          </a:xfrm>
          <a:prstGeom prst="rect"/>
        </p:spPr>
        <p:txBody>
          <a:bodyPr anchor="t" anchorCtr="0" bIns="91425" lIns="91425" rIns="91425" spcFirstLastPara="1" tIns="91425" wrap="square">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p:txBody>
      </p:sp>
      <p:sp>
        <p:nvSpPr>
          <p:cNvPr id="1048892" name="Google Shape;117;p23"/>
          <p:cNvSpPr/>
          <p:nvPr/>
        </p:nvSpPr>
        <p:spPr>
          <a:xfrm>
            <a:off x="4575125" y="0"/>
            <a:ext cx="4569000" cy="5143500"/>
          </a:xfrm>
          <a:prstGeom prst="rect"/>
          <a:solidFill>
            <a:srgbClr val="F9C5B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p:bgPr>
    </p:bg>
    <p:spTree>
      <p:nvGrpSpPr>
        <p:cNvPr id="12" name="Shape 5"/>
        <p:cNvGrpSpPr/>
        <p:nvPr/>
      </p:nvGrpSpPr>
      <p:grpSpPr>
        <a:xfrm>
          <a:off x="0" y="0"/>
          <a:ext cx="0" cy="0"/>
          <a:chOff x="0" y="0"/>
          <a:chExt cx="0" cy="0"/>
        </a:xfrm>
      </p:grpSpPr>
      <p:sp>
        <p:nvSpPr>
          <p:cNvPr id="1048576" name="Google Shape;6;p1"/>
          <p:cNvSpPr txBox="1">
            <a:spLocks noGrp="1"/>
          </p:cNvSpPr>
          <p:nvPr>
            <p:ph type="title"/>
          </p:nvPr>
        </p:nvSpPr>
        <p:spPr>
          <a:xfrm>
            <a:off x="311700" y="445025"/>
            <a:ext cx="8520600" cy="572700"/>
          </a:xfrm>
          <a:prstGeom prst="rect"/>
          <a:noFill/>
          <a:ln>
            <a:noFill/>
          </a:ln>
        </p:spPr>
        <p:txBody>
          <a:bodyPr anchor="t" anchorCtr="0" bIns="91425" lIns="91425" rIns="91425" spcFirstLastPara="1" tIns="91425" wrap="square">
            <a:noAutofit/>
          </a:bodyPr>
          <a:lstStyle>
            <a:lvl1pPr lvl="0">
              <a:spcBef>
                <a:spcPts val="0"/>
              </a:spcBef>
              <a:spcAft>
                <a:spcPts val="0"/>
              </a:spcAft>
              <a:buClr>
                <a:schemeClr val="accent2"/>
              </a:buClr>
              <a:buSzPts val="4000"/>
              <a:buFont typeface="Playfair Display"/>
              <a:buNone/>
              <a:defRPr b="1" sz="4000">
                <a:solidFill>
                  <a:schemeClr val="accent2"/>
                </a:solidFill>
                <a:latin typeface="Playfair Display"/>
                <a:ea typeface="Playfair Display"/>
                <a:cs typeface="Playfair Display"/>
                <a:sym typeface="Playfair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048577" name="Google Shape;7;p1"/>
          <p:cNvSpPr txBox="1">
            <a:spLocks noGrp="1"/>
          </p:cNvSpPr>
          <p:nvPr>
            <p:ph type="body" idx="1"/>
          </p:nvPr>
        </p:nvSpPr>
        <p:spPr>
          <a:xfrm>
            <a:off x="311700" y="1152475"/>
            <a:ext cx="8520600" cy="3416400"/>
          </a:xfrm>
          <a:prstGeom prst="rect"/>
          <a:noFill/>
          <a:ln>
            <a:noFill/>
          </a:ln>
        </p:spPr>
        <p:txBody>
          <a:bodyPr anchor="t" anchorCtr="0" bIns="91425" lIns="91425" rIns="91425" spcFirstLastPara="1" tIns="91425" wrap="square">
            <a:noAutofit/>
          </a:bodyPr>
          <a:lstStyle>
            <a:lvl1pPr indent="-304800" lvl="0" marL="457200">
              <a:lnSpc>
                <a:spcPct val="115000"/>
              </a:lnSpc>
              <a:spcBef>
                <a:spcPts val="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1pPr>
            <a:lvl2pPr indent="-304800" lvl="1" marL="9144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2pPr>
            <a:lvl3pPr indent="-304800" lvl="2" marL="13716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3pPr>
            <a:lvl4pPr indent="-304800" lvl="3" marL="1828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4pPr>
            <a:lvl5pPr indent="-304800" lvl="4" marL="22860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5pPr>
            <a:lvl6pPr indent="-304800" lvl="5" marL="27432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6pPr>
            <a:lvl7pPr indent="-304800" lvl="6" marL="32004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7pPr>
            <a:lvl8pPr indent="-304800" lvl="7" marL="36576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8pPr>
            <a:lvl9pPr indent="-304800" lvl="8" marL="4114800">
              <a:lnSpc>
                <a:spcPct val="115000"/>
              </a:lnSpc>
              <a:spcBef>
                <a:spcPts val="1600"/>
              </a:spcBef>
              <a:spcAft>
                <a:spcPts val="160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9pPr>
          </a:lstStyle>
          <a:p/>
        </p:txBody>
      </p:sp>
    </p:spTree>
  </p:cSld>
  <p:clrMap accent1="accent1" accent2="accent2" accent3="accent3" accent4="accent4" accent5="accent5" accent6="accent6" bg1="lt1" bg2="dk2" tx1="dk1" tx2="lt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5.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4.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4.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4.png"/><Relationship Id="rId3" Type="http://schemas.openxmlformats.org/officeDocument/2006/relationships/slideLayout" Target="../slideLayouts/slideLayout7.xml"/><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7" name="Shape 262"/>
        <p:cNvGrpSpPr/>
        <p:nvPr/>
      </p:nvGrpSpPr>
      <p:grpSpPr>
        <a:xfrm>
          <a:off x="0" y="0"/>
          <a:ext cx="0" cy="0"/>
          <a:chOff x="0" y="0"/>
          <a:chExt cx="0" cy="0"/>
        </a:xfrm>
      </p:grpSpPr>
      <p:pic>
        <p:nvPicPr>
          <p:cNvPr id="2097152" name="Google Shape;137;p29"/>
          <p:cNvPicPr preferRelativeResize="0">
            <a:picLocks/>
          </p:cNvPicPr>
          <p:nvPr/>
        </p:nvPicPr>
        <p:blipFill>
          <a:blip xmlns:r="http://schemas.openxmlformats.org/officeDocument/2006/relationships" r:embed="rId1">
            <a:alphaModFix/>
          </a:blip>
          <a:stretch>
            <a:fillRect/>
          </a:stretch>
        </p:blipFill>
        <p:spPr>
          <a:xfrm>
            <a:off x="2714565" y="-33868"/>
            <a:ext cx="3759733" cy="1572405"/>
          </a:xfrm>
          <a:prstGeom prst="rect"/>
          <a:noFill/>
          <a:ln>
            <a:noFill/>
          </a:ln>
        </p:spPr>
      </p:pic>
      <p:sp>
        <p:nvSpPr>
          <p:cNvPr id="1048600" name="Google Shape;265;p32"/>
          <p:cNvSpPr txBox="1">
            <a:spLocks noGrp="1"/>
          </p:cNvSpPr>
          <p:nvPr>
            <p:ph type="title"/>
          </p:nvPr>
        </p:nvSpPr>
        <p:spPr>
          <a:xfrm>
            <a:off x="3526131" y="553429"/>
            <a:ext cx="2136600" cy="671999"/>
          </a:xfrm>
          <a:prstGeom prst="rect"/>
        </p:spPr>
        <p:txBody>
          <a:bodyPr anchor="ctr" anchorCtr="0" bIns="91425" lIns="91425" rIns="91425" spcFirstLastPara="1" tIns="91425" wrap="square">
            <a:noAutofit/>
          </a:bodyPr>
          <a:p>
            <a:pPr algn="ctr" indent="0" lvl="0" marL="0" rtl="0">
              <a:spcBef>
                <a:spcPts val="0"/>
              </a:spcBef>
              <a:spcAft>
                <a:spcPts val="0"/>
              </a:spcAft>
              <a:buNone/>
            </a:pPr>
            <a:r>
              <a:rPr dirty="0" sz="2800" lang="id-ID" smtClean="0">
                <a:latin typeface="Segoe Print" panose="02000600000000000000" pitchFamily="2" charset="0"/>
                <a:cs typeface="MV Boli" panose="02000500030200090000" pitchFamily="2" charset="0"/>
              </a:rPr>
              <a:t>Pengertian</a:t>
            </a:r>
            <a:endParaRPr dirty="0" sz="2800">
              <a:latin typeface="Segoe Print" panose="02000600000000000000" pitchFamily="2" charset="0"/>
              <a:cs typeface="MV Boli" panose="02000500030200090000" pitchFamily="2" charset="0"/>
            </a:endParaRPr>
          </a:p>
        </p:txBody>
      </p:sp>
      <p:sp>
        <p:nvSpPr>
          <p:cNvPr id="1048601" name="Google Shape;502;p38"/>
          <p:cNvSpPr/>
          <p:nvPr/>
        </p:nvSpPr>
        <p:spPr>
          <a:xfrm>
            <a:off x="-180624" y="1983432"/>
            <a:ext cx="9516532" cy="3329950"/>
          </a:xfrm>
          <a:prstGeom prst="rect"/>
          <a:solidFill>
            <a:srgbClr val="B7C8F7"/>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nvGrpSpPr>
          <p:cNvPr id="28" name="Google Shape;303;p35"/>
          <p:cNvGrpSpPr/>
          <p:nvPr/>
        </p:nvGrpSpPr>
        <p:grpSpPr>
          <a:xfrm>
            <a:off x="6921761" y="427761"/>
            <a:ext cx="2414147" cy="4761444"/>
            <a:chOff x="2375975" y="2648850"/>
            <a:chExt cx="1226950" cy="2419925"/>
          </a:xfrm>
        </p:grpSpPr>
        <p:sp>
          <p:nvSpPr>
            <p:cNvPr id="1048602" name="Google Shape;304;p35"/>
            <p:cNvSpPr/>
            <p:nvPr/>
          </p:nvSpPr>
          <p:spPr>
            <a:xfrm>
              <a:off x="2561400" y="2755050"/>
              <a:ext cx="60675" cy="21875"/>
            </a:xfrm>
            <a:custGeom>
              <a:avLst/>
              <a:ah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3" name="Google Shape;305;p35"/>
            <p:cNvSpPr/>
            <p:nvPr/>
          </p:nvSpPr>
          <p:spPr>
            <a:xfrm>
              <a:off x="2533675" y="2804100"/>
              <a:ext cx="106975" cy="50475"/>
            </a:xfrm>
            <a:custGeom>
              <a:avLst/>
              <a:ah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4" name="Google Shape;306;p35"/>
            <p:cNvSpPr/>
            <p:nvPr/>
          </p:nvSpPr>
          <p:spPr>
            <a:xfrm>
              <a:off x="2532450" y="2830225"/>
              <a:ext cx="49750" cy="22950"/>
            </a:xfrm>
            <a:custGeom>
              <a:avLst/>
              <a:ah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5" name="Google Shape;307;p35"/>
            <p:cNvSpPr/>
            <p:nvPr/>
          </p:nvSpPr>
          <p:spPr>
            <a:xfrm>
              <a:off x="2522050" y="2884100"/>
              <a:ext cx="47625" cy="19525"/>
            </a:xfrm>
            <a:custGeom>
              <a:avLst/>
              <a:ah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6" name="Google Shape;308;p35"/>
            <p:cNvSpPr/>
            <p:nvPr/>
          </p:nvSpPr>
          <p:spPr>
            <a:xfrm>
              <a:off x="2549250" y="2901300"/>
              <a:ext cx="56500" cy="44075"/>
            </a:xfrm>
            <a:custGeom>
              <a:avLst/>
              <a:ah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7" name="Google Shape;309;p35"/>
            <p:cNvSpPr/>
            <p:nvPr/>
          </p:nvSpPr>
          <p:spPr>
            <a:xfrm>
              <a:off x="2589600" y="2932625"/>
              <a:ext cx="64600" cy="109800"/>
            </a:xfrm>
            <a:custGeom>
              <a:avLst/>
              <a:ah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8" name="Google Shape;310;p35"/>
            <p:cNvSpPr/>
            <p:nvPr/>
          </p:nvSpPr>
          <p:spPr>
            <a:xfrm>
              <a:off x="2646300" y="2943900"/>
              <a:ext cx="32150" cy="86750"/>
            </a:xfrm>
            <a:custGeom>
              <a:avLst/>
              <a:ah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9" name="Google Shape;311;p35"/>
            <p:cNvSpPr/>
            <p:nvPr/>
          </p:nvSpPr>
          <p:spPr>
            <a:xfrm>
              <a:off x="2680025" y="2932625"/>
              <a:ext cx="20025" cy="77400"/>
            </a:xfrm>
            <a:custGeom>
              <a:avLst/>
              <a:ah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0" name="Google Shape;312;p35"/>
            <p:cNvSpPr/>
            <p:nvPr/>
          </p:nvSpPr>
          <p:spPr>
            <a:xfrm>
              <a:off x="2700025" y="2930700"/>
              <a:ext cx="13900" cy="43350"/>
            </a:xfrm>
            <a:custGeom>
              <a:avLst/>
              <a:ah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1" name="Google Shape;313;p35"/>
            <p:cNvSpPr/>
            <p:nvPr/>
          </p:nvSpPr>
          <p:spPr>
            <a:xfrm>
              <a:off x="2741625" y="2983125"/>
              <a:ext cx="39875" cy="56825"/>
            </a:xfrm>
            <a:custGeom>
              <a:avLst/>
              <a:ah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2" name="Google Shape;314;p35"/>
            <p:cNvSpPr/>
            <p:nvPr/>
          </p:nvSpPr>
          <p:spPr>
            <a:xfrm>
              <a:off x="2772325" y="2983100"/>
              <a:ext cx="49025" cy="47875"/>
            </a:xfrm>
            <a:custGeom>
              <a:avLst/>
              <a:ah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3" name="Google Shape;315;p35"/>
            <p:cNvSpPr/>
            <p:nvPr/>
          </p:nvSpPr>
          <p:spPr>
            <a:xfrm>
              <a:off x="2782075" y="2963225"/>
              <a:ext cx="46225" cy="26800"/>
            </a:xfrm>
            <a:custGeom>
              <a:avLst/>
              <a:ah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4" name="Google Shape;316;p35"/>
            <p:cNvSpPr/>
            <p:nvPr/>
          </p:nvSpPr>
          <p:spPr>
            <a:xfrm>
              <a:off x="2806900" y="2888425"/>
              <a:ext cx="49125" cy="27650"/>
            </a:xfrm>
            <a:custGeom>
              <a:avLst/>
              <a:ah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5" name="Google Shape;317;p35"/>
            <p:cNvSpPr/>
            <p:nvPr/>
          </p:nvSpPr>
          <p:spPr>
            <a:xfrm>
              <a:off x="2816125" y="2853000"/>
              <a:ext cx="29500" cy="19250"/>
            </a:xfrm>
            <a:custGeom>
              <a:avLst/>
              <a:ah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6" name="Google Shape;318;p35"/>
            <p:cNvSpPr/>
            <p:nvPr/>
          </p:nvSpPr>
          <p:spPr>
            <a:xfrm>
              <a:off x="2808200" y="2804550"/>
              <a:ext cx="37425" cy="33725"/>
            </a:xfrm>
            <a:custGeom>
              <a:avLst/>
              <a:ah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7" name="Google Shape;319;p35"/>
            <p:cNvSpPr/>
            <p:nvPr/>
          </p:nvSpPr>
          <p:spPr>
            <a:xfrm>
              <a:off x="2790150" y="2766500"/>
              <a:ext cx="32950" cy="37525"/>
            </a:xfrm>
            <a:custGeom>
              <a:avLst/>
              <a:ah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8" name="Google Shape;320;p35"/>
            <p:cNvSpPr/>
            <p:nvPr/>
          </p:nvSpPr>
          <p:spPr>
            <a:xfrm>
              <a:off x="2736425" y="2712075"/>
              <a:ext cx="48550" cy="107575"/>
            </a:xfrm>
            <a:custGeom>
              <a:avLst/>
              <a:ah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9" name="Google Shape;321;p35"/>
            <p:cNvSpPr/>
            <p:nvPr/>
          </p:nvSpPr>
          <p:spPr>
            <a:xfrm>
              <a:off x="2720825" y="2697625"/>
              <a:ext cx="29475" cy="111900"/>
            </a:xfrm>
            <a:custGeom>
              <a:avLst/>
              <a:ah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0" name="Google Shape;322;p35"/>
            <p:cNvSpPr/>
            <p:nvPr/>
          </p:nvSpPr>
          <p:spPr>
            <a:xfrm>
              <a:off x="2706950" y="2674650"/>
              <a:ext cx="25" cy="25"/>
            </a:xfrm>
            <a:custGeom>
              <a:avLst/>
              <a:ahLst/>
              <a:rect l="l" t="t" r="r" b="b"/>
              <a:pathLst>
                <a:path w="1" h="1" extrusionOk="0">
                  <a:moveTo>
                    <a:pt x="1" y="1"/>
                  </a:moveTo>
                  <a:lnTo>
                    <a:pt x="1" y="1"/>
                  </a:lnTo>
                  <a:lnTo>
                    <a:pt x="1" y="1"/>
                  </a:lnTo>
                  <a:cubicBezTo>
                    <a:pt x="1" y="1"/>
                    <a:pt x="1" y="1"/>
                    <a:pt x="1"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1" name="Google Shape;323;p35"/>
            <p:cNvSpPr/>
            <p:nvPr/>
          </p:nvSpPr>
          <p:spPr>
            <a:xfrm>
              <a:off x="2701750" y="2671200"/>
              <a:ext cx="20825" cy="75225"/>
            </a:xfrm>
            <a:custGeom>
              <a:avLst/>
              <a:ah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2" name="Google Shape;324;p35"/>
            <p:cNvSpPr/>
            <p:nvPr/>
          </p:nvSpPr>
          <p:spPr>
            <a:xfrm>
              <a:off x="2665375" y="2680950"/>
              <a:ext cx="27750" cy="60500"/>
            </a:xfrm>
            <a:custGeom>
              <a:avLst/>
              <a:ah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3" name="Google Shape;325;p35"/>
            <p:cNvSpPr/>
            <p:nvPr/>
          </p:nvSpPr>
          <p:spPr>
            <a:xfrm>
              <a:off x="2616850" y="2721350"/>
              <a:ext cx="52600" cy="43250"/>
            </a:xfrm>
            <a:custGeom>
              <a:avLst/>
              <a:ah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4" name="Google Shape;326;p35"/>
            <p:cNvSpPr/>
            <p:nvPr/>
          </p:nvSpPr>
          <p:spPr>
            <a:xfrm>
              <a:off x="2580450" y="2711475"/>
              <a:ext cx="31400" cy="37900"/>
            </a:xfrm>
            <a:custGeom>
              <a:avLst/>
              <a:ah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5" name="Google Shape;327;p35"/>
            <p:cNvSpPr/>
            <p:nvPr/>
          </p:nvSpPr>
          <p:spPr>
            <a:xfrm>
              <a:off x="2566600" y="2940725"/>
              <a:ext cx="61550" cy="44875"/>
            </a:xfrm>
            <a:custGeom>
              <a:avLst/>
              <a:ah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6" name="Google Shape;328;p35"/>
            <p:cNvSpPr/>
            <p:nvPr/>
          </p:nvSpPr>
          <p:spPr>
            <a:xfrm>
              <a:off x="2602975" y="2958975"/>
              <a:ext cx="31800" cy="25900"/>
            </a:xfrm>
            <a:custGeom>
              <a:avLst/>
              <a:ah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7" name="Google Shape;329;p35"/>
            <p:cNvSpPr/>
            <p:nvPr/>
          </p:nvSpPr>
          <p:spPr>
            <a:xfrm>
              <a:off x="2821325" y="2908100"/>
              <a:ext cx="26025" cy="28800"/>
            </a:xfrm>
            <a:custGeom>
              <a:avLst/>
              <a:ah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8" name="Google Shape;330;p35"/>
            <p:cNvSpPr/>
            <p:nvPr/>
          </p:nvSpPr>
          <p:spPr>
            <a:xfrm>
              <a:off x="2649775" y="2799425"/>
              <a:ext cx="51350" cy="39100"/>
            </a:xfrm>
            <a:custGeom>
              <a:avLst/>
              <a:ah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9" name="Google Shape;331;p35"/>
            <p:cNvSpPr/>
            <p:nvPr/>
          </p:nvSpPr>
          <p:spPr>
            <a:xfrm>
              <a:off x="2675775" y="2794225"/>
              <a:ext cx="23275" cy="29925"/>
            </a:xfrm>
            <a:custGeom>
              <a:avLst/>
              <a:ah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0" name="Google Shape;332;p35"/>
            <p:cNvSpPr/>
            <p:nvPr/>
          </p:nvSpPr>
          <p:spPr>
            <a:xfrm>
              <a:off x="2632450" y="2859925"/>
              <a:ext cx="37675" cy="16225"/>
            </a:xfrm>
            <a:custGeom>
              <a:avLst/>
              <a:ah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1" name="Google Shape;333;p35"/>
            <p:cNvSpPr/>
            <p:nvPr/>
          </p:nvSpPr>
          <p:spPr>
            <a:xfrm>
              <a:off x="2613950" y="2882450"/>
              <a:ext cx="31800" cy="15350"/>
            </a:xfrm>
            <a:custGeom>
              <a:avLst/>
              <a:ah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2" name="Google Shape;334;p35"/>
            <p:cNvSpPr/>
            <p:nvPr/>
          </p:nvSpPr>
          <p:spPr>
            <a:xfrm>
              <a:off x="2687275" y="2860225"/>
              <a:ext cx="31050" cy="27000"/>
            </a:xfrm>
            <a:custGeom>
              <a:avLst/>
              <a:ah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3" name="Google Shape;335;p35"/>
            <p:cNvSpPr/>
            <p:nvPr/>
          </p:nvSpPr>
          <p:spPr>
            <a:xfrm>
              <a:off x="2679225" y="2901625"/>
              <a:ext cx="61475" cy="28300"/>
            </a:xfrm>
            <a:custGeom>
              <a:avLst/>
              <a:ah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4" name="Google Shape;336;p35"/>
            <p:cNvSpPr/>
            <p:nvPr/>
          </p:nvSpPr>
          <p:spPr>
            <a:xfrm>
              <a:off x="2657775" y="2914850"/>
              <a:ext cx="21000" cy="16925"/>
            </a:xfrm>
            <a:custGeom>
              <a:avLst/>
              <a:ah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5" name="Google Shape;337;p35"/>
            <p:cNvSpPr/>
            <p:nvPr/>
          </p:nvSpPr>
          <p:spPr>
            <a:xfrm>
              <a:off x="2734700" y="2934450"/>
              <a:ext cx="20400" cy="12300"/>
            </a:xfrm>
            <a:custGeom>
              <a:avLst/>
              <a:ah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6" name="Google Shape;338;p35"/>
            <p:cNvSpPr/>
            <p:nvPr/>
          </p:nvSpPr>
          <p:spPr>
            <a:xfrm>
              <a:off x="2705225" y="3015875"/>
              <a:ext cx="25450" cy="24925"/>
            </a:xfrm>
            <a:custGeom>
              <a:avLst/>
              <a:ah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7" name="Google Shape;339;p35"/>
            <p:cNvSpPr/>
            <p:nvPr/>
          </p:nvSpPr>
          <p:spPr>
            <a:xfrm>
              <a:off x="2759275" y="2885600"/>
              <a:ext cx="23950" cy="33600"/>
            </a:xfrm>
            <a:custGeom>
              <a:avLst/>
              <a:ah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8" name="Google Shape;340;p35"/>
            <p:cNvSpPr/>
            <p:nvPr/>
          </p:nvSpPr>
          <p:spPr>
            <a:xfrm>
              <a:off x="2721650" y="2869700"/>
              <a:ext cx="35600" cy="18800"/>
            </a:xfrm>
            <a:custGeom>
              <a:avLst/>
              <a:ah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9" name="Google Shape;341;p35"/>
            <p:cNvSpPr/>
            <p:nvPr/>
          </p:nvSpPr>
          <p:spPr>
            <a:xfrm>
              <a:off x="2768950" y="2843200"/>
              <a:ext cx="38550" cy="26125"/>
            </a:xfrm>
            <a:custGeom>
              <a:avLst/>
              <a:ah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0" name="Google Shape;342;p35"/>
            <p:cNvSpPr/>
            <p:nvPr/>
          </p:nvSpPr>
          <p:spPr>
            <a:xfrm>
              <a:off x="2743350" y="2803950"/>
              <a:ext cx="33350" cy="29850"/>
            </a:xfrm>
            <a:custGeom>
              <a:avLst/>
              <a:ah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1" name="Google Shape;343;p35"/>
            <p:cNvSpPr/>
            <p:nvPr/>
          </p:nvSpPr>
          <p:spPr>
            <a:xfrm>
              <a:off x="2538875" y="3209475"/>
              <a:ext cx="55950" cy="90075"/>
            </a:xfrm>
            <a:custGeom>
              <a:avLst/>
              <a:ah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2" name="Google Shape;344;p35"/>
            <p:cNvSpPr/>
            <p:nvPr/>
          </p:nvSpPr>
          <p:spPr>
            <a:xfrm>
              <a:off x="2485150" y="3267675"/>
              <a:ext cx="53200" cy="24625"/>
            </a:xfrm>
            <a:custGeom>
              <a:avLst/>
              <a:ah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3" name="Google Shape;345;p35"/>
            <p:cNvSpPr/>
            <p:nvPr/>
          </p:nvSpPr>
          <p:spPr>
            <a:xfrm>
              <a:off x="2467800" y="3308550"/>
              <a:ext cx="60225" cy="21425"/>
            </a:xfrm>
            <a:custGeom>
              <a:avLst/>
              <a:ah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4" name="Google Shape;346;p35"/>
            <p:cNvSpPr/>
            <p:nvPr/>
          </p:nvSpPr>
          <p:spPr>
            <a:xfrm>
              <a:off x="2438350" y="3348775"/>
              <a:ext cx="61625" cy="22550"/>
            </a:xfrm>
            <a:custGeom>
              <a:avLst/>
              <a:ah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5" name="Google Shape;347;p35"/>
            <p:cNvSpPr/>
            <p:nvPr/>
          </p:nvSpPr>
          <p:spPr>
            <a:xfrm>
              <a:off x="2440075" y="3400975"/>
              <a:ext cx="39900" cy="11325"/>
            </a:xfrm>
            <a:custGeom>
              <a:avLst/>
              <a:ah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6" name="Google Shape;348;p35"/>
            <p:cNvSpPr/>
            <p:nvPr/>
          </p:nvSpPr>
          <p:spPr>
            <a:xfrm>
              <a:off x="2459150" y="3426775"/>
              <a:ext cx="13875" cy="8675"/>
            </a:xfrm>
            <a:custGeom>
              <a:avLst/>
              <a:ah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7" name="Google Shape;349;p35"/>
            <p:cNvSpPr/>
            <p:nvPr/>
          </p:nvSpPr>
          <p:spPr>
            <a:xfrm>
              <a:off x="2483400" y="3427075"/>
              <a:ext cx="75450" cy="67300"/>
            </a:xfrm>
            <a:custGeom>
              <a:avLst/>
              <a:ah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8" name="Google Shape;350;p35"/>
            <p:cNvSpPr/>
            <p:nvPr/>
          </p:nvSpPr>
          <p:spPr>
            <a:xfrm>
              <a:off x="2505925" y="3475500"/>
              <a:ext cx="46825" cy="65675"/>
            </a:xfrm>
            <a:custGeom>
              <a:avLst/>
              <a:ah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9" name="Google Shape;351;p35"/>
            <p:cNvSpPr/>
            <p:nvPr/>
          </p:nvSpPr>
          <p:spPr>
            <a:xfrm>
              <a:off x="2551000" y="3492125"/>
              <a:ext cx="27750" cy="71125"/>
            </a:xfrm>
            <a:custGeom>
              <a:avLst/>
              <a:ah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0" name="Google Shape;352;p35"/>
            <p:cNvSpPr/>
            <p:nvPr/>
          </p:nvSpPr>
          <p:spPr>
            <a:xfrm>
              <a:off x="2595100" y="3476525"/>
              <a:ext cx="23500" cy="85700"/>
            </a:xfrm>
            <a:custGeom>
              <a:avLst/>
              <a:ah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1" name="Google Shape;353;p35"/>
            <p:cNvSpPr/>
            <p:nvPr/>
          </p:nvSpPr>
          <p:spPr>
            <a:xfrm>
              <a:off x="2620300" y="3512475"/>
              <a:ext cx="19100" cy="50625"/>
            </a:xfrm>
            <a:custGeom>
              <a:avLst/>
              <a:ah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2" name="Google Shape;354;p35"/>
            <p:cNvSpPr/>
            <p:nvPr/>
          </p:nvSpPr>
          <p:spPr>
            <a:xfrm>
              <a:off x="2644575" y="3469100"/>
              <a:ext cx="35750" cy="93200"/>
            </a:xfrm>
            <a:custGeom>
              <a:avLst/>
              <a:ah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3" name="Google Shape;355;p35"/>
            <p:cNvSpPr/>
            <p:nvPr/>
          </p:nvSpPr>
          <p:spPr>
            <a:xfrm>
              <a:off x="2677500" y="3492575"/>
              <a:ext cx="29475" cy="42700"/>
            </a:xfrm>
            <a:custGeom>
              <a:avLst/>
              <a:ah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4" name="Google Shape;356;p35"/>
            <p:cNvSpPr/>
            <p:nvPr/>
          </p:nvSpPr>
          <p:spPr>
            <a:xfrm>
              <a:off x="2722925" y="3462875"/>
              <a:ext cx="36800" cy="31875"/>
            </a:xfrm>
            <a:custGeom>
              <a:avLst/>
              <a:ah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5" name="Google Shape;357;p35"/>
            <p:cNvSpPr/>
            <p:nvPr/>
          </p:nvSpPr>
          <p:spPr>
            <a:xfrm>
              <a:off x="2648050" y="3397050"/>
              <a:ext cx="17925" cy="22700"/>
            </a:xfrm>
            <a:custGeom>
              <a:avLst/>
              <a:ah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6" name="Google Shape;358;p35"/>
            <p:cNvSpPr/>
            <p:nvPr/>
          </p:nvSpPr>
          <p:spPr>
            <a:xfrm>
              <a:off x="2620300" y="3421775"/>
              <a:ext cx="19100" cy="21325"/>
            </a:xfrm>
            <a:custGeom>
              <a:avLst/>
              <a:ah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7" name="Google Shape;359;p35"/>
            <p:cNvSpPr/>
            <p:nvPr/>
          </p:nvSpPr>
          <p:spPr>
            <a:xfrm>
              <a:off x="2552725" y="3456650"/>
              <a:ext cx="17350" cy="19325"/>
            </a:xfrm>
            <a:custGeom>
              <a:avLst/>
              <a:ah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8" name="Google Shape;360;p35"/>
            <p:cNvSpPr/>
            <p:nvPr/>
          </p:nvSpPr>
          <p:spPr>
            <a:xfrm>
              <a:off x="2433150" y="3452600"/>
              <a:ext cx="48525" cy="20975"/>
            </a:xfrm>
            <a:custGeom>
              <a:avLst/>
              <a:ah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9" name="Google Shape;361;p35"/>
            <p:cNvSpPr/>
            <p:nvPr/>
          </p:nvSpPr>
          <p:spPr>
            <a:xfrm>
              <a:off x="2492075" y="3377550"/>
              <a:ext cx="54500" cy="22525"/>
            </a:xfrm>
            <a:custGeom>
              <a:avLst/>
              <a:ah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0" name="Google Shape;362;p35"/>
            <p:cNvSpPr/>
            <p:nvPr/>
          </p:nvSpPr>
          <p:spPr>
            <a:xfrm>
              <a:off x="2526725" y="3335500"/>
              <a:ext cx="23475" cy="17225"/>
            </a:xfrm>
            <a:custGeom>
              <a:avLst/>
              <a:ah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1" name="Google Shape;363;p35"/>
            <p:cNvSpPr/>
            <p:nvPr/>
          </p:nvSpPr>
          <p:spPr>
            <a:xfrm>
              <a:off x="2570775" y="3427700"/>
              <a:ext cx="20100" cy="18500"/>
            </a:xfrm>
            <a:custGeom>
              <a:avLst/>
              <a:ah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2" name="Google Shape;364;p35"/>
            <p:cNvSpPr/>
            <p:nvPr/>
          </p:nvSpPr>
          <p:spPr>
            <a:xfrm>
              <a:off x="2619400" y="3495300"/>
              <a:ext cx="23875" cy="17825"/>
            </a:xfrm>
            <a:custGeom>
              <a:avLst/>
              <a:ah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3" name="Google Shape;365;p35"/>
            <p:cNvSpPr/>
            <p:nvPr/>
          </p:nvSpPr>
          <p:spPr>
            <a:xfrm>
              <a:off x="2566600" y="3326150"/>
              <a:ext cx="26000" cy="28500"/>
            </a:xfrm>
            <a:custGeom>
              <a:avLst/>
              <a:ah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4" name="Google Shape;366;p35"/>
            <p:cNvSpPr/>
            <p:nvPr/>
          </p:nvSpPr>
          <p:spPr>
            <a:xfrm>
              <a:off x="2526725" y="3297225"/>
              <a:ext cx="17350" cy="13450"/>
            </a:xfrm>
            <a:custGeom>
              <a:avLst/>
              <a:ah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5" name="Google Shape;367;p35"/>
            <p:cNvSpPr/>
            <p:nvPr/>
          </p:nvSpPr>
          <p:spPr>
            <a:xfrm>
              <a:off x="2590850" y="3221550"/>
              <a:ext cx="17350" cy="53875"/>
            </a:xfrm>
            <a:custGeom>
              <a:avLst/>
              <a:ah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6" name="Google Shape;368;p35"/>
            <p:cNvSpPr/>
            <p:nvPr/>
          </p:nvSpPr>
          <p:spPr>
            <a:xfrm>
              <a:off x="2625500" y="3257375"/>
              <a:ext cx="19100" cy="57725"/>
            </a:xfrm>
            <a:custGeom>
              <a:avLst/>
              <a:ah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7" name="Google Shape;369;p35"/>
            <p:cNvSpPr/>
            <p:nvPr/>
          </p:nvSpPr>
          <p:spPr>
            <a:xfrm>
              <a:off x="2710425" y="3313450"/>
              <a:ext cx="20825" cy="25625"/>
            </a:xfrm>
            <a:custGeom>
              <a:avLst/>
              <a:ah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8" name="Google Shape;370;p35"/>
            <p:cNvSpPr/>
            <p:nvPr/>
          </p:nvSpPr>
          <p:spPr>
            <a:xfrm>
              <a:off x="2641575" y="3238200"/>
              <a:ext cx="47600" cy="65775"/>
            </a:xfrm>
            <a:custGeom>
              <a:avLst/>
              <a:ah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9" name="Google Shape;371;p35"/>
            <p:cNvSpPr/>
            <p:nvPr/>
          </p:nvSpPr>
          <p:spPr>
            <a:xfrm>
              <a:off x="2689625" y="3242400"/>
              <a:ext cx="41625" cy="116475"/>
            </a:xfrm>
            <a:custGeom>
              <a:avLst/>
              <a:ah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0" name="Google Shape;372;p35"/>
            <p:cNvSpPr/>
            <p:nvPr/>
          </p:nvSpPr>
          <p:spPr>
            <a:xfrm>
              <a:off x="2732950" y="3367850"/>
              <a:ext cx="38150" cy="27750"/>
            </a:xfrm>
            <a:custGeom>
              <a:avLst/>
              <a:ah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1" name="Google Shape;373;p35"/>
            <p:cNvSpPr/>
            <p:nvPr/>
          </p:nvSpPr>
          <p:spPr>
            <a:xfrm>
              <a:off x="2599525" y="3346425"/>
              <a:ext cx="66750" cy="21450"/>
            </a:xfrm>
            <a:custGeom>
              <a:avLst/>
              <a:ah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2" name="Google Shape;374;p35"/>
            <p:cNvSpPr/>
            <p:nvPr/>
          </p:nvSpPr>
          <p:spPr>
            <a:xfrm>
              <a:off x="2672300" y="3408900"/>
              <a:ext cx="19500" cy="18200"/>
            </a:xfrm>
            <a:custGeom>
              <a:avLst/>
              <a:ah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3" name="Google Shape;375;p35"/>
            <p:cNvSpPr/>
            <p:nvPr/>
          </p:nvSpPr>
          <p:spPr>
            <a:xfrm>
              <a:off x="2665800" y="3438800"/>
              <a:ext cx="24725" cy="16400"/>
            </a:xfrm>
            <a:custGeom>
              <a:avLst/>
              <a:ah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4" name="Google Shape;376;p35"/>
            <p:cNvSpPr/>
            <p:nvPr/>
          </p:nvSpPr>
          <p:spPr>
            <a:xfrm>
              <a:off x="2611650" y="3460475"/>
              <a:ext cx="24275" cy="30425"/>
            </a:xfrm>
            <a:custGeom>
              <a:avLst/>
              <a:ah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5" name="Google Shape;377;p35"/>
            <p:cNvSpPr/>
            <p:nvPr/>
          </p:nvSpPr>
          <p:spPr>
            <a:xfrm>
              <a:off x="2701075" y="3418100"/>
              <a:ext cx="14825" cy="9800"/>
            </a:xfrm>
            <a:custGeom>
              <a:avLst/>
              <a:ah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6" name="Google Shape;378;p35"/>
            <p:cNvSpPr/>
            <p:nvPr/>
          </p:nvSpPr>
          <p:spPr>
            <a:xfrm>
              <a:off x="2730550" y="3444275"/>
              <a:ext cx="38825" cy="17400"/>
            </a:xfrm>
            <a:custGeom>
              <a:avLst/>
              <a:ah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7" name="Google Shape;379;p35"/>
            <p:cNvSpPr/>
            <p:nvPr/>
          </p:nvSpPr>
          <p:spPr>
            <a:xfrm>
              <a:off x="2717350" y="3405025"/>
              <a:ext cx="27750" cy="24900"/>
            </a:xfrm>
            <a:custGeom>
              <a:avLst/>
              <a:ah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8" name="Google Shape;380;p35"/>
            <p:cNvSpPr/>
            <p:nvPr/>
          </p:nvSpPr>
          <p:spPr>
            <a:xfrm>
              <a:off x="2726025" y="3293725"/>
              <a:ext cx="49950" cy="55250"/>
            </a:xfrm>
            <a:custGeom>
              <a:avLst/>
              <a:ah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9" name="Google Shape;381;p35"/>
            <p:cNvSpPr/>
            <p:nvPr/>
          </p:nvSpPr>
          <p:spPr>
            <a:xfrm>
              <a:off x="2559900" y="3719300"/>
              <a:ext cx="384025" cy="299100"/>
            </a:xfrm>
            <a:custGeom>
              <a:avLst/>
              <a:ah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0" name="Google Shape;382;p35"/>
            <p:cNvSpPr/>
            <p:nvPr/>
          </p:nvSpPr>
          <p:spPr>
            <a:xfrm>
              <a:off x="3123875" y="3189650"/>
              <a:ext cx="56200" cy="87100"/>
            </a:xfrm>
            <a:custGeom>
              <a:avLst/>
              <a:ah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1" name="Google Shape;383;p35"/>
            <p:cNvSpPr/>
            <p:nvPr/>
          </p:nvSpPr>
          <p:spPr>
            <a:xfrm>
              <a:off x="2375975" y="2648850"/>
              <a:ext cx="1073875" cy="2419925"/>
            </a:xfrm>
            <a:custGeom>
              <a:avLst/>
              <a:ah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2" name="Google Shape;384;p35"/>
            <p:cNvSpPr/>
            <p:nvPr/>
          </p:nvSpPr>
          <p:spPr>
            <a:xfrm>
              <a:off x="3135000" y="4075325"/>
              <a:ext cx="34675" cy="96050"/>
            </a:xfrm>
            <a:custGeom>
              <a:avLst/>
              <a:ah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3" name="Google Shape;385;p35"/>
            <p:cNvSpPr/>
            <p:nvPr/>
          </p:nvSpPr>
          <p:spPr>
            <a:xfrm>
              <a:off x="3220750" y="3211150"/>
              <a:ext cx="382175" cy="693375"/>
            </a:xfrm>
            <a:custGeom>
              <a:avLst/>
              <a:ah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4" name="Google Shape;386;p35"/>
            <p:cNvSpPr/>
            <p:nvPr/>
          </p:nvSpPr>
          <p:spPr>
            <a:xfrm>
              <a:off x="3344700" y="3491225"/>
              <a:ext cx="38150" cy="84425"/>
            </a:xfrm>
            <a:custGeom>
              <a:avLst/>
              <a:ah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5" name="Google Shape;387;p35"/>
            <p:cNvSpPr/>
            <p:nvPr/>
          </p:nvSpPr>
          <p:spPr>
            <a:xfrm>
              <a:off x="2632900" y="3927250"/>
              <a:ext cx="437675" cy="298900"/>
            </a:xfrm>
            <a:custGeom>
              <a:avLst/>
              <a:ah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6" name="Google Shape;388;p35"/>
            <p:cNvSpPr/>
            <p:nvPr/>
          </p:nvSpPr>
          <p:spPr>
            <a:xfrm>
              <a:off x="2904525" y="4173050"/>
              <a:ext cx="86675" cy="26000"/>
            </a:xfrm>
            <a:custGeom>
              <a:avLst/>
              <a:ah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687" name="Google Shape;1170;p52"/>
          <p:cNvSpPr/>
          <p:nvPr/>
        </p:nvSpPr>
        <p:spPr>
          <a:xfrm rot="11234645">
            <a:off x="481636" y="-792131"/>
            <a:ext cx="1462869" cy="2481871"/>
          </a:xfrm>
          <a:custGeom>
            <a:avLst/>
            <a:ahLst/>
            <a:rect l="l" t="t" r="r" b="b"/>
            <a:pathLst>
              <a:path w="37136" h="53861" extrusionOk="0">
                <a:moveTo>
                  <a:pt x="5402" y="12403"/>
                </a:moveTo>
                <a:cubicBezTo>
                  <a:pt x="5840" y="12403"/>
                  <a:pt x="6434" y="12658"/>
                  <a:pt x="7071" y="13102"/>
                </a:cubicBezTo>
                <a:cubicBezTo>
                  <a:pt x="8388" y="14141"/>
                  <a:pt x="9428" y="15389"/>
                  <a:pt x="10260" y="16845"/>
                </a:cubicBezTo>
                <a:cubicBezTo>
                  <a:pt x="11563" y="18902"/>
                  <a:pt x="11645" y="21299"/>
                  <a:pt x="11713" y="23633"/>
                </a:cubicBezTo>
                <a:lnTo>
                  <a:pt x="11713" y="23633"/>
                </a:lnTo>
                <a:cubicBezTo>
                  <a:pt x="11367" y="22803"/>
                  <a:pt x="10952" y="22042"/>
                  <a:pt x="10468" y="21281"/>
                </a:cubicBezTo>
                <a:cubicBezTo>
                  <a:pt x="10399" y="20865"/>
                  <a:pt x="10260" y="20449"/>
                  <a:pt x="10191" y="20033"/>
                </a:cubicBezTo>
                <a:cubicBezTo>
                  <a:pt x="9983" y="19202"/>
                  <a:pt x="9844" y="18370"/>
                  <a:pt x="9705" y="17607"/>
                </a:cubicBezTo>
                <a:cubicBezTo>
                  <a:pt x="9705" y="17573"/>
                  <a:pt x="9671" y="17555"/>
                  <a:pt x="9636" y="17555"/>
                </a:cubicBezTo>
                <a:cubicBezTo>
                  <a:pt x="9601" y="17555"/>
                  <a:pt x="9567" y="17573"/>
                  <a:pt x="9567" y="17607"/>
                </a:cubicBezTo>
                <a:cubicBezTo>
                  <a:pt x="9567" y="18508"/>
                  <a:pt x="9705" y="19479"/>
                  <a:pt x="9913" y="20449"/>
                </a:cubicBezTo>
                <a:cubicBezTo>
                  <a:pt x="9081" y="19202"/>
                  <a:pt x="8527" y="17815"/>
                  <a:pt x="8319" y="16360"/>
                </a:cubicBezTo>
                <a:cubicBezTo>
                  <a:pt x="8319" y="16301"/>
                  <a:pt x="8269" y="16280"/>
                  <a:pt x="8212" y="16280"/>
                </a:cubicBezTo>
                <a:cubicBezTo>
                  <a:pt x="8134" y="16280"/>
                  <a:pt x="8042" y="16320"/>
                  <a:pt x="8042" y="16360"/>
                </a:cubicBezTo>
                <a:cubicBezTo>
                  <a:pt x="8111" y="17885"/>
                  <a:pt x="8666" y="19410"/>
                  <a:pt x="9497" y="20657"/>
                </a:cubicBezTo>
                <a:cubicBezTo>
                  <a:pt x="10399" y="22113"/>
                  <a:pt x="11230" y="23707"/>
                  <a:pt x="11785" y="25440"/>
                </a:cubicBezTo>
                <a:cubicBezTo>
                  <a:pt x="10745" y="23985"/>
                  <a:pt x="9220" y="22876"/>
                  <a:pt x="8319" y="21351"/>
                </a:cubicBezTo>
                <a:cubicBezTo>
                  <a:pt x="6863" y="19202"/>
                  <a:pt x="5685" y="16845"/>
                  <a:pt x="4853" y="14349"/>
                </a:cubicBezTo>
                <a:cubicBezTo>
                  <a:pt x="4437" y="12977"/>
                  <a:pt x="4745" y="12403"/>
                  <a:pt x="5402" y="12403"/>
                </a:cubicBezTo>
                <a:close/>
                <a:moveTo>
                  <a:pt x="27814" y="29477"/>
                </a:moveTo>
                <a:cubicBezTo>
                  <a:pt x="28899" y="29477"/>
                  <a:pt x="30002" y="29693"/>
                  <a:pt x="31125" y="29946"/>
                </a:cubicBezTo>
                <a:cubicBezTo>
                  <a:pt x="32372" y="30293"/>
                  <a:pt x="35214" y="30362"/>
                  <a:pt x="33551" y="32095"/>
                </a:cubicBezTo>
                <a:cubicBezTo>
                  <a:pt x="32440" y="33294"/>
                  <a:pt x="30675" y="33611"/>
                  <a:pt x="28949" y="33611"/>
                </a:cubicBezTo>
                <a:cubicBezTo>
                  <a:pt x="27981" y="33611"/>
                  <a:pt x="27025" y="33512"/>
                  <a:pt x="26203" y="33412"/>
                </a:cubicBezTo>
                <a:cubicBezTo>
                  <a:pt x="24401" y="33343"/>
                  <a:pt x="22668" y="32857"/>
                  <a:pt x="21074" y="32164"/>
                </a:cubicBezTo>
                <a:lnTo>
                  <a:pt x="20866" y="32026"/>
                </a:lnTo>
                <a:cubicBezTo>
                  <a:pt x="21830" y="31924"/>
                  <a:pt x="22757" y="31860"/>
                  <a:pt x="23701" y="31860"/>
                </a:cubicBezTo>
                <a:cubicBezTo>
                  <a:pt x="24047" y="31860"/>
                  <a:pt x="24395" y="31868"/>
                  <a:pt x="24747" y="31887"/>
                </a:cubicBezTo>
                <a:cubicBezTo>
                  <a:pt x="27035" y="31748"/>
                  <a:pt x="29461" y="31887"/>
                  <a:pt x="31679" y="31124"/>
                </a:cubicBezTo>
                <a:cubicBezTo>
                  <a:pt x="31739" y="31124"/>
                  <a:pt x="31696" y="30972"/>
                  <a:pt x="31683" y="30972"/>
                </a:cubicBezTo>
                <a:lnTo>
                  <a:pt x="31683" y="30972"/>
                </a:lnTo>
                <a:cubicBezTo>
                  <a:pt x="31681" y="30972"/>
                  <a:pt x="31679" y="30976"/>
                  <a:pt x="31679" y="30986"/>
                </a:cubicBezTo>
                <a:cubicBezTo>
                  <a:pt x="29184" y="31402"/>
                  <a:pt x="26619" y="31679"/>
                  <a:pt x="24124" y="31679"/>
                </a:cubicBezTo>
                <a:cubicBezTo>
                  <a:pt x="24817" y="31402"/>
                  <a:pt x="25579" y="30986"/>
                  <a:pt x="26203" y="30570"/>
                </a:cubicBezTo>
                <a:cubicBezTo>
                  <a:pt x="26252" y="30521"/>
                  <a:pt x="26266" y="30472"/>
                  <a:pt x="26246" y="30472"/>
                </a:cubicBezTo>
                <a:cubicBezTo>
                  <a:pt x="26238" y="30472"/>
                  <a:pt x="26223" y="30480"/>
                  <a:pt x="26203" y="30501"/>
                </a:cubicBezTo>
                <a:cubicBezTo>
                  <a:pt x="25718" y="30709"/>
                  <a:pt x="25302" y="30847"/>
                  <a:pt x="24886" y="31055"/>
                </a:cubicBezTo>
                <a:cubicBezTo>
                  <a:pt x="24401" y="31263"/>
                  <a:pt x="23846" y="31402"/>
                  <a:pt x="23361" y="31679"/>
                </a:cubicBezTo>
                <a:lnTo>
                  <a:pt x="22529" y="31679"/>
                </a:lnTo>
                <a:cubicBezTo>
                  <a:pt x="22356" y="31644"/>
                  <a:pt x="22165" y="31627"/>
                  <a:pt x="21975" y="31627"/>
                </a:cubicBezTo>
                <a:cubicBezTo>
                  <a:pt x="21784" y="31627"/>
                  <a:pt x="21593" y="31644"/>
                  <a:pt x="21420" y="31679"/>
                </a:cubicBezTo>
                <a:cubicBezTo>
                  <a:pt x="22599" y="31263"/>
                  <a:pt x="23777" y="30778"/>
                  <a:pt x="24886" y="30154"/>
                </a:cubicBezTo>
                <a:cubicBezTo>
                  <a:pt x="25846" y="29657"/>
                  <a:pt x="26822" y="29477"/>
                  <a:pt x="27814" y="29477"/>
                </a:cubicBezTo>
                <a:close/>
                <a:moveTo>
                  <a:pt x="22668" y="0"/>
                </a:moveTo>
                <a:cubicBezTo>
                  <a:pt x="20588" y="1110"/>
                  <a:pt x="20172" y="4575"/>
                  <a:pt x="19826" y="6586"/>
                </a:cubicBezTo>
                <a:cubicBezTo>
                  <a:pt x="19549" y="8180"/>
                  <a:pt x="19410" y="9844"/>
                  <a:pt x="19341" y="11438"/>
                </a:cubicBezTo>
                <a:cubicBezTo>
                  <a:pt x="19202" y="13864"/>
                  <a:pt x="20172" y="16082"/>
                  <a:pt x="20311" y="18508"/>
                </a:cubicBezTo>
                <a:cubicBezTo>
                  <a:pt x="19618" y="21836"/>
                  <a:pt x="18925" y="25163"/>
                  <a:pt x="18093" y="28490"/>
                </a:cubicBezTo>
                <a:cubicBezTo>
                  <a:pt x="16914" y="32996"/>
                  <a:pt x="15043" y="37363"/>
                  <a:pt x="13379" y="41800"/>
                </a:cubicBezTo>
                <a:cubicBezTo>
                  <a:pt x="13310" y="40136"/>
                  <a:pt x="13241" y="38542"/>
                  <a:pt x="12963" y="36947"/>
                </a:cubicBezTo>
                <a:cubicBezTo>
                  <a:pt x="12825" y="35353"/>
                  <a:pt x="12686" y="33828"/>
                  <a:pt x="12686" y="32303"/>
                </a:cubicBezTo>
                <a:cubicBezTo>
                  <a:pt x="13102" y="27104"/>
                  <a:pt x="16221" y="22321"/>
                  <a:pt x="15667" y="17053"/>
                </a:cubicBezTo>
                <a:cubicBezTo>
                  <a:pt x="15667" y="16983"/>
                  <a:pt x="15615" y="16949"/>
                  <a:pt x="15563" y="16949"/>
                </a:cubicBezTo>
                <a:cubicBezTo>
                  <a:pt x="15511" y="16949"/>
                  <a:pt x="15459" y="16983"/>
                  <a:pt x="15459" y="17053"/>
                </a:cubicBezTo>
                <a:cubicBezTo>
                  <a:pt x="15389" y="20519"/>
                  <a:pt x="14072" y="23915"/>
                  <a:pt x="13241" y="27381"/>
                </a:cubicBezTo>
                <a:cubicBezTo>
                  <a:pt x="12894" y="22390"/>
                  <a:pt x="13449" y="17399"/>
                  <a:pt x="15667" y="12894"/>
                </a:cubicBezTo>
                <a:cubicBezTo>
                  <a:pt x="15702" y="12822"/>
                  <a:pt x="15739" y="12790"/>
                  <a:pt x="15777" y="12790"/>
                </a:cubicBezTo>
                <a:cubicBezTo>
                  <a:pt x="16161" y="12790"/>
                  <a:pt x="16606" y="16233"/>
                  <a:pt x="16636" y="16233"/>
                </a:cubicBezTo>
                <a:cubicBezTo>
                  <a:pt x="16637" y="16233"/>
                  <a:pt x="16637" y="16229"/>
                  <a:pt x="16637" y="16221"/>
                </a:cubicBezTo>
                <a:lnTo>
                  <a:pt x="16637" y="16221"/>
                </a:lnTo>
                <a:cubicBezTo>
                  <a:pt x="16707" y="17885"/>
                  <a:pt x="16568" y="19548"/>
                  <a:pt x="16291" y="21212"/>
                </a:cubicBezTo>
                <a:cubicBezTo>
                  <a:pt x="15805" y="23846"/>
                  <a:pt x="14627" y="26064"/>
                  <a:pt x="13657" y="28421"/>
                </a:cubicBezTo>
                <a:cubicBezTo>
                  <a:pt x="13657" y="28502"/>
                  <a:pt x="13704" y="28536"/>
                  <a:pt x="13757" y="28536"/>
                </a:cubicBezTo>
                <a:cubicBezTo>
                  <a:pt x="13795" y="28536"/>
                  <a:pt x="13836" y="28519"/>
                  <a:pt x="13864" y="28490"/>
                </a:cubicBezTo>
                <a:cubicBezTo>
                  <a:pt x="15805" y="25718"/>
                  <a:pt x="16707" y="22113"/>
                  <a:pt x="16984" y="18786"/>
                </a:cubicBezTo>
                <a:cubicBezTo>
                  <a:pt x="17122" y="17815"/>
                  <a:pt x="17261" y="12131"/>
                  <a:pt x="16013" y="11854"/>
                </a:cubicBezTo>
                <a:cubicBezTo>
                  <a:pt x="15993" y="11834"/>
                  <a:pt x="15967" y="11825"/>
                  <a:pt x="15940" y="11825"/>
                </a:cubicBezTo>
                <a:cubicBezTo>
                  <a:pt x="15875" y="11825"/>
                  <a:pt x="15805" y="11874"/>
                  <a:pt x="15805" y="11923"/>
                </a:cubicBezTo>
                <a:cubicBezTo>
                  <a:pt x="14419" y="14419"/>
                  <a:pt x="13449" y="17122"/>
                  <a:pt x="13033" y="19895"/>
                </a:cubicBezTo>
                <a:cubicBezTo>
                  <a:pt x="12825" y="21558"/>
                  <a:pt x="12755" y="23153"/>
                  <a:pt x="12894" y="24816"/>
                </a:cubicBezTo>
                <a:cubicBezTo>
                  <a:pt x="12894" y="25856"/>
                  <a:pt x="12894" y="26965"/>
                  <a:pt x="13033" y="28005"/>
                </a:cubicBezTo>
                <a:cubicBezTo>
                  <a:pt x="12894" y="28629"/>
                  <a:pt x="12755" y="29322"/>
                  <a:pt x="12617" y="29946"/>
                </a:cubicBezTo>
                <a:lnTo>
                  <a:pt x="12617" y="29184"/>
                </a:lnTo>
                <a:cubicBezTo>
                  <a:pt x="12686" y="27659"/>
                  <a:pt x="12478" y="26134"/>
                  <a:pt x="12062" y="24747"/>
                </a:cubicBezTo>
                <a:cubicBezTo>
                  <a:pt x="12062" y="21766"/>
                  <a:pt x="11854" y="18786"/>
                  <a:pt x="10260" y="16221"/>
                </a:cubicBezTo>
                <a:cubicBezTo>
                  <a:pt x="9012" y="14211"/>
                  <a:pt x="7002" y="12062"/>
                  <a:pt x="4576" y="11785"/>
                </a:cubicBezTo>
                <a:cubicBezTo>
                  <a:pt x="4506" y="11785"/>
                  <a:pt x="4437" y="11854"/>
                  <a:pt x="4368" y="11923"/>
                </a:cubicBezTo>
                <a:cubicBezTo>
                  <a:pt x="3952" y="14419"/>
                  <a:pt x="5200" y="16637"/>
                  <a:pt x="6447" y="18786"/>
                </a:cubicBezTo>
                <a:cubicBezTo>
                  <a:pt x="7141" y="20033"/>
                  <a:pt x="7834" y="21420"/>
                  <a:pt x="8666" y="22668"/>
                </a:cubicBezTo>
                <a:cubicBezTo>
                  <a:pt x="9636" y="23985"/>
                  <a:pt x="11092" y="24886"/>
                  <a:pt x="11993" y="26203"/>
                </a:cubicBezTo>
                <a:cubicBezTo>
                  <a:pt x="12132" y="26896"/>
                  <a:pt x="12201" y="27659"/>
                  <a:pt x="12270" y="28352"/>
                </a:cubicBezTo>
                <a:cubicBezTo>
                  <a:pt x="12339" y="30639"/>
                  <a:pt x="12201" y="32857"/>
                  <a:pt x="12409" y="35214"/>
                </a:cubicBezTo>
                <a:cubicBezTo>
                  <a:pt x="12478" y="35699"/>
                  <a:pt x="12547" y="36254"/>
                  <a:pt x="12617" y="36809"/>
                </a:cubicBezTo>
                <a:cubicBezTo>
                  <a:pt x="11716" y="34868"/>
                  <a:pt x="10329" y="33135"/>
                  <a:pt x="8666" y="31818"/>
                </a:cubicBezTo>
                <a:cubicBezTo>
                  <a:pt x="7279" y="30639"/>
                  <a:pt x="5893" y="29461"/>
                  <a:pt x="4576" y="28144"/>
                </a:cubicBezTo>
                <a:cubicBezTo>
                  <a:pt x="3605" y="27104"/>
                  <a:pt x="2981" y="25926"/>
                  <a:pt x="1734" y="25163"/>
                </a:cubicBezTo>
                <a:cubicBezTo>
                  <a:pt x="1715" y="25154"/>
                  <a:pt x="1696" y="25149"/>
                  <a:pt x="1678" y="25149"/>
                </a:cubicBezTo>
                <a:cubicBezTo>
                  <a:pt x="1562" y="25149"/>
                  <a:pt x="1475" y="25321"/>
                  <a:pt x="1595" y="25440"/>
                </a:cubicBezTo>
                <a:cubicBezTo>
                  <a:pt x="3813" y="26757"/>
                  <a:pt x="5061" y="29322"/>
                  <a:pt x="7141" y="30916"/>
                </a:cubicBezTo>
                <a:cubicBezTo>
                  <a:pt x="6170" y="30570"/>
                  <a:pt x="5338" y="30015"/>
                  <a:pt x="4576" y="29391"/>
                </a:cubicBezTo>
                <a:cubicBezTo>
                  <a:pt x="4556" y="29371"/>
                  <a:pt x="4535" y="29363"/>
                  <a:pt x="4518" y="29363"/>
                </a:cubicBezTo>
                <a:cubicBezTo>
                  <a:pt x="4478" y="29363"/>
                  <a:pt x="4457" y="29412"/>
                  <a:pt x="4506" y="29461"/>
                </a:cubicBezTo>
                <a:cubicBezTo>
                  <a:pt x="5338" y="30362"/>
                  <a:pt x="6447" y="31055"/>
                  <a:pt x="7695" y="31402"/>
                </a:cubicBezTo>
                <a:cubicBezTo>
                  <a:pt x="8804" y="32234"/>
                  <a:pt x="9844" y="33273"/>
                  <a:pt x="10745" y="34313"/>
                </a:cubicBezTo>
                <a:cubicBezTo>
                  <a:pt x="8666" y="33204"/>
                  <a:pt x="6794" y="32372"/>
                  <a:pt x="4922" y="30709"/>
                </a:cubicBezTo>
                <a:cubicBezTo>
                  <a:pt x="3051" y="28906"/>
                  <a:pt x="1595" y="26757"/>
                  <a:pt x="625" y="24331"/>
                </a:cubicBezTo>
                <a:cubicBezTo>
                  <a:pt x="491" y="24014"/>
                  <a:pt x="643" y="23894"/>
                  <a:pt x="949" y="23894"/>
                </a:cubicBezTo>
                <a:cubicBezTo>
                  <a:pt x="1918" y="23894"/>
                  <a:pt x="4437" y="25094"/>
                  <a:pt x="4437" y="25094"/>
                </a:cubicBezTo>
                <a:cubicBezTo>
                  <a:pt x="5546" y="25718"/>
                  <a:pt x="6517" y="26619"/>
                  <a:pt x="7349" y="27589"/>
                </a:cubicBezTo>
                <a:cubicBezTo>
                  <a:pt x="9151" y="29530"/>
                  <a:pt x="9983" y="31956"/>
                  <a:pt x="11092" y="34244"/>
                </a:cubicBezTo>
                <a:cubicBezTo>
                  <a:pt x="11118" y="34297"/>
                  <a:pt x="11165" y="34319"/>
                  <a:pt x="11209" y="34319"/>
                </a:cubicBezTo>
                <a:cubicBezTo>
                  <a:pt x="11279" y="34319"/>
                  <a:pt x="11343" y="34260"/>
                  <a:pt x="11300" y="34174"/>
                </a:cubicBezTo>
                <a:cubicBezTo>
                  <a:pt x="10191" y="29045"/>
                  <a:pt x="5685" y="23707"/>
                  <a:pt x="209" y="23499"/>
                </a:cubicBezTo>
                <a:cubicBezTo>
                  <a:pt x="139" y="23499"/>
                  <a:pt x="1" y="23638"/>
                  <a:pt x="70" y="23777"/>
                </a:cubicBezTo>
                <a:cubicBezTo>
                  <a:pt x="971" y="26203"/>
                  <a:pt x="2427" y="28421"/>
                  <a:pt x="4229" y="30362"/>
                </a:cubicBezTo>
                <a:cubicBezTo>
                  <a:pt x="6170" y="32511"/>
                  <a:pt x="8458" y="33551"/>
                  <a:pt x="11092" y="34729"/>
                </a:cubicBezTo>
                <a:cubicBezTo>
                  <a:pt x="11716" y="35561"/>
                  <a:pt x="12270" y="36531"/>
                  <a:pt x="12755" y="37571"/>
                </a:cubicBezTo>
                <a:cubicBezTo>
                  <a:pt x="12963" y="39304"/>
                  <a:pt x="13033" y="41176"/>
                  <a:pt x="12894" y="42978"/>
                </a:cubicBezTo>
                <a:cubicBezTo>
                  <a:pt x="11508" y="46375"/>
                  <a:pt x="10537" y="49979"/>
                  <a:pt x="10052" y="53653"/>
                </a:cubicBezTo>
                <a:cubicBezTo>
                  <a:pt x="10052" y="53792"/>
                  <a:pt x="10156" y="53861"/>
                  <a:pt x="10260" y="53861"/>
                </a:cubicBezTo>
                <a:cubicBezTo>
                  <a:pt x="10364" y="53861"/>
                  <a:pt x="10468" y="53792"/>
                  <a:pt x="10468" y="53653"/>
                </a:cubicBezTo>
                <a:cubicBezTo>
                  <a:pt x="10814" y="51158"/>
                  <a:pt x="11438" y="48731"/>
                  <a:pt x="12201" y="46305"/>
                </a:cubicBezTo>
                <a:cubicBezTo>
                  <a:pt x="13102" y="45057"/>
                  <a:pt x="14211" y="44087"/>
                  <a:pt x="15597" y="43394"/>
                </a:cubicBezTo>
                <a:lnTo>
                  <a:pt x="15667" y="43394"/>
                </a:lnTo>
                <a:cubicBezTo>
                  <a:pt x="16013" y="43171"/>
                  <a:pt x="16439" y="43090"/>
                  <a:pt x="16891" y="43090"/>
                </a:cubicBezTo>
                <a:cubicBezTo>
                  <a:pt x="17704" y="43090"/>
                  <a:pt x="18603" y="43354"/>
                  <a:pt x="19271" y="43532"/>
                </a:cubicBezTo>
                <a:cubicBezTo>
                  <a:pt x="20242" y="43810"/>
                  <a:pt x="20935" y="44226"/>
                  <a:pt x="21767" y="44503"/>
                </a:cubicBezTo>
                <a:cubicBezTo>
                  <a:pt x="21780" y="44516"/>
                  <a:pt x="21793" y="44522"/>
                  <a:pt x="21805" y="44522"/>
                </a:cubicBezTo>
                <a:cubicBezTo>
                  <a:pt x="21857" y="44522"/>
                  <a:pt x="21892" y="44420"/>
                  <a:pt x="21836" y="44364"/>
                </a:cubicBezTo>
                <a:cubicBezTo>
                  <a:pt x="21212" y="43532"/>
                  <a:pt x="19410" y="43255"/>
                  <a:pt x="18509" y="43047"/>
                </a:cubicBezTo>
                <a:cubicBezTo>
                  <a:pt x="18001" y="42946"/>
                  <a:pt x="17531" y="42881"/>
                  <a:pt x="17044" y="42881"/>
                </a:cubicBezTo>
                <a:cubicBezTo>
                  <a:pt x="16865" y="42881"/>
                  <a:pt x="16684" y="42890"/>
                  <a:pt x="16499" y="42909"/>
                </a:cubicBezTo>
                <a:lnTo>
                  <a:pt x="16637" y="42770"/>
                </a:lnTo>
                <a:lnTo>
                  <a:pt x="16845" y="42631"/>
                </a:lnTo>
                <a:cubicBezTo>
                  <a:pt x="17444" y="42425"/>
                  <a:pt x="18159" y="42311"/>
                  <a:pt x="18886" y="42311"/>
                </a:cubicBezTo>
                <a:cubicBezTo>
                  <a:pt x="20598" y="42311"/>
                  <a:pt x="22368" y="42945"/>
                  <a:pt x="22807" y="44503"/>
                </a:cubicBezTo>
                <a:cubicBezTo>
                  <a:pt x="22989" y="45050"/>
                  <a:pt x="23171" y="45650"/>
                  <a:pt x="22467" y="45650"/>
                </a:cubicBezTo>
                <a:cubicBezTo>
                  <a:pt x="22367" y="45650"/>
                  <a:pt x="22250" y="45638"/>
                  <a:pt x="22113" y="45612"/>
                </a:cubicBezTo>
                <a:cubicBezTo>
                  <a:pt x="21351" y="45473"/>
                  <a:pt x="20658" y="45127"/>
                  <a:pt x="19964" y="44711"/>
                </a:cubicBezTo>
                <a:cubicBezTo>
                  <a:pt x="18925" y="44087"/>
                  <a:pt x="17885" y="43602"/>
                  <a:pt x="16707" y="43186"/>
                </a:cubicBezTo>
                <a:cubicBezTo>
                  <a:pt x="16637" y="43186"/>
                  <a:pt x="16568" y="43394"/>
                  <a:pt x="16637" y="43463"/>
                </a:cubicBezTo>
                <a:cubicBezTo>
                  <a:pt x="18786" y="44295"/>
                  <a:pt x="20727" y="45889"/>
                  <a:pt x="23014" y="46097"/>
                </a:cubicBezTo>
                <a:cubicBezTo>
                  <a:pt x="23153" y="46097"/>
                  <a:pt x="23222" y="46028"/>
                  <a:pt x="23222" y="45959"/>
                </a:cubicBezTo>
                <a:cubicBezTo>
                  <a:pt x="23222" y="44503"/>
                  <a:pt x="22945" y="43117"/>
                  <a:pt x="21489" y="42562"/>
                </a:cubicBezTo>
                <a:cubicBezTo>
                  <a:pt x="20665" y="42222"/>
                  <a:pt x="19772" y="42053"/>
                  <a:pt x="18882" y="42053"/>
                </a:cubicBezTo>
                <a:cubicBezTo>
                  <a:pt x="18501" y="42053"/>
                  <a:pt x="18121" y="42084"/>
                  <a:pt x="17746" y="42146"/>
                </a:cubicBezTo>
                <a:cubicBezTo>
                  <a:pt x="19549" y="41106"/>
                  <a:pt x="21351" y="40136"/>
                  <a:pt x="23153" y="39096"/>
                </a:cubicBezTo>
                <a:cubicBezTo>
                  <a:pt x="23209" y="39096"/>
                  <a:pt x="23175" y="39007"/>
                  <a:pt x="23160" y="39007"/>
                </a:cubicBezTo>
                <a:lnTo>
                  <a:pt x="23160" y="39007"/>
                </a:lnTo>
                <a:cubicBezTo>
                  <a:pt x="23156" y="39007"/>
                  <a:pt x="23153" y="39013"/>
                  <a:pt x="23153" y="39027"/>
                </a:cubicBezTo>
                <a:cubicBezTo>
                  <a:pt x="21282" y="39651"/>
                  <a:pt x="19549" y="40552"/>
                  <a:pt x="17954" y="41592"/>
                </a:cubicBezTo>
                <a:cubicBezTo>
                  <a:pt x="19202" y="39235"/>
                  <a:pt x="22460" y="37987"/>
                  <a:pt x="24955" y="37779"/>
                </a:cubicBezTo>
                <a:cubicBezTo>
                  <a:pt x="25148" y="37760"/>
                  <a:pt x="25345" y="37741"/>
                  <a:pt x="25520" y="37741"/>
                </a:cubicBezTo>
                <a:cubicBezTo>
                  <a:pt x="25976" y="37741"/>
                  <a:pt x="26276" y="37871"/>
                  <a:pt x="25926" y="38472"/>
                </a:cubicBezTo>
                <a:cubicBezTo>
                  <a:pt x="25441" y="39235"/>
                  <a:pt x="24886" y="39859"/>
                  <a:pt x="24124" y="40344"/>
                </a:cubicBezTo>
                <a:cubicBezTo>
                  <a:pt x="23465" y="40794"/>
                  <a:pt x="22737" y="40812"/>
                  <a:pt x="22009" y="40812"/>
                </a:cubicBezTo>
                <a:cubicBezTo>
                  <a:pt x="21949" y="40812"/>
                  <a:pt x="21888" y="40812"/>
                  <a:pt x="21827" y="40812"/>
                </a:cubicBezTo>
                <a:cubicBezTo>
                  <a:pt x="21161" y="40812"/>
                  <a:pt x="20499" y="40826"/>
                  <a:pt x="19895" y="41176"/>
                </a:cubicBezTo>
                <a:cubicBezTo>
                  <a:pt x="19757" y="41245"/>
                  <a:pt x="19826" y="41384"/>
                  <a:pt x="19964" y="41384"/>
                </a:cubicBezTo>
                <a:cubicBezTo>
                  <a:pt x="21420" y="41037"/>
                  <a:pt x="22945" y="41453"/>
                  <a:pt x="24262" y="40690"/>
                </a:cubicBezTo>
                <a:cubicBezTo>
                  <a:pt x="25371" y="39997"/>
                  <a:pt x="26203" y="39027"/>
                  <a:pt x="26550" y="37848"/>
                </a:cubicBezTo>
                <a:cubicBezTo>
                  <a:pt x="26619" y="37710"/>
                  <a:pt x="26550" y="37640"/>
                  <a:pt x="26480" y="37571"/>
                </a:cubicBezTo>
                <a:cubicBezTo>
                  <a:pt x="26118" y="37502"/>
                  <a:pt x="25724" y="37468"/>
                  <a:pt x="25311" y="37468"/>
                </a:cubicBezTo>
                <a:cubicBezTo>
                  <a:pt x="22404" y="37468"/>
                  <a:pt x="18518" y="39129"/>
                  <a:pt x="17608" y="41800"/>
                </a:cubicBezTo>
                <a:lnTo>
                  <a:pt x="15251" y="43325"/>
                </a:lnTo>
                <a:cubicBezTo>
                  <a:pt x="14211" y="43948"/>
                  <a:pt x="13310" y="44642"/>
                  <a:pt x="12478" y="45473"/>
                </a:cubicBezTo>
                <a:cubicBezTo>
                  <a:pt x="13657" y="42007"/>
                  <a:pt x="15112" y="38611"/>
                  <a:pt x="16360" y="35214"/>
                </a:cubicBezTo>
                <a:cubicBezTo>
                  <a:pt x="17053" y="34244"/>
                  <a:pt x="18093" y="33828"/>
                  <a:pt x="18855" y="32927"/>
                </a:cubicBezTo>
                <a:cubicBezTo>
                  <a:pt x="19202" y="32649"/>
                  <a:pt x="19618" y="32372"/>
                  <a:pt x="20034" y="32234"/>
                </a:cubicBezTo>
                <a:cubicBezTo>
                  <a:pt x="21489" y="32442"/>
                  <a:pt x="22945" y="33481"/>
                  <a:pt x="24470" y="33689"/>
                </a:cubicBezTo>
                <a:cubicBezTo>
                  <a:pt x="26064" y="33897"/>
                  <a:pt x="27589" y="33967"/>
                  <a:pt x="29184" y="33967"/>
                </a:cubicBezTo>
                <a:cubicBezTo>
                  <a:pt x="31541" y="33897"/>
                  <a:pt x="33759" y="32996"/>
                  <a:pt x="34868" y="30847"/>
                </a:cubicBezTo>
                <a:cubicBezTo>
                  <a:pt x="34937" y="30709"/>
                  <a:pt x="34937" y="30570"/>
                  <a:pt x="34799" y="30570"/>
                </a:cubicBezTo>
                <a:cubicBezTo>
                  <a:pt x="32759" y="30075"/>
                  <a:pt x="30388" y="29140"/>
                  <a:pt x="28178" y="29140"/>
                </a:cubicBezTo>
                <a:cubicBezTo>
                  <a:pt x="27910" y="29140"/>
                  <a:pt x="27644" y="29154"/>
                  <a:pt x="27382" y="29184"/>
                </a:cubicBezTo>
                <a:cubicBezTo>
                  <a:pt x="24886" y="29461"/>
                  <a:pt x="22876" y="31263"/>
                  <a:pt x="20380" y="31748"/>
                </a:cubicBezTo>
                <a:cubicBezTo>
                  <a:pt x="20311" y="31748"/>
                  <a:pt x="20311" y="31818"/>
                  <a:pt x="20380" y="31887"/>
                </a:cubicBezTo>
                <a:lnTo>
                  <a:pt x="20242" y="31887"/>
                </a:lnTo>
                <a:lnTo>
                  <a:pt x="19826" y="31956"/>
                </a:lnTo>
                <a:cubicBezTo>
                  <a:pt x="19757" y="31956"/>
                  <a:pt x="19687" y="31956"/>
                  <a:pt x="19687" y="32026"/>
                </a:cubicBezTo>
                <a:cubicBezTo>
                  <a:pt x="19618" y="32095"/>
                  <a:pt x="19479" y="32164"/>
                  <a:pt x="19341" y="32234"/>
                </a:cubicBezTo>
                <a:cubicBezTo>
                  <a:pt x="20519" y="30639"/>
                  <a:pt x="21351" y="28976"/>
                  <a:pt x="22807" y="27659"/>
                </a:cubicBezTo>
                <a:cubicBezTo>
                  <a:pt x="24470" y="26341"/>
                  <a:pt x="26203" y="25094"/>
                  <a:pt x="28005" y="23985"/>
                </a:cubicBezTo>
                <a:cubicBezTo>
                  <a:pt x="29392" y="23084"/>
                  <a:pt x="30016" y="21697"/>
                  <a:pt x="31679" y="21143"/>
                </a:cubicBezTo>
                <a:lnTo>
                  <a:pt x="31679" y="21073"/>
                </a:lnTo>
                <a:cubicBezTo>
                  <a:pt x="30570" y="21073"/>
                  <a:pt x="29946" y="21905"/>
                  <a:pt x="29184" y="22598"/>
                </a:cubicBezTo>
                <a:cubicBezTo>
                  <a:pt x="27797" y="23777"/>
                  <a:pt x="26342" y="24816"/>
                  <a:pt x="24817" y="25787"/>
                </a:cubicBezTo>
                <a:cubicBezTo>
                  <a:pt x="25233" y="25371"/>
                  <a:pt x="25718" y="24886"/>
                  <a:pt x="26064" y="24401"/>
                </a:cubicBezTo>
                <a:cubicBezTo>
                  <a:pt x="26619" y="23846"/>
                  <a:pt x="27104" y="23222"/>
                  <a:pt x="27589" y="22598"/>
                </a:cubicBezTo>
                <a:cubicBezTo>
                  <a:pt x="27589" y="22598"/>
                  <a:pt x="27589" y="22529"/>
                  <a:pt x="27520" y="22529"/>
                </a:cubicBezTo>
                <a:cubicBezTo>
                  <a:pt x="26896" y="23014"/>
                  <a:pt x="26342" y="23569"/>
                  <a:pt x="25857" y="24193"/>
                </a:cubicBezTo>
                <a:cubicBezTo>
                  <a:pt x="25163" y="24886"/>
                  <a:pt x="24609" y="25648"/>
                  <a:pt x="24054" y="26411"/>
                </a:cubicBezTo>
                <a:cubicBezTo>
                  <a:pt x="23014" y="27173"/>
                  <a:pt x="22044" y="28074"/>
                  <a:pt x="21212" y="29045"/>
                </a:cubicBezTo>
                <a:cubicBezTo>
                  <a:pt x="22391" y="25648"/>
                  <a:pt x="25510" y="22737"/>
                  <a:pt x="28491" y="21004"/>
                </a:cubicBezTo>
                <a:cubicBezTo>
                  <a:pt x="29530" y="20519"/>
                  <a:pt x="30570" y="20033"/>
                  <a:pt x="31610" y="19618"/>
                </a:cubicBezTo>
                <a:cubicBezTo>
                  <a:pt x="31956" y="19445"/>
                  <a:pt x="34462" y="18360"/>
                  <a:pt x="35214" y="18360"/>
                </a:cubicBezTo>
                <a:cubicBezTo>
                  <a:pt x="35365" y="18360"/>
                  <a:pt x="35446" y="18404"/>
                  <a:pt x="35422" y="18508"/>
                </a:cubicBezTo>
                <a:cubicBezTo>
                  <a:pt x="34729" y="21628"/>
                  <a:pt x="31402" y="24678"/>
                  <a:pt x="28768" y="26341"/>
                </a:cubicBezTo>
                <a:cubicBezTo>
                  <a:pt x="26758" y="27659"/>
                  <a:pt x="24193" y="26757"/>
                  <a:pt x="22391" y="28352"/>
                </a:cubicBezTo>
                <a:cubicBezTo>
                  <a:pt x="22271" y="28411"/>
                  <a:pt x="22357" y="28574"/>
                  <a:pt x="22472" y="28574"/>
                </a:cubicBezTo>
                <a:cubicBezTo>
                  <a:pt x="22491" y="28574"/>
                  <a:pt x="22510" y="28569"/>
                  <a:pt x="22529" y="28560"/>
                </a:cubicBezTo>
                <a:cubicBezTo>
                  <a:pt x="24054" y="27728"/>
                  <a:pt x="25857" y="27936"/>
                  <a:pt x="27451" y="27451"/>
                </a:cubicBezTo>
                <a:cubicBezTo>
                  <a:pt x="28768" y="26965"/>
                  <a:pt x="30016" y="26203"/>
                  <a:pt x="31055" y="25232"/>
                </a:cubicBezTo>
                <a:cubicBezTo>
                  <a:pt x="33204" y="23430"/>
                  <a:pt x="35422" y="20796"/>
                  <a:pt x="36046" y="18023"/>
                </a:cubicBezTo>
                <a:cubicBezTo>
                  <a:pt x="36046" y="17885"/>
                  <a:pt x="35977" y="17815"/>
                  <a:pt x="35838" y="17815"/>
                </a:cubicBezTo>
                <a:cubicBezTo>
                  <a:pt x="34660" y="17885"/>
                  <a:pt x="33620" y="18231"/>
                  <a:pt x="32580" y="18786"/>
                </a:cubicBezTo>
                <a:cubicBezTo>
                  <a:pt x="30986" y="19548"/>
                  <a:pt x="29253" y="20172"/>
                  <a:pt x="27659" y="21143"/>
                </a:cubicBezTo>
                <a:cubicBezTo>
                  <a:pt x="24817" y="22806"/>
                  <a:pt x="21489" y="26064"/>
                  <a:pt x="20935" y="29391"/>
                </a:cubicBezTo>
                <a:cubicBezTo>
                  <a:pt x="20935" y="29461"/>
                  <a:pt x="20935" y="29461"/>
                  <a:pt x="20935" y="29461"/>
                </a:cubicBezTo>
                <a:cubicBezTo>
                  <a:pt x="20519" y="30015"/>
                  <a:pt x="20172" y="30501"/>
                  <a:pt x="19826" y="31124"/>
                </a:cubicBezTo>
                <a:cubicBezTo>
                  <a:pt x="18994" y="32372"/>
                  <a:pt x="17677" y="33065"/>
                  <a:pt x="16776" y="34105"/>
                </a:cubicBezTo>
                <a:cubicBezTo>
                  <a:pt x="17400" y="32303"/>
                  <a:pt x="18024" y="30501"/>
                  <a:pt x="18509" y="28629"/>
                </a:cubicBezTo>
                <a:cubicBezTo>
                  <a:pt x="18509" y="28560"/>
                  <a:pt x="18509" y="28560"/>
                  <a:pt x="18509" y="28560"/>
                </a:cubicBezTo>
                <a:cubicBezTo>
                  <a:pt x="18578" y="28560"/>
                  <a:pt x="18717" y="28490"/>
                  <a:pt x="18786" y="28421"/>
                </a:cubicBezTo>
                <a:cubicBezTo>
                  <a:pt x="19549" y="26341"/>
                  <a:pt x="21004" y="24470"/>
                  <a:pt x="22113" y="22529"/>
                </a:cubicBezTo>
                <a:cubicBezTo>
                  <a:pt x="23153" y="20519"/>
                  <a:pt x="24470" y="18578"/>
                  <a:pt x="25995" y="16914"/>
                </a:cubicBezTo>
                <a:cubicBezTo>
                  <a:pt x="27104" y="15666"/>
                  <a:pt x="28352" y="14627"/>
                  <a:pt x="29530" y="13518"/>
                </a:cubicBezTo>
                <a:cubicBezTo>
                  <a:pt x="30778" y="12686"/>
                  <a:pt x="31957" y="11715"/>
                  <a:pt x="32996" y="10606"/>
                </a:cubicBezTo>
                <a:cubicBezTo>
                  <a:pt x="33045" y="10557"/>
                  <a:pt x="33025" y="10508"/>
                  <a:pt x="32984" y="10508"/>
                </a:cubicBezTo>
                <a:cubicBezTo>
                  <a:pt x="32968" y="10508"/>
                  <a:pt x="32947" y="10517"/>
                  <a:pt x="32927" y="10537"/>
                </a:cubicBezTo>
                <a:cubicBezTo>
                  <a:pt x="32095" y="11230"/>
                  <a:pt x="31333" y="11923"/>
                  <a:pt x="30501" y="12547"/>
                </a:cubicBezTo>
                <a:cubicBezTo>
                  <a:pt x="32026" y="10953"/>
                  <a:pt x="33343" y="9220"/>
                  <a:pt x="34729" y="7556"/>
                </a:cubicBezTo>
                <a:cubicBezTo>
                  <a:pt x="34842" y="7443"/>
                  <a:pt x="34725" y="7330"/>
                  <a:pt x="34602" y="7330"/>
                </a:cubicBezTo>
                <a:cubicBezTo>
                  <a:pt x="34575" y="7330"/>
                  <a:pt x="34547" y="7335"/>
                  <a:pt x="34521" y="7348"/>
                </a:cubicBezTo>
                <a:cubicBezTo>
                  <a:pt x="32788" y="9289"/>
                  <a:pt x="31194" y="11369"/>
                  <a:pt x="29392" y="13240"/>
                </a:cubicBezTo>
                <a:cubicBezTo>
                  <a:pt x="27867" y="14835"/>
                  <a:pt x="26134" y="16221"/>
                  <a:pt x="24678" y="17885"/>
                </a:cubicBezTo>
                <a:cubicBezTo>
                  <a:pt x="24470" y="18162"/>
                  <a:pt x="24262" y="18439"/>
                  <a:pt x="24054" y="18716"/>
                </a:cubicBezTo>
                <a:cubicBezTo>
                  <a:pt x="25094" y="15944"/>
                  <a:pt x="26619" y="13448"/>
                  <a:pt x="28629" y="11299"/>
                </a:cubicBezTo>
                <a:cubicBezTo>
                  <a:pt x="30432" y="9358"/>
                  <a:pt x="33204" y="6863"/>
                  <a:pt x="35769" y="5962"/>
                </a:cubicBezTo>
                <a:cubicBezTo>
                  <a:pt x="35923" y="5906"/>
                  <a:pt x="36046" y="5881"/>
                  <a:pt x="36143" y="5881"/>
                </a:cubicBezTo>
                <a:cubicBezTo>
                  <a:pt x="37136" y="5881"/>
                  <a:pt x="35329" y="8557"/>
                  <a:pt x="35076" y="8873"/>
                </a:cubicBezTo>
                <a:cubicBezTo>
                  <a:pt x="34383" y="9913"/>
                  <a:pt x="33482" y="10883"/>
                  <a:pt x="32719" y="11854"/>
                </a:cubicBezTo>
                <a:cubicBezTo>
                  <a:pt x="30778" y="14141"/>
                  <a:pt x="28005" y="15181"/>
                  <a:pt x="25857" y="17191"/>
                </a:cubicBezTo>
                <a:cubicBezTo>
                  <a:pt x="25737" y="17311"/>
                  <a:pt x="25824" y="17482"/>
                  <a:pt x="25984" y="17482"/>
                </a:cubicBezTo>
                <a:cubicBezTo>
                  <a:pt x="26009" y="17482"/>
                  <a:pt x="26036" y="17478"/>
                  <a:pt x="26064" y="17469"/>
                </a:cubicBezTo>
                <a:cubicBezTo>
                  <a:pt x="30362" y="14557"/>
                  <a:pt x="35700" y="11161"/>
                  <a:pt x="37086" y="5754"/>
                </a:cubicBezTo>
                <a:cubicBezTo>
                  <a:pt x="37086" y="5685"/>
                  <a:pt x="37017" y="5546"/>
                  <a:pt x="36878" y="5546"/>
                </a:cubicBezTo>
                <a:cubicBezTo>
                  <a:pt x="36760" y="5533"/>
                  <a:pt x="36642" y="5527"/>
                  <a:pt x="36523" y="5527"/>
                </a:cubicBezTo>
                <a:cubicBezTo>
                  <a:pt x="34055" y="5527"/>
                  <a:pt x="31389" y="8184"/>
                  <a:pt x="29669" y="9705"/>
                </a:cubicBezTo>
                <a:cubicBezTo>
                  <a:pt x="26758" y="12339"/>
                  <a:pt x="24539" y="15736"/>
                  <a:pt x="23430" y="19479"/>
                </a:cubicBezTo>
                <a:lnTo>
                  <a:pt x="23430" y="19548"/>
                </a:lnTo>
                <a:cubicBezTo>
                  <a:pt x="22668" y="20727"/>
                  <a:pt x="22044" y="21974"/>
                  <a:pt x="21351" y="23153"/>
                </a:cubicBezTo>
                <a:cubicBezTo>
                  <a:pt x="20588" y="24609"/>
                  <a:pt x="19549" y="25926"/>
                  <a:pt x="18786" y="27381"/>
                </a:cubicBezTo>
                <a:cubicBezTo>
                  <a:pt x="19410" y="24609"/>
                  <a:pt x="19964" y="21905"/>
                  <a:pt x="20519" y="19132"/>
                </a:cubicBezTo>
                <a:cubicBezTo>
                  <a:pt x="20519" y="19132"/>
                  <a:pt x="20588" y="19132"/>
                  <a:pt x="20588" y="19063"/>
                </a:cubicBezTo>
                <a:lnTo>
                  <a:pt x="20588" y="18786"/>
                </a:lnTo>
                <a:lnTo>
                  <a:pt x="21212" y="15874"/>
                </a:lnTo>
                <a:cubicBezTo>
                  <a:pt x="21420" y="14765"/>
                  <a:pt x="21628" y="13587"/>
                  <a:pt x="21697" y="12478"/>
                </a:cubicBezTo>
                <a:cubicBezTo>
                  <a:pt x="22391" y="10814"/>
                  <a:pt x="22876" y="9150"/>
                  <a:pt x="23361" y="7487"/>
                </a:cubicBezTo>
                <a:cubicBezTo>
                  <a:pt x="23361" y="7418"/>
                  <a:pt x="23326" y="7383"/>
                  <a:pt x="23292" y="7383"/>
                </a:cubicBezTo>
                <a:cubicBezTo>
                  <a:pt x="23257" y="7383"/>
                  <a:pt x="23222" y="7418"/>
                  <a:pt x="23222" y="7487"/>
                </a:cubicBezTo>
                <a:cubicBezTo>
                  <a:pt x="22807" y="8735"/>
                  <a:pt x="22252" y="9982"/>
                  <a:pt x="21836" y="11230"/>
                </a:cubicBezTo>
                <a:cubicBezTo>
                  <a:pt x="21975" y="8527"/>
                  <a:pt x="22321" y="5892"/>
                  <a:pt x="22876" y="3258"/>
                </a:cubicBezTo>
                <a:cubicBezTo>
                  <a:pt x="22876" y="3209"/>
                  <a:pt x="22841" y="3160"/>
                  <a:pt x="22796" y="3160"/>
                </a:cubicBezTo>
                <a:cubicBezTo>
                  <a:pt x="22778" y="3160"/>
                  <a:pt x="22758" y="3169"/>
                  <a:pt x="22737" y="3189"/>
                </a:cubicBezTo>
                <a:cubicBezTo>
                  <a:pt x="21905" y="6100"/>
                  <a:pt x="21905" y="9150"/>
                  <a:pt x="21559" y="12200"/>
                </a:cubicBezTo>
                <a:cubicBezTo>
                  <a:pt x="21489" y="12478"/>
                  <a:pt x="21420" y="12755"/>
                  <a:pt x="21351" y="13032"/>
                </a:cubicBezTo>
                <a:cubicBezTo>
                  <a:pt x="21351" y="13102"/>
                  <a:pt x="21351" y="13171"/>
                  <a:pt x="21420" y="13171"/>
                </a:cubicBezTo>
                <a:cubicBezTo>
                  <a:pt x="21351" y="13725"/>
                  <a:pt x="21282" y="14280"/>
                  <a:pt x="21143" y="14904"/>
                </a:cubicBezTo>
                <a:cubicBezTo>
                  <a:pt x="20935" y="15736"/>
                  <a:pt x="20727" y="16637"/>
                  <a:pt x="20519" y="17469"/>
                </a:cubicBezTo>
                <a:cubicBezTo>
                  <a:pt x="20450" y="16637"/>
                  <a:pt x="20242" y="15736"/>
                  <a:pt x="20034" y="14904"/>
                </a:cubicBezTo>
                <a:cubicBezTo>
                  <a:pt x="19618" y="12963"/>
                  <a:pt x="19618" y="11022"/>
                  <a:pt x="19895" y="9081"/>
                </a:cubicBezTo>
                <a:cubicBezTo>
                  <a:pt x="20242" y="6516"/>
                  <a:pt x="20450" y="2842"/>
                  <a:pt x="22321" y="763"/>
                </a:cubicBezTo>
                <a:cubicBezTo>
                  <a:pt x="22391" y="681"/>
                  <a:pt x="22464" y="644"/>
                  <a:pt x="22539" y="644"/>
                </a:cubicBezTo>
                <a:cubicBezTo>
                  <a:pt x="23354" y="644"/>
                  <a:pt x="24401" y="5101"/>
                  <a:pt x="24401" y="5546"/>
                </a:cubicBezTo>
                <a:cubicBezTo>
                  <a:pt x="24401" y="7210"/>
                  <a:pt x="24124" y="8873"/>
                  <a:pt x="23569" y="10537"/>
                </a:cubicBezTo>
                <a:cubicBezTo>
                  <a:pt x="22807" y="13379"/>
                  <a:pt x="21212" y="16082"/>
                  <a:pt x="20588" y="19063"/>
                </a:cubicBezTo>
                <a:cubicBezTo>
                  <a:pt x="20588" y="19149"/>
                  <a:pt x="20668" y="19208"/>
                  <a:pt x="20745" y="19208"/>
                </a:cubicBezTo>
                <a:cubicBezTo>
                  <a:pt x="20792" y="19208"/>
                  <a:pt x="20839" y="19185"/>
                  <a:pt x="20866" y="19132"/>
                </a:cubicBezTo>
                <a:cubicBezTo>
                  <a:pt x="23361" y="13518"/>
                  <a:pt x="27035" y="5754"/>
                  <a:pt x="22876" y="70"/>
                </a:cubicBezTo>
                <a:cubicBezTo>
                  <a:pt x="22807" y="0"/>
                  <a:pt x="22737" y="0"/>
                  <a:pt x="22668" y="0"/>
                </a:cubicBezTo>
                <a:close/>
              </a:path>
            </a:pathLst>
          </a:custGeom>
          <a:solidFill>
            <a:schemeClr val="tx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8" name="Google Shape;284;p33"/>
          <p:cNvSpPr txBox="1">
            <a:spLocks noGrp="1"/>
          </p:cNvSpPr>
          <p:nvPr>
            <p:ph type="subTitle" idx="1"/>
          </p:nvPr>
        </p:nvSpPr>
        <p:spPr>
          <a:xfrm>
            <a:off x="832996" y="2140605"/>
            <a:ext cx="5977104" cy="2818820"/>
          </a:xfrm>
          <a:prstGeom prst="rect"/>
        </p:spPr>
        <p:txBody>
          <a:bodyPr anchor="t" anchorCtr="0" bIns="91425" lIns="91425" rIns="91425" spcFirstLastPara="1" tIns="91425" wrap="square">
            <a:noAutofit/>
          </a:bodyPr>
          <a:p>
            <a:pPr indent="0" lvl="0" marL="0">
              <a:lnSpc>
                <a:spcPct val="150000"/>
              </a:lnSpc>
            </a:pPr>
            <a:r>
              <a:rPr dirty="0" sz="1400" lang="id-ID" smtClean="0">
                <a:solidFill>
                  <a:schemeClr val="tx1"/>
                </a:solidFill>
                <a:latin typeface="Maiandra GD" panose="020E0502030308020204" pitchFamily="34" charset="0"/>
              </a:rPr>
              <a:t>Person-Centered Therapy dikembangkan </a:t>
            </a:r>
            <a:r>
              <a:rPr dirty="0" sz="1400" lang="id-ID">
                <a:solidFill>
                  <a:schemeClr val="tx1"/>
                </a:solidFill>
                <a:latin typeface="Maiandra GD" panose="020E0502030308020204" pitchFamily="34" charset="0"/>
              </a:rPr>
              <a:t>oleh Carl R. Rogers, salah seorang psikolog klinis yang sangat menekuni bidang konseling dan psikoterapi. Asumsi dasar Rogers adalah bahwa orang pada dasarnya dapat </a:t>
            </a:r>
            <a:r>
              <a:rPr dirty="0" sz="1400" lang="id-ID" smtClean="0">
                <a:solidFill>
                  <a:schemeClr val="tx1"/>
                </a:solidFill>
                <a:latin typeface="Maiandra GD" panose="020E0502030308020204" pitchFamily="34" charset="0"/>
              </a:rPr>
              <a:t>dipercaya, memiliki </a:t>
            </a:r>
            <a:r>
              <a:rPr dirty="0" sz="1400" lang="id-ID">
                <a:solidFill>
                  <a:schemeClr val="tx1"/>
                </a:solidFill>
                <a:latin typeface="Maiandra GD" panose="020E0502030308020204" pitchFamily="34" charset="0"/>
              </a:rPr>
              <a:t>potensi besar untuk memahami diri mereka sendiri dan menyelesaikan masalah mereka sendiri tanpa intervensi langsung dari pihak </a:t>
            </a:r>
            <a:r>
              <a:rPr dirty="0" sz="1400" lang="id-ID" smtClean="0">
                <a:solidFill>
                  <a:schemeClr val="tx1"/>
                </a:solidFill>
                <a:latin typeface="Maiandra GD" panose="020E0502030308020204" pitchFamily="34" charset="0"/>
              </a:rPr>
              <a:t>terapis. </a:t>
            </a:r>
            <a:r>
              <a:rPr dirty="0" sz="1400" lang="id-ID">
                <a:solidFill>
                  <a:schemeClr val="tx1"/>
                </a:solidFill>
                <a:latin typeface="Maiandra GD" panose="020E0502030308020204" pitchFamily="34" charset="0"/>
              </a:rPr>
              <a:t>Pendekatan </a:t>
            </a:r>
            <a:r>
              <a:rPr dirty="0" sz="1400" lang="id-ID" smtClean="0">
                <a:solidFill>
                  <a:schemeClr val="tx1"/>
                </a:solidFill>
                <a:latin typeface="Maiandra GD" panose="020E0502030308020204" pitchFamily="34" charset="0"/>
              </a:rPr>
              <a:t>ini </a:t>
            </a:r>
            <a:r>
              <a:rPr dirty="0" sz="1400" lang="id-ID">
                <a:solidFill>
                  <a:schemeClr val="tx1"/>
                </a:solidFill>
                <a:latin typeface="Maiandra GD" panose="020E0502030308020204" pitchFamily="34" charset="0"/>
              </a:rPr>
              <a:t>menekankan pada kemampuan klien untuk menggunakan sumber daya mereka sendiri </a:t>
            </a:r>
            <a:r>
              <a:rPr dirty="0" sz="1400" lang="id-ID" smtClean="0">
                <a:solidFill>
                  <a:schemeClr val="tx1"/>
                </a:solidFill>
                <a:latin typeface="Maiandra GD" panose="020E0502030308020204" pitchFamily="34" charset="0"/>
              </a:rPr>
              <a:t>dalam </a:t>
            </a:r>
            <a:r>
              <a:rPr dirty="0" sz="1400" lang="id-ID">
                <a:solidFill>
                  <a:schemeClr val="tx1"/>
                </a:solidFill>
                <a:latin typeface="Maiandra GD" panose="020E0502030308020204" pitchFamily="34" charset="0"/>
              </a:rPr>
              <a:t>bertindak di dunia mereka dengan orang lain.</a:t>
            </a:r>
            <a:endParaRPr dirty="0" sz="1400">
              <a:solidFill>
                <a:schemeClr val="tx1"/>
              </a:solidFill>
              <a:latin typeface="Maiandra GD" panose="020E0502030308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74" name="Shape 690"/>
        <p:cNvGrpSpPr/>
        <p:nvPr/>
      </p:nvGrpSpPr>
      <p:grpSpPr>
        <a:xfrm>
          <a:off x="0" y="0"/>
          <a:ext cx="0" cy="0"/>
          <a:chOff x="0" y="0"/>
          <a:chExt cx="0" cy="0"/>
        </a:xfrm>
      </p:grpSpPr>
      <p:grpSp>
        <p:nvGrpSpPr>
          <p:cNvPr id="75" name="Google Shape;1340;p60"/>
          <p:cNvGrpSpPr/>
          <p:nvPr/>
        </p:nvGrpSpPr>
        <p:grpSpPr>
          <a:xfrm>
            <a:off x="6729853" y="434572"/>
            <a:ext cx="2414147" cy="4761444"/>
            <a:chOff x="2375975" y="2648850"/>
            <a:chExt cx="1226950" cy="2419925"/>
          </a:xfrm>
        </p:grpSpPr>
        <p:sp>
          <p:nvSpPr>
            <p:cNvPr id="1048935" name="Google Shape;1341;p60"/>
            <p:cNvSpPr/>
            <p:nvPr/>
          </p:nvSpPr>
          <p:spPr>
            <a:xfrm>
              <a:off x="2561400" y="2755050"/>
              <a:ext cx="60675" cy="21875"/>
            </a:xfrm>
            <a:custGeom>
              <a:avLst/>
              <a:ah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36" name="Google Shape;1342;p60"/>
            <p:cNvSpPr/>
            <p:nvPr/>
          </p:nvSpPr>
          <p:spPr>
            <a:xfrm>
              <a:off x="2533675" y="2804100"/>
              <a:ext cx="106975" cy="50475"/>
            </a:xfrm>
            <a:custGeom>
              <a:avLst/>
              <a:ah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37" name="Google Shape;1343;p60"/>
            <p:cNvSpPr/>
            <p:nvPr/>
          </p:nvSpPr>
          <p:spPr>
            <a:xfrm>
              <a:off x="2532450" y="2830225"/>
              <a:ext cx="49750" cy="22950"/>
            </a:xfrm>
            <a:custGeom>
              <a:avLst/>
              <a:ah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38" name="Google Shape;1344;p60"/>
            <p:cNvSpPr/>
            <p:nvPr/>
          </p:nvSpPr>
          <p:spPr>
            <a:xfrm>
              <a:off x="2522050" y="2884100"/>
              <a:ext cx="47625" cy="19525"/>
            </a:xfrm>
            <a:custGeom>
              <a:avLst/>
              <a:ah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39" name="Google Shape;1345;p60"/>
            <p:cNvSpPr/>
            <p:nvPr/>
          </p:nvSpPr>
          <p:spPr>
            <a:xfrm>
              <a:off x="2549250" y="2901300"/>
              <a:ext cx="56500" cy="44075"/>
            </a:xfrm>
            <a:custGeom>
              <a:avLst/>
              <a:ah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0" name="Google Shape;1346;p60"/>
            <p:cNvSpPr/>
            <p:nvPr/>
          </p:nvSpPr>
          <p:spPr>
            <a:xfrm>
              <a:off x="2589600" y="2932625"/>
              <a:ext cx="64600" cy="109800"/>
            </a:xfrm>
            <a:custGeom>
              <a:avLst/>
              <a:ah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1" name="Google Shape;1347;p60"/>
            <p:cNvSpPr/>
            <p:nvPr/>
          </p:nvSpPr>
          <p:spPr>
            <a:xfrm>
              <a:off x="2646300" y="2943900"/>
              <a:ext cx="32150" cy="86750"/>
            </a:xfrm>
            <a:custGeom>
              <a:avLst/>
              <a:ah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2" name="Google Shape;1348;p60"/>
            <p:cNvSpPr/>
            <p:nvPr/>
          </p:nvSpPr>
          <p:spPr>
            <a:xfrm>
              <a:off x="2680025" y="2932625"/>
              <a:ext cx="20025" cy="77400"/>
            </a:xfrm>
            <a:custGeom>
              <a:avLst/>
              <a:ah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3" name="Google Shape;1349;p60"/>
            <p:cNvSpPr/>
            <p:nvPr/>
          </p:nvSpPr>
          <p:spPr>
            <a:xfrm>
              <a:off x="2700025" y="2930700"/>
              <a:ext cx="13900" cy="43350"/>
            </a:xfrm>
            <a:custGeom>
              <a:avLst/>
              <a:ah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4" name="Google Shape;1350;p60"/>
            <p:cNvSpPr/>
            <p:nvPr/>
          </p:nvSpPr>
          <p:spPr>
            <a:xfrm>
              <a:off x="2741625" y="2983125"/>
              <a:ext cx="39875" cy="56825"/>
            </a:xfrm>
            <a:custGeom>
              <a:avLst/>
              <a:ah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5" name="Google Shape;1351;p60"/>
            <p:cNvSpPr/>
            <p:nvPr/>
          </p:nvSpPr>
          <p:spPr>
            <a:xfrm>
              <a:off x="2772325" y="2983100"/>
              <a:ext cx="49025" cy="47875"/>
            </a:xfrm>
            <a:custGeom>
              <a:avLst/>
              <a:ah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6" name="Google Shape;1352;p60"/>
            <p:cNvSpPr/>
            <p:nvPr/>
          </p:nvSpPr>
          <p:spPr>
            <a:xfrm>
              <a:off x="2782075" y="2963225"/>
              <a:ext cx="46225" cy="26800"/>
            </a:xfrm>
            <a:custGeom>
              <a:avLst/>
              <a:ah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7" name="Google Shape;1353;p60"/>
            <p:cNvSpPr/>
            <p:nvPr/>
          </p:nvSpPr>
          <p:spPr>
            <a:xfrm>
              <a:off x="2806900" y="2888425"/>
              <a:ext cx="49125" cy="27650"/>
            </a:xfrm>
            <a:custGeom>
              <a:avLst/>
              <a:ah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8" name="Google Shape;1354;p60"/>
            <p:cNvSpPr/>
            <p:nvPr/>
          </p:nvSpPr>
          <p:spPr>
            <a:xfrm>
              <a:off x="2816125" y="2853000"/>
              <a:ext cx="29500" cy="19250"/>
            </a:xfrm>
            <a:custGeom>
              <a:avLst/>
              <a:ah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9" name="Google Shape;1355;p60"/>
            <p:cNvSpPr/>
            <p:nvPr/>
          </p:nvSpPr>
          <p:spPr>
            <a:xfrm>
              <a:off x="2808200" y="2804550"/>
              <a:ext cx="37425" cy="33725"/>
            </a:xfrm>
            <a:custGeom>
              <a:avLst/>
              <a:ah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50" name="Google Shape;1356;p60"/>
            <p:cNvSpPr/>
            <p:nvPr/>
          </p:nvSpPr>
          <p:spPr>
            <a:xfrm>
              <a:off x="2790150" y="2766500"/>
              <a:ext cx="32950" cy="37525"/>
            </a:xfrm>
            <a:custGeom>
              <a:avLst/>
              <a:ah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51" name="Google Shape;1357;p60"/>
            <p:cNvSpPr/>
            <p:nvPr/>
          </p:nvSpPr>
          <p:spPr>
            <a:xfrm>
              <a:off x="2736425" y="2712075"/>
              <a:ext cx="48550" cy="107575"/>
            </a:xfrm>
            <a:custGeom>
              <a:avLst/>
              <a:ah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52" name="Google Shape;1358;p60"/>
            <p:cNvSpPr/>
            <p:nvPr/>
          </p:nvSpPr>
          <p:spPr>
            <a:xfrm>
              <a:off x="2720825" y="2697625"/>
              <a:ext cx="29475" cy="111900"/>
            </a:xfrm>
            <a:custGeom>
              <a:avLst/>
              <a:ah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53" name="Google Shape;1359;p60"/>
            <p:cNvSpPr/>
            <p:nvPr/>
          </p:nvSpPr>
          <p:spPr>
            <a:xfrm>
              <a:off x="2706950" y="2674650"/>
              <a:ext cx="25" cy="25"/>
            </a:xfrm>
            <a:custGeom>
              <a:avLst/>
              <a:ahLst/>
              <a:rect l="l" t="t" r="r" b="b"/>
              <a:pathLst>
                <a:path w="1" h="1" extrusionOk="0">
                  <a:moveTo>
                    <a:pt x="1" y="1"/>
                  </a:moveTo>
                  <a:lnTo>
                    <a:pt x="1" y="1"/>
                  </a:lnTo>
                  <a:lnTo>
                    <a:pt x="1" y="1"/>
                  </a:lnTo>
                  <a:cubicBezTo>
                    <a:pt x="1" y="1"/>
                    <a:pt x="1" y="1"/>
                    <a:pt x="1"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54" name="Google Shape;1360;p60"/>
            <p:cNvSpPr/>
            <p:nvPr/>
          </p:nvSpPr>
          <p:spPr>
            <a:xfrm>
              <a:off x="2701750" y="2671200"/>
              <a:ext cx="20825" cy="75225"/>
            </a:xfrm>
            <a:custGeom>
              <a:avLst/>
              <a:ah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55" name="Google Shape;1361;p60"/>
            <p:cNvSpPr/>
            <p:nvPr/>
          </p:nvSpPr>
          <p:spPr>
            <a:xfrm>
              <a:off x="2665375" y="2680950"/>
              <a:ext cx="27750" cy="60500"/>
            </a:xfrm>
            <a:custGeom>
              <a:avLst/>
              <a:ah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56" name="Google Shape;1362;p60"/>
            <p:cNvSpPr/>
            <p:nvPr/>
          </p:nvSpPr>
          <p:spPr>
            <a:xfrm>
              <a:off x="2616850" y="2721350"/>
              <a:ext cx="52600" cy="43250"/>
            </a:xfrm>
            <a:custGeom>
              <a:avLst/>
              <a:ah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57" name="Google Shape;1363;p60"/>
            <p:cNvSpPr/>
            <p:nvPr/>
          </p:nvSpPr>
          <p:spPr>
            <a:xfrm>
              <a:off x="2580450" y="2711475"/>
              <a:ext cx="31400" cy="37900"/>
            </a:xfrm>
            <a:custGeom>
              <a:avLst/>
              <a:ah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58" name="Google Shape;1364;p60"/>
            <p:cNvSpPr/>
            <p:nvPr/>
          </p:nvSpPr>
          <p:spPr>
            <a:xfrm>
              <a:off x="2566600" y="2940725"/>
              <a:ext cx="61550" cy="44875"/>
            </a:xfrm>
            <a:custGeom>
              <a:avLst/>
              <a:ah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59" name="Google Shape;1365;p60"/>
            <p:cNvSpPr/>
            <p:nvPr/>
          </p:nvSpPr>
          <p:spPr>
            <a:xfrm>
              <a:off x="2602975" y="2958975"/>
              <a:ext cx="31800" cy="25900"/>
            </a:xfrm>
            <a:custGeom>
              <a:avLst/>
              <a:ah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0" name="Google Shape;1366;p60"/>
            <p:cNvSpPr/>
            <p:nvPr/>
          </p:nvSpPr>
          <p:spPr>
            <a:xfrm>
              <a:off x="2821325" y="2908100"/>
              <a:ext cx="26025" cy="28800"/>
            </a:xfrm>
            <a:custGeom>
              <a:avLst/>
              <a:ah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1" name="Google Shape;1367;p60"/>
            <p:cNvSpPr/>
            <p:nvPr/>
          </p:nvSpPr>
          <p:spPr>
            <a:xfrm>
              <a:off x="2649775" y="2799425"/>
              <a:ext cx="51350" cy="39100"/>
            </a:xfrm>
            <a:custGeom>
              <a:avLst/>
              <a:ah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2" name="Google Shape;1368;p60"/>
            <p:cNvSpPr/>
            <p:nvPr/>
          </p:nvSpPr>
          <p:spPr>
            <a:xfrm>
              <a:off x="2675775" y="2794225"/>
              <a:ext cx="23275" cy="29925"/>
            </a:xfrm>
            <a:custGeom>
              <a:avLst/>
              <a:ah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3" name="Google Shape;1369;p60"/>
            <p:cNvSpPr/>
            <p:nvPr/>
          </p:nvSpPr>
          <p:spPr>
            <a:xfrm>
              <a:off x="2632450" y="2859925"/>
              <a:ext cx="37675" cy="16225"/>
            </a:xfrm>
            <a:custGeom>
              <a:avLst/>
              <a:ah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4" name="Google Shape;1370;p60"/>
            <p:cNvSpPr/>
            <p:nvPr/>
          </p:nvSpPr>
          <p:spPr>
            <a:xfrm>
              <a:off x="2613950" y="2882450"/>
              <a:ext cx="31800" cy="15350"/>
            </a:xfrm>
            <a:custGeom>
              <a:avLst/>
              <a:ah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5" name="Google Shape;1371;p60"/>
            <p:cNvSpPr/>
            <p:nvPr/>
          </p:nvSpPr>
          <p:spPr>
            <a:xfrm>
              <a:off x="2687275" y="2860225"/>
              <a:ext cx="31050" cy="27000"/>
            </a:xfrm>
            <a:custGeom>
              <a:avLst/>
              <a:ah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6" name="Google Shape;1372;p60"/>
            <p:cNvSpPr/>
            <p:nvPr/>
          </p:nvSpPr>
          <p:spPr>
            <a:xfrm>
              <a:off x="2679225" y="2901625"/>
              <a:ext cx="61475" cy="28300"/>
            </a:xfrm>
            <a:custGeom>
              <a:avLst/>
              <a:ah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7" name="Google Shape;1373;p60"/>
            <p:cNvSpPr/>
            <p:nvPr/>
          </p:nvSpPr>
          <p:spPr>
            <a:xfrm>
              <a:off x="2657775" y="2914850"/>
              <a:ext cx="21000" cy="16925"/>
            </a:xfrm>
            <a:custGeom>
              <a:avLst/>
              <a:ah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8" name="Google Shape;1374;p60"/>
            <p:cNvSpPr/>
            <p:nvPr/>
          </p:nvSpPr>
          <p:spPr>
            <a:xfrm>
              <a:off x="2734700" y="2934450"/>
              <a:ext cx="20400" cy="12300"/>
            </a:xfrm>
            <a:custGeom>
              <a:avLst/>
              <a:ah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9" name="Google Shape;1375;p60"/>
            <p:cNvSpPr/>
            <p:nvPr/>
          </p:nvSpPr>
          <p:spPr>
            <a:xfrm>
              <a:off x="2705225" y="3015875"/>
              <a:ext cx="25450" cy="24925"/>
            </a:xfrm>
            <a:custGeom>
              <a:avLst/>
              <a:ah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70" name="Google Shape;1376;p60"/>
            <p:cNvSpPr/>
            <p:nvPr/>
          </p:nvSpPr>
          <p:spPr>
            <a:xfrm>
              <a:off x="2759275" y="2885600"/>
              <a:ext cx="23950" cy="33600"/>
            </a:xfrm>
            <a:custGeom>
              <a:avLst/>
              <a:ah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71" name="Google Shape;1377;p60"/>
            <p:cNvSpPr/>
            <p:nvPr/>
          </p:nvSpPr>
          <p:spPr>
            <a:xfrm>
              <a:off x="2721650" y="2869700"/>
              <a:ext cx="35600" cy="18800"/>
            </a:xfrm>
            <a:custGeom>
              <a:avLst/>
              <a:ah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72" name="Google Shape;1378;p60"/>
            <p:cNvSpPr/>
            <p:nvPr/>
          </p:nvSpPr>
          <p:spPr>
            <a:xfrm>
              <a:off x="2768950" y="2843200"/>
              <a:ext cx="38550" cy="26125"/>
            </a:xfrm>
            <a:custGeom>
              <a:avLst/>
              <a:ah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73" name="Google Shape;1379;p60"/>
            <p:cNvSpPr/>
            <p:nvPr/>
          </p:nvSpPr>
          <p:spPr>
            <a:xfrm>
              <a:off x="2743350" y="2803950"/>
              <a:ext cx="33350" cy="29850"/>
            </a:xfrm>
            <a:custGeom>
              <a:avLst/>
              <a:ah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74" name="Google Shape;1380;p60"/>
            <p:cNvSpPr/>
            <p:nvPr/>
          </p:nvSpPr>
          <p:spPr>
            <a:xfrm>
              <a:off x="2538875" y="3209475"/>
              <a:ext cx="55950" cy="90075"/>
            </a:xfrm>
            <a:custGeom>
              <a:avLst/>
              <a:ah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75" name="Google Shape;1381;p60"/>
            <p:cNvSpPr/>
            <p:nvPr/>
          </p:nvSpPr>
          <p:spPr>
            <a:xfrm>
              <a:off x="2485150" y="3267675"/>
              <a:ext cx="53200" cy="24625"/>
            </a:xfrm>
            <a:custGeom>
              <a:avLst/>
              <a:ah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76" name="Google Shape;1382;p60"/>
            <p:cNvSpPr/>
            <p:nvPr/>
          </p:nvSpPr>
          <p:spPr>
            <a:xfrm>
              <a:off x="2467800" y="3308550"/>
              <a:ext cx="60225" cy="21425"/>
            </a:xfrm>
            <a:custGeom>
              <a:avLst/>
              <a:ah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77" name="Google Shape;1383;p60"/>
            <p:cNvSpPr/>
            <p:nvPr/>
          </p:nvSpPr>
          <p:spPr>
            <a:xfrm>
              <a:off x="2438350" y="3348775"/>
              <a:ext cx="61625" cy="22550"/>
            </a:xfrm>
            <a:custGeom>
              <a:avLst/>
              <a:ah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78" name="Google Shape;1384;p60"/>
            <p:cNvSpPr/>
            <p:nvPr/>
          </p:nvSpPr>
          <p:spPr>
            <a:xfrm>
              <a:off x="2440075" y="3400975"/>
              <a:ext cx="39900" cy="11325"/>
            </a:xfrm>
            <a:custGeom>
              <a:avLst/>
              <a:ah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79" name="Google Shape;1385;p60"/>
            <p:cNvSpPr/>
            <p:nvPr/>
          </p:nvSpPr>
          <p:spPr>
            <a:xfrm>
              <a:off x="2459150" y="3426775"/>
              <a:ext cx="13875" cy="8675"/>
            </a:xfrm>
            <a:custGeom>
              <a:avLst/>
              <a:ah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80" name="Google Shape;1386;p60"/>
            <p:cNvSpPr/>
            <p:nvPr/>
          </p:nvSpPr>
          <p:spPr>
            <a:xfrm>
              <a:off x="2483400" y="3427075"/>
              <a:ext cx="75450" cy="67300"/>
            </a:xfrm>
            <a:custGeom>
              <a:avLst/>
              <a:ah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81" name="Google Shape;1387;p60"/>
            <p:cNvSpPr/>
            <p:nvPr/>
          </p:nvSpPr>
          <p:spPr>
            <a:xfrm>
              <a:off x="2505925" y="3475500"/>
              <a:ext cx="46825" cy="65675"/>
            </a:xfrm>
            <a:custGeom>
              <a:avLst/>
              <a:ah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82" name="Google Shape;1388;p60"/>
            <p:cNvSpPr/>
            <p:nvPr/>
          </p:nvSpPr>
          <p:spPr>
            <a:xfrm>
              <a:off x="2551000" y="3492125"/>
              <a:ext cx="27750" cy="71125"/>
            </a:xfrm>
            <a:custGeom>
              <a:avLst/>
              <a:ah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83" name="Google Shape;1389;p60"/>
            <p:cNvSpPr/>
            <p:nvPr/>
          </p:nvSpPr>
          <p:spPr>
            <a:xfrm>
              <a:off x="2595100" y="3476525"/>
              <a:ext cx="23500" cy="85700"/>
            </a:xfrm>
            <a:custGeom>
              <a:avLst/>
              <a:ah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84" name="Google Shape;1390;p60"/>
            <p:cNvSpPr/>
            <p:nvPr/>
          </p:nvSpPr>
          <p:spPr>
            <a:xfrm>
              <a:off x="2620300" y="3512475"/>
              <a:ext cx="19100" cy="50625"/>
            </a:xfrm>
            <a:custGeom>
              <a:avLst/>
              <a:ah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85" name="Google Shape;1391;p60"/>
            <p:cNvSpPr/>
            <p:nvPr/>
          </p:nvSpPr>
          <p:spPr>
            <a:xfrm>
              <a:off x="2644575" y="3469100"/>
              <a:ext cx="35750" cy="93200"/>
            </a:xfrm>
            <a:custGeom>
              <a:avLst/>
              <a:ah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86" name="Google Shape;1392;p60"/>
            <p:cNvSpPr/>
            <p:nvPr/>
          </p:nvSpPr>
          <p:spPr>
            <a:xfrm>
              <a:off x="2677500" y="3492575"/>
              <a:ext cx="29475" cy="42700"/>
            </a:xfrm>
            <a:custGeom>
              <a:avLst/>
              <a:ah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87" name="Google Shape;1393;p60"/>
            <p:cNvSpPr/>
            <p:nvPr/>
          </p:nvSpPr>
          <p:spPr>
            <a:xfrm>
              <a:off x="2722925" y="3462875"/>
              <a:ext cx="36800" cy="31875"/>
            </a:xfrm>
            <a:custGeom>
              <a:avLst/>
              <a:ah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88" name="Google Shape;1394;p60"/>
            <p:cNvSpPr/>
            <p:nvPr/>
          </p:nvSpPr>
          <p:spPr>
            <a:xfrm>
              <a:off x="2648050" y="3397050"/>
              <a:ext cx="17925" cy="22700"/>
            </a:xfrm>
            <a:custGeom>
              <a:avLst/>
              <a:ah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89" name="Google Shape;1395;p60"/>
            <p:cNvSpPr/>
            <p:nvPr/>
          </p:nvSpPr>
          <p:spPr>
            <a:xfrm>
              <a:off x="2620300" y="3421775"/>
              <a:ext cx="19100" cy="21325"/>
            </a:xfrm>
            <a:custGeom>
              <a:avLst/>
              <a:ah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90" name="Google Shape;1396;p60"/>
            <p:cNvSpPr/>
            <p:nvPr/>
          </p:nvSpPr>
          <p:spPr>
            <a:xfrm>
              <a:off x="2552725" y="3456650"/>
              <a:ext cx="17350" cy="19325"/>
            </a:xfrm>
            <a:custGeom>
              <a:avLst/>
              <a:ah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91" name="Google Shape;1397;p60"/>
            <p:cNvSpPr/>
            <p:nvPr/>
          </p:nvSpPr>
          <p:spPr>
            <a:xfrm>
              <a:off x="2433150" y="3452600"/>
              <a:ext cx="48525" cy="20975"/>
            </a:xfrm>
            <a:custGeom>
              <a:avLst/>
              <a:ah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92" name="Google Shape;1398;p60"/>
            <p:cNvSpPr/>
            <p:nvPr/>
          </p:nvSpPr>
          <p:spPr>
            <a:xfrm>
              <a:off x="2492075" y="3377550"/>
              <a:ext cx="54500" cy="22525"/>
            </a:xfrm>
            <a:custGeom>
              <a:avLst/>
              <a:ah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93" name="Google Shape;1399;p60"/>
            <p:cNvSpPr/>
            <p:nvPr/>
          </p:nvSpPr>
          <p:spPr>
            <a:xfrm>
              <a:off x="2526725" y="3335500"/>
              <a:ext cx="23475" cy="17225"/>
            </a:xfrm>
            <a:custGeom>
              <a:avLst/>
              <a:ah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94" name="Google Shape;1400;p60"/>
            <p:cNvSpPr/>
            <p:nvPr/>
          </p:nvSpPr>
          <p:spPr>
            <a:xfrm>
              <a:off x="2570775" y="3427700"/>
              <a:ext cx="20100" cy="18500"/>
            </a:xfrm>
            <a:custGeom>
              <a:avLst/>
              <a:ah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95" name="Google Shape;1401;p60"/>
            <p:cNvSpPr/>
            <p:nvPr/>
          </p:nvSpPr>
          <p:spPr>
            <a:xfrm>
              <a:off x="2619400" y="3495300"/>
              <a:ext cx="23875" cy="17825"/>
            </a:xfrm>
            <a:custGeom>
              <a:avLst/>
              <a:ah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96" name="Google Shape;1402;p60"/>
            <p:cNvSpPr/>
            <p:nvPr/>
          </p:nvSpPr>
          <p:spPr>
            <a:xfrm>
              <a:off x="2566600" y="3326150"/>
              <a:ext cx="26000" cy="28500"/>
            </a:xfrm>
            <a:custGeom>
              <a:avLst/>
              <a:ah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97" name="Google Shape;1403;p60"/>
            <p:cNvSpPr/>
            <p:nvPr/>
          </p:nvSpPr>
          <p:spPr>
            <a:xfrm>
              <a:off x="2526725" y="3297225"/>
              <a:ext cx="17350" cy="13450"/>
            </a:xfrm>
            <a:custGeom>
              <a:avLst/>
              <a:ah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98" name="Google Shape;1404;p60"/>
            <p:cNvSpPr/>
            <p:nvPr/>
          </p:nvSpPr>
          <p:spPr>
            <a:xfrm>
              <a:off x="2590850" y="3221550"/>
              <a:ext cx="17350" cy="53875"/>
            </a:xfrm>
            <a:custGeom>
              <a:avLst/>
              <a:ah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99" name="Google Shape;1405;p60"/>
            <p:cNvSpPr/>
            <p:nvPr/>
          </p:nvSpPr>
          <p:spPr>
            <a:xfrm>
              <a:off x="2625500" y="3257375"/>
              <a:ext cx="19100" cy="57725"/>
            </a:xfrm>
            <a:custGeom>
              <a:avLst/>
              <a:ah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0" name="Google Shape;1406;p60"/>
            <p:cNvSpPr/>
            <p:nvPr/>
          </p:nvSpPr>
          <p:spPr>
            <a:xfrm>
              <a:off x="2710425" y="3313450"/>
              <a:ext cx="20825" cy="25625"/>
            </a:xfrm>
            <a:custGeom>
              <a:avLst/>
              <a:ah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1" name="Google Shape;1407;p60"/>
            <p:cNvSpPr/>
            <p:nvPr/>
          </p:nvSpPr>
          <p:spPr>
            <a:xfrm>
              <a:off x="2641575" y="3238200"/>
              <a:ext cx="47600" cy="65775"/>
            </a:xfrm>
            <a:custGeom>
              <a:avLst/>
              <a:ah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2" name="Google Shape;1408;p60"/>
            <p:cNvSpPr/>
            <p:nvPr/>
          </p:nvSpPr>
          <p:spPr>
            <a:xfrm>
              <a:off x="2689625" y="3242400"/>
              <a:ext cx="41625" cy="116475"/>
            </a:xfrm>
            <a:custGeom>
              <a:avLst/>
              <a:ah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3" name="Google Shape;1409;p60"/>
            <p:cNvSpPr/>
            <p:nvPr/>
          </p:nvSpPr>
          <p:spPr>
            <a:xfrm>
              <a:off x="2732950" y="3367850"/>
              <a:ext cx="38150" cy="27750"/>
            </a:xfrm>
            <a:custGeom>
              <a:avLst/>
              <a:ah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4" name="Google Shape;1410;p60"/>
            <p:cNvSpPr/>
            <p:nvPr/>
          </p:nvSpPr>
          <p:spPr>
            <a:xfrm>
              <a:off x="2599525" y="3346425"/>
              <a:ext cx="66750" cy="21450"/>
            </a:xfrm>
            <a:custGeom>
              <a:avLst/>
              <a:ah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5" name="Google Shape;1411;p60"/>
            <p:cNvSpPr/>
            <p:nvPr/>
          </p:nvSpPr>
          <p:spPr>
            <a:xfrm>
              <a:off x="2672300" y="3408900"/>
              <a:ext cx="19500" cy="18200"/>
            </a:xfrm>
            <a:custGeom>
              <a:avLst/>
              <a:ah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6" name="Google Shape;1412;p60"/>
            <p:cNvSpPr/>
            <p:nvPr/>
          </p:nvSpPr>
          <p:spPr>
            <a:xfrm>
              <a:off x="2665800" y="3438800"/>
              <a:ext cx="24725" cy="16400"/>
            </a:xfrm>
            <a:custGeom>
              <a:avLst/>
              <a:ah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7" name="Google Shape;1413;p60"/>
            <p:cNvSpPr/>
            <p:nvPr/>
          </p:nvSpPr>
          <p:spPr>
            <a:xfrm>
              <a:off x="2611650" y="3460475"/>
              <a:ext cx="24275" cy="30425"/>
            </a:xfrm>
            <a:custGeom>
              <a:avLst/>
              <a:ah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8" name="Google Shape;1414;p60"/>
            <p:cNvSpPr/>
            <p:nvPr/>
          </p:nvSpPr>
          <p:spPr>
            <a:xfrm>
              <a:off x="2701075" y="3418100"/>
              <a:ext cx="14825" cy="9800"/>
            </a:xfrm>
            <a:custGeom>
              <a:avLst/>
              <a:ah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9" name="Google Shape;1415;p60"/>
            <p:cNvSpPr/>
            <p:nvPr/>
          </p:nvSpPr>
          <p:spPr>
            <a:xfrm>
              <a:off x="2730550" y="3444275"/>
              <a:ext cx="38825" cy="17400"/>
            </a:xfrm>
            <a:custGeom>
              <a:avLst/>
              <a:ah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0" name="Google Shape;1416;p60"/>
            <p:cNvSpPr/>
            <p:nvPr/>
          </p:nvSpPr>
          <p:spPr>
            <a:xfrm>
              <a:off x="2717350" y="3405025"/>
              <a:ext cx="27750" cy="24900"/>
            </a:xfrm>
            <a:custGeom>
              <a:avLst/>
              <a:ah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1" name="Google Shape;1417;p60"/>
            <p:cNvSpPr/>
            <p:nvPr/>
          </p:nvSpPr>
          <p:spPr>
            <a:xfrm>
              <a:off x="2726025" y="3293725"/>
              <a:ext cx="49950" cy="55250"/>
            </a:xfrm>
            <a:custGeom>
              <a:avLst/>
              <a:ah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2" name="Google Shape;1418;p60"/>
            <p:cNvSpPr/>
            <p:nvPr/>
          </p:nvSpPr>
          <p:spPr>
            <a:xfrm>
              <a:off x="2559900" y="3719300"/>
              <a:ext cx="384025" cy="299100"/>
            </a:xfrm>
            <a:custGeom>
              <a:avLst/>
              <a:ah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3" name="Google Shape;1419;p60"/>
            <p:cNvSpPr/>
            <p:nvPr/>
          </p:nvSpPr>
          <p:spPr>
            <a:xfrm>
              <a:off x="3123875" y="3189650"/>
              <a:ext cx="56200" cy="87100"/>
            </a:xfrm>
            <a:custGeom>
              <a:avLst/>
              <a:ah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4" name="Google Shape;1420;p60"/>
            <p:cNvSpPr/>
            <p:nvPr/>
          </p:nvSpPr>
          <p:spPr>
            <a:xfrm>
              <a:off x="2375975" y="2648850"/>
              <a:ext cx="1073875" cy="2419925"/>
            </a:xfrm>
            <a:custGeom>
              <a:avLst/>
              <a:ah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5" name="Google Shape;1421;p60"/>
            <p:cNvSpPr/>
            <p:nvPr/>
          </p:nvSpPr>
          <p:spPr>
            <a:xfrm>
              <a:off x="3135000" y="4075325"/>
              <a:ext cx="34675" cy="96050"/>
            </a:xfrm>
            <a:custGeom>
              <a:avLst/>
              <a:ah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6" name="Google Shape;1422;p60"/>
            <p:cNvSpPr/>
            <p:nvPr/>
          </p:nvSpPr>
          <p:spPr>
            <a:xfrm>
              <a:off x="3220750" y="3211150"/>
              <a:ext cx="382175" cy="693375"/>
            </a:xfrm>
            <a:custGeom>
              <a:avLst/>
              <a:ah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7" name="Google Shape;1423;p60"/>
            <p:cNvSpPr/>
            <p:nvPr/>
          </p:nvSpPr>
          <p:spPr>
            <a:xfrm>
              <a:off x="3344700" y="3491225"/>
              <a:ext cx="38150" cy="84425"/>
            </a:xfrm>
            <a:custGeom>
              <a:avLst/>
              <a:ah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8" name="Google Shape;1424;p60"/>
            <p:cNvSpPr/>
            <p:nvPr/>
          </p:nvSpPr>
          <p:spPr>
            <a:xfrm>
              <a:off x="2632900" y="3927250"/>
              <a:ext cx="437675" cy="298900"/>
            </a:xfrm>
            <a:custGeom>
              <a:avLst/>
              <a:ah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9" name="Google Shape;1425;p60"/>
            <p:cNvSpPr/>
            <p:nvPr/>
          </p:nvSpPr>
          <p:spPr>
            <a:xfrm>
              <a:off x="2904525" y="4173050"/>
              <a:ext cx="86675" cy="26000"/>
            </a:xfrm>
            <a:custGeom>
              <a:avLst/>
              <a:ah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020" name="Google Shape;248;p30"/>
          <p:cNvSpPr/>
          <p:nvPr/>
        </p:nvSpPr>
        <p:spPr>
          <a:xfrm>
            <a:off x="660569" y="1417621"/>
            <a:ext cx="2251720" cy="3647366"/>
          </a:xfrm>
          <a:custGeom>
            <a:avLst/>
            <a:ahLst/>
            <a:rect l="l" t="t" r="r" b="b"/>
            <a:pathLst>
              <a:path w="60031" h="77883" extrusionOk="0">
                <a:moveTo>
                  <a:pt x="59337" y="378"/>
                </a:moveTo>
                <a:cubicBezTo>
                  <a:pt x="59822" y="378"/>
                  <a:pt x="59476" y="655"/>
                  <a:pt x="59268" y="863"/>
                </a:cubicBezTo>
                <a:cubicBezTo>
                  <a:pt x="58990" y="1071"/>
                  <a:pt x="58644" y="1348"/>
                  <a:pt x="58367" y="1487"/>
                </a:cubicBezTo>
                <a:cubicBezTo>
                  <a:pt x="58089" y="1625"/>
                  <a:pt x="57465" y="2180"/>
                  <a:pt x="57050" y="2180"/>
                </a:cubicBezTo>
                <a:lnTo>
                  <a:pt x="57465" y="1903"/>
                </a:lnTo>
                <a:cubicBezTo>
                  <a:pt x="57535" y="1833"/>
                  <a:pt x="57535" y="1695"/>
                  <a:pt x="57396" y="1625"/>
                </a:cubicBezTo>
                <a:cubicBezTo>
                  <a:pt x="58020" y="1002"/>
                  <a:pt x="58575" y="378"/>
                  <a:pt x="59337" y="378"/>
                </a:cubicBezTo>
                <a:close/>
                <a:moveTo>
                  <a:pt x="54623" y="2041"/>
                </a:moveTo>
                <a:lnTo>
                  <a:pt x="54623" y="2111"/>
                </a:lnTo>
                <a:cubicBezTo>
                  <a:pt x="54415" y="2527"/>
                  <a:pt x="54138" y="3012"/>
                  <a:pt x="53792" y="3358"/>
                </a:cubicBezTo>
                <a:cubicBezTo>
                  <a:pt x="54000" y="2873"/>
                  <a:pt x="54277" y="2457"/>
                  <a:pt x="54623" y="2041"/>
                </a:cubicBezTo>
                <a:close/>
                <a:moveTo>
                  <a:pt x="55499" y="4204"/>
                </a:moveTo>
                <a:cubicBezTo>
                  <a:pt x="55737" y="4204"/>
                  <a:pt x="55977" y="4261"/>
                  <a:pt x="56218" y="4398"/>
                </a:cubicBezTo>
                <a:cubicBezTo>
                  <a:pt x="55317" y="4814"/>
                  <a:pt x="54415" y="5091"/>
                  <a:pt x="53445" y="5091"/>
                </a:cubicBezTo>
                <a:cubicBezTo>
                  <a:pt x="54071" y="4726"/>
                  <a:pt x="54775" y="4204"/>
                  <a:pt x="55499" y="4204"/>
                </a:cubicBezTo>
                <a:close/>
                <a:moveTo>
                  <a:pt x="51157" y="3774"/>
                </a:moveTo>
                <a:cubicBezTo>
                  <a:pt x="51019" y="4745"/>
                  <a:pt x="50672" y="5577"/>
                  <a:pt x="50048" y="6339"/>
                </a:cubicBezTo>
                <a:lnTo>
                  <a:pt x="49979" y="6408"/>
                </a:lnTo>
                <a:cubicBezTo>
                  <a:pt x="49979" y="6339"/>
                  <a:pt x="49979" y="6270"/>
                  <a:pt x="49979" y="6270"/>
                </a:cubicBezTo>
                <a:cubicBezTo>
                  <a:pt x="50256" y="5785"/>
                  <a:pt x="50603" y="5369"/>
                  <a:pt x="50880" y="4883"/>
                </a:cubicBezTo>
                <a:cubicBezTo>
                  <a:pt x="50929" y="4785"/>
                  <a:pt x="50840" y="4687"/>
                  <a:pt x="50758" y="4687"/>
                </a:cubicBezTo>
                <a:cubicBezTo>
                  <a:pt x="50725" y="4687"/>
                  <a:pt x="50693" y="4704"/>
                  <a:pt x="50672" y="4745"/>
                </a:cubicBezTo>
                <a:cubicBezTo>
                  <a:pt x="50326" y="5091"/>
                  <a:pt x="50048" y="5438"/>
                  <a:pt x="49771" y="5785"/>
                </a:cubicBezTo>
                <a:cubicBezTo>
                  <a:pt x="49840" y="5646"/>
                  <a:pt x="49910" y="5507"/>
                  <a:pt x="49979" y="5369"/>
                </a:cubicBezTo>
                <a:cubicBezTo>
                  <a:pt x="49979" y="5320"/>
                  <a:pt x="49910" y="5271"/>
                  <a:pt x="49869" y="5271"/>
                </a:cubicBezTo>
                <a:cubicBezTo>
                  <a:pt x="49852" y="5271"/>
                  <a:pt x="49840" y="5279"/>
                  <a:pt x="49840" y="5299"/>
                </a:cubicBezTo>
                <a:cubicBezTo>
                  <a:pt x="49702" y="5577"/>
                  <a:pt x="49632" y="5785"/>
                  <a:pt x="49494" y="6062"/>
                </a:cubicBezTo>
                <a:cubicBezTo>
                  <a:pt x="49425" y="6062"/>
                  <a:pt x="49425" y="6131"/>
                  <a:pt x="49494" y="6131"/>
                </a:cubicBezTo>
                <a:cubicBezTo>
                  <a:pt x="49355" y="6339"/>
                  <a:pt x="49217" y="6616"/>
                  <a:pt x="49078" y="6824"/>
                </a:cubicBezTo>
                <a:cubicBezTo>
                  <a:pt x="49009" y="6894"/>
                  <a:pt x="49009" y="6963"/>
                  <a:pt x="49078" y="7032"/>
                </a:cubicBezTo>
                <a:lnTo>
                  <a:pt x="48939" y="7102"/>
                </a:lnTo>
                <a:cubicBezTo>
                  <a:pt x="48662" y="6339"/>
                  <a:pt x="50256" y="4467"/>
                  <a:pt x="51088" y="3774"/>
                </a:cubicBezTo>
                <a:close/>
                <a:moveTo>
                  <a:pt x="52206" y="6842"/>
                </a:moveTo>
                <a:cubicBezTo>
                  <a:pt x="52353" y="6842"/>
                  <a:pt x="52509" y="6859"/>
                  <a:pt x="52682" y="6894"/>
                </a:cubicBezTo>
                <a:cubicBezTo>
                  <a:pt x="52368" y="7019"/>
                  <a:pt x="52111" y="7088"/>
                  <a:pt x="51808" y="7203"/>
                </a:cubicBezTo>
                <a:lnTo>
                  <a:pt x="51808" y="7203"/>
                </a:lnTo>
                <a:cubicBezTo>
                  <a:pt x="51845" y="7176"/>
                  <a:pt x="51883" y="7139"/>
                  <a:pt x="51920" y="7102"/>
                </a:cubicBezTo>
                <a:cubicBezTo>
                  <a:pt x="51920" y="7032"/>
                  <a:pt x="51851" y="6894"/>
                  <a:pt x="51781" y="6894"/>
                </a:cubicBezTo>
                <a:cubicBezTo>
                  <a:pt x="51920" y="6859"/>
                  <a:pt x="52059" y="6842"/>
                  <a:pt x="52206" y="6842"/>
                </a:cubicBezTo>
                <a:close/>
                <a:moveTo>
                  <a:pt x="17815" y="6755"/>
                </a:moveTo>
                <a:cubicBezTo>
                  <a:pt x="17954" y="7032"/>
                  <a:pt x="18023" y="7240"/>
                  <a:pt x="18023" y="7517"/>
                </a:cubicBezTo>
                <a:lnTo>
                  <a:pt x="18093" y="7517"/>
                </a:lnTo>
                <a:cubicBezTo>
                  <a:pt x="18023" y="7517"/>
                  <a:pt x="18023" y="7587"/>
                  <a:pt x="18023" y="7656"/>
                </a:cubicBezTo>
                <a:cubicBezTo>
                  <a:pt x="17954" y="7310"/>
                  <a:pt x="17885" y="7032"/>
                  <a:pt x="17815" y="6755"/>
                </a:cubicBezTo>
                <a:close/>
                <a:moveTo>
                  <a:pt x="20865" y="6755"/>
                </a:moveTo>
                <a:cubicBezTo>
                  <a:pt x="20727" y="7517"/>
                  <a:pt x="20380" y="8211"/>
                  <a:pt x="19895" y="8765"/>
                </a:cubicBezTo>
                <a:cubicBezTo>
                  <a:pt x="19964" y="8627"/>
                  <a:pt x="20034" y="8419"/>
                  <a:pt x="20103" y="8211"/>
                </a:cubicBezTo>
                <a:cubicBezTo>
                  <a:pt x="20242" y="7725"/>
                  <a:pt x="20449" y="7240"/>
                  <a:pt x="20796" y="6755"/>
                </a:cubicBezTo>
                <a:close/>
                <a:moveTo>
                  <a:pt x="49078" y="9944"/>
                </a:moveTo>
                <a:cubicBezTo>
                  <a:pt x="49355" y="9944"/>
                  <a:pt x="49702" y="9944"/>
                  <a:pt x="50048" y="10013"/>
                </a:cubicBezTo>
                <a:cubicBezTo>
                  <a:pt x="49563" y="10221"/>
                  <a:pt x="49078" y="10360"/>
                  <a:pt x="48593" y="10429"/>
                </a:cubicBezTo>
                <a:cubicBezTo>
                  <a:pt x="48801" y="10290"/>
                  <a:pt x="48939" y="10152"/>
                  <a:pt x="49078" y="9944"/>
                </a:cubicBezTo>
                <a:close/>
                <a:moveTo>
                  <a:pt x="41661" y="11469"/>
                </a:moveTo>
                <a:lnTo>
                  <a:pt x="41314" y="12162"/>
                </a:lnTo>
                <a:lnTo>
                  <a:pt x="40552" y="13618"/>
                </a:lnTo>
                <a:cubicBezTo>
                  <a:pt x="40760" y="12855"/>
                  <a:pt x="41176" y="12093"/>
                  <a:pt x="41661" y="11469"/>
                </a:cubicBezTo>
                <a:close/>
                <a:moveTo>
                  <a:pt x="20519" y="12093"/>
                </a:moveTo>
                <a:lnTo>
                  <a:pt x="20519" y="12093"/>
                </a:lnTo>
                <a:cubicBezTo>
                  <a:pt x="20172" y="12855"/>
                  <a:pt x="19618" y="13548"/>
                  <a:pt x="18994" y="14103"/>
                </a:cubicBezTo>
                <a:cubicBezTo>
                  <a:pt x="19202" y="13756"/>
                  <a:pt x="19756" y="13132"/>
                  <a:pt x="19826" y="12994"/>
                </a:cubicBezTo>
                <a:cubicBezTo>
                  <a:pt x="20034" y="12647"/>
                  <a:pt x="20242" y="12370"/>
                  <a:pt x="20519" y="12093"/>
                </a:cubicBezTo>
                <a:close/>
                <a:moveTo>
                  <a:pt x="45335" y="13548"/>
                </a:moveTo>
                <a:cubicBezTo>
                  <a:pt x="44836" y="13992"/>
                  <a:pt x="44159" y="14214"/>
                  <a:pt x="43518" y="14214"/>
                </a:cubicBezTo>
                <a:cubicBezTo>
                  <a:pt x="43358" y="14214"/>
                  <a:pt x="43200" y="14200"/>
                  <a:pt x="43047" y="14172"/>
                </a:cubicBezTo>
                <a:cubicBezTo>
                  <a:pt x="43810" y="13895"/>
                  <a:pt x="44572" y="13687"/>
                  <a:pt x="45335" y="13548"/>
                </a:cubicBezTo>
                <a:close/>
                <a:moveTo>
                  <a:pt x="42152" y="14061"/>
                </a:moveTo>
                <a:cubicBezTo>
                  <a:pt x="42098" y="14152"/>
                  <a:pt x="42139" y="14278"/>
                  <a:pt x="42274" y="14373"/>
                </a:cubicBezTo>
                <a:lnTo>
                  <a:pt x="42274" y="14373"/>
                </a:lnTo>
                <a:cubicBezTo>
                  <a:pt x="42162" y="14353"/>
                  <a:pt x="42050" y="14297"/>
                  <a:pt x="41938" y="14241"/>
                </a:cubicBezTo>
                <a:cubicBezTo>
                  <a:pt x="42009" y="14182"/>
                  <a:pt x="42080" y="14122"/>
                  <a:pt x="42152" y="14061"/>
                </a:cubicBezTo>
                <a:close/>
                <a:moveTo>
                  <a:pt x="37363" y="15004"/>
                </a:moveTo>
                <a:cubicBezTo>
                  <a:pt x="37363" y="15552"/>
                  <a:pt x="37276" y="16101"/>
                  <a:pt x="37068" y="16615"/>
                </a:cubicBezTo>
                <a:lnTo>
                  <a:pt x="37068" y="16615"/>
                </a:lnTo>
                <a:cubicBezTo>
                  <a:pt x="37210" y="16101"/>
                  <a:pt x="37308" y="15552"/>
                  <a:pt x="37363" y="15004"/>
                </a:cubicBezTo>
                <a:close/>
                <a:moveTo>
                  <a:pt x="16706" y="16598"/>
                </a:moveTo>
                <a:cubicBezTo>
                  <a:pt x="16845" y="16737"/>
                  <a:pt x="16914" y="16945"/>
                  <a:pt x="16984" y="17153"/>
                </a:cubicBezTo>
                <a:cubicBezTo>
                  <a:pt x="16914" y="17153"/>
                  <a:pt x="16845" y="17222"/>
                  <a:pt x="16845" y="17291"/>
                </a:cubicBezTo>
                <a:cubicBezTo>
                  <a:pt x="16803" y="17588"/>
                  <a:pt x="16786" y="17858"/>
                  <a:pt x="16780" y="18135"/>
                </a:cubicBezTo>
                <a:lnTo>
                  <a:pt x="16780" y="18135"/>
                </a:lnTo>
                <a:cubicBezTo>
                  <a:pt x="16680" y="17623"/>
                  <a:pt x="16655" y="17110"/>
                  <a:pt x="16706" y="16598"/>
                </a:cubicBezTo>
                <a:close/>
                <a:moveTo>
                  <a:pt x="40760" y="17499"/>
                </a:moveTo>
                <a:lnTo>
                  <a:pt x="40760" y="17499"/>
                </a:lnTo>
                <a:cubicBezTo>
                  <a:pt x="40413" y="17777"/>
                  <a:pt x="40067" y="17985"/>
                  <a:pt x="39720" y="18193"/>
                </a:cubicBezTo>
                <a:lnTo>
                  <a:pt x="39581" y="18193"/>
                </a:lnTo>
                <a:cubicBezTo>
                  <a:pt x="39189" y="18258"/>
                  <a:pt x="38796" y="18323"/>
                  <a:pt x="38404" y="18331"/>
                </a:cubicBezTo>
                <a:lnTo>
                  <a:pt x="38404" y="18331"/>
                </a:lnTo>
                <a:cubicBezTo>
                  <a:pt x="39097" y="17915"/>
                  <a:pt x="39928" y="17638"/>
                  <a:pt x="40760" y="17499"/>
                </a:cubicBezTo>
                <a:close/>
                <a:moveTo>
                  <a:pt x="36531" y="16460"/>
                </a:moveTo>
                <a:lnTo>
                  <a:pt x="36601" y="16529"/>
                </a:lnTo>
                <a:cubicBezTo>
                  <a:pt x="36393" y="17153"/>
                  <a:pt x="36185" y="17777"/>
                  <a:pt x="35838" y="18401"/>
                </a:cubicBezTo>
                <a:cubicBezTo>
                  <a:pt x="36046" y="17777"/>
                  <a:pt x="36323" y="17083"/>
                  <a:pt x="36531" y="16460"/>
                </a:cubicBezTo>
                <a:close/>
                <a:moveTo>
                  <a:pt x="20935" y="16460"/>
                </a:moveTo>
                <a:lnTo>
                  <a:pt x="20935" y="16460"/>
                </a:lnTo>
                <a:cubicBezTo>
                  <a:pt x="20519" y="17569"/>
                  <a:pt x="19340" y="19510"/>
                  <a:pt x="18301" y="19787"/>
                </a:cubicBezTo>
                <a:cubicBezTo>
                  <a:pt x="19132" y="18608"/>
                  <a:pt x="19548" y="17222"/>
                  <a:pt x="20935" y="16460"/>
                </a:cubicBezTo>
                <a:close/>
                <a:moveTo>
                  <a:pt x="32234" y="19094"/>
                </a:moveTo>
                <a:lnTo>
                  <a:pt x="32234" y="19094"/>
                </a:lnTo>
                <a:cubicBezTo>
                  <a:pt x="32367" y="19891"/>
                  <a:pt x="32244" y="20753"/>
                  <a:pt x="31929" y="21556"/>
                </a:cubicBezTo>
                <a:lnTo>
                  <a:pt x="31929" y="21556"/>
                </a:lnTo>
                <a:cubicBezTo>
                  <a:pt x="32039" y="20874"/>
                  <a:pt x="32095" y="20199"/>
                  <a:pt x="32095" y="19579"/>
                </a:cubicBezTo>
                <a:cubicBezTo>
                  <a:pt x="32095" y="19440"/>
                  <a:pt x="32026" y="19371"/>
                  <a:pt x="31956" y="19302"/>
                </a:cubicBezTo>
                <a:cubicBezTo>
                  <a:pt x="32026" y="19232"/>
                  <a:pt x="32164" y="19163"/>
                  <a:pt x="32234" y="19094"/>
                </a:cubicBezTo>
                <a:close/>
                <a:moveTo>
                  <a:pt x="37640" y="21936"/>
                </a:moveTo>
                <a:cubicBezTo>
                  <a:pt x="37779" y="21936"/>
                  <a:pt x="37918" y="22005"/>
                  <a:pt x="38056" y="22074"/>
                </a:cubicBezTo>
                <a:cubicBezTo>
                  <a:pt x="37607" y="22331"/>
                  <a:pt x="37218" y="22528"/>
                  <a:pt x="36723" y="22666"/>
                </a:cubicBezTo>
                <a:lnTo>
                  <a:pt x="36723" y="22666"/>
                </a:lnTo>
                <a:cubicBezTo>
                  <a:pt x="37052" y="22462"/>
                  <a:pt x="37377" y="22199"/>
                  <a:pt x="37640" y="21936"/>
                </a:cubicBezTo>
                <a:close/>
                <a:moveTo>
                  <a:pt x="36739" y="22074"/>
                </a:moveTo>
                <a:lnTo>
                  <a:pt x="36739" y="22074"/>
                </a:lnTo>
                <a:cubicBezTo>
                  <a:pt x="35907" y="22698"/>
                  <a:pt x="34937" y="23114"/>
                  <a:pt x="33897" y="23253"/>
                </a:cubicBezTo>
                <a:lnTo>
                  <a:pt x="33412" y="23253"/>
                </a:lnTo>
                <a:cubicBezTo>
                  <a:pt x="34452" y="22698"/>
                  <a:pt x="35630" y="22352"/>
                  <a:pt x="36739" y="22074"/>
                </a:cubicBezTo>
                <a:close/>
                <a:moveTo>
                  <a:pt x="31540" y="20688"/>
                </a:moveTo>
                <a:cubicBezTo>
                  <a:pt x="31471" y="21658"/>
                  <a:pt x="31194" y="22629"/>
                  <a:pt x="30639" y="23461"/>
                </a:cubicBezTo>
                <a:cubicBezTo>
                  <a:pt x="30986" y="22490"/>
                  <a:pt x="31125" y="21589"/>
                  <a:pt x="31540" y="20688"/>
                </a:cubicBezTo>
                <a:close/>
                <a:moveTo>
                  <a:pt x="30431" y="24085"/>
                </a:moveTo>
                <a:cubicBezTo>
                  <a:pt x="30431" y="24085"/>
                  <a:pt x="30501" y="24154"/>
                  <a:pt x="30570" y="24154"/>
                </a:cubicBezTo>
                <a:cubicBezTo>
                  <a:pt x="30477" y="24247"/>
                  <a:pt x="30384" y="24340"/>
                  <a:pt x="30292" y="24433"/>
                </a:cubicBezTo>
                <a:lnTo>
                  <a:pt x="30292" y="24433"/>
                </a:lnTo>
                <a:cubicBezTo>
                  <a:pt x="30292" y="24433"/>
                  <a:pt x="30292" y="24432"/>
                  <a:pt x="30293" y="24431"/>
                </a:cubicBezTo>
                <a:cubicBezTo>
                  <a:pt x="30362" y="24223"/>
                  <a:pt x="30362" y="24154"/>
                  <a:pt x="30431" y="24085"/>
                </a:cubicBezTo>
                <a:close/>
                <a:moveTo>
                  <a:pt x="15043" y="21589"/>
                </a:moveTo>
                <a:lnTo>
                  <a:pt x="15043" y="21589"/>
                </a:lnTo>
                <a:cubicBezTo>
                  <a:pt x="15251" y="21866"/>
                  <a:pt x="15389" y="22144"/>
                  <a:pt x="15597" y="22421"/>
                </a:cubicBezTo>
                <a:cubicBezTo>
                  <a:pt x="15597" y="22421"/>
                  <a:pt x="15528" y="22490"/>
                  <a:pt x="15528" y="22560"/>
                </a:cubicBezTo>
                <a:cubicBezTo>
                  <a:pt x="15724" y="23346"/>
                  <a:pt x="15859" y="24194"/>
                  <a:pt x="15932" y="24987"/>
                </a:cubicBezTo>
                <a:lnTo>
                  <a:pt x="15932" y="24987"/>
                </a:lnTo>
                <a:cubicBezTo>
                  <a:pt x="15331" y="23959"/>
                  <a:pt x="14711" y="22584"/>
                  <a:pt x="15043" y="21589"/>
                </a:cubicBezTo>
                <a:close/>
                <a:moveTo>
                  <a:pt x="32164" y="26303"/>
                </a:moveTo>
                <a:cubicBezTo>
                  <a:pt x="32511" y="26303"/>
                  <a:pt x="32857" y="26303"/>
                  <a:pt x="33204" y="26441"/>
                </a:cubicBezTo>
                <a:cubicBezTo>
                  <a:pt x="32996" y="26580"/>
                  <a:pt x="32719" y="26788"/>
                  <a:pt x="32442" y="26927"/>
                </a:cubicBezTo>
                <a:lnTo>
                  <a:pt x="32580" y="26719"/>
                </a:lnTo>
                <a:cubicBezTo>
                  <a:pt x="32650" y="26580"/>
                  <a:pt x="32580" y="26372"/>
                  <a:pt x="32442" y="26372"/>
                </a:cubicBezTo>
                <a:cubicBezTo>
                  <a:pt x="32303" y="26303"/>
                  <a:pt x="32234" y="26303"/>
                  <a:pt x="32095" y="26303"/>
                </a:cubicBezTo>
                <a:close/>
                <a:moveTo>
                  <a:pt x="31818" y="26788"/>
                </a:moveTo>
                <a:cubicBezTo>
                  <a:pt x="31167" y="27330"/>
                  <a:pt x="30346" y="27618"/>
                  <a:pt x="29522" y="27618"/>
                </a:cubicBezTo>
                <a:cubicBezTo>
                  <a:pt x="29293" y="27618"/>
                  <a:pt x="29063" y="27596"/>
                  <a:pt x="28837" y="27551"/>
                </a:cubicBezTo>
                <a:cubicBezTo>
                  <a:pt x="29877" y="27551"/>
                  <a:pt x="30778" y="26788"/>
                  <a:pt x="31818" y="26788"/>
                </a:cubicBezTo>
                <a:close/>
                <a:moveTo>
                  <a:pt x="26619" y="26303"/>
                </a:moveTo>
                <a:lnTo>
                  <a:pt x="26619" y="26303"/>
                </a:lnTo>
                <a:cubicBezTo>
                  <a:pt x="26480" y="26996"/>
                  <a:pt x="26272" y="27759"/>
                  <a:pt x="25995" y="28521"/>
                </a:cubicBezTo>
                <a:lnTo>
                  <a:pt x="25926" y="28521"/>
                </a:lnTo>
                <a:lnTo>
                  <a:pt x="25926" y="28244"/>
                </a:lnTo>
                <a:cubicBezTo>
                  <a:pt x="26134" y="27551"/>
                  <a:pt x="26342" y="26927"/>
                  <a:pt x="26619" y="26303"/>
                </a:cubicBezTo>
                <a:close/>
                <a:moveTo>
                  <a:pt x="18786" y="27481"/>
                </a:moveTo>
                <a:cubicBezTo>
                  <a:pt x="18301" y="28174"/>
                  <a:pt x="17746" y="28729"/>
                  <a:pt x="17053" y="29214"/>
                </a:cubicBezTo>
                <a:cubicBezTo>
                  <a:pt x="17122" y="29006"/>
                  <a:pt x="17261" y="28798"/>
                  <a:pt x="17399" y="28660"/>
                </a:cubicBezTo>
                <a:lnTo>
                  <a:pt x="17746" y="28313"/>
                </a:lnTo>
                <a:lnTo>
                  <a:pt x="18162" y="27897"/>
                </a:lnTo>
                <a:cubicBezTo>
                  <a:pt x="18370" y="27759"/>
                  <a:pt x="18578" y="27620"/>
                  <a:pt x="18786" y="27481"/>
                </a:cubicBezTo>
                <a:close/>
                <a:moveTo>
                  <a:pt x="14835" y="27759"/>
                </a:moveTo>
                <a:lnTo>
                  <a:pt x="14835" y="27759"/>
                </a:lnTo>
                <a:cubicBezTo>
                  <a:pt x="14973" y="28174"/>
                  <a:pt x="15112" y="28590"/>
                  <a:pt x="15181" y="29006"/>
                </a:cubicBezTo>
                <a:cubicBezTo>
                  <a:pt x="15065" y="29356"/>
                  <a:pt x="14997" y="29706"/>
                  <a:pt x="14979" y="30055"/>
                </a:cubicBezTo>
                <a:lnTo>
                  <a:pt x="14979" y="30055"/>
                </a:lnTo>
                <a:cubicBezTo>
                  <a:pt x="14936" y="29913"/>
                  <a:pt x="14904" y="29772"/>
                  <a:pt x="14904" y="29630"/>
                </a:cubicBezTo>
                <a:cubicBezTo>
                  <a:pt x="14765" y="29076"/>
                  <a:pt x="14765" y="28382"/>
                  <a:pt x="14835" y="27759"/>
                </a:cubicBezTo>
                <a:close/>
                <a:moveTo>
                  <a:pt x="18855" y="32472"/>
                </a:moveTo>
                <a:lnTo>
                  <a:pt x="18855" y="32472"/>
                </a:lnTo>
                <a:cubicBezTo>
                  <a:pt x="18679" y="32648"/>
                  <a:pt x="18454" y="32923"/>
                  <a:pt x="18178" y="33130"/>
                </a:cubicBezTo>
                <a:lnTo>
                  <a:pt x="18178" y="33130"/>
                </a:lnTo>
                <a:cubicBezTo>
                  <a:pt x="18266" y="33001"/>
                  <a:pt x="18332" y="32841"/>
                  <a:pt x="18439" y="32680"/>
                </a:cubicBezTo>
                <a:lnTo>
                  <a:pt x="18855" y="32472"/>
                </a:lnTo>
                <a:close/>
                <a:moveTo>
                  <a:pt x="17746" y="32611"/>
                </a:moveTo>
                <a:lnTo>
                  <a:pt x="17746" y="32611"/>
                </a:lnTo>
                <a:cubicBezTo>
                  <a:pt x="16984" y="33096"/>
                  <a:pt x="16290" y="33720"/>
                  <a:pt x="15736" y="34482"/>
                </a:cubicBezTo>
                <a:cubicBezTo>
                  <a:pt x="15667" y="34621"/>
                  <a:pt x="15736" y="34760"/>
                  <a:pt x="15805" y="34829"/>
                </a:cubicBezTo>
                <a:cubicBezTo>
                  <a:pt x="15701" y="34864"/>
                  <a:pt x="15615" y="34881"/>
                  <a:pt x="15528" y="34881"/>
                </a:cubicBezTo>
                <a:cubicBezTo>
                  <a:pt x="15441" y="34881"/>
                  <a:pt x="15355" y="34864"/>
                  <a:pt x="15251" y="34829"/>
                </a:cubicBezTo>
                <a:cubicBezTo>
                  <a:pt x="16013" y="34136"/>
                  <a:pt x="16706" y="32957"/>
                  <a:pt x="17746" y="32611"/>
                </a:cubicBezTo>
                <a:close/>
                <a:moveTo>
                  <a:pt x="13656" y="33720"/>
                </a:moveTo>
                <a:lnTo>
                  <a:pt x="13656" y="33720"/>
                </a:lnTo>
                <a:cubicBezTo>
                  <a:pt x="13889" y="34186"/>
                  <a:pt x="14024" y="34701"/>
                  <a:pt x="14144" y="35183"/>
                </a:cubicBezTo>
                <a:lnTo>
                  <a:pt x="14144" y="35183"/>
                </a:lnTo>
                <a:cubicBezTo>
                  <a:pt x="13981" y="34695"/>
                  <a:pt x="13819" y="34208"/>
                  <a:pt x="13656" y="33720"/>
                </a:cubicBezTo>
                <a:close/>
                <a:moveTo>
                  <a:pt x="14280" y="35453"/>
                </a:moveTo>
                <a:lnTo>
                  <a:pt x="14280" y="35592"/>
                </a:lnTo>
                <a:cubicBezTo>
                  <a:pt x="14265" y="35545"/>
                  <a:pt x="14249" y="35499"/>
                  <a:pt x="14234" y="35453"/>
                </a:cubicBezTo>
                <a:close/>
                <a:moveTo>
                  <a:pt x="30431" y="38711"/>
                </a:moveTo>
                <a:lnTo>
                  <a:pt x="30431" y="38711"/>
                </a:lnTo>
                <a:cubicBezTo>
                  <a:pt x="29946" y="39057"/>
                  <a:pt x="29322" y="39265"/>
                  <a:pt x="28698" y="39335"/>
                </a:cubicBezTo>
                <a:lnTo>
                  <a:pt x="29600" y="38988"/>
                </a:lnTo>
                <a:cubicBezTo>
                  <a:pt x="29600" y="38988"/>
                  <a:pt x="29600" y="38919"/>
                  <a:pt x="29600" y="38919"/>
                </a:cubicBezTo>
                <a:cubicBezTo>
                  <a:pt x="29877" y="38849"/>
                  <a:pt x="30154" y="38780"/>
                  <a:pt x="30431" y="38711"/>
                </a:cubicBezTo>
                <a:close/>
                <a:moveTo>
                  <a:pt x="31125" y="38711"/>
                </a:moveTo>
                <a:cubicBezTo>
                  <a:pt x="31402" y="38711"/>
                  <a:pt x="31610" y="38711"/>
                  <a:pt x="31818" y="38780"/>
                </a:cubicBezTo>
                <a:cubicBezTo>
                  <a:pt x="31029" y="39306"/>
                  <a:pt x="29840" y="39872"/>
                  <a:pt x="28798" y="39872"/>
                </a:cubicBezTo>
                <a:cubicBezTo>
                  <a:pt x="28467" y="39872"/>
                  <a:pt x="28151" y="39815"/>
                  <a:pt x="27867" y="39681"/>
                </a:cubicBezTo>
                <a:lnTo>
                  <a:pt x="27936" y="39681"/>
                </a:lnTo>
                <a:cubicBezTo>
                  <a:pt x="28096" y="39701"/>
                  <a:pt x="28259" y="39711"/>
                  <a:pt x="28423" y="39711"/>
                </a:cubicBezTo>
                <a:cubicBezTo>
                  <a:pt x="29396" y="39711"/>
                  <a:pt x="30413" y="39363"/>
                  <a:pt x="31125" y="38711"/>
                </a:cubicBezTo>
                <a:close/>
                <a:moveTo>
                  <a:pt x="24747" y="39404"/>
                </a:moveTo>
                <a:cubicBezTo>
                  <a:pt x="24262" y="39820"/>
                  <a:pt x="23777" y="40167"/>
                  <a:pt x="23292" y="40444"/>
                </a:cubicBezTo>
                <a:cubicBezTo>
                  <a:pt x="23707" y="40028"/>
                  <a:pt x="24193" y="39681"/>
                  <a:pt x="24678" y="39404"/>
                </a:cubicBezTo>
                <a:close/>
                <a:moveTo>
                  <a:pt x="25648" y="39057"/>
                </a:moveTo>
                <a:cubicBezTo>
                  <a:pt x="24886" y="40167"/>
                  <a:pt x="23777" y="40998"/>
                  <a:pt x="22529" y="41345"/>
                </a:cubicBezTo>
                <a:cubicBezTo>
                  <a:pt x="23707" y="40790"/>
                  <a:pt x="24747" y="39959"/>
                  <a:pt x="25648" y="39057"/>
                </a:cubicBezTo>
                <a:close/>
                <a:moveTo>
                  <a:pt x="25371" y="41414"/>
                </a:moveTo>
                <a:cubicBezTo>
                  <a:pt x="25787" y="41414"/>
                  <a:pt x="26272" y="41484"/>
                  <a:pt x="26688" y="41553"/>
                </a:cubicBezTo>
                <a:cubicBezTo>
                  <a:pt x="26272" y="41692"/>
                  <a:pt x="25822" y="41761"/>
                  <a:pt x="25371" y="41761"/>
                </a:cubicBezTo>
                <a:cubicBezTo>
                  <a:pt x="24921" y="41761"/>
                  <a:pt x="24470" y="41692"/>
                  <a:pt x="24054" y="41553"/>
                </a:cubicBezTo>
                <a:lnTo>
                  <a:pt x="24123" y="41553"/>
                </a:lnTo>
                <a:cubicBezTo>
                  <a:pt x="24539" y="41484"/>
                  <a:pt x="24886" y="41414"/>
                  <a:pt x="25302" y="41414"/>
                </a:cubicBezTo>
                <a:close/>
                <a:moveTo>
                  <a:pt x="27173" y="41761"/>
                </a:moveTo>
                <a:cubicBezTo>
                  <a:pt x="27381" y="41830"/>
                  <a:pt x="27589" y="41900"/>
                  <a:pt x="27728" y="42038"/>
                </a:cubicBezTo>
                <a:cubicBezTo>
                  <a:pt x="27325" y="42159"/>
                  <a:pt x="26899" y="42233"/>
                  <a:pt x="26463" y="42233"/>
                </a:cubicBezTo>
                <a:cubicBezTo>
                  <a:pt x="26148" y="42233"/>
                  <a:pt x="25829" y="42195"/>
                  <a:pt x="25510" y="42107"/>
                </a:cubicBezTo>
                <a:lnTo>
                  <a:pt x="25579" y="42107"/>
                </a:lnTo>
                <a:cubicBezTo>
                  <a:pt x="26134" y="42107"/>
                  <a:pt x="26688" y="41969"/>
                  <a:pt x="27173" y="41761"/>
                </a:cubicBezTo>
                <a:close/>
                <a:moveTo>
                  <a:pt x="19548" y="42593"/>
                </a:moveTo>
                <a:lnTo>
                  <a:pt x="19548" y="42593"/>
                </a:lnTo>
                <a:cubicBezTo>
                  <a:pt x="19410" y="42870"/>
                  <a:pt x="19271" y="43147"/>
                  <a:pt x="19063" y="43425"/>
                </a:cubicBezTo>
                <a:lnTo>
                  <a:pt x="18509" y="43771"/>
                </a:lnTo>
                <a:cubicBezTo>
                  <a:pt x="18786" y="43355"/>
                  <a:pt x="19132" y="42939"/>
                  <a:pt x="19548" y="42593"/>
                </a:cubicBezTo>
                <a:close/>
                <a:moveTo>
                  <a:pt x="20187" y="41006"/>
                </a:moveTo>
                <a:cubicBezTo>
                  <a:pt x="20264" y="41006"/>
                  <a:pt x="20296" y="41060"/>
                  <a:pt x="20242" y="41206"/>
                </a:cubicBezTo>
                <a:cubicBezTo>
                  <a:pt x="20103" y="41553"/>
                  <a:pt x="19964" y="41900"/>
                  <a:pt x="19756" y="42246"/>
                </a:cubicBezTo>
                <a:cubicBezTo>
                  <a:pt x="19202" y="42523"/>
                  <a:pt x="18647" y="42939"/>
                  <a:pt x="18231" y="43494"/>
                </a:cubicBezTo>
                <a:cubicBezTo>
                  <a:pt x="17954" y="43840"/>
                  <a:pt x="17469" y="44187"/>
                  <a:pt x="17192" y="44603"/>
                </a:cubicBezTo>
                <a:cubicBezTo>
                  <a:pt x="17399" y="43840"/>
                  <a:pt x="17746" y="43147"/>
                  <a:pt x="18301" y="42593"/>
                </a:cubicBezTo>
                <a:lnTo>
                  <a:pt x="18301" y="42523"/>
                </a:lnTo>
                <a:cubicBezTo>
                  <a:pt x="18647" y="42177"/>
                  <a:pt x="18994" y="41830"/>
                  <a:pt x="19340" y="41484"/>
                </a:cubicBezTo>
                <a:cubicBezTo>
                  <a:pt x="19391" y="41433"/>
                  <a:pt x="19969" y="41006"/>
                  <a:pt x="20187" y="41006"/>
                </a:cubicBezTo>
                <a:close/>
                <a:moveTo>
                  <a:pt x="21087" y="44240"/>
                </a:moveTo>
                <a:cubicBezTo>
                  <a:pt x="21293" y="44240"/>
                  <a:pt x="21497" y="44264"/>
                  <a:pt x="21697" y="44326"/>
                </a:cubicBezTo>
                <a:cubicBezTo>
                  <a:pt x="21014" y="44644"/>
                  <a:pt x="20242" y="44814"/>
                  <a:pt x="19477" y="44814"/>
                </a:cubicBezTo>
                <a:cubicBezTo>
                  <a:pt x="19078" y="44814"/>
                  <a:pt x="18681" y="44767"/>
                  <a:pt x="18301" y="44672"/>
                </a:cubicBezTo>
                <a:lnTo>
                  <a:pt x="18370" y="44672"/>
                </a:lnTo>
                <a:lnTo>
                  <a:pt x="18786" y="44464"/>
                </a:lnTo>
                <a:cubicBezTo>
                  <a:pt x="18786" y="44534"/>
                  <a:pt x="18855" y="44534"/>
                  <a:pt x="18855" y="44534"/>
                </a:cubicBezTo>
                <a:cubicBezTo>
                  <a:pt x="19610" y="44534"/>
                  <a:pt x="20365" y="44240"/>
                  <a:pt x="21087" y="44240"/>
                </a:cubicBezTo>
                <a:close/>
                <a:moveTo>
                  <a:pt x="59352" y="1"/>
                </a:moveTo>
                <a:cubicBezTo>
                  <a:pt x="58246" y="1"/>
                  <a:pt x="57080" y="1149"/>
                  <a:pt x="56426" y="2041"/>
                </a:cubicBezTo>
                <a:cubicBezTo>
                  <a:pt x="55663" y="2388"/>
                  <a:pt x="54901" y="2873"/>
                  <a:pt x="54207" y="3289"/>
                </a:cubicBezTo>
                <a:cubicBezTo>
                  <a:pt x="54623" y="2804"/>
                  <a:pt x="54901" y="2180"/>
                  <a:pt x="55178" y="1556"/>
                </a:cubicBezTo>
                <a:cubicBezTo>
                  <a:pt x="55178" y="1400"/>
                  <a:pt x="55100" y="1322"/>
                  <a:pt x="55002" y="1322"/>
                </a:cubicBezTo>
                <a:cubicBezTo>
                  <a:pt x="54970" y="1322"/>
                  <a:pt x="54935" y="1331"/>
                  <a:pt x="54901" y="1348"/>
                </a:cubicBezTo>
                <a:cubicBezTo>
                  <a:pt x="54346" y="1695"/>
                  <a:pt x="53861" y="2180"/>
                  <a:pt x="53584" y="2735"/>
                </a:cubicBezTo>
                <a:cubicBezTo>
                  <a:pt x="53306" y="3220"/>
                  <a:pt x="52890" y="3774"/>
                  <a:pt x="52682" y="4260"/>
                </a:cubicBezTo>
                <a:cubicBezTo>
                  <a:pt x="52128" y="4675"/>
                  <a:pt x="51504" y="5161"/>
                  <a:pt x="50880" y="5577"/>
                </a:cubicBezTo>
                <a:cubicBezTo>
                  <a:pt x="51296" y="4953"/>
                  <a:pt x="51504" y="4190"/>
                  <a:pt x="51504" y="3428"/>
                </a:cubicBezTo>
                <a:cubicBezTo>
                  <a:pt x="51453" y="3326"/>
                  <a:pt x="51365" y="3262"/>
                  <a:pt x="51268" y="3262"/>
                </a:cubicBezTo>
                <a:cubicBezTo>
                  <a:pt x="51232" y="3262"/>
                  <a:pt x="51195" y="3270"/>
                  <a:pt x="51157" y="3289"/>
                </a:cubicBezTo>
                <a:cubicBezTo>
                  <a:pt x="50534" y="3566"/>
                  <a:pt x="47622" y="6755"/>
                  <a:pt x="48731" y="7379"/>
                </a:cubicBezTo>
                <a:lnTo>
                  <a:pt x="48315" y="7725"/>
                </a:lnTo>
                <a:cubicBezTo>
                  <a:pt x="48315" y="7725"/>
                  <a:pt x="48246" y="7725"/>
                  <a:pt x="48246" y="7795"/>
                </a:cubicBezTo>
                <a:cubicBezTo>
                  <a:pt x="47345" y="8557"/>
                  <a:pt x="46582" y="9250"/>
                  <a:pt x="45751" y="10013"/>
                </a:cubicBezTo>
                <a:cubicBezTo>
                  <a:pt x="45889" y="9736"/>
                  <a:pt x="46028" y="9458"/>
                  <a:pt x="46167" y="9181"/>
                </a:cubicBezTo>
                <a:cubicBezTo>
                  <a:pt x="46582" y="8419"/>
                  <a:pt x="46860" y="7587"/>
                  <a:pt x="46929" y="6755"/>
                </a:cubicBezTo>
                <a:cubicBezTo>
                  <a:pt x="46929" y="6654"/>
                  <a:pt x="46855" y="6589"/>
                  <a:pt x="46761" y="6589"/>
                </a:cubicBezTo>
                <a:cubicBezTo>
                  <a:pt x="46726" y="6589"/>
                  <a:pt x="46689" y="6598"/>
                  <a:pt x="46652" y="6616"/>
                </a:cubicBezTo>
                <a:cubicBezTo>
                  <a:pt x="45404" y="7587"/>
                  <a:pt x="44572" y="9112"/>
                  <a:pt x="44503" y="10706"/>
                </a:cubicBezTo>
                <a:cubicBezTo>
                  <a:pt x="44503" y="10775"/>
                  <a:pt x="44572" y="10914"/>
                  <a:pt x="44711" y="10914"/>
                </a:cubicBezTo>
                <a:lnTo>
                  <a:pt x="44572" y="10983"/>
                </a:lnTo>
                <a:cubicBezTo>
                  <a:pt x="44572" y="10983"/>
                  <a:pt x="44572" y="11053"/>
                  <a:pt x="44572" y="11053"/>
                </a:cubicBezTo>
                <a:lnTo>
                  <a:pt x="41730" y="13756"/>
                </a:lnTo>
                <a:cubicBezTo>
                  <a:pt x="42493" y="12716"/>
                  <a:pt x="42909" y="11469"/>
                  <a:pt x="42839" y="10152"/>
                </a:cubicBezTo>
                <a:cubicBezTo>
                  <a:pt x="42839" y="10054"/>
                  <a:pt x="42770" y="9956"/>
                  <a:pt x="42680" y="9956"/>
                </a:cubicBezTo>
                <a:cubicBezTo>
                  <a:pt x="42643" y="9956"/>
                  <a:pt x="42603" y="9972"/>
                  <a:pt x="42562" y="10013"/>
                </a:cubicBezTo>
                <a:cubicBezTo>
                  <a:pt x="40968" y="11191"/>
                  <a:pt x="39928" y="12994"/>
                  <a:pt x="39789" y="14935"/>
                </a:cubicBezTo>
                <a:cubicBezTo>
                  <a:pt x="39789" y="15097"/>
                  <a:pt x="39884" y="15164"/>
                  <a:pt x="39991" y="15164"/>
                </a:cubicBezTo>
                <a:cubicBezTo>
                  <a:pt x="40067" y="15164"/>
                  <a:pt x="40148" y="15131"/>
                  <a:pt x="40205" y="15073"/>
                </a:cubicBezTo>
                <a:lnTo>
                  <a:pt x="40482" y="14588"/>
                </a:lnTo>
                <a:lnTo>
                  <a:pt x="40552" y="14519"/>
                </a:lnTo>
                <a:cubicBezTo>
                  <a:pt x="41176" y="13479"/>
                  <a:pt x="41661" y="12370"/>
                  <a:pt x="42285" y="11330"/>
                </a:cubicBezTo>
                <a:cubicBezTo>
                  <a:pt x="42354" y="11191"/>
                  <a:pt x="42215" y="10983"/>
                  <a:pt x="42077" y="10983"/>
                </a:cubicBezTo>
                <a:lnTo>
                  <a:pt x="42423" y="10637"/>
                </a:lnTo>
                <a:lnTo>
                  <a:pt x="42423" y="10637"/>
                </a:lnTo>
                <a:cubicBezTo>
                  <a:pt x="42285" y="12231"/>
                  <a:pt x="41522" y="13687"/>
                  <a:pt x="40413" y="14796"/>
                </a:cubicBezTo>
                <a:cubicBezTo>
                  <a:pt x="40344" y="14865"/>
                  <a:pt x="40344" y="14935"/>
                  <a:pt x="40413" y="15004"/>
                </a:cubicBezTo>
                <a:lnTo>
                  <a:pt x="39096" y="16182"/>
                </a:lnTo>
                <a:cubicBezTo>
                  <a:pt x="38264" y="16945"/>
                  <a:pt x="37363" y="17707"/>
                  <a:pt x="36531" y="18539"/>
                </a:cubicBezTo>
                <a:cubicBezTo>
                  <a:pt x="37432" y="17291"/>
                  <a:pt x="37848" y="15766"/>
                  <a:pt x="37710" y="14241"/>
                </a:cubicBezTo>
                <a:cubicBezTo>
                  <a:pt x="37710" y="14192"/>
                  <a:pt x="37640" y="14143"/>
                  <a:pt x="37551" y="14143"/>
                </a:cubicBezTo>
                <a:cubicBezTo>
                  <a:pt x="37514" y="14143"/>
                  <a:pt x="37473" y="14152"/>
                  <a:pt x="37432" y="14172"/>
                </a:cubicBezTo>
                <a:cubicBezTo>
                  <a:pt x="37294" y="14241"/>
                  <a:pt x="37155" y="14311"/>
                  <a:pt x="37017" y="14380"/>
                </a:cubicBezTo>
                <a:cubicBezTo>
                  <a:pt x="35700" y="15558"/>
                  <a:pt x="35006" y="17291"/>
                  <a:pt x="35006" y="19024"/>
                </a:cubicBezTo>
                <a:cubicBezTo>
                  <a:pt x="35006" y="19232"/>
                  <a:pt x="34937" y="19440"/>
                  <a:pt x="34868" y="19579"/>
                </a:cubicBezTo>
                <a:cubicBezTo>
                  <a:pt x="34868" y="19692"/>
                  <a:pt x="34914" y="19805"/>
                  <a:pt x="35006" y="19805"/>
                </a:cubicBezTo>
                <a:cubicBezTo>
                  <a:pt x="35027" y="19805"/>
                  <a:pt x="35050" y="19800"/>
                  <a:pt x="35076" y="19787"/>
                </a:cubicBezTo>
                <a:lnTo>
                  <a:pt x="35076" y="19787"/>
                </a:lnTo>
                <a:cubicBezTo>
                  <a:pt x="33828" y="20965"/>
                  <a:pt x="32650" y="22074"/>
                  <a:pt x="31471" y="23253"/>
                </a:cubicBezTo>
                <a:cubicBezTo>
                  <a:pt x="32442" y="21866"/>
                  <a:pt x="32857" y="20203"/>
                  <a:pt x="32650" y="18608"/>
                </a:cubicBezTo>
                <a:cubicBezTo>
                  <a:pt x="32599" y="18507"/>
                  <a:pt x="32511" y="18443"/>
                  <a:pt x="32413" y="18443"/>
                </a:cubicBezTo>
                <a:cubicBezTo>
                  <a:pt x="32377" y="18443"/>
                  <a:pt x="32340" y="18451"/>
                  <a:pt x="32303" y="18470"/>
                </a:cubicBezTo>
                <a:cubicBezTo>
                  <a:pt x="30709" y="19163"/>
                  <a:pt x="29738" y="21589"/>
                  <a:pt x="30154" y="23391"/>
                </a:cubicBezTo>
                <a:cubicBezTo>
                  <a:pt x="30085" y="23669"/>
                  <a:pt x="30085" y="24015"/>
                  <a:pt x="30015" y="24293"/>
                </a:cubicBezTo>
                <a:cubicBezTo>
                  <a:pt x="30015" y="24391"/>
                  <a:pt x="30119" y="24489"/>
                  <a:pt x="30205" y="24489"/>
                </a:cubicBezTo>
                <a:cubicBezTo>
                  <a:pt x="30219" y="24489"/>
                  <a:pt x="30233" y="24486"/>
                  <a:pt x="30245" y="24480"/>
                </a:cubicBezTo>
                <a:lnTo>
                  <a:pt x="30245" y="24480"/>
                </a:lnTo>
                <a:cubicBezTo>
                  <a:pt x="29047" y="25689"/>
                  <a:pt x="27902" y="26902"/>
                  <a:pt x="26757" y="28174"/>
                </a:cubicBezTo>
                <a:cubicBezTo>
                  <a:pt x="27520" y="27135"/>
                  <a:pt x="27589" y="24639"/>
                  <a:pt x="27520" y="23877"/>
                </a:cubicBezTo>
                <a:cubicBezTo>
                  <a:pt x="27520" y="23742"/>
                  <a:pt x="27433" y="23666"/>
                  <a:pt x="27334" y="23666"/>
                </a:cubicBezTo>
                <a:cubicBezTo>
                  <a:pt x="27280" y="23666"/>
                  <a:pt x="27222" y="23689"/>
                  <a:pt x="27173" y="23738"/>
                </a:cubicBezTo>
                <a:cubicBezTo>
                  <a:pt x="26411" y="24916"/>
                  <a:pt x="25856" y="26234"/>
                  <a:pt x="25648" y="27620"/>
                </a:cubicBezTo>
                <a:cubicBezTo>
                  <a:pt x="25371" y="28382"/>
                  <a:pt x="25232" y="29145"/>
                  <a:pt x="25163" y="29977"/>
                </a:cubicBezTo>
                <a:cubicBezTo>
                  <a:pt x="23846" y="31502"/>
                  <a:pt x="22529" y="33096"/>
                  <a:pt x="21212" y="34690"/>
                </a:cubicBezTo>
                <a:cubicBezTo>
                  <a:pt x="17746" y="39265"/>
                  <a:pt x="14557" y="43979"/>
                  <a:pt x="11715" y="48901"/>
                </a:cubicBezTo>
                <a:cubicBezTo>
                  <a:pt x="12617" y="45157"/>
                  <a:pt x="13518" y="41414"/>
                  <a:pt x="14349" y="37671"/>
                </a:cubicBezTo>
                <a:cubicBezTo>
                  <a:pt x="14488" y="37671"/>
                  <a:pt x="14557" y="37532"/>
                  <a:pt x="14488" y="37463"/>
                </a:cubicBezTo>
                <a:lnTo>
                  <a:pt x="14488" y="37324"/>
                </a:lnTo>
                <a:lnTo>
                  <a:pt x="14488" y="37186"/>
                </a:lnTo>
                <a:cubicBezTo>
                  <a:pt x="14696" y="36423"/>
                  <a:pt x="14835" y="35661"/>
                  <a:pt x="14973" y="34968"/>
                </a:cubicBezTo>
                <a:cubicBezTo>
                  <a:pt x="15129" y="35124"/>
                  <a:pt x="15328" y="35192"/>
                  <a:pt x="15555" y="35192"/>
                </a:cubicBezTo>
                <a:cubicBezTo>
                  <a:pt x="16944" y="35192"/>
                  <a:pt x="19409" y="32642"/>
                  <a:pt x="19826" y="31987"/>
                </a:cubicBezTo>
                <a:cubicBezTo>
                  <a:pt x="19895" y="31779"/>
                  <a:pt x="19756" y="31640"/>
                  <a:pt x="19618" y="31640"/>
                </a:cubicBezTo>
                <a:cubicBezTo>
                  <a:pt x="19271" y="31779"/>
                  <a:pt x="18994" y="31918"/>
                  <a:pt x="18647" y="32056"/>
                </a:cubicBezTo>
                <a:cubicBezTo>
                  <a:pt x="18647" y="31987"/>
                  <a:pt x="18578" y="31918"/>
                  <a:pt x="18509" y="31918"/>
                </a:cubicBezTo>
                <a:cubicBezTo>
                  <a:pt x="17053" y="31918"/>
                  <a:pt x="15874" y="33304"/>
                  <a:pt x="15112" y="34413"/>
                </a:cubicBezTo>
                <a:cubicBezTo>
                  <a:pt x="15251" y="33581"/>
                  <a:pt x="15459" y="32749"/>
                  <a:pt x="15597" y="31918"/>
                </a:cubicBezTo>
                <a:cubicBezTo>
                  <a:pt x="15667" y="31918"/>
                  <a:pt x="15736" y="31848"/>
                  <a:pt x="15736" y="31779"/>
                </a:cubicBezTo>
                <a:cubicBezTo>
                  <a:pt x="15736" y="31710"/>
                  <a:pt x="15736" y="31640"/>
                  <a:pt x="15667" y="31571"/>
                </a:cubicBezTo>
                <a:lnTo>
                  <a:pt x="16082" y="29491"/>
                </a:lnTo>
                <a:cubicBezTo>
                  <a:pt x="16082" y="29491"/>
                  <a:pt x="16082" y="29644"/>
                  <a:pt x="16126" y="29644"/>
                </a:cubicBezTo>
                <a:cubicBezTo>
                  <a:pt x="16133" y="29644"/>
                  <a:pt x="16142" y="29640"/>
                  <a:pt x="16152" y="29630"/>
                </a:cubicBezTo>
                <a:cubicBezTo>
                  <a:pt x="16221" y="29630"/>
                  <a:pt x="16290" y="29561"/>
                  <a:pt x="16360" y="29561"/>
                </a:cubicBezTo>
                <a:cubicBezTo>
                  <a:pt x="16388" y="29562"/>
                  <a:pt x="16417" y="29563"/>
                  <a:pt x="16445" y="29563"/>
                </a:cubicBezTo>
                <a:cubicBezTo>
                  <a:pt x="17588" y="29563"/>
                  <a:pt x="18596" y="28217"/>
                  <a:pt x="19340" y="27135"/>
                </a:cubicBezTo>
                <a:cubicBezTo>
                  <a:pt x="19479" y="27065"/>
                  <a:pt x="19548" y="27065"/>
                  <a:pt x="19687" y="27065"/>
                </a:cubicBezTo>
                <a:cubicBezTo>
                  <a:pt x="19410" y="28244"/>
                  <a:pt x="17815" y="29907"/>
                  <a:pt x="16568" y="29907"/>
                </a:cubicBezTo>
                <a:cubicBezTo>
                  <a:pt x="16429" y="29907"/>
                  <a:pt x="16429" y="30115"/>
                  <a:pt x="16568" y="30185"/>
                </a:cubicBezTo>
                <a:cubicBezTo>
                  <a:pt x="16616" y="30189"/>
                  <a:pt x="16665" y="30191"/>
                  <a:pt x="16714" y="30191"/>
                </a:cubicBezTo>
                <a:cubicBezTo>
                  <a:pt x="18206" y="30191"/>
                  <a:pt x="19902" y="28199"/>
                  <a:pt x="20103" y="26857"/>
                </a:cubicBezTo>
                <a:cubicBezTo>
                  <a:pt x="20103" y="26788"/>
                  <a:pt x="19964" y="26649"/>
                  <a:pt x="19895" y="26649"/>
                </a:cubicBezTo>
                <a:lnTo>
                  <a:pt x="19618" y="26649"/>
                </a:lnTo>
                <a:lnTo>
                  <a:pt x="19895" y="26303"/>
                </a:lnTo>
                <a:cubicBezTo>
                  <a:pt x="20008" y="26190"/>
                  <a:pt x="19890" y="26076"/>
                  <a:pt x="19768" y="26076"/>
                </a:cubicBezTo>
                <a:cubicBezTo>
                  <a:pt x="19740" y="26076"/>
                  <a:pt x="19712" y="26082"/>
                  <a:pt x="19687" y="26095"/>
                </a:cubicBezTo>
                <a:cubicBezTo>
                  <a:pt x="19063" y="26511"/>
                  <a:pt x="18439" y="26927"/>
                  <a:pt x="17954" y="27481"/>
                </a:cubicBezTo>
                <a:cubicBezTo>
                  <a:pt x="17261" y="27966"/>
                  <a:pt x="16706" y="28521"/>
                  <a:pt x="16221" y="29214"/>
                </a:cubicBezTo>
                <a:lnTo>
                  <a:pt x="16152" y="29214"/>
                </a:lnTo>
                <a:cubicBezTo>
                  <a:pt x="16117" y="29180"/>
                  <a:pt x="16100" y="29162"/>
                  <a:pt x="16082" y="29162"/>
                </a:cubicBezTo>
                <a:cubicBezTo>
                  <a:pt x="16065" y="29162"/>
                  <a:pt x="16048" y="29180"/>
                  <a:pt x="16013" y="29214"/>
                </a:cubicBezTo>
                <a:cubicBezTo>
                  <a:pt x="16568" y="26095"/>
                  <a:pt x="17122" y="22976"/>
                  <a:pt x="17607" y="19856"/>
                </a:cubicBezTo>
                <a:cubicBezTo>
                  <a:pt x="17607" y="19954"/>
                  <a:pt x="17711" y="20052"/>
                  <a:pt x="17797" y="20052"/>
                </a:cubicBezTo>
                <a:cubicBezTo>
                  <a:pt x="17832" y="20052"/>
                  <a:pt x="17864" y="20035"/>
                  <a:pt x="17885" y="19995"/>
                </a:cubicBezTo>
                <a:lnTo>
                  <a:pt x="17954" y="19926"/>
                </a:lnTo>
                <a:cubicBezTo>
                  <a:pt x="17988" y="19929"/>
                  <a:pt x="18022" y="19930"/>
                  <a:pt x="18056" y="19930"/>
                </a:cubicBezTo>
                <a:cubicBezTo>
                  <a:pt x="19552" y="19930"/>
                  <a:pt x="21150" y="16991"/>
                  <a:pt x="21489" y="15974"/>
                </a:cubicBezTo>
                <a:cubicBezTo>
                  <a:pt x="21559" y="15836"/>
                  <a:pt x="21420" y="15697"/>
                  <a:pt x="21281" y="15697"/>
                </a:cubicBezTo>
                <a:cubicBezTo>
                  <a:pt x="19687" y="16182"/>
                  <a:pt x="18301" y="17985"/>
                  <a:pt x="17746" y="19579"/>
                </a:cubicBezTo>
                <a:lnTo>
                  <a:pt x="17677" y="19579"/>
                </a:lnTo>
                <a:cubicBezTo>
                  <a:pt x="17746" y="19232"/>
                  <a:pt x="17746" y="18886"/>
                  <a:pt x="17815" y="18539"/>
                </a:cubicBezTo>
                <a:cubicBezTo>
                  <a:pt x="18093" y="17153"/>
                  <a:pt x="18370" y="15836"/>
                  <a:pt x="18647" y="14449"/>
                </a:cubicBezTo>
                <a:cubicBezTo>
                  <a:pt x="18717" y="14449"/>
                  <a:pt x="18786" y="14380"/>
                  <a:pt x="18855" y="14311"/>
                </a:cubicBezTo>
                <a:lnTo>
                  <a:pt x="18924" y="14241"/>
                </a:lnTo>
                <a:cubicBezTo>
                  <a:pt x="19826" y="14241"/>
                  <a:pt x="21073" y="11607"/>
                  <a:pt x="21351" y="11122"/>
                </a:cubicBezTo>
                <a:cubicBezTo>
                  <a:pt x="21470" y="11002"/>
                  <a:pt x="21332" y="10831"/>
                  <a:pt x="21158" y="10831"/>
                </a:cubicBezTo>
                <a:cubicBezTo>
                  <a:pt x="21130" y="10831"/>
                  <a:pt x="21102" y="10835"/>
                  <a:pt x="21073" y="10845"/>
                </a:cubicBezTo>
                <a:cubicBezTo>
                  <a:pt x="20380" y="11399"/>
                  <a:pt x="19756" y="12023"/>
                  <a:pt x="19271" y="12716"/>
                </a:cubicBezTo>
                <a:cubicBezTo>
                  <a:pt x="19202" y="12855"/>
                  <a:pt x="18994" y="13063"/>
                  <a:pt x="18855" y="13271"/>
                </a:cubicBezTo>
                <a:cubicBezTo>
                  <a:pt x="19063" y="12300"/>
                  <a:pt x="19132" y="11261"/>
                  <a:pt x="19202" y="10290"/>
                </a:cubicBezTo>
                <a:lnTo>
                  <a:pt x="19202" y="9736"/>
                </a:lnTo>
                <a:cubicBezTo>
                  <a:pt x="19271" y="9736"/>
                  <a:pt x="19271" y="9666"/>
                  <a:pt x="19340" y="9666"/>
                </a:cubicBezTo>
                <a:cubicBezTo>
                  <a:pt x="19479" y="9458"/>
                  <a:pt x="19548" y="9250"/>
                  <a:pt x="19618" y="8973"/>
                </a:cubicBezTo>
                <a:cubicBezTo>
                  <a:pt x="20657" y="8765"/>
                  <a:pt x="21212" y="6686"/>
                  <a:pt x="21281" y="5854"/>
                </a:cubicBezTo>
                <a:cubicBezTo>
                  <a:pt x="21281" y="5752"/>
                  <a:pt x="21133" y="5688"/>
                  <a:pt x="21026" y="5688"/>
                </a:cubicBezTo>
                <a:cubicBezTo>
                  <a:pt x="20987" y="5688"/>
                  <a:pt x="20953" y="5697"/>
                  <a:pt x="20935" y="5715"/>
                </a:cubicBezTo>
                <a:cubicBezTo>
                  <a:pt x="20172" y="6478"/>
                  <a:pt x="19618" y="7448"/>
                  <a:pt x="19271" y="8419"/>
                </a:cubicBezTo>
                <a:cubicBezTo>
                  <a:pt x="19340" y="6963"/>
                  <a:pt x="19410" y="5438"/>
                  <a:pt x="19548" y="3982"/>
                </a:cubicBezTo>
                <a:cubicBezTo>
                  <a:pt x="19618" y="4260"/>
                  <a:pt x="19687" y="4467"/>
                  <a:pt x="19756" y="4745"/>
                </a:cubicBezTo>
                <a:cubicBezTo>
                  <a:pt x="19822" y="4876"/>
                  <a:pt x="19949" y="4945"/>
                  <a:pt x="20065" y="4945"/>
                </a:cubicBezTo>
                <a:cubicBezTo>
                  <a:pt x="20195" y="4945"/>
                  <a:pt x="20311" y="4858"/>
                  <a:pt x="20311" y="4675"/>
                </a:cubicBezTo>
                <a:cubicBezTo>
                  <a:pt x="20242" y="4121"/>
                  <a:pt x="20103" y="3566"/>
                  <a:pt x="20034" y="2942"/>
                </a:cubicBezTo>
                <a:cubicBezTo>
                  <a:pt x="20242" y="2180"/>
                  <a:pt x="20311" y="1279"/>
                  <a:pt x="20242" y="447"/>
                </a:cubicBezTo>
                <a:cubicBezTo>
                  <a:pt x="20242" y="326"/>
                  <a:pt x="20148" y="252"/>
                  <a:pt x="20056" y="252"/>
                </a:cubicBezTo>
                <a:cubicBezTo>
                  <a:pt x="19989" y="252"/>
                  <a:pt x="19924" y="291"/>
                  <a:pt x="19895" y="378"/>
                </a:cubicBezTo>
                <a:cubicBezTo>
                  <a:pt x="19756" y="516"/>
                  <a:pt x="19687" y="655"/>
                  <a:pt x="19618" y="863"/>
                </a:cubicBezTo>
                <a:cubicBezTo>
                  <a:pt x="19596" y="858"/>
                  <a:pt x="19576" y="855"/>
                  <a:pt x="19557" y="855"/>
                </a:cubicBezTo>
                <a:cubicBezTo>
                  <a:pt x="19322" y="855"/>
                  <a:pt x="19228" y="1215"/>
                  <a:pt x="19548" y="1279"/>
                </a:cubicBezTo>
                <a:lnTo>
                  <a:pt x="19548" y="1348"/>
                </a:lnTo>
                <a:cubicBezTo>
                  <a:pt x="19410" y="1972"/>
                  <a:pt x="19410" y="2665"/>
                  <a:pt x="19479" y="3289"/>
                </a:cubicBezTo>
                <a:cubicBezTo>
                  <a:pt x="19479" y="3358"/>
                  <a:pt x="19479" y="3428"/>
                  <a:pt x="19479" y="3497"/>
                </a:cubicBezTo>
                <a:cubicBezTo>
                  <a:pt x="19202" y="5299"/>
                  <a:pt x="19063" y="7102"/>
                  <a:pt x="18924" y="8973"/>
                </a:cubicBezTo>
                <a:cubicBezTo>
                  <a:pt x="18924" y="8488"/>
                  <a:pt x="18717" y="8072"/>
                  <a:pt x="18439" y="7725"/>
                </a:cubicBezTo>
                <a:cubicBezTo>
                  <a:pt x="18439" y="7587"/>
                  <a:pt x="18370" y="7448"/>
                  <a:pt x="18370" y="7379"/>
                </a:cubicBezTo>
                <a:cubicBezTo>
                  <a:pt x="18231" y="6894"/>
                  <a:pt x="18023" y="6408"/>
                  <a:pt x="17677" y="5992"/>
                </a:cubicBezTo>
                <a:cubicBezTo>
                  <a:pt x="17656" y="5952"/>
                  <a:pt x="17624" y="5935"/>
                  <a:pt x="17587" y="5935"/>
                </a:cubicBezTo>
                <a:cubicBezTo>
                  <a:pt x="17498" y="5935"/>
                  <a:pt x="17379" y="6033"/>
                  <a:pt x="17330" y="6131"/>
                </a:cubicBezTo>
                <a:cubicBezTo>
                  <a:pt x="17330" y="7587"/>
                  <a:pt x="17815" y="9043"/>
                  <a:pt x="18647" y="10290"/>
                </a:cubicBezTo>
                <a:cubicBezTo>
                  <a:pt x="18647" y="10360"/>
                  <a:pt x="18717" y="10429"/>
                  <a:pt x="18855" y="10429"/>
                </a:cubicBezTo>
                <a:cubicBezTo>
                  <a:pt x="18717" y="11677"/>
                  <a:pt x="18439" y="12924"/>
                  <a:pt x="18231" y="14172"/>
                </a:cubicBezTo>
                <a:cubicBezTo>
                  <a:pt x="18231" y="13410"/>
                  <a:pt x="18093" y="12647"/>
                  <a:pt x="17815" y="11885"/>
                </a:cubicBezTo>
                <a:cubicBezTo>
                  <a:pt x="17773" y="11799"/>
                  <a:pt x="17703" y="11740"/>
                  <a:pt x="17624" y="11740"/>
                </a:cubicBezTo>
                <a:cubicBezTo>
                  <a:pt x="17575" y="11740"/>
                  <a:pt x="17522" y="11762"/>
                  <a:pt x="17469" y="11815"/>
                </a:cubicBezTo>
                <a:cubicBezTo>
                  <a:pt x="17330" y="11815"/>
                  <a:pt x="17192" y="11885"/>
                  <a:pt x="17192" y="12023"/>
                </a:cubicBezTo>
                <a:cubicBezTo>
                  <a:pt x="16914" y="12994"/>
                  <a:pt x="16984" y="13964"/>
                  <a:pt x="17399" y="14935"/>
                </a:cubicBezTo>
                <a:cubicBezTo>
                  <a:pt x="17399" y="15212"/>
                  <a:pt x="17469" y="15558"/>
                  <a:pt x="17538" y="15766"/>
                </a:cubicBezTo>
                <a:cubicBezTo>
                  <a:pt x="17595" y="15880"/>
                  <a:pt x="17651" y="15993"/>
                  <a:pt x="17746" y="15993"/>
                </a:cubicBezTo>
                <a:cubicBezTo>
                  <a:pt x="17767" y="15993"/>
                  <a:pt x="17790" y="15987"/>
                  <a:pt x="17815" y="15974"/>
                </a:cubicBezTo>
                <a:cubicBezTo>
                  <a:pt x="17815" y="16044"/>
                  <a:pt x="17815" y="16044"/>
                  <a:pt x="17815" y="16044"/>
                </a:cubicBezTo>
                <a:cubicBezTo>
                  <a:pt x="17746" y="16668"/>
                  <a:pt x="17607" y="17361"/>
                  <a:pt x="17469" y="17985"/>
                </a:cubicBezTo>
                <a:cubicBezTo>
                  <a:pt x="17469" y="17222"/>
                  <a:pt x="17192" y="16460"/>
                  <a:pt x="16706" y="15836"/>
                </a:cubicBezTo>
                <a:cubicBezTo>
                  <a:pt x="16656" y="15810"/>
                  <a:pt x="16596" y="15794"/>
                  <a:pt x="16540" y="15794"/>
                </a:cubicBezTo>
                <a:cubicBezTo>
                  <a:pt x="16443" y="15794"/>
                  <a:pt x="16360" y="15843"/>
                  <a:pt x="16360" y="15974"/>
                </a:cubicBezTo>
                <a:cubicBezTo>
                  <a:pt x="15944" y="17361"/>
                  <a:pt x="16429" y="19024"/>
                  <a:pt x="16845" y="20341"/>
                </a:cubicBezTo>
                <a:cubicBezTo>
                  <a:pt x="16845" y="20480"/>
                  <a:pt x="16914" y="20480"/>
                  <a:pt x="17053" y="20549"/>
                </a:cubicBezTo>
                <a:cubicBezTo>
                  <a:pt x="16845" y="21520"/>
                  <a:pt x="16706" y="22490"/>
                  <a:pt x="16498" y="23530"/>
                </a:cubicBezTo>
                <a:cubicBezTo>
                  <a:pt x="16221" y="22560"/>
                  <a:pt x="15736" y="21658"/>
                  <a:pt x="15112" y="20896"/>
                </a:cubicBezTo>
                <a:cubicBezTo>
                  <a:pt x="15055" y="20867"/>
                  <a:pt x="14997" y="20850"/>
                  <a:pt x="14940" y="20850"/>
                </a:cubicBezTo>
                <a:cubicBezTo>
                  <a:pt x="14858" y="20850"/>
                  <a:pt x="14777" y="20884"/>
                  <a:pt x="14696" y="20965"/>
                </a:cubicBezTo>
                <a:cubicBezTo>
                  <a:pt x="13864" y="22421"/>
                  <a:pt x="15112" y="24639"/>
                  <a:pt x="15944" y="25887"/>
                </a:cubicBezTo>
                <a:cubicBezTo>
                  <a:pt x="15944" y="25956"/>
                  <a:pt x="16013" y="25956"/>
                  <a:pt x="16082" y="26026"/>
                </a:cubicBezTo>
                <a:cubicBezTo>
                  <a:pt x="15944" y="26927"/>
                  <a:pt x="15736" y="27828"/>
                  <a:pt x="15597" y="28798"/>
                </a:cubicBezTo>
                <a:cubicBezTo>
                  <a:pt x="15597" y="28729"/>
                  <a:pt x="15528" y="28660"/>
                  <a:pt x="15528" y="28660"/>
                </a:cubicBezTo>
                <a:cubicBezTo>
                  <a:pt x="15459" y="28036"/>
                  <a:pt x="15181" y="27481"/>
                  <a:pt x="14835" y="26996"/>
                </a:cubicBezTo>
                <a:cubicBezTo>
                  <a:pt x="14782" y="26943"/>
                  <a:pt x="14719" y="26920"/>
                  <a:pt x="14657" y="26920"/>
                </a:cubicBezTo>
                <a:cubicBezTo>
                  <a:pt x="14557" y="26920"/>
                  <a:pt x="14462" y="26980"/>
                  <a:pt x="14419" y="27065"/>
                </a:cubicBezTo>
                <a:cubicBezTo>
                  <a:pt x="14280" y="27966"/>
                  <a:pt x="14280" y="28868"/>
                  <a:pt x="14419" y="29769"/>
                </a:cubicBezTo>
                <a:cubicBezTo>
                  <a:pt x="14488" y="30393"/>
                  <a:pt x="14765" y="31016"/>
                  <a:pt x="15043" y="31571"/>
                </a:cubicBezTo>
                <a:cubicBezTo>
                  <a:pt x="14835" y="32611"/>
                  <a:pt x="14627" y="33651"/>
                  <a:pt x="14419" y="34690"/>
                </a:cubicBezTo>
                <a:cubicBezTo>
                  <a:pt x="14072" y="33651"/>
                  <a:pt x="13587" y="32611"/>
                  <a:pt x="13032" y="31710"/>
                </a:cubicBezTo>
                <a:cubicBezTo>
                  <a:pt x="12998" y="31640"/>
                  <a:pt x="12928" y="31606"/>
                  <a:pt x="12859" y="31606"/>
                </a:cubicBezTo>
                <a:cubicBezTo>
                  <a:pt x="12790" y="31606"/>
                  <a:pt x="12720" y="31640"/>
                  <a:pt x="12686" y="31710"/>
                </a:cubicBezTo>
                <a:cubicBezTo>
                  <a:pt x="12201" y="32888"/>
                  <a:pt x="12824" y="34413"/>
                  <a:pt x="13448" y="35661"/>
                </a:cubicBezTo>
                <a:cubicBezTo>
                  <a:pt x="13587" y="36077"/>
                  <a:pt x="13726" y="36493"/>
                  <a:pt x="13934" y="36978"/>
                </a:cubicBezTo>
                <a:cubicBezTo>
                  <a:pt x="13795" y="37324"/>
                  <a:pt x="13726" y="37671"/>
                  <a:pt x="13656" y="38018"/>
                </a:cubicBezTo>
                <a:cubicBezTo>
                  <a:pt x="12617" y="42523"/>
                  <a:pt x="11438" y="46960"/>
                  <a:pt x="10260" y="51465"/>
                </a:cubicBezTo>
                <a:cubicBezTo>
                  <a:pt x="9567" y="52713"/>
                  <a:pt x="8873" y="53961"/>
                  <a:pt x="8249" y="55209"/>
                </a:cubicBezTo>
                <a:cubicBezTo>
                  <a:pt x="4714" y="62279"/>
                  <a:pt x="1456" y="69974"/>
                  <a:pt x="1" y="77737"/>
                </a:cubicBezTo>
                <a:cubicBezTo>
                  <a:pt x="1" y="77823"/>
                  <a:pt x="80" y="77882"/>
                  <a:pt x="141" y="77882"/>
                </a:cubicBezTo>
                <a:cubicBezTo>
                  <a:pt x="178" y="77882"/>
                  <a:pt x="209" y="77859"/>
                  <a:pt x="209" y="77807"/>
                </a:cubicBezTo>
                <a:cubicBezTo>
                  <a:pt x="2912" y="69904"/>
                  <a:pt x="5338" y="62071"/>
                  <a:pt x="9220" y="54654"/>
                </a:cubicBezTo>
                <a:cubicBezTo>
                  <a:pt x="9289" y="54446"/>
                  <a:pt x="9428" y="54238"/>
                  <a:pt x="9497" y="54030"/>
                </a:cubicBezTo>
                <a:lnTo>
                  <a:pt x="9497" y="54030"/>
                </a:lnTo>
                <a:cubicBezTo>
                  <a:pt x="9289" y="54723"/>
                  <a:pt x="9151" y="55486"/>
                  <a:pt x="8943" y="56179"/>
                </a:cubicBezTo>
                <a:cubicBezTo>
                  <a:pt x="7210" y="62348"/>
                  <a:pt x="4922" y="68310"/>
                  <a:pt x="3259" y="74410"/>
                </a:cubicBezTo>
                <a:cubicBezTo>
                  <a:pt x="3218" y="74531"/>
                  <a:pt x="3295" y="74605"/>
                  <a:pt x="3394" y="74605"/>
                </a:cubicBezTo>
                <a:cubicBezTo>
                  <a:pt x="3465" y="74605"/>
                  <a:pt x="3547" y="74566"/>
                  <a:pt x="3605" y="74479"/>
                </a:cubicBezTo>
                <a:cubicBezTo>
                  <a:pt x="6517" y="67131"/>
                  <a:pt x="8943" y="59576"/>
                  <a:pt x="10884" y="51881"/>
                </a:cubicBezTo>
                <a:cubicBezTo>
                  <a:pt x="12617" y="49594"/>
                  <a:pt x="14557" y="47514"/>
                  <a:pt x="16706" y="45643"/>
                </a:cubicBezTo>
                <a:cubicBezTo>
                  <a:pt x="16743" y="45661"/>
                  <a:pt x="16781" y="45670"/>
                  <a:pt x="16815" y="45670"/>
                </a:cubicBezTo>
                <a:cubicBezTo>
                  <a:pt x="16909" y="45670"/>
                  <a:pt x="16984" y="45606"/>
                  <a:pt x="16984" y="45504"/>
                </a:cubicBezTo>
                <a:lnTo>
                  <a:pt x="16984" y="45435"/>
                </a:lnTo>
                <a:lnTo>
                  <a:pt x="17122" y="45296"/>
                </a:lnTo>
                <a:cubicBezTo>
                  <a:pt x="17399" y="45157"/>
                  <a:pt x="17677" y="45019"/>
                  <a:pt x="17885" y="44880"/>
                </a:cubicBezTo>
                <a:lnTo>
                  <a:pt x="18162" y="44950"/>
                </a:lnTo>
                <a:cubicBezTo>
                  <a:pt x="18796" y="45187"/>
                  <a:pt x="19450" y="45304"/>
                  <a:pt x="20097" y="45304"/>
                </a:cubicBezTo>
                <a:cubicBezTo>
                  <a:pt x="21149" y="45304"/>
                  <a:pt x="22183" y="44996"/>
                  <a:pt x="23084" y="44395"/>
                </a:cubicBezTo>
                <a:cubicBezTo>
                  <a:pt x="23153" y="44326"/>
                  <a:pt x="23153" y="44118"/>
                  <a:pt x="23084" y="44048"/>
                </a:cubicBezTo>
                <a:cubicBezTo>
                  <a:pt x="22421" y="43697"/>
                  <a:pt x="21692" y="43522"/>
                  <a:pt x="20959" y="43522"/>
                </a:cubicBezTo>
                <a:cubicBezTo>
                  <a:pt x="20389" y="43522"/>
                  <a:pt x="19817" y="43628"/>
                  <a:pt x="19271" y="43840"/>
                </a:cubicBezTo>
                <a:cubicBezTo>
                  <a:pt x="20588" y="42939"/>
                  <a:pt x="22044" y="42107"/>
                  <a:pt x="23499" y="41414"/>
                </a:cubicBezTo>
                <a:cubicBezTo>
                  <a:pt x="23499" y="41484"/>
                  <a:pt x="23569" y="41553"/>
                  <a:pt x="23569" y="41622"/>
                </a:cubicBezTo>
                <a:cubicBezTo>
                  <a:pt x="23915" y="41761"/>
                  <a:pt x="24193" y="41900"/>
                  <a:pt x="24539" y="41969"/>
                </a:cubicBezTo>
                <a:cubicBezTo>
                  <a:pt x="25158" y="42239"/>
                  <a:pt x="25840" y="42381"/>
                  <a:pt x="26528" y="42381"/>
                </a:cubicBezTo>
                <a:cubicBezTo>
                  <a:pt x="27074" y="42381"/>
                  <a:pt x="27622" y="42292"/>
                  <a:pt x="28144" y="42107"/>
                </a:cubicBezTo>
                <a:cubicBezTo>
                  <a:pt x="28213" y="42107"/>
                  <a:pt x="28282" y="41969"/>
                  <a:pt x="28213" y="41900"/>
                </a:cubicBezTo>
                <a:cubicBezTo>
                  <a:pt x="27936" y="41692"/>
                  <a:pt x="27728" y="41553"/>
                  <a:pt x="27451" y="41414"/>
                </a:cubicBezTo>
                <a:cubicBezTo>
                  <a:pt x="27451" y="41345"/>
                  <a:pt x="27451" y="41276"/>
                  <a:pt x="27381" y="41276"/>
                </a:cubicBezTo>
                <a:cubicBezTo>
                  <a:pt x="26804" y="41009"/>
                  <a:pt x="26169" y="40885"/>
                  <a:pt x="25532" y="40885"/>
                </a:cubicBezTo>
                <a:cubicBezTo>
                  <a:pt x="25175" y="40885"/>
                  <a:pt x="24818" y="40924"/>
                  <a:pt x="24470" y="40998"/>
                </a:cubicBezTo>
                <a:cubicBezTo>
                  <a:pt x="25510" y="40513"/>
                  <a:pt x="26549" y="40097"/>
                  <a:pt x="27589" y="39681"/>
                </a:cubicBezTo>
                <a:cubicBezTo>
                  <a:pt x="27966" y="39926"/>
                  <a:pt x="28409" y="40028"/>
                  <a:pt x="28877" y="40028"/>
                </a:cubicBezTo>
                <a:cubicBezTo>
                  <a:pt x="30132" y="40028"/>
                  <a:pt x="31564" y="39298"/>
                  <a:pt x="32372" y="38642"/>
                </a:cubicBezTo>
                <a:cubicBezTo>
                  <a:pt x="32511" y="38503"/>
                  <a:pt x="32442" y="38364"/>
                  <a:pt x="32303" y="38364"/>
                </a:cubicBezTo>
                <a:cubicBezTo>
                  <a:pt x="32026" y="38295"/>
                  <a:pt x="31748" y="38226"/>
                  <a:pt x="31540" y="38226"/>
                </a:cubicBezTo>
                <a:lnTo>
                  <a:pt x="31610" y="38156"/>
                </a:lnTo>
                <a:cubicBezTo>
                  <a:pt x="31679" y="38018"/>
                  <a:pt x="31610" y="37879"/>
                  <a:pt x="31471" y="37879"/>
                </a:cubicBezTo>
                <a:cubicBezTo>
                  <a:pt x="30154" y="37879"/>
                  <a:pt x="28976" y="38226"/>
                  <a:pt x="27867" y="38919"/>
                </a:cubicBezTo>
                <a:cubicBezTo>
                  <a:pt x="27748" y="38919"/>
                  <a:pt x="27782" y="39072"/>
                  <a:pt x="27881" y="39072"/>
                </a:cubicBezTo>
                <a:cubicBezTo>
                  <a:pt x="27898" y="39072"/>
                  <a:pt x="27916" y="39067"/>
                  <a:pt x="27936" y="39057"/>
                </a:cubicBezTo>
                <a:lnTo>
                  <a:pt x="28282" y="38988"/>
                </a:lnTo>
                <a:lnTo>
                  <a:pt x="27936" y="39196"/>
                </a:lnTo>
                <a:lnTo>
                  <a:pt x="27520" y="39335"/>
                </a:lnTo>
                <a:cubicBezTo>
                  <a:pt x="27485" y="39300"/>
                  <a:pt x="27451" y="39283"/>
                  <a:pt x="27425" y="39283"/>
                </a:cubicBezTo>
                <a:cubicBezTo>
                  <a:pt x="27399" y="39283"/>
                  <a:pt x="27381" y="39300"/>
                  <a:pt x="27381" y="39335"/>
                </a:cubicBezTo>
                <a:cubicBezTo>
                  <a:pt x="26619" y="39612"/>
                  <a:pt x="25856" y="39889"/>
                  <a:pt x="25024" y="40236"/>
                </a:cubicBezTo>
                <a:cubicBezTo>
                  <a:pt x="25579" y="39751"/>
                  <a:pt x="25995" y="39196"/>
                  <a:pt x="26272" y="38572"/>
                </a:cubicBezTo>
                <a:cubicBezTo>
                  <a:pt x="26329" y="38459"/>
                  <a:pt x="26201" y="38346"/>
                  <a:pt x="26114" y="38346"/>
                </a:cubicBezTo>
                <a:cubicBezTo>
                  <a:pt x="26094" y="38346"/>
                  <a:pt x="26077" y="38352"/>
                  <a:pt x="26064" y="38364"/>
                </a:cubicBezTo>
                <a:cubicBezTo>
                  <a:pt x="24331" y="38642"/>
                  <a:pt x="23084" y="39959"/>
                  <a:pt x="21836" y="41137"/>
                </a:cubicBezTo>
                <a:cubicBezTo>
                  <a:pt x="21767" y="41206"/>
                  <a:pt x="21767" y="41345"/>
                  <a:pt x="21836" y="41414"/>
                </a:cubicBezTo>
                <a:lnTo>
                  <a:pt x="21767" y="41484"/>
                </a:lnTo>
                <a:cubicBezTo>
                  <a:pt x="21710" y="41540"/>
                  <a:pt x="21745" y="41641"/>
                  <a:pt x="21797" y="41641"/>
                </a:cubicBezTo>
                <a:cubicBezTo>
                  <a:pt x="21809" y="41641"/>
                  <a:pt x="21823" y="41635"/>
                  <a:pt x="21836" y="41622"/>
                </a:cubicBezTo>
                <a:lnTo>
                  <a:pt x="22044" y="41484"/>
                </a:lnTo>
                <a:cubicBezTo>
                  <a:pt x="22044" y="41484"/>
                  <a:pt x="22044" y="41553"/>
                  <a:pt x="22044" y="41553"/>
                </a:cubicBezTo>
                <a:cubicBezTo>
                  <a:pt x="21281" y="41969"/>
                  <a:pt x="20519" y="42454"/>
                  <a:pt x="19756" y="42870"/>
                </a:cubicBezTo>
                <a:cubicBezTo>
                  <a:pt x="20242" y="42177"/>
                  <a:pt x="20519" y="41414"/>
                  <a:pt x="20588" y="40582"/>
                </a:cubicBezTo>
                <a:cubicBezTo>
                  <a:pt x="20588" y="40526"/>
                  <a:pt x="20543" y="40425"/>
                  <a:pt x="20452" y="40425"/>
                </a:cubicBezTo>
                <a:cubicBezTo>
                  <a:pt x="20431" y="40425"/>
                  <a:pt x="20407" y="40431"/>
                  <a:pt x="20380" y="40444"/>
                </a:cubicBezTo>
                <a:cubicBezTo>
                  <a:pt x="18717" y="40929"/>
                  <a:pt x="16706" y="43078"/>
                  <a:pt x="16637" y="45019"/>
                </a:cubicBezTo>
                <a:cubicBezTo>
                  <a:pt x="14904" y="46336"/>
                  <a:pt x="13379" y="47861"/>
                  <a:pt x="11993" y="49525"/>
                </a:cubicBezTo>
                <a:cubicBezTo>
                  <a:pt x="15043" y="44187"/>
                  <a:pt x="18439" y="39127"/>
                  <a:pt x="22252" y="34274"/>
                </a:cubicBezTo>
                <a:cubicBezTo>
                  <a:pt x="23222" y="33096"/>
                  <a:pt x="24193" y="31918"/>
                  <a:pt x="25163" y="30739"/>
                </a:cubicBezTo>
                <a:cubicBezTo>
                  <a:pt x="25198" y="30774"/>
                  <a:pt x="25232" y="30791"/>
                  <a:pt x="25267" y="30791"/>
                </a:cubicBezTo>
                <a:cubicBezTo>
                  <a:pt x="25302" y="30791"/>
                  <a:pt x="25336" y="30774"/>
                  <a:pt x="25371" y="30739"/>
                </a:cubicBezTo>
                <a:lnTo>
                  <a:pt x="25440" y="30462"/>
                </a:lnTo>
                <a:cubicBezTo>
                  <a:pt x="26272" y="29491"/>
                  <a:pt x="27104" y="28521"/>
                  <a:pt x="27936" y="27620"/>
                </a:cubicBezTo>
                <a:lnTo>
                  <a:pt x="28005" y="27620"/>
                </a:lnTo>
                <a:cubicBezTo>
                  <a:pt x="27867" y="27689"/>
                  <a:pt x="27867" y="27828"/>
                  <a:pt x="28005" y="27897"/>
                </a:cubicBezTo>
                <a:cubicBezTo>
                  <a:pt x="28439" y="28114"/>
                  <a:pt x="28920" y="28206"/>
                  <a:pt x="29422" y="28206"/>
                </a:cubicBezTo>
                <a:cubicBezTo>
                  <a:pt x="31006" y="28206"/>
                  <a:pt x="32792" y="27284"/>
                  <a:pt x="33897" y="26441"/>
                </a:cubicBezTo>
                <a:cubicBezTo>
                  <a:pt x="34036" y="26303"/>
                  <a:pt x="33967" y="26095"/>
                  <a:pt x="33828" y="26026"/>
                </a:cubicBezTo>
                <a:cubicBezTo>
                  <a:pt x="33415" y="25790"/>
                  <a:pt x="32947" y="25693"/>
                  <a:pt x="32452" y="25693"/>
                </a:cubicBezTo>
                <a:cubicBezTo>
                  <a:pt x="31199" y="25693"/>
                  <a:pt x="29772" y="26311"/>
                  <a:pt x="28629" y="26857"/>
                </a:cubicBezTo>
                <a:cubicBezTo>
                  <a:pt x="29738" y="25679"/>
                  <a:pt x="30847" y="24501"/>
                  <a:pt x="32026" y="23391"/>
                </a:cubicBezTo>
                <a:cubicBezTo>
                  <a:pt x="32026" y="23391"/>
                  <a:pt x="32095" y="23461"/>
                  <a:pt x="32095" y="23461"/>
                </a:cubicBezTo>
                <a:lnTo>
                  <a:pt x="32303" y="23461"/>
                </a:lnTo>
                <a:cubicBezTo>
                  <a:pt x="32684" y="23565"/>
                  <a:pt x="33065" y="23617"/>
                  <a:pt x="33447" y="23617"/>
                </a:cubicBezTo>
                <a:cubicBezTo>
                  <a:pt x="33828" y="23617"/>
                  <a:pt x="34209" y="23565"/>
                  <a:pt x="34590" y="23461"/>
                </a:cubicBezTo>
                <a:cubicBezTo>
                  <a:pt x="35977" y="23322"/>
                  <a:pt x="37363" y="22906"/>
                  <a:pt x="38611" y="22213"/>
                </a:cubicBezTo>
                <a:cubicBezTo>
                  <a:pt x="38680" y="22144"/>
                  <a:pt x="38750" y="21936"/>
                  <a:pt x="38611" y="21866"/>
                </a:cubicBezTo>
                <a:cubicBezTo>
                  <a:pt x="38080" y="21437"/>
                  <a:pt x="37464" y="21267"/>
                  <a:pt x="36818" y="21267"/>
                </a:cubicBezTo>
                <a:cubicBezTo>
                  <a:pt x="35271" y="21267"/>
                  <a:pt x="33546" y="22242"/>
                  <a:pt x="32372" y="22976"/>
                </a:cubicBezTo>
                <a:cubicBezTo>
                  <a:pt x="33828" y="21520"/>
                  <a:pt x="35353" y="20064"/>
                  <a:pt x="36878" y="18678"/>
                </a:cubicBezTo>
                <a:cubicBezTo>
                  <a:pt x="37182" y="18779"/>
                  <a:pt x="37487" y="18844"/>
                  <a:pt x="37819" y="18844"/>
                </a:cubicBezTo>
                <a:cubicBezTo>
                  <a:pt x="37940" y="18844"/>
                  <a:pt x="38065" y="18835"/>
                  <a:pt x="38195" y="18816"/>
                </a:cubicBezTo>
                <a:cubicBezTo>
                  <a:pt x="38302" y="18828"/>
                  <a:pt x="38409" y="18834"/>
                  <a:pt x="38516" y="18834"/>
                </a:cubicBezTo>
                <a:cubicBezTo>
                  <a:pt x="39031" y="18834"/>
                  <a:pt x="39538" y="18700"/>
                  <a:pt x="39997" y="18470"/>
                </a:cubicBezTo>
                <a:cubicBezTo>
                  <a:pt x="40829" y="18262"/>
                  <a:pt x="41592" y="17915"/>
                  <a:pt x="42354" y="17499"/>
                </a:cubicBezTo>
                <a:cubicBezTo>
                  <a:pt x="42493" y="17430"/>
                  <a:pt x="42493" y="17153"/>
                  <a:pt x="42354" y="17083"/>
                </a:cubicBezTo>
                <a:cubicBezTo>
                  <a:pt x="41924" y="16859"/>
                  <a:pt x="41478" y="16766"/>
                  <a:pt x="41029" y="16766"/>
                </a:cubicBezTo>
                <a:cubicBezTo>
                  <a:pt x="39817" y="16766"/>
                  <a:pt x="38583" y="17447"/>
                  <a:pt x="37571" y="18054"/>
                </a:cubicBezTo>
                <a:cubicBezTo>
                  <a:pt x="38957" y="16806"/>
                  <a:pt x="40344" y="15558"/>
                  <a:pt x="41730" y="14311"/>
                </a:cubicBezTo>
                <a:cubicBezTo>
                  <a:pt x="41730" y="14311"/>
                  <a:pt x="41730" y="14311"/>
                  <a:pt x="41730" y="14380"/>
                </a:cubicBezTo>
                <a:cubicBezTo>
                  <a:pt x="42057" y="14670"/>
                  <a:pt x="42516" y="14771"/>
                  <a:pt x="42979" y="14771"/>
                </a:cubicBezTo>
                <a:cubicBezTo>
                  <a:pt x="43401" y="14771"/>
                  <a:pt x="43826" y="14687"/>
                  <a:pt x="44156" y="14588"/>
                </a:cubicBezTo>
                <a:cubicBezTo>
                  <a:pt x="45127" y="14449"/>
                  <a:pt x="45959" y="13964"/>
                  <a:pt x="46652" y="13340"/>
                </a:cubicBezTo>
                <a:cubicBezTo>
                  <a:pt x="46652" y="13202"/>
                  <a:pt x="46652" y="13132"/>
                  <a:pt x="46582" y="13132"/>
                </a:cubicBezTo>
                <a:cubicBezTo>
                  <a:pt x="46239" y="12970"/>
                  <a:pt x="45858" y="12901"/>
                  <a:pt x="45463" y="12901"/>
                </a:cubicBezTo>
                <a:cubicBezTo>
                  <a:pt x="44341" y="12901"/>
                  <a:pt x="43105" y="13452"/>
                  <a:pt x="42285" y="13964"/>
                </a:cubicBezTo>
                <a:cubicBezTo>
                  <a:pt x="42273" y="13968"/>
                  <a:pt x="42262" y="13972"/>
                  <a:pt x="42252" y="13977"/>
                </a:cubicBezTo>
                <a:lnTo>
                  <a:pt x="42252" y="13977"/>
                </a:lnTo>
                <a:cubicBezTo>
                  <a:pt x="43475" y="12946"/>
                  <a:pt x="44751" y="11861"/>
                  <a:pt x="46028" y="10775"/>
                </a:cubicBezTo>
                <a:cubicBezTo>
                  <a:pt x="46569" y="10940"/>
                  <a:pt x="47117" y="11017"/>
                  <a:pt x="47660" y="11017"/>
                </a:cubicBezTo>
                <a:cubicBezTo>
                  <a:pt x="48719" y="11017"/>
                  <a:pt x="49756" y="10725"/>
                  <a:pt x="50672" y="10221"/>
                </a:cubicBezTo>
                <a:cubicBezTo>
                  <a:pt x="50880" y="10082"/>
                  <a:pt x="50880" y="9874"/>
                  <a:pt x="50672" y="9805"/>
                </a:cubicBezTo>
                <a:cubicBezTo>
                  <a:pt x="50158" y="9612"/>
                  <a:pt x="49613" y="9509"/>
                  <a:pt x="49066" y="9509"/>
                </a:cubicBezTo>
                <a:cubicBezTo>
                  <a:pt x="48435" y="9509"/>
                  <a:pt x="47801" y="9646"/>
                  <a:pt x="47206" y="9944"/>
                </a:cubicBezTo>
                <a:lnTo>
                  <a:pt x="47068" y="9944"/>
                </a:lnTo>
                <a:lnTo>
                  <a:pt x="49494" y="7933"/>
                </a:lnTo>
                <a:cubicBezTo>
                  <a:pt x="49736" y="7968"/>
                  <a:pt x="49979" y="7985"/>
                  <a:pt x="50222" y="7985"/>
                </a:cubicBezTo>
                <a:cubicBezTo>
                  <a:pt x="50464" y="7985"/>
                  <a:pt x="50707" y="7968"/>
                  <a:pt x="50950" y="7933"/>
                </a:cubicBezTo>
                <a:cubicBezTo>
                  <a:pt x="51781" y="7725"/>
                  <a:pt x="52544" y="7448"/>
                  <a:pt x="53306" y="7032"/>
                </a:cubicBezTo>
                <a:cubicBezTo>
                  <a:pt x="53445" y="6963"/>
                  <a:pt x="53445" y="6755"/>
                  <a:pt x="53306" y="6686"/>
                </a:cubicBezTo>
                <a:cubicBezTo>
                  <a:pt x="52929" y="6518"/>
                  <a:pt x="52525" y="6426"/>
                  <a:pt x="52128" y="6426"/>
                </a:cubicBezTo>
                <a:cubicBezTo>
                  <a:pt x="51868" y="6426"/>
                  <a:pt x="51612" y="6465"/>
                  <a:pt x="51365" y="6547"/>
                </a:cubicBezTo>
                <a:lnTo>
                  <a:pt x="52821" y="5438"/>
                </a:lnTo>
                <a:lnTo>
                  <a:pt x="53098" y="5299"/>
                </a:lnTo>
                <a:cubicBezTo>
                  <a:pt x="53370" y="5345"/>
                  <a:pt x="53642" y="5367"/>
                  <a:pt x="53910" y="5367"/>
                </a:cubicBezTo>
                <a:cubicBezTo>
                  <a:pt x="54876" y="5367"/>
                  <a:pt x="55805" y="5079"/>
                  <a:pt x="56564" y="4537"/>
                </a:cubicBezTo>
                <a:cubicBezTo>
                  <a:pt x="56703" y="4467"/>
                  <a:pt x="56703" y="4260"/>
                  <a:pt x="56564" y="4260"/>
                </a:cubicBezTo>
                <a:cubicBezTo>
                  <a:pt x="56206" y="3991"/>
                  <a:pt x="55790" y="3838"/>
                  <a:pt x="55373" y="3838"/>
                </a:cubicBezTo>
                <a:cubicBezTo>
                  <a:pt x="55143" y="3838"/>
                  <a:pt x="54914" y="3884"/>
                  <a:pt x="54693" y="3982"/>
                </a:cubicBezTo>
                <a:lnTo>
                  <a:pt x="56911" y="2319"/>
                </a:lnTo>
                <a:cubicBezTo>
                  <a:pt x="57004" y="2372"/>
                  <a:pt x="57106" y="2394"/>
                  <a:pt x="57214" y="2394"/>
                </a:cubicBezTo>
                <a:cubicBezTo>
                  <a:pt x="57672" y="2394"/>
                  <a:pt x="58225" y="1988"/>
                  <a:pt x="58505" y="1764"/>
                </a:cubicBezTo>
                <a:cubicBezTo>
                  <a:pt x="59129" y="1417"/>
                  <a:pt x="59614" y="932"/>
                  <a:pt x="59961" y="308"/>
                </a:cubicBezTo>
                <a:cubicBezTo>
                  <a:pt x="60030" y="239"/>
                  <a:pt x="59961" y="170"/>
                  <a:pt x="59892" y="100"/>
                </a:cubicBezTo>
                <a:cubicBezTo>
                  <a:pt x="59715" y="32"/>
                  <a:pt x="59534" y="1"/>
                  <a:pt x="59352" y="1"/>
                </a:cubicBezTo>
                <a:close/>
              </a:path>
            </a:pathLst>
          </a:custGeom>
          <a:solidFill>
            <a:schemeClr val="tx1">
              <a:lumMod val="85000"/>
              <a:lumOff val="1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FFFFFF"/>
              </a:solidFill>
            </a:endParaRPr>
          </a:p>
        </p:txBody>
      </p:sp>
      <p:sp>
        <p:nvSpPr>
          <p:cNvPr id="1049021" name="Google Shape;248;p30"/>
          <p:cNvSpPr/>
          <p:nvPr/>
        </p:nvSpPr>
        <p:spPr>
          <a:xfrm rot="20468290">
            <a:off x="385260" y="1371344"/>
            <a:ext cx="2251720" cy="3647366"/>
          </a:xfrm>
          <a:custGeom>
            <a:avLst/>
            <a:ahLst/>
            <a:rect l="l" t="t" r="r" b="b"/>
            <a:pathLst>
              <a:path w="60031" h="77883" extrusionOk="0">
                <a:moveTo>
                  <a:pt x="59337" y="378"/>
                </a:moveTo>
                <a:cubicBezTo>
                  <a:pt x="59822" y="378"/>
                  <a:pt x="59476" y="655"/>
                  <a:pt x="59268" y="863"/>
                </a:cubicBezTo>
                <a:cubicBezTo>
                  <a:pt x="58990" y="1071"/>
                  <a:pt x="58644" y="1348"/>
                  <a:pt x="58367" y="1487"/>
                </a:cubicBezTo>
                <a:cubicBezTo>
                  <a:pt x="58089" y="1625"/>
                  <a:pt x="57465" y="2180"/>
                  <a:pt x="57050" y="2180"/>
                </a:cubicBezTo>
                <a:lnTo>
                  <a:pt x="57465" y="1903"/>
                </a:lnTo>
                <a:cubicBezTo>
                  <a:pt x="57535" y="1833"/>
                  <a:pt x="57535" y="1695"/>
                  <a:pt x="57396" y="1625"/>
                </a:cubicBezTo>
                <a:cubicBezTo>
                  <a:pt x="58020" y="1002"/>
                  <a:pt x="58575" y="378"/>
                  <a:pt x="59337" y="378"/>
                </a:cubicBezTo>
                <a:close/>
                <a:moveTo>
                  <a:pt x="54623" y="2041"/>
                </a:moveTo>
                <a:lnTo>
                  <a:pt x="54623" y="2111"/>
                </a:lnTo>
                <a:cubicBezTo>
                  <a:pt x="54415" y="2527"/>
                  <a:pt x="54138" y="3012"/>
                  <a:pt x="53792" y="3358"/>
                </a:cubicBezTo>
                <a:cubicBezTo>
                  <a:pt x="54000" y="2873"/>
                  <a:pt x="54277" y="2457"/>
                  <a:pt x="54623" y="2041"/>
                </a:cubicBezTo>
                <a:close/>
                <a:moveTo>
                  <a:pt x="55499" y="4204"/>
                </a:moveTo>
                <a:cubicBezTo>
                  <a:pt x="55737" y="4204"/>
                  <a:pt x="55977" y="4261"/>
                  <a:pt x="56218" y="4398"/>
                </a:cubicBezTo>
                <a:cubicBezTo>
                  <a:pt x="55317" y="4814"/>
                  <a:pt x="54415" y="5091"/>
                  <a:pt x="53445" y="5091"/>
                </a:cubicBezTo>
                <a:cubicBezTo>
                  <a:pt x="54071" y="4726"/>
                  <a:pt x="54775" y="4204"/>
                  <a:pt x="55499" y="4204"/>
                </a:cubicBezTo>
                <a:close/>
                <a:moveTo>
                  <a:pt x="51157" y="3774"/>
                </a:moveTo>
                <a:cubicBezTo>
                  <a:pt x="51019" y="4745"/>
                  <a:pt x="50672" y="5577"/>
                  <a:pt x="50048" y="6339"/>
                </a:cubicBezTo>
                <a:lnTo>
                  <a:pt x="49979" y="6408"/>
                </a:lnTo>
                <a:cubicBezTo>
                  <a:pt x="49979" y="6339"/>
                  <a:pt x="49979" y="6270"/>
                  <a:pt x="49979" y="6270"/>
                </a:cubicBezTo>
                <a:cubicBezTo>
                  <a:pt x="50256" y="5785"/>
                  <a:pt x="50603" y="5369"/>
                  <a:pt x="50880" y="4883"/>
                </a:cubicBezTo>
                <a:cubicBezTo>
                  <a:pt x="50929" y="4785"/>
                  <a:pt x="50840" y="4687"/>
                  <a:pt x="50758" y="4687"/>
                </a:cubicBezTo>
                <a:cubicBezTo>
                  <a:pt x="50725" y="4687"/>
                  <a:pt x="50693" y="4704"/>
                  <a:pt x="50672" y="4745"/>
                </a:cubicBezTo>
                <a:cubicBezTo>
                  <a:pt x="50326" y="5091"/>
                  <a:pt x="50048" y="5438"/>
                  <a:pt x="49771" y="5785"/>
                </a:cubicBezTo>
                <a:cubicBezTo>
                  <a:pt x="49840" y="5646"/>
                  <a:pt x="49910" y="5507"/>
                  <a:pt x="49979" y="5369"/>
                </a:cubicBezTo>
                <a:cubicBezTo>
                  <a:pt x="49979" y="5320"/>
                  <a:pt x="49910" y="5271"/>
                  <a:pt x="49869" y="5271"/>
                </a:cubicBezTo>
                <a:cubicBezTo>
                  <a:pt x="49852" y="5271"/>
                  <a:pt x="49840" y="5279"/>
                  <a:pt x="49840" y="5299"/>
                </a:cubicBezTo>
                <a:cubicBezTo>
                  <a:pt x="49702" y="5577"/>
                  <a:pt x="49632" y="5785"/>
                  <a:pt x="49494" y="6062"/>
                </a:cubicBezTo>
                <a:cubicBezTo>
                  <a:pt x="49425" y="6062"/>
                  <a:pt x="49425" y="6131"/>
                  <a:pt x="49494" y="6131"/>
                </a:cubicBezTo>
                <a:cubicBezTo>
                  <a:pt x="49355" y="6339"/>
                  <a:pt x="49217" y="6616"/>
                  <a:pt x="49078" y="6824"/>
                </a:cubicBezTo>
                <a:cubicBezTo>
                  <a:pt x="49009" y="6894"/>
                  <a:pt x="49009" y="6963"/>
                  <a:pt x="49078" y="7032"/>
                </a:cubicBezTo>
                <a:lnTo>
                  <a:pt x="48939" y="7102"/>
                </a:lnTo>
                <a:cubicBezTo>
                  <a:pt x="48662" y="6339"/>
                  <a:pt x="50256" y="4467"/>
                  <a:pt x="51088" y="3774"/>
                </a:cubicBezTo>
                <a:close/>
                <a:moveTo>
                  <a:pt x="52206" y="6842"/>
                </a:moveTo>
                <a:cubicBezTo>
                  <a:pt x="52353" y="6842"/>
                  <a:pt x="52509" y="6859"/>
                  <a:pt x="52682" y="6894"/>
                </a:cubicBezTo>
                <a:cubicBezTo>
                  <a:pt x="52368" y="7019"/>
                  <a:pt x="52111" y="7088"/>
                  <a:pt x="51808" y="7203"/>
                </a:cubicBezTo>
                <a:lnTo>
                  <a:pt x="51808" y="7203"/>
                </a:lnTo>
                <a:cubicBezTo>
                  <a:pt x="51845" y="7176"/>
                  <a:pt x="51883" y="7139"/>
                  <a:pt x="51920" y="7102"/>
                </a:cubicBezTo>
                <a:cubicBezTo>
                  <a:pt x="51920" y="7032"/>
                  <a:pt x="51851" y="6894"/>
                  <a:pt x="51781" y="6894"/>
                </a:cubicBezTo>
                <a:cubicBezTo>
                  <a:pt x="51920" y="6859"/>
                  <a:pt x="52059" y="6842"/>
                  <a:pt x="52206" y="6842"/>
                </a:cubicBezTo>
                <a:close/>
                <a:moveTo>
                  <a:pt x="17815" y="6755"/>
                </a:moveTo>
                <a:cubicBezTo>
                  <a:pt x="17954" y="7032"/>
                  <a:pt x="18023" y="7240"/>
                  <a:pt x="18023" y="7517"/>
                </a:cubicBezTo>
                <a:lnTo>
                  <a:pt x="18093" y="7517"/>
                </a:lnTo>
                <a:cubicBezTo>
                  <a:pt x="18023" y="7517"/>
                  <a:pt x="18023" y="7587"/>
                  <a:pt x="18023" y="7656"/>
                </a:cubicBezTo>
                <a:cubicBezTo>
                  <a:pt x="17954" y="7310"/>
                  <a:pt x="17885" y="7032"/>
                  <a:pt x="17815" y="6755"/>
                </a:cubicBezTo>
                <a:close/>
                <a:moveTo>
                  <a:pt x="20865" y="6755"/>
                </a:moveTo>
                <a:cubicBezTo>
                  <a:pt x="20727" y="7517"/>
                  <a:pt x="20380" y="8211"/>
                  <a:pt x="19895" y="8765"/>
                </a:cubicBezTo>
                <a:cubicBezTo>
                  <a:pt x="19964" y="8627"/>
                  <a:pt x="20034" y="8419"/>
                  <a:pt x="20103" y="8211"/>
                </a:cubicBezTo>
                <a:cubicBezTo>
                  <a:pt x="20242" y="7725"/>
                  <a:pt x="20449" y="7240"/>
                  <a:pt x="20796" y="6755"/>
                </a:cubicBezTo>
                <a:close/>
                <a:moveTo>
                  <a:pt x="49078" y="9944"/>
                </a:moveTo>
                <a:cubicBezTo>
                  <a:pt x="49355" y="9944"/>
                  <a:pt x="49702" y="9944"/>
                  <a:pt x="50048" y="10013"/>
                </a:cubicBezTo>
                <a:cubicBezTo>
                  <a:pt x="49563" y="10221"/>
                  <a:pt x="49078" y="10360"/>
                  <a:pt x="48593" y="10429"/>
                </a:cubicBezTo>
                <a:cubicBezTo>
                  <a:pt x="48801" y="10290"/>
                  <a:pt x="48939" y="10152"/>
                  <a:pt x="49078" y="9944"/>
                </a:cubicBezTo>
                <a:close/>
                <a:moveTo>
                  <a:pt x="41661" y="11469"/>
                </a:moveTo>
                <a:lnTo>
                  <a:pt x="41314" y="12162"/>
                </a:lnTo>
                <a:lnTo>
                  <a:pt x="40552" y="13618"/>
                </a:lnTo>
                <a:cubicBezTo>
                  <a:pt x="40760" y="12855"/>
                  <a:pt x="41176" y="12093"/>
                  <a:pt x="41661" y="11469"/>
                </a:cubicBezTo>
                <a:close/>
                <a:moveTo>
                  <a:pt x="20519" y="12093"/>
                </a:moveTo>
                <a:lnTo>
                  <a:pt x="20519" y="12093"/>
                </a:lnTo>
                <a:cubicBezTo>
                  <a:pt x="20172" y="12855"/>
                  <a:pt x="19618" y="13548"/>
                  <a:pt x="18994" y="14103"/>
                </a:cubicBezTo>
                <a:cubicBezTo>
                  <a:pt x="19202" y="13756"/>
                  <a:pt x="19756" y="13132"/>
                  <a:pt x="19826" y="12994"/>
                </a:cubicBezTo>
                <a:cubicBezTo>
                  <a:pt x="20034" y="12647"/>
                  <a:pt x="20242" y="12370"/>
                  <a:pt x="20519" y="12093"/>
                </a:cubicBezTo>
                <a:close/>
                <a:moveTo>
                  <a:pt x="45335" y="13548"/>
                </a:moveTo>
                <a:cubicBezTo>
                  <a:pt x="44836" y="13992"/>
                  <a:pt x="44159" y="14214"/>
                  <a:pt x="43518" y="14214"/>
                </a:cubicBezTo>
                <a:cubicBezTo>
                  <a:pt x="43358" y="14214"/>
                  <a:pt x="43200" y="14200"/>
                  <a:pt x="43047" y="14172"/>
                </a:cubicBezTo>
                <a:cubicBezTo>
                  <a:pt x="43810" y="13895"/>
                  <a:pt x="44572" y="13687"/>
                  <a:pt x="45335" y="13548"/>
                </a:cubicBezTo>
                <a:close/>
                <a:moveTo>
                  <a:pt x="42152" y="14061"/>
                </a:moveTo>
                <a:cubicBezTo>
                  <a:pt x="42098" y="14152"/>
                  <a:pt x="42139" y="14278"/>
                  <a:pt x="42274" y="14373"/>
                </a:cubicBezTo>
                <a:lnTo>
                  <a:pt x="42274" y="14373"/>
                </a:lnTo>
                <a:cubicBezTo>
                  <a:pt x="42162" y="14353"/>
                  <a:pt x="42050" y="14297"/>
                  <a:pt x="41938" y="14241"/>
                </a:cubicBezTo>
                <a:cubicBezTo>
                  <a:pt x="42009" y="14182"/>
                  <a:pt x="42080" y="14122"/>
                  <a:pt x="42152" y="14061"/>
                </a:cubicBezTo>
                <a:close/>
                <a:moveTo>
                  <a:pt x="37363" y="15004"/>
                </a:moveTo>
                <a:cubicBezTo>
                  <a:pt x="37363" y="15552"/>
                  <a:pt x="37276" y="16101"/>
                  <a:pt x="37068" y="16615"/>
                </a:cubicBezTo>
                <a:lnTo>
                  <a:pt x="37068" y="16615"/>
                </a:lnTo>
                <a:cubicBezTo>
                  <a:pt x="37210" y="16101"/>
                  <a:pt x="37308" y="15552"/>
                  <a:pt x="37363" y="15004"/>
                </a:cubicBezTo>
                <a:close/>
                <a:moveTo>
                  <a:pt x="16706" y="16598"/>
                </a:moveTo>
                <a:cubicBezTo>
                  <a:pt x="16845" y="16737"/>
                  <a:pt x="16914" y="16945"/>
                  <a:pt x="16984" y="17153"/>
                </a:cubicBezTo>
                <a:cubicBezTo>
                  <a:pt x="16914" y="17153"/>
                  <a:pt x="16845" y="17222"/>
                  <a:pt x="16845" y="17291"/>
                </a:cubicBezTo>
                <a:cubicBezTo>
                  <a:pt x="16803" y="17588"/>
                  <a:pt x="16786" y="17858"/>
                  <a:pt x="16780" y="18135"/>
                </a:cubicBezTo>
                <a:lnTo>
                  <a:pt x="16780" y="18135"/>
                </a:lnTo>
                <a:cubicBezTo>
                  <a:pt x="16680" y="17623"/>
                  <a:pt x="16655" y="17110"/>
                  <a:pt x="16706" y="16598"/>
                </a:cubicBezTo>
                <a:close/>
                <a:moveTo>
                  <a:pt x="40760" y="17499"/>
                </a:moveTo>
                <a:lnTo>
                  <a:pt x="40760" y="17499"/>
                </a:lnTo>
                <a:cubicBezTo>
                  <a:pt x="40413" y="17777"/>
                  <a:pt x="40067" y="17985"/>
                  <a:pt x="39720" y="18193"/>
                </a:cubicBezTo>
                <a:lnTo>
                  <a:pt x="39581" y="18193"/>
                </a:lnTo>
                <a:cubicBezTo>
                  <a:pt x="39189" y="18258"/>
                  <a:pt x="38796" y="18323"/>
                  <a:pt x="38404" y="18331"/>
                </a:cubicBezTo>
                <a:lnTo>
                  <a:pt x="38404" y="18331"/>
                </a:lnTo>
                <a:cubicBezTo>
                  <a:pt x="39097" y="17915"/>
                  <a:pt x="39928" y="17638"/>
                  <a:pt x="40760" y="17499"/>
                </a:cubicBezTo>
                <a:close/>
                <a:moveTo>
                  <a:pt x="36531" y="16460"/>
                </a:moveTo>
                <a:lnTo>
                  <a:pt x="36601" y="16529"/>
                </a:lnTo>
                <a:cubicBezTo>
                  <a:pt x="36393" y="17153"/>
                  <a:pt x="36185" y="17777"/>
                  <a:pt x="35838" y="18401"/>
                </a:cubicBezTo>
                <a:cubicBezTo>
                  <a:pt x="36046" y="17777"/>
                  <a:pt x="36323" y="17083"/>
                  <a:pt x="36531" y="16460"/>
                </a:cubicBezTo>
                <a:close/>
                <a:moveTo>
                  <a:pt x="20935" y="16460"/>
                </a:moveTo>
                <a:lnTo>
                  <a:pt x="20935" y="16460"/>
                </a:lnTo>
                <a:cubicBezTo>
                  <a:pt x="20519" y="17569"/>
                  <a:pt x="19340" y="19510"/>
                  <a:pt x="18301" y="19787"/>
                </a:cubicBezTo>
                <a:cubicBezTo>
                  <a:pt x="19132" y="18608"/>
                  <a:pt x="19548" y="17222"/>
                  <a:pt x="20935" y="16460"/>
                </a:cubicBezTo>
                <a:close/>
                <a:moveTo>
                  <a:pt x="32234" y="19094"/>
                </a:moveTo>
                <a:lnTo>
                  <a:pt x="32234" y="19094"/>
                </a:lnTo>
                <a:cubicBezTo>
                  <a:pt x="32367" y="19891"/>
                  <a:pt x="32244" y="20753"/>
                  <a:pt x="31929" y="21556"/>
                </a:cubicBezTo>
                <a:lnTo>
                  <a:pt x="31929" y="21556"/>
                </a:lnTo>
                <a:cubicBezTo>
                  <a:pt x="32039" y="20874"/>
                  <a:pt x="32095" y="20199"/>
                  <a:pt x="32095" y="19579"/>
                </a:cubicBezTo>
                <a:cubicBezTo>
                  <a:pt x="32095" y="19440"/>
                  <a:pt x="32026" y="19371"/>
                  <a:pt x="31956" y="19302"/>
                </a:cubicBezTo>
                <a:cubicBezTo>
                  <a:pt x="32026" y="19232"/>
                  <a:pt x="32164" y="19163"/>
                  <a:pt x="32234" y="19094"/>
                </a:cubicBezTo>
                <a:close/>
                <a:moveTo>
                  <a:pt x="37640" y="21936"/>
                </a:moveTo>
                <a:cubicBezTo>
                  <a:pt x="37779" y="21936"/>
                  <a:pt x="37918" y="22005"/>
                  <a:pt x="38056" y="22074"/>
                </a:cubicBezTo>
                <a:cubicBezTo>
                  <a:pt x="37607" y="22331"/>
                  <a:pt x="37218" y="22528"/>
                  <a:pt x="36723" y="22666"/>
                </a:cubicBezTo>
                <a:lnTo>
                  <a:pt x="36723" y="22666"/>
                </a:lnTo>
                <a:cubicBezTo>
                  <a:pt x="37052" y="22462"/>
                  <a:pt x="37377" y="22199"/>
                  <a:pt x="37640" y="21936"/>
                </a:cubicBezTo>
                <a:close/>
                <a:moveTo>
                  <a:pt x="36739" y="22074"/>
                </a:moveTo>
                <a:lnTo>
                  <a:pt x="36739" y="22074"/>
                </a:lnTo>
                <a:cubicBezTo>
                  <a:pt x="35907" y="22698"/>
                  <a:pt x="34937" y="23114"/>
                  <a:pt x="33897" y="23253"/>
                </a:cubicBezTo>
                <a:lnTo>
                  <a:pt x="33412" y="23253"/>
                </a:lnTo>
                <a:cubicBezTo>
                  <a:pt x="34452" y="22698"/>
                  <a:pt x="35630" y="22352"/>
                  <a:pt x="36739" y="22074"/>
                </a:cubicBezTo>
                <a:close/>
                <a:moveTo>
                  <a:pt x="31540" y="20688"/>
                </a:moveTo>
                <a:cubicBezTo>
                  <a:pt x="31471" y="21658"/>
                  <a:pt x="31194" y="22629"/>
                  <a:pt x="30639" y="23461"/>
                </a:cubicBezTo>
                <a:cubicBezTo>
                  <a:pt x="30986" y="22490"/>
                  <a:pt x="31125" y="21589"/>
                  <a:pt x="31540" y="20688"/>
                </a:cubicBezTo>
                <a:close/>
                <a:moveTo>
                  <a:pt x="30431" y="24085"/>
                </a:moveTo>
                <a:cubicBezTo>
                  <a:pt x="30431" y="24085"/>
                  <a:pt x="30501" y="24154"/>
                  <a:pt x="30570" y="24154"/>
                </a:cubicBezTo>
                <a:cubicBezTo>
                  <a:pt x="30477" y="24247"/>
                  <a:pt x="30384" y="24340"/>
                  <a:pt x="30292" y="24433"/>
                </a:cubicBezTo>
                <a:lnTo>
                  <a:pt x="30292" y="24433"/>
                </a:lnTo>
                <a:cubicBezTo>
                  <a:pt x="30292" y="24433"/>
                  <a:pt x="30292" y="24432"/>
                  <a:pt x="30293" y="24431"/>
                </a:cubicBezTo>
                <a:cubicBezTo>
                  <a:pt x="30362" y="24223"/>
                  <a:pt x="30362" y="24154"/>
                  <a:pt x="30431" y="24085"/>
                </a:cubicBezTo>
                <a:close/>
                <a:moveTo>
                  <a:pt x="15043" y="21589"/>
                </a:moveTo>
                <a:lnTo>
                  <a:pt x="15043" y="21589"/>
                </a:lnTo>
                <a:cubicBezTo>
                  <a:pt x="15251" y="21866"/>
                  <a:pt x="15389" y="22144"/>
                  <a:pt x="15597" y="22421"/>
                </a:cubicBezTo>
                <a:cubicBezTo>
                  <a:pt x="15597" y="22421"/>
                  <a:pt x="15528" y="22490"/>
                  <a:pt x="15528" y="22560"/>
                </a:cubicBezTo>
                <a:cubicBezTo>
                  <a:pt x="15724" y="23346"/>
                  <a:pt x="15859" y="24194"/>
                  <a:pt x="15932" y="24987"/>
                </a:cubicBezTo>
                <a:lnTo>
                  <a:pt x="15932" y="24987"/>
                </a:lnTo>
                <a:cubicBezTo>
                  <a:pt x="15331" y="23959"/>
                  <a:pt x="14711" y="22584"/>
                  <a:pt x="15043" y="21589"/>
                </a:cubicBezTo>
                <a:close/>
                <a:moveTo>
                  <a:pt x="32164" y="26303"/>
                </a:moveTo>
                <a:cubicBezTo>
                  <a:pt x="32511" y="26303"/>
                  <a:pt x="32857" y="26303"/>
                  <a:pt x="33204" y="26441"/>
                </a:cubicBezTo>
                <a:cubicBezTo>
                  <a:pt x="32996" y="26580"/>
                  <a:pt x="32719" y="26788"/>
                  <a:pt x="32442" y="26927"/>
                </a:cubicBezTo>
                <a:lnTo>
                  <a:pt x="32580" y="26719"/>
                </a:lnTo>
                <a:cubicBezTo>
                  <a:pt x="32650" y="26580"/>
                  <a:pt x="32580" y="26372"/>
                  <a:pt x="32442" y="26372"/>
                </a:cubicBezTo>
                <a:cubicBezTo>
                  <a:pt x="32303" y="26303"/>
                  <a:pt x="32234" y="26303"/>
                  <a:pt x="32095" y="26303"/>
                </a:cubicBezTo>
                <a:close/>
                <a:moveTo>
                  <a:pt x="31818" y="26788"/>
                </a:moveTo>
                <a:cubicBezTo>
                  <a:pt x="31167" y="27330"/>
                  <a:pt x="30346" y="27618"/>
                  <a:pt x="29522" y="27618"/>
                </a:cubicBezTo>
                <a:cubicBezTo>
                  <a:pt x="29293" y="27618"/>
                  <a:pt x="29063" y="27596"/>
                  <a:pt x="28837" y="27551"/>
                </a:cubicBezTo>
                <a:cubicBezTo>
                  <a:pt x="29877" y="27551"/>
                  <a:pt x="30778" y="26788"/>
                  <a:pt x="31818" y="26788"/>
                </a:cubicBezTo>
                <a:close/>
                <a:moveTo>
                  <a:pt x="26619" y="26303"/>
                </a:moveTo>
                <a:lnTo>
                  <a:pt x="26619" y="26303"/>
                </a:lnTo>
                <a:cubicBezTo>
                  <a:pt x="26480" y="26996"/>
                  <a:pt x="26272" y="27759"/>
                  <a:pt x="25995" y="28521"/>
                </a:cubicBezTo>
                <a:lnTo>
                  <a:pt x="25926" y="28521"/>
                </a:lnTo>
                <a:lnTo>
                  <a:pt x="25926" y="28244"/>
                </a:lnTo>
                <a:cubicBezTo>
                  <a:pt x="26134" y="27551"/>
                  <a:pt x="26342" y="26927"/>
                  <a:pt x="26619" y="26303"/>
                </a:cubicBezTo>
                <a:close/>
                <a:moveTo>
                  <a:pt x="18786" y="27481"/>
                </a:moveTo>
                <a:cubicBezTo>
                  <a:pt x="18301" y="28174"/>
                  <a:pt x="17746" y="28729"/>
                  <a:pt x="17053" y="29214"/>
                </a:cubicBezTo>
                <a:cubicBezTo>
                  <a:pt x="17122" y="29006"/>
                  <a:pt x="17261" y="28798"/>
                  <a:pt x="17399" y="28660"/>
                </a:cubicBezTo>
                <a:lnTo>
                  <a:pt x="17746" y="28313"/>
                </a:lnTo>
                <a:lnTo>
                  <a:pt x="18162" y="27897"/>
                </a:lnTo>
                <a:cubicBezTo>
                  <a:pt x="18370" y="27759"/>
                  <a:pt x="18578" y="27620"/>
                  <a:pt x="18786" y="27481"/>
                </a:cubicBezTo>
                <a:close/>
                <a:moveTo>
                  <a:pt x="14835" y="27759"/>
                </a:moveTo>
                <a:lnTo>
                  <a:pt x="14835" y="27759"/>
                </a:lnTo>
                <a:cubicBezTo>
                  <a:pt x="14973" y="28174"/>
                  <a:pt x="15112" y="28590"/>
                  <a:pt x="15181" y="29006"/>
                </a:cubicBezTo>
                <a:cubicBezTo>
                  <a:pt x="15065" y="29356"/>
                  <a:pt x="14997" y="29706"/>
                  <a:pt x="14979" y="30055"/>
                </a:cubicBezTo>
                <a:lnTo>
                  <a:pt x="14979" y="30055"/>
                </a:lnTo>
                <a:cubicBezTo>
                  <a:pt x="14936" y="29913"/>
                  <a:pt x="14904" y="29772"/>
                  <a:pt x="14904" y="29630"/>
                </a:cubicBezTo>
                <a:cubicBezTo>
                  <a:pt x="14765" y="29076"/>
                  <a:pt x="14765" y="28382"/>
                  <a:pt x="14835" y="27759"/>
                </a:cubicBezTo>
                <a:close/>
                <a:moveTo>
                  <a:pt x="18855" y="32472"/>
                </a:moveTo>
                <a:lnTo>
                  <a:pt x="18855" y="32472"/>
                </a:lnTo>
                <a:cubicBezTo>
                  <a:pt x="18679" y="32648"/>
                  <a:pt x="18454" y="32923"/>
                  <a:pt x="18178" y="33130"/>
                </a:cubicBezTo>
                <a:lnTo>
                  <a:pt x="18178" y="33130"/>
                </a:lnTo>
                <a:cubicBezTo>
                  <a:pt x="18266" y="33001"/>
                  <a:pt x="18332" y="32841"/>
                  <a:pt x="18439" y="32680"/>
                </a:cubicBezTo>
                <a:lnTo>
                  <a:pt x="18855" y="32472"/>
                </a:lnTo>
                <a:close/>
                <a:moveTo>
                  <a:pt x="17746" y="32611"/>
                </a:moveTo>
                <a:lnTo>
                  <a:pt x="17746" y="32611"/>
                </a:lnTo>
                <a:cubicBezTo>
                  <a:pt x="16984" y="33096"/>
                  <a:pt x="16290" y="33720"/>
                  <a:pt x="15736" y="34482"/>
                </a:cubicBezTo>
                <a:cubicBezTo>
                  <a:pt x="15667" y="34621"/>
                  <a:pt x="15736" y="34760"/>
                  <a:pt x="15805" y="34829"/>
                </a:cubicBezTo>
                <a:cubicBezTo>
                  <a:pt x="15701" y="34864"/>
                  <a:pt x="15615" y="34881"/>
                  <a:pt x="15528" y="34881"/>
                </a:cubicBezTo>
                <a:cubicBezTo>
                  <a:pt x="15441" y="34881"/>
                  <a:pt x="15355" y="34864"/>
                  <a:pt x="15251" y="34829"/>
                </a:cubicBezTo>
                <a:cubicBezTo>
                  <a:pt x="16013" y="34136"/>
                  <a:pt x="16706" y="32957"/>
                  <a:pt x="17746" y="32611"/>
                </a:cubicBezTo>
                <a:close/>
                <a:moveTo>
                  <a:pt x="13656" y="33720"/>
                </a:moveTo>
                <a:lnTo>
                  <a:pt x="13656" y="33720"/>
                </a:lnTo>
                <a:cubicBezTo>
                  <a:pt x="13889" y="34186"/>
                  <a:pt x="14024" y="34701"/>
                  <a:pt x="14144" y="35183"/>
                </a:cubicBezTo>
                <a:lnTo>
                  <a:pt x="14144" y="35183"/>
                </a:lnTo>
                <a:cubicBezTo>
                  <a:pt x="13981" y="34695"/>
                  <a:pt x="13819" y="34208"/>
                  <a:pt x="13656" y="33720"/>
                </a:cubicBezTo>
                <a:close/>
                <a:moveTo>
                  <a:pt x="14280" y="35453"/>
                </a:moveTo>
                <a:lnTo>
                  <a:pt x="14280" y="35592"/>
                </a:lnTo>
                <a:cubicBezTo>
                  <a:pt x="14265" y="35545"/>
                  <a:pt x="14249" y="35499"/>
                  <a:pt x="14234" y="35453"/>
                </a:cubicBezTo>
                <a:close/>
                <a:moveTo>
                  <a:pt x="30431" y="38711"/>
                </a:moveTo>
                <a:lnTo>
                  <a:pt x="30431" y="38711"/>
                </a:lnTo>
                <a:cubicBezTo>
                  <a:pt x="29946" y="39057"/>
                  <a:pt x="29322" y="39265"/>
                  <a:pt x="28698" y="39335"/>
                </a:cubicBezTo>
                <a:lnTo>
                  <a:pt x="29600" y="38988"/>
                </a:lnTo>
                <a:cubicBezTo>
                  <a:pt x="29600" y="38988"/>
                  <a:pt x="29600" y="38919"/>
                  <a:pt x="29600" y="38919"/>
                </a:cubicBezTo>
                <a:cubicBezTo>
                  <a:pt x="29877" y="38849"/>
                  <a:pt x="30154" y="38780"/>
                  <a:pt x="30431" y="38711"/>
                </a:cubicBezTo>
                <a:close/>
                <a:moveTo>
                  <a:pt x="31125" y="38711"/>
                </a:moveTo>
                <a:cubicBezTo>
                  <a:pt x="31402" y="38711"/>
                  <a:pt x="31610" y="38711"/>
                  <a:pt x="31818" y="38780"/>
                </a:cubicBezTo>
                <a:cubicBezTo>
                  <a:pt x="31029" y="39306"/>
                  <a:pt x="29840" y="39872"/>
                  <a:pt x="28798" y="39872"/>
                </a:cubicBezTo>
                <a:cubicBezTo>
                  <a:pt x="28467" y="39872"/>
                  <a:pt x="28151" y="39815"/>
                  <a:pt x="27867" y="39681"/>
                </a:cubicBezTo>
                <a:lnTo>
                  <a:pt x="27936" y="39681"/>
                </a:lnTo>
                <a:cubicBezTo>
                  <a:pt x="28096" y="39701"/>
                  <a:pt x="28259" y="39711"/>
                  <a:pt x="28423" y="39711"/>
                </a:cubicBezTo>
                <a:cubicBezTo>
                  <a:pt x="29396" y="39711"/>
                  <a:pt x="30413" y="39363"/>
                  <a:pt x="31125" y="38711"/>
                </a:cubicBezTo>
                <a:close/>
                <a:moveTo>
                  <a:pt x="24747" y="39404"/>
                </a:moveTo>
                <a:cubicBezTo>
                  <a:pt x="24262" y="39820"/>
                  <a:pt x="23777" y="40167"/>
                  <a:pt x="23292" y="40444"/>
                </a:cubicBezTo>
                <a:cubicBezTo>
                  <a:pt x="23707" y="40028"/>
                  <a:pt x="24193" y="39681"/>
                  <a:pt x="24678" y="39404"/>
                </a:cubicBezTo>
                <a:close/>
                <a:moveTo>
                  <a:pt x="25648" y="39057"/>
                </a:moveTo>
                <a:cubicBezTo>
                  <a:pt x="24886" y="40167"/>
                  <a:pt x="23777" y="40998"/>
                  <a:pt x="22529" y="41345"/>
                </a:cubicBezTo>
                <a:cubicBezTo>
                  <a:pt x="23707" y="40790"/>
                  <a:pt x="24747" y="39959"/>
                  <a:pt x="25648" y="39057"/>
                </a:cubicBezTo>
                <a:close/>
                <a:moveTo>
                  <a:pt x="25371" y="41414"/>
                </a:moveTo>
                <a:cubicBezTo>
                  <a:pt x="25787" y="41414"/>
                  <a:pt x="26272" y="41484"/>
                  <a:pt x="26688" y="41553"/>
                </a:cubicBezTo>
                <a:cubicBezTo>
                  <a:pt x="26272" y="41692"/>
                  <a:pt x="25822" y="41761"/>
                  <a:pt x="25371" y="41761"/>
                </a:cubicBezTo>
                <a:cubicBezTo>
                  <a:pt x="24921" y="41761"/>
                  <a:pt x="24470" y="41692"/>
                  <a:pt x="24054" y="41553"/>
                </a:cubicBezTo>
                <a:lnTo>
                  <a:pt x="24123" y="41553"/>
                </a:lnTo>
                <a:cubicBezTo>
                  <a:pt x="24539" y="41484"/>
                  <a:pt x="24886" y="41414"/>
                  <a:pt x="25302" y="41414"/>
                </a:cubicBezTo>
                <a:close/>
                <a:moveTo>
                  <a:pt x="27173" y="41761"/>
                </a:moveTo>
                <a:cubicBezTo>
                  <a:pt x="27381" y="41830"/>
                  <a:pt x="27589" y="41900"/>
                  <a:pt x="27728" y="42038"/>
                </a:cubicBezTo>
                <a:cubicBezTo>
                  <a:pt x="27325" y="42159"/>
                  <a:pt x="26899" y="42233"/>
                  <a:pt x="26463" y="42233"/>
                </a:cubicBezTo>
                <a:cubicBezTo>
                  <a:pt x="26148" y="42233"/>
                  <a:pt x="25829" y="42195"/>
                  <a:pt x="25510" y="42107"/>
                </a:cubicBezTo>
                <a:lnTo>
                  <a:pt x="25579" y="42107"/>
                </a:lnTo>
                <a:cubicBezTo>
                  <a:pt x="26134" y="42107"/>
                  <a:pt x="26688" y="41969"/>
                  <a:pt x="27173" y="41761"/>
                </a:cubicBezTo>
                <a:close/>
                <a:moveTo>
                  <a:pt x="19548" y="42593"/>
                </a:moveTo>
                <a:lnTo>
                  <a:pt x="19548" y="42593"/>
                </a:lnTo>
                <a:cubicBezTo>
                  <a:pt x="19410" y="42870"/>
                  <a:pt x="19271" y="43147"/>
                  <a:pt x="19063" y="43425"/>
                </a:cubicBezTo>
                <a:lnTo>
                  <a:pt x="18509" y="43771"/>
                </a:lnTo>
                <a:cubicBezTo>
                  <a:pt x="18786" y="43355"/>
                  <a:pt x="19132" y="42939"/>
                  <a:pt x="19548" y="42593"/>
                </a:cubicBezTo>
                <a:close/>
                <a:moveTo>
                  <a:pt x="20187" y="41006"/>
                </a:moveTo>
                <a:cubicBezTo>
                  <a:pt x="20264" y="41006"/>
                  <a:pt x="20296" y="41060"/>
                  <a:pt x="20242" y="41206"/>
                </a:cubicBezTo>
                <a:cubicBezTo>
                  <a:pt x="20103" y="41553"/>
                  <a:pt x="19964" y="41900"/>
                  <a:pt x="19756" y="42246"/>
                </a:cubicBezTo>
                <a:cubicBezTo>
                  <a:pt x="19202" y="42523"/>
                  <a:pt x="18647" y="42939"/>
                  <a:pt x="18231" y="43494"/>
                </a:cubicBezTo>
                <a:cubicBezTo>
                  <a:pt x="17954" y="43840"/>
                  <a:pt x="17469" y="44187"/>
                  <a:pt x="17192" y="44603"/>
                </a:cubicBezTo>
                <a:cubicBezTo>
                  <a:pt x="17399" y="43840"/>
                  <a:pt x="17746" y="43147"/>
                  <a:pt x="18301" y="42593"/>
                </a:cubicBezTo>
                <a:lnTo>
                  <a:pt x="18301" y="42523"/>
                </a:lnTo>
                <a:cubicBezTo>
                  <a:pt x="18647" y="42177"/>
                  <a:pt x="18994" y="41830"/>
                  <a:pt x="19340" y="41484"/>
                </a:cubicBezTo>
                <a:cubicBezTo>
                  <a:pt x="19391" y="41433"/>
                  <a:pt x="19969" y="41006"/>
                  <a:pt x="20187" y="41006"/>
                </a:cubicBezTo>
                <a:close/>
                <a:moveTo>
                  <a:pt x="21087" y="44240"/>
                </a:moveTo>
                <a:cubicBezTo>
                  <a:pt x="21293" y="44240"/>
                  <a:pt x="21497" y="44264"/>
                  <a:pt x="21697" y="44326"/>
                </a:cubicBezTo>
                <a:cubicBezTo>
                  <a:pt x="21014" y="44644"/>
                  <a:pt x="20242" y="44814"/>
                  <a:pt x="19477" y="44814"/>
                </a:cubicBezTo>
                <a:cubicBezTo>
                  <a:pt x="19078" y="44814"/>
                  <a:pt x="18681" y="44767"/>
                  <a:pt x="18301" y="44672"/>
                </a:cubicBezTo>
                <a:lnTo>
                  <a:pt x="18370" y="44672"/>
                </a:lnTo>
                <a:lnTo>
                  <a:pt x="18786" y="44464"/>
                </a:lnTo>
                <a:cubicBezTo>
                  <a:pt x="18786" y="44534"/>
                  <a:pt x="18855" y="44534"/>
                  <a:pt x="18855" y="44534"/>
                </a:cubicBezTo>
                <a:cubicBezTo>
                  <a:pt x="19610" y="44534"/>
                  <a:pt x="20365" y="44240"/>
                  <a:pt x="21087" y="44240"/>
                </a:cubicBezTo>
                <a:close/>
                <a:moveTo>
                  <a:pt x="59352" y="1"/>
                </a:moveTo>
                <a:cubicBezTo>
                  <a:pt x="58246" y="1"/>
                  <a:pt x="57080" y="1149"/>
                  <a:pt x="56426" y="2041"/>
                </a:cubicBezTo>
                <a:cubicBezTo>
                  <a:pt x="55663" y="2388"/>
                  <a:pt x="54901" y="2873"/>
                  <a:pt x="54207" y="3289"/>
                </a:cubicBezTo>
                <a:cubicBezTo>
                  <a:pt x="54623" y="2804"/>
                  <a:pt x="54901" y="2180"/>
                  <a:pt x="55178" y="1556"/>
                </a:cubicBezTo>
                <a:cubicBezTo>
                  <a:pt x="55178" y="1400"/>
                  <a:pt x="55100" y="1322"/>
                  <a:pt x="55002" y="1322"/>
                </a:cubicBezTo>
                <a:cubicBezTo>
                  <a:pt x="54970" y="1322"/>
                  <a:pt x="54935" y="1331"/>
                  <a:pt x="54901" y="1348"/>
                </a:cubicBezTo>
                <a:cubicBezTo>
                  <a:pt x="54346" y="1695"/>
                  <a:pt x="53861" y="2180"/>
                  <a:pt x="53584" y="2735"/>
                </a:cubicBezTo>
                <a:cubicBezTo>
                  <a:pt x="53306" y="3220"/>
                  <a:pt x="52890" y="3774"/>
                  <a:pt x="52682" y="4260"/>
                </a:cubicBezTo>
                <a:cubicBezTo>
                  <a:pt x="52128" y="4675"/>
                  <a:pt x="51504" y="5161"/>
                  <a:pt x="50880" y="5577"/>
                </a:cubicBezTo>
                <a:cubicBezTo>
                  <a:pt x="51296" y="4953"/>
                  <a:pt x="51504" y="4190"/>
                  <a:pt x="51504" y="3428"/>
                </a:cubicBezTo>
                <a:cubicBezTo>
                  <a:pt x="51453" y="3326"/>
                  <a:pt x="51365" y="3262"/>
                  <a:pt x="51268" y="3262"/>
                </a:cubicBezTo>
                <a:cubicBezTo>
                  <a:pt x="51232" y="3262"/>
                  <a:pt x="51195" y="3270"/>
                  <a:pt x="51157" y="3289"/>
                </a:cubicBezTo>
                <a:cubicBezTo>
                  <a:pt x="50534" y="3566"/>
                  <a:pt x="47622" y="6755"/>
                  <a:pt x="48731" y="7379"/>
                </a:cubicBezTo>
                <a:lnTo>
                  <a:pt x="48315" y="7725"/>
                </a:lnTo>
                <a:cubicBezTo>
                  <a:pt x="48315" y="7725"/>
                  <a:pt x="48246" y="7725"/>
                  <a:pt x="48246" y="7795"/>
                </a:cubicBezTo>
                <a:cubicBezTo>
                  <a:pt x="47345" y="8557"/>
                  <a:pt x="46582" y="9250"/>
                  <a:pt x="45751" y="10013"/>
                </a:cubicBezTo>
                <a:cubicBezTo>
                  <a:pt x="45889" y="9736"/>
                  <a:pt x="46028" y="9458"/>
                  <a:pt x="46167" y="9181"/>
                </a:cubicBezTo>
                <a:cubicBezTo>
                  <a:pt x="46582" y="8419"/>
                  <a:pt x="46860" y="7587"/>
                  <a:pt x="46929" y="6755"/>
                </a:cubicBezTo>
                <a:cubicBezTo>
                  <a:pt x="46929" y="6654"/>
                  <a:pt x="46855" y="6589"/>
                  <a:pt x="46761" y="6589"/>
                </a:cubicBezTo>
                <a:cubicBezTo>
                  <a:pt x="46726" y="6589"/>
                  <a:pt x="46689" y="6598"/>
                  <a:pt x="46652" y="6616"/>
                </a:cubicBezTo>
                <a:cubicBezTo>
                  <a:pt x="45404" y="7587"/>
                  <a:pt x="44572" y="9112"/>
                  <a:pt x="44503" y="10706"/>
                </a:cubicBezTo>
                <a:cubicBezTo>
                  <a:pt x="44503" y="10775"/>
                  <a:pt x="44572" y="10914"/>
                  <a:pt x="44711" y="10914"/>
                </a:cubicBezTo>
                <a:lnTo>
                  <a:pt x="44572" y="10983"/>
                </a:lnTo>
                <a:cubicBezTo>
                  <a:pt x="44572" y="10983"/>
                  <a:pt x="44572" y="11053"/>
                  <a:pt x="44572" y="11053"/>
                </a:cubicBezTo>
                <a:lnTo>
                  <a:pt x="41730" y="13756"/>
                </a:lnTo>
                <a:cubicBezTo>
                  <a:pt x="42493" y="12716"/>
                  <a:pt x="42909" y="11469"/>
                  <a:pt x="42839" y="10152"/>
                </a:cubicBezTo>
                <a:cubicBezTo>
                  <a:pt x="42839" y="10054"/>
                  <a:pt x="42770" y="9956"/>
                  <a:pt x="42680" y="9956"/>
                </a:cubicBezTo>
                <a:cubicBezTo>
                  <a:pt x="42643" y="9956"/>
                  <a:pt x="42603" y="9972"/>
                  <a:pt x="42562" y="10013"/>
                </a:cubicBezTo>
                <a:cubicBezTo>
                  <a:pt x="40968" y="11191"/>
                  <a:pt x="39928" y="12994"/>
                  <a:pt x="39789" y="14935"/>
                </a:cubicBezTo>
                <a:cubicBezTo>
                  <a:pt x="39789" y="15097"/>
                  <a:pt x="39884" y="15164"/>
                  <a:pt x="39991" y="15164"/>
                </a:cubicBezTo>
                <a:cubicBezTo>
                  <a:pt x="40067" y="15164"/>
                  <a:pt x="40148" y="15131"/>
                  <a:pt x="40205" y="15073"/>
                </a:cubicBezTo>
                <a:lnTo>
                  <a:pt x="40482" y="14588"/>
                </a:lnTo>
                <a:lnTo>
                  <a:pt x="40552" y="14519"/>
                </a:lnTo>
                <a:cubicBezTo>
                  <a:pt x="41176" y="13479"/>
                  <a:pt x="41661" y="12370"/>
                  <a:pt x="42285" y="11330"/>
                </a:cubicBezTo>
                <a:cubicBezTo>
                  <a:pt x="42354" y="11191"/>
                  <a:pt x="42215" y="10983"/>
                  <a:pt x="42077" y="10983"/>
                </a:cubicBezTo>
                <a:lnTo>
                  <a:pt x="42423" y="10637"/>
                </a:lnTo>
                <a:lnTo>
                  <a:pt x="42423" y="10637"/>
                </a:lnTo>
                <a:cubicBezTo>
                  <a:pt x="42285" y="12231"/>
                  <a:pt x="41522" y="13687"/>
                  <a:pt x="40413" y="14796"/>
                </a:cubicBezTo>
                <a:cubicBezTo>
                  <a:pt x="40344" y="14865"/>
                  <a:pt x="40344" y="14935"/>
                  <a:pt x="40413" y="15004"/>
                </a:cubicBezTo>
                <a:lnTo>
                  <a:pt x="39096" y="16182"/>
                </a:lnTo>
                <a:cubicBezTo>
                  <a:pt x="38264" y="16945"/>
                  <a:pt x="37363" y="17707"/>
                  <a:pt x="36531" y="18539"/>
                </a:cubicBezTo>
                <a:cubicBezTo>
                  <a:pt x="37432" y="17291"/>
                  <a:pt x="37848" y="15766"/>
                  <a:pt x="37710" y="14241"/>
                </a:cubicBezTo>
                <a:cubicBezTo>
                  <a:pt x="37710" y="14192"/>
                  <a:pt x="37640" y="14143"/>
                  <a:pt x="37551" y="14143"/>
                </a:cubicBezTo>
                <a:cubicBezTo>
                  <a:pt x="37514" y="14143"/>
                  <a:pt x="37473" y="14152"/>
                  <a:pt x="37432" y="14172"/>
                </a:cubicBezTo>
                <a:cubicBezTo>
                  <a:pt x="37294" y="14241"/>
                  <a:pt x="37155" y="14311"/>
                  <a:pt x="37017" y="14380"/>
                </a:cubicBezTo>
                <a:cubicBezTo>
                  <a:pt x="35700" y="15558"/>
                  <a:pt x="35006" y="17291"/>
                  <a:pt x="35006" y="19024"/>
                </a:cubicBezTo>
                <a:cubicBezTo>
                  <a:pt x="35006" y="19232"/>
                  <a:pt x="34937" y="19440"/>
                  <a:pt x="34868" y="19579"/>
                </a:cubicBezTo>
                <a:cubicBezTo>
                  <a:pt x="34868" y="19692"/>
                  <a:pt x="34914" y="19805"/>
                  <a:pt x="35006" y="19805"/>
                </a:cubicBezTo>
                <a:cubicBezTo>
                  <a:pt x="35027" y="19805"/>
                  <a:pt x="35050" y="19800"/>
                  <a:pt x="35076" y="19787"/>
                </a:cubicBezTo>
                <a:lnTo>
                  <a:pt x="35076" y="19787"/>
                </a:lnTo>
                <a:cubicBezTo>
                  <a:pt x="33828" y="20965"/>
                  <a:pt x="32650" y="22074"/>
                  <a:pt x="31471" y="23253"/>
                </a:cubicBezTo>
                <a:cubicBezTo>
                  <a:pt x="32442" y="21866"/>
                  <a:pt x="32857" y="20203"/>
                  <a:pt x="32650" y="18608"/>
                </a:cubicBezTo>
                <a:cubicBezTo>
                  <a:pt x="32599" y="18507"/>
                  <a:pt x="32511" y="18443"/>
                  <a:pt x="32413" y="18443"/>
                </a:cubicBezTo>
                <a:cubicBezTo>
                  <a:pt x="32377" y="18443"/>
                  <a:pt x="32340" y="18451"/>
                  <a:pt x="32303" y="18470"/>
                </a:cubicBezTo>
                <a:cubicBezTo>
                  <a:pt x="30709" y="19163"/>
                  <a:pt x="29738" y="21589"/>
                  <a:pt x="30154" y="23391"/>
                </a:cubicBezTo>
                <a:cubicBezTo>
                  <a:pt x="30085" y="23669"/>
                  <a:pt x="30085" y="24015"/>
                  <a:pt x="30015" y="24293"/>
                </a:cubicBezTo>
                <a:cubicBezTo>
                  <a:pt x="30015" y="24391"/>
                  <a:pt x="30119" y="24489"/>
                  <a:pt x="30205" y="24489"/>
                </a:cubicBezTo>
                <a:cubicBezTo>
                  <a:pt x="30219" y="24489"/>
                  <a:pt x="30233" y="24486"/>
                  <a:pt x="30245" y="24480"/>
                </a:cubicBezTo>
                <a:lnTo>
                  <a:pt x="30245" y="24480"/>
                </a:lnTo>
                <a:cubicBezTo>
                  <a:pt x="29047" y="25689"/>
                  <a:pt x="27902" y="26902"/>
                  <a:pt x="26757" y="28174"/>
                </a:cubicBezTo>
                <a:cubicBezTo>
                  <a:pt x="27520" y="27135"/>
                  <a:pt x="27589" y="24639"/>
                  <a:pt x="27520" y="23877"/>
                </a:cubicBezTo>
                <a:cubicBezTo>
                  <a:pt x="27520" y="23742"/>
                  <a:pt x="27433" y="23666"/>
                  <a:pt x="27334" y="23666"/>
                </a:cubicBezTo>
                <a:cubicBezTo>
                  <a:pt x="27280" y="23666"/>
                  <a:pt x="27222" y="23689"/>
                  <a:pt x="27173" y="23738"/>
                </a:cubicBezTo>
                <a:cubicBezTo>
                  <a:pt x="26411" y="24916"/>
                  <a:pt x="25856" y="26234"/>
                  <a:pt x="25648" y="27620"/>
                </a:cubicBezTo>
                <a:cubicBezTo>
                  <a:pt x="25371" y="28382"/>
                  <a:pt x="25232" y="29145"/>
                  <a:pt x="25163" y="29977"/>
                </a:cubicBezTo>
                <a:cubicBezTo>
                  <a:pt x="23846" y="31502"/>
                  <a:pt x="22529" y="33096"/>
                  <a:pt x="21212" y="34690"/>
                </a:cubicBezTo>
                <a:cubicBezTo>
                  <a:pt x="17746" y="39265"/>
                  <a:pt x="14557" y="43979"/>
                  <a:pt x="11715" y="48901"/>
                </a:cubicBezTo>
                <a:cubicBezTo>
                  <a:pt x="12617" y="45157"/>
                  <a:pt x="13518" y="41414"/>
                  <a:pt x="14349" y="37671"/>
                </a:cubicBezTo>
                <a:cubicBezTo>
                  <a:pt x="14488" y="37671"/>
                  <a:pt x="14557" y="37532"/>
                  <a:pt x="14488" y="37463"/>
                </a:cubicBezTo>
                <a:lnTo>
                  <a:pt x="14488" y="37324"/>
                </a:lnTo>
                <a:lnTo>
                  <a:pt x="14488" y="37186"/>
                </a:lnTo>
                <a:cubicBezTo>
                  <a:pt x="14696" y="36423"/>
                  <a:pt x="14835" y="35661"/>
                  <a:pt x="14973" y="34968"/>
                </a:cubicBezTo>
                <a:cubicBezTo>
                  <a:pt x="15129" y="35124"/>
                  <a:pt x="15328" y="35192"/>
                  <a:pt x="15555" y="35192"/>
                </a:cubicBezTo>
                <a:cubicBezTo>
                  <a:pt x="16944" y="35192"/>
                  <a:pt x="19409" y="32642"/>
                  <a:pt x="19826" y="31987"/>
                </a:cubicBezTo>
                <a:cubicBezTo>
                  <a:pt x="19895" y="31779"/>
                  <a:pt x="19756" y="31640"/>
                  <a:pt x="19618" y="31640"/>
                </a:cubicBezTo>
                <a:cubicBezTo>
                  <a:pt x="19271" y="31779"/>
                  <a:pt x="18994" y="31918"/>
                  <a:pt x="18647" y="32056"/>
                </a:cubicBezTo>
                <a:cubicBezTo>
                  <a:pt x="18647" y="31987"/>
                  <a:pt x="18578" y="31918"/>
                  <a:pt x="18509" y="31918"/>
                </a:cubicBezTo>
                <a:cubicBezTo>
                  <a:pt x="17053" y="31918"/>
                  <a:pt x="15874" y="33304"/>
                  <a:pt x="15112" y="34413"/>
                </a:cubicBezTo>
                <a:cubicBezTo>
                  <a:pt x="15251" y="33581"/>
                  <a:pt x="15459" y="32749"/>
                  <a:pt x="15597" y="31918"/>
                </a:cubicBezTo>
                <a:cubicBezTo>
                  <a:pt x="15667" y="31918"/>
                  <a:pt x="15736" y="31848"/>
                  <a:pt x="15736" y="31779"/>
                </a:cubicBezTo>
                <a:cubicBezTo>
                  <a:pt x="15736" y="31710"/>
                  <a:pt x="15736" y="31640"/>
                  <a:pt x="15667" y="31571"/>
                </a:cubicBezTo>
                <a:lnTo>
                  <a:pt x="16082" y="29491"/>
                </a:lnTo>
                <a:cubicBezTo>
                  <a:pt x="16082" y="29491"/>
                  <a:pt x="16082" y="29644"/>
                  <a:pt x="16126" y="29644"/>
                </a:cubicBezTo>
                <a:cubicBezTo>
                  <a:pt x="16133" y="29644"/>
                  <a:pt x="16142" y="29640"/>
                  <a:pt x="16152" y="29630"/>
                </a:cubicBezTo>
                <a:cubicBezTo>
                  <a:pt x="16221" y="29630"/>
                  <a:pt x="16290" y="29561"/>
                  <a:pt x="16360" y="29561"/>
                </a:cubicBezTo>
                <a:cubicBezTo>
                  <a:pt x="16388" y="29562"/>
                  <a:pt x="16417" y="29563"/>
                  <a:pt x="16445" y="29563"/>
                </a:cubicBezTo>
                <a:cubicBezTo>
                  <a:pt x="17588" y="29563"/>
                  <a:pt x="18596" y="28217"/>
                  <a:pt x="19340" y="27135"/>
                </a:cubicBezTo>
                <a:cubicBezTo>
                  <a:pt x="19479" y="27065"/>
                  <a:pt x="19548" y="27065"/>
                  <a:pt x="19687" y="27065"/>
                </a:cubicBezTo>
                <a:cubicBezTo>
                  <a:pt x="19410" y="28244"/>
                  <a:pt x="17815" y="29907"/>
                  <a:pt x="16568" y="29907"/>
                </a:cubicBezTo>
                <a:cubicBezTo>
                  <a:pt x="16429" y="29907"/>
                  <a:pt x="16429" y="30115"/>
                  <a:pt x="16568" y="30185"/>
                </a:cubicBezTo>
                <a:cubicBezTo>
                  <a:pt x="16616" y="30189"/>
                  <a:pt x="16665" y="30191"/>
                  <a:pt x="16714" y="30191"/>
                </a:cubicBezTo>
                <a:cubicBezTo>
                  <a:pt x="18206" y="30191"/>
                  <a:pt x="19902" y="28199"/>
                  <a:pt x="20103" y="26857"/>
                </a:cubicBezTo>
                <a:cubicBezTo>
                  <a:pt x="20103" y="26788"/>
                  <a:pt x="19964" y="26649"/>
                  <a:pt x="19895" y="26649"/>
                </a:cubicBezTo>
                <a:lnTo>
                  <a:pt x="19618" y="26649"/>
                </a:lnTo>
                <a:lnTo>
                  <a:pt x="19895" y="26303"/>
                </a:lnTo>
                <a:cubicBezTo>
                  <a:pt x="20008" y="26190"/>
                  <a:pt x="19890" y="26076"/>
                  <a:pt x="19768" y="26076"/>
                </a:cubicBezTo>
                <a:cubicBezTo>
                  <a:pt x="19740" y="26076"/>
                  <a:pt x="19712" y="26082"/>
                  <a:pt x="19687" y="26095"/>
                </a:cubicBezTo>
                <a:cubicBezTo>
                  <a:pt x="19063" y="26511"/>
                  <a:pt x="18439" y="26927"/>
                  <a:pt x="17954" y="27481"/>
                </a:cubicBezTo>
                <a:cubicBezTo>
                  <a:pt x="17261" y="27966"/>
                  <a:pt x="16706" y="28521"/>
                  <a:pt x="16221" y="29214"/>
                </a:cubicBezTo>
                <a:lnTo>
                  <a:pt x="16152" y="29214"/>
                </a:lnTo>
                <a:cubicBezTo>
                  <a:pt x="16117" y="29180"/>
                  <a:pt x="16100" y="29162"/>
                  <a:pt x="16082" y="29162"/>
                </a:cubicBezTo>
                <a:cubicBezTo>
                  <a:pt x="16065" y="29162"/>
                  <a:pt x="16048" y="29180"/>
                  <a:pt x="16013" y="29214"/>
                </a:cubicBezTo>
                <a:cubicBezTo>
                  <a:pt x="16568" y="26095"/>
                  <a:pt x="17122" y="22976"/>
                  <a:pt x="17607" y="19856"/>
                </a:cubicBezTo>
                <a:cubicBezTo>
                  <a:pt x="17607" y="19954"/>
                  <a:pt x="17711" y="20052"/>
                  <a:pt x="17797" y="20052"/>
                </a:cubicBezTo>
                <a:cubicBezTo>
                  <a:pt x="17832" y="20052"/>
                  <a:pt x="17864" y="20035"/>
                  <a:pt x="17885" y="19995"/>
                </a:cubicBezTo>
                <a:lnTo>
                  <a:pt x="17954" y="19926"/>
                </a:lnTo>
                <a:cubicBezTo>
                  <a:pt x="17988" y="19929"/>
                  <a:pt x="18022" y="19930"/>
                  <a:pt x="18056" y="19930"/>
                </a:cubicBezTo>
                <a:cubicBezTo>
                  <a:pt x="19552" y="19930"/>
                  <a:pt x="21150" y="16991"/>
                  <a:pt x="21489" y="15974"/>
                </a:cubicBezTo>
                <a:cubicBezTo>
                  <a:pt x="21559" y="15836"/>
                  <a:pt x="21420" y="15697"/>
                  <a:pt x="21281" y="15697"/>
                </a:cubicBezTo>
                <a:cubicBezTo>
                  <a:pt x="19687" y="16182"/>
                  <a:pt x="18301" y="17985"/>
                  <a:pt x="17746" y="19579"/>
                </a:cubicBezTo>
                <a:lnTo>
                  <a:pt x="17677" y="19579"/>
                </a:lnTo>
                <a:cubicBezTo>
                  <a:pt x="17746" y="19232"/>
                  <a:pt x="17746" y="18886"/>
                  <a:pt x="17815" y="18539"/>
                </a:cubicBezTo>
                <a:cubicBezTo>
                  <a:pt x="18093" y="17153"/>
                  <a:pt x="18370" y="15836"/>
                  <a:pt x="18647" y="14449"/>
                </a:cubicBezTo>
                <a:cubicBezTo>
                  <a:pt x="18717" y="14449"/>
                  <a:pt x="18786" y="14380"/>
                  <a:pt x="18855" y="14311"/>
                </a:cubicBezTo>
                <a:lnTo>
                  <a:pt x="18924" y="14241"/>
                </a:lnTo>
                <a:cubicBezTo>
                  <a:pt x="19826" y="14241"/>
                  <a:pt x="21073" y="11607"/>
                  <a:pt x="21351" y="11122"/>
                </a:cubicBezTo>
                <a:cubicBezTo>
                  <a:pt x="21470" y="11002"/>
                  <a:pt x="21332" y="10831"/>
                  <a:pt x="21158" y="10831"/>
                </a:cubicBezTo>
                <a:cubicBezTo>
                  <a:pt x="21130" y="10831"/>
                  <a:pt x="21102" y="10835"/>
                  <a:pt x="21073" y="10845"/>
                </a:cubicBezTo>
                <a:cubicBezTo>
                  <a:pt x="20380" y="11399"/>
                  <a:pt x="19756" y="12023"/>
                  <a:pt x="19271" y="12716"/>
                </a:cubicBezTo>
                <a:cubicBezTo>
                  <a:pt x="19202" y="12855"/>
                  <a:pt x="18994" y="13063"/>
                  <a:pt x="18855" y="13271"/>
                </a:cubicBezTo>
                <a:cubicBezTo>
                  <a:pt x="19063" y="12300"/>
                  <a:pt x="19132" y="11261"/>
                  <a:pt x="19202" y="10290"/>
                </a:cubicBezTo>
                <a:lnTo>
                  <a:pt x="19202" y="9736"/>
                </a:lnTo>
                <a:cubicBezTo>
                  <a:pt x="19271" y="9736"/>
                  <a:pt x="19271" y="9666"/>
                  <a:pt x="19340" y="9666"/>
                </a:cubicBezTo>
                <a:cubicBezTo>
                  <a:pt x="19479" y="9458"/>
                  <a:pt x="19548" y="9250"/>
                  <a:pt x="19618" y="8973"/>
                </a:cubicBezTo>
                <a:cubicBezTo>
                  <a:pt x="20657" y="8765"/>
                  <a:pt x="21212" y="6686"/>
                  <a:pt x="21281" y="5854"/>
                </a:cubicBezTo>
                <a:cubicBezTo>
                  <a:pt x="21281" y="5752"/>
                  <a:pt x="21133" y="5688"/>
                  <a:pt x="21026" y="5688"/>
                </a:cubicBezTo>
                <a:cubicBezTo>
                  <a:pt x="20987" y="5688"/>
                  <a:pt x="20953" y="5697"/>
                  <a:pt x="20935" y="5715"/>
                </a:cubicBezTo>
                <a:cubicBezTo>
                  <a:pt x="20172" y="6478"/>
                  <a:pt x="19618" y="7448"/>
                  <a:pt x="19271" y="8419"/>
                </a:cubicBezTo>
                <a:cubicBezTo>
                  <a:pt x="19340" y="6963"/>
                  <a:pt x="19410" y="5438"/>
                  <a:pt x="19548" y="3982"/>
                </a:cubicBezTo>
                <a:cubicBezTo>
                  <a:pt x="19618" y="4260"/>
                  <a:pt x="19687" y="4467"/>
                  <a:pt x="19756" y="4745"/>
                </a:cubicBezTo>
                <a:cubicBezTo>
                  <a:pt x="19822" y="4876"/>
                  <a:pt x="19949" y="4945"/>
                  <a:pt x="20065" y="4945"/>
                </a:cubicBezTo>
                <a:cubicBezTo>
                  <a:pt x="20195" y="4945"/>
                  <a:pt x="20311" y="4858"/>
                  <a:pt x="20311" y="4675"/>
                </a:cubicBezTo>
                <a:cubicBezTo>
                  <a:pt x="20242" y="4121"/>
                  <a:pt x="20103" y="3566"/>
                  <a:pt x="20034" y="2942"/>
                </a:cubicBezTo>
                <a:cubicBezTo>
                  <a:pt x="20242" y="2180"/>
                  <a:pt x="20311" y="1279"/>
                  <a:pt x="20242" y="447"/>
                </a:cubicBezTo>
                <a:cubicBezTo>
                  <a:pt x="20242" y="326"/>
                  <a:pt x="20148" y="252"/>
                  <a:pt x="20056" y="252"/>
                </a:cubicBezTo>
                <a:cubicBezTo>
                  <a:pt x="19989" y="252"/>
                  <a:pt x="19924" y="291"/>
                  <a:pt x="19895" y="378"/>
                </a:cubicBezTo>
                <a:cubicBezTo>
                  <a:pt x="19756" y="516"/>
                  <a:pt x="19687" y="655"/>
                  <a:pt x="19618" y="863"/>
                </a:cubicBezTo>
                <a:cubicBezTo>
                  <a:pt x="19596" y="858"/>
                  <a:pt x="19576" y="855"/>
                  <a:pt x="19557" y="855"/>
                </a:cubicBezTo>
                <a:cubicBezTo>
                  <a:pt x="19322" y="855"/>
                  <a:pt x="19228" y="1215"/>
                  <a:pt x="19548" y="1279"/>
                </a:cubicBezTo>
                <a:lnTo>
                  <a:pt x="19548" y="1348"/>
                </a:lnTo>
                <a:cubicBezTo>
                  <a:pt x="19410" y="1972"/>
                  <a:pt x="19410" y="2665"/>
                  <a:pt x="19479" y="3289"/>
                </a:cubicBezTo>
                <a:cubicBezTo>
                  <a:pt x="19479" y="3358"/>
                  <a:pt x="19479" y="3428"/>
                  <a:pt x="19479" y="3497"/>
                </a:cubicBezTo>
                <a:cubicBezTo>
                  <a:pt x="19202" y="5299"/>
                  <a:pt x="19063" y="7102"/>
                  <a:pt x="18924" y="8973"/>
                </a:cubicBezTo>
                <a:cubicBezTo>
                  <a:pt x="18924" y="8488"/>
                  <a:pt x="18717" y="8072"/>
                  <a:pt x="18439" y="7725"/>
                </a:cubicBezTo>
                <a:cubicBezTo>
                  <a:pt x="18439" y="7587"/>
                  <a:pt x="18370" y="7448"/>
                  <a:pt x="18370" y="7379"/>
                </a:cubicBezTo>
                <a:cubicBezTo>
                  <a:pt x="18231" y="6894"/>
                  <a:pt x="18023" y="6408"/>
                  <a:pt x="17677" y="5992"/>
                </a:cubicBezTo>
                <a:cubicBezTo>
                  <a:pt x="17656" y="5952"/>
                  <a:pt x="17624" y="5935"/>
                  <a:pt x="17587" y="5935"/>
                </a:cubicBezTo>
                <a:cubicBezTo>
                  <a:pt x="17498" y="5935"/>
                  <a:pt x="17379" y="6033"/>
                  <a:pt x="17330" y="6131"/>
                </a:cubicBezTo>
                <a:cubicBezTo>
                  <a:pt x="17330" y="7587"/>
                  <a:pt x="17815" y="9043"/>
                  <a:pt x="18647" y="10290"/>
                </a:cubicBezTo>
                <a:cubicBezTo>
                  <a:pt x="18647" y="10360"/>
                  <a:pt x="18717" y="10429"/>
                  <a:pt x="18855" y="10429"/>
                </a:cubicBezTo>
                <a:cubicBezTo>
                  <a:pt x="18717" y="11677"/>
                  <a:pt x="18439" y="12924"/>
                  <a:pt x="18231" y="14172"/>
                </a:cubicBezTo>
                <a:cubicBezTo>
                  <a:pt x="18231" y="13410"/>
                  <a:pt x="18093" y="12647"/>
                  <a:pt x="17815" y="11885"/>
                </a:cubicBezTo>
                <a:cubicBezTo>
                  <a:pt x="17773" y="11799"/>
                  <a:pt x="17703" y="11740"/>
                  <a:pt x="17624" y="11740"/>
                </a:cubicBezTo>
                <a:cubicBezTo>
                  <a:pt x="17575" y="11740"/>
                  <a:pt x="17522" y="11762"/>
                  <a:pt x="17469" y="11815"/>
                </a:cubicBezTo>
                <a:cubicBezTo>
                  <a:pt x="17330" y="11815"/>
                  <a:pt x="17192" y="11885"/>
                  <a:pt x="17192" y="12023"/>
                </a:cubicBezTo>
                <a:cubicBezTo>
                  <a:pt x="16914" y="12994"/>
                  <a:pt x="16984" y="13964"/>
                  <a:pt x="17399" y="14935"/>
                </a:cubicBezTo>
                <a:cubicBezTo>
                  <a:pt x="17399" y="15212"/>
                  <a:pt x="17469" y="15558"/>
                  <a:pt x="17538" y="15766"/>
                </a:cubicBezTo>
                <a:cubicBezTo>
                  <a:pt x="17595" y="15880"/>
                  <a:pt x="17651" y="15993"/>
                  <a:pt x="17746" y="15993"/>
                </a:cubicBezTo>
                <a:cubicBezTo>
                  <a:pt x="17767" y="15993"/>
                  <a:pt x="17790" y="15987"/>
                  <a:pt x="17815" y="15974"/>
                </a:cubicBezTo>
                <a:cubicBezTo>
                  <a:pt x="17815" y="16044"/>
                  <a:pt x="17815" y="16044"/>
                  <a:pt x="17815" y="16044"/>
                </a:cubicBezTo>
                <a:cubicBezTo>
                  <a:pt x="17746" y="16668"/>
                  <a:pt x="17607" y="17361"/>
                  <a:pt x="17469" y="17985"/>
                </a:cubicBezTo>
                <a:cubicBezTo>
                  <a:pt x="17469" y="17222"/>
                  <a:pt x="17192" y="16460"/>
                  <a:pt x="16706" y="15836"/>
                </a:cubicBezTo>
                <a:cubicBezTo>
                  <a:pt x="16656" y="15810"/>
                  <a:pt x="16596" y="15794"/>
                  <a:pt x="16540" y="15794"/>
                </a:cubicBezTo>
                <a:cubicBezTo>
                  <a:pt x="16443" y="15794"/>
                  <a:pt x="16360" y="15843"/>
                  <a:pt x="16360" y="15974"/>
                </a:cubicBezTo>
                <a:cubicBezTo>
                  <a:pt x="15944" y="17361"/>
                  <a:pt x="16429" y="19024"/>
                  <a:pt x="16845" y="20341"/>
                </a:cubicBezTo>
                <a:cubicBezTo>
                  <a:pt x="16845" y="20480"/>
                  <a:pt x="16914" y="20480"/>
                  <a:pt x="17053" y="20549"/>
                </a:cubicBezTo>
                <a:cubicBezTo>
                  <a:pt x="16845" y="21520"/>
                  <a:pt x="16706" y="22490"/>
                  <a:pt x="16498" y="23530"/>
                </a:cubicBezTo>
                <a:cubicBezTo>
                  <a:pt x="16221" y="22560"/>
                  <a:pt x="15736" y="21658"/>
                  <a:pt x="15112" y="20896"/>
                </a:cubicBezTo>
                <a:cubicBezTo>
                  <a:pt x="15055" y="20867"/>
                  <a:pt x="14997" y="20850"/>
                  <a:pt x="14940" y="20850"/>
                </a:cubicBezTo>
                <a:cubicBezTo>
                  <a:pt x="14858" y="20850"/>
                  <a:pt x="14777" y="20884"/>
                  <a:pt x="14696" y="20965"/>
                </a:cubicBezTo>
                <a:cubicBezTo>
                  <a:pt x="13864" y="22421"/>
                  <a:pt x="15112" y="24639"/>
                  <a:pt x="15944" y="25887"/>
                </a:cubicBezTo>
                <a:cubicBezTo>
                  <a:pt x="15944" y="25956"/>
                  <a:pt x="16013" y="25956"/>
                  <a:pt x="16082" y="26026"/>
                </a:cubicBezTo>
                <a:cubicBezTo>
                  <a:pt x="15944" y="26927"/>
                  <a:pt x="15736" y="27828"/>
                  <a:pt x="15597" y="28798"/>
                </a:cubicBezTo>
                <a:cubicBezTo>
                  <a:pt x="15597" y="28729"/>
                  <a:pt x="15528" y="28660"/>
                  <a:pt x="15528" y="28660"/>
                </a:cubicBezTo>
                <a:cubicBezTo>
                  <a:pt x="15459" y="28036"/>
                  <a:pt x="15181" y="27481"/>
                  <a:pt x="14835" y="26996"/>
                </a:cubicBezTo>
                <a:cubicBezTo>
                  <a:pt x="14782" y="26943"/>
                  <a:pt x="14719" y="26920"/>
                  <a:pt x="14657" y="26920"/>
                </a:cubicBezTo>
                <a:cubicBezTo>
                  <a:pt x="14557" y="26920"/>
                  <a:pt x="14462" y="26980"/>
                  <a:pt x="14419" y="27065"/>
                </a:cubicBezTo>
                <a:cubicBezTo>
                  <a:pt x="14280" y="27966"/>
                  <a:pt x="14280" y="28868"/>
                  <a:pt x="14419" y="29769"/>
                </a:cubicBezTo>
                <a:cubicBezTo>
                  <a:pt x="14488" y="30393"/>
                  <a:pt x="14765" y="31016"/>
                  <a:pt x="15043" y="31571"/>
                </a:cubicBezTo>
                <a:cubicBezTo>
                  <a:pt x="14835" y="32611"/>
                  <a:pt x="14627" y="33651"/>
                  <a:pt x="14419" y="34690"/>
                </a:cubicBezTo>
                <a:cubicBezTo>
                  <a:pt x="14072" y="33651"/>
                  <a:pt x="13587" y="32611"/>
                  <a:pt x="13032" y="31710"/>
                </a:cubicBezTo>
                <a:cubicBezTo>
                  <a:pt x="12998" y="31640"/>
                  <a:pt x="12928" y="31606"/>
                  <a:pt x="12859" y="31606"/>
                </a:cubicBezTo>
                <a:cubicBezTo>
                  <a:pt x="12790" y="31606"/>
                  <a:pt x="12720" y="31640"/>
                  <a:pt x="12686" y="31710"/>
                </a:cubicBezTo>
                <a:cubicBezTo>
                  <a:pt x="12201" y="32888"/>
                  <a:pt x="12824" y="34413"/>
                  <a:pt x="13448" y="35661"/>
                </a:cubicBezTo>
                <a:cubicBezTo>
                  <a:pt x="13587" y="36077"/>
                  <a:pt x="13726" y="36493"/>
                  <a:pt x="13934" y="36978"/>
                </a:cubicBezTo>
                <a:cubicBezTo>
                  <a:pt x="13795" y="37324"/>
                  <a:pt x="13726" y="37671"/>
                  <a:pt x="13656" y="38018"/>
                </a:cubicBezTo>
                <a:cubicBezTo>
                  <a:pt x="12617" y="42523"/>
                  <a:pt x="11438" y="46960"/>
                  <a:pt x="10260" y="51465"/>
                </a:cubicBezTo>
                <a:cubicBezTo>
                  <a:pt x="9567" y="52713"/>
                  <a:pt x="8873" y="53961"/>
                  <a:pt x="8249" y="55209"/>
                </a:cubicBezTo>
                <a:cubicBezTo>
                  <a:pt x="4714" y="62279"/>
                  <a:pt x="1456" y="69974"/>
                  <a:pt x="1" y="77737"/>
                </a:cubicBezTo>
                <a:cubicBezTo>
                  <a:pt x="1" y="77823"/>
                  <a:pt x="80" y="77882"/>
                  <a:pt x="141" y="77882"/>
                </a:cubicBezTo>
                <a:cubicBezTo>
                  <a:pt x="178" y="77882"/>
                  <a:pt x="209" y="77859"/>
                  <a:pt x="209" y="77807"/>
                </a:cubicBezTo>
                <a:cubicBezTo>
                  <a:pt x="2912" y="69904"/>
                  <a:pt x="5338" y="62071"/>
                  <a:pt x="9220" y="54654"/>
                </a:cubicBezTo>
                <a:cubicBezTo>
                  <a:pt x="9289" y="54446"/>
                  <a:pt x="9428" y="54238"/>
                  <a:pt x="9497" y="54030"/>
                </a:cubicBezTo>
                <a:lnTo>
                  <a:pt x="9497" y="54030"/>
                </a:lnTo>
                <a:cubicBezTo>
                  <a:pt x="9289" y="54723"/>
                  <a:pt x="9151" y="55486"/>
                  <a:pt x="8943" y="56179"/>
                </a:cubicBezTo>
                <a:cubicBezTo>
                  <a:pt x="7210" y="62348"/>
                  <a:pt x="4922" y="68310"/>
                  <a:pt x="3259" y="74410"/>
                </a:cubicBezTo>
                <a:cubicBezTo>
                  <a:pt x="3218" y="74531"/>
                  <a:pt x="3295" y="74605"/>
                  <a:pt x="3394" y="74605"/>
                </a:cubicBezTo>
                <a:cubicBezTo>
                  <a:pt x="3465" y="74605"/>
                  <a:pt x="3547" y="74566"/>
                  <a:pt x="3605" y="74479"/>
                </a:cubicBezTo>
                <a:cubicBezTo>
                  <a:pt x="6517" y="67131"/>
                  <a:pt x="8943" y="59576"/>
                  <a:pt x="10884" y="51881"/>
                </a:cubicBezTo>
                <a:cubicBezTo>
                  <a:pt x="12617" y="49594"/>
                  <a:pt x="14557" y="47514"/>
                  <a:pt x="16706" y="45643"/>
                </a:cubicBezTo>
                <a:cubicBezTo>
                  <a:pt x="16743" y="45661"/>
                  <a:pt x="16781" y="45670"/>
                  <a:pt x="16815" y="45670"/>
                </a:cubicBezTo>
                <a:cubicBezTo>
                  <a:pt x="16909" y="45670"/>
                  <a:pt x="16984" y="45606"/>
                  <a:pt x="16984" y="45504"/>
                </a:cubicBezTo>
                <a:lnTo>
                  <a:pt x="16984" y="45435"/>
                </a:lnTo>
                <a:lnTo>
                  <a:pt x="17122" y="45296"/>
                </a:lnTo>
                <a:cubicBezTo>
                  <a:pt x="17399" y="45157"/>
                  <a:pt x="17677" y="45019"/>
                  <a:pt x="17885" y="44880"/>
                </a:cubicBezTo>
                <a:lnTo>
                  <a:pt x="18162" y="44950"/>
                </a:lnTo>
                <a:cubicBezTo>
                  <a:pt x="18796" y="45187"/>
                  <a:pt x="19450" y="45304"/>
                  <a:pt x="20097" y="45304"/>
                </a:cubicBezTo>
                <a:cubicBezTo>
                  <a:pt x="21149" y="45304"/>
                  <a:pt x="22183" y="44996"/>
                  <a:pt x="23084" y="44395"/>
                </a:cubicBezTo>
                <a:cubicBezTo>
                  <a:pt x="23153" y="44326"/>
                  <a:pt x="23153" y="44118"/>
                  <a:pt x="23084" y="44048"/>
                </a:cubicBezTo>
                <a:cubicBezTo>
                  <a:pt x="22421" y="43697"/>
                  <a:pt x="21692" y="43522"/>
                  <a:pt x="20959" y="43522"/>
                </a:cubicBezTo>
                <a:cubicBezTo>
                  <a:pt x="20389" y="43522"/>
                  <a:pt x="19817" y="43628"/>
                  <a:pt x="19271" y="43840"/>
                </a:cubicBezTo>
                <a:cubicBezTo>
                  <a:pt x="20588" y="42939"/>
                  <a:pt x="22044" y="42107"/>
                  <a:pt x="23499" y="41414"/>
                </a:cubicBezTo>
                <a:cubicBezTo>
                  <a:pt x="23499" y="41484"/>
                  <a:pt x="23569" y="41553"/>
                  <a:pt x="23569" y="41622"/>
                </a:cubicBezTo>
                <a:cubicBezTo>
                  <a:pt x="23915" y="41761"/>
                  <a:pt x="24193" y="41900"/>
                  <a:pt x="24539" y="41969"/>
                </a:cubicBezTo>
                <a:cubicBezTo>
                  <a:pt x="25158" y="42239"/>
                  <a:pt x="25840" y="42381"/>
                  <a:pt x="26528" y="42381"/>
                </a:cubicBezTo>
                <a:cubicBezTo>
                  <a:pt x="27074" y="42381"/>
                  <a:pt x="27622" y="42292"/>
                  <a:pt x="28144" y="42107"/>
                </a:cubicBezTo>
                <a:cubicBezTo>
                  <a:pt x="28213" y="42107"/>
                  <a:pt x="28282" y="41969"/>
                  <a:pt x="28213" y="41900"/>
                </a:cubicBezTo>
                <a:cubicBezTo>
                  <a:pt x="27936" y="41692"/>
                  <a:pt x="27728" y="41553"/>
                  <a:pt x="27451" y="41414"/>
                </a:cubicBezTo>
                <a:cubicBezTo>
                  <a:pt x="27451" y="41345"/>
                  <a:pt x="27451" y="41276"/>
                  <a:pt x="27381" y="41276"/>
                </a:cubicBezTo>
                <a:cubicBezTo>
                  <a:pt x="26804" y="41009"/>
                  <a:pt x="26169" y="40885"/>
                  <a:pt x="25532" y="40885"/>
                </a:cubicBezTo>
                <a:cubicBezTo>
                  <a:pt x="25175" y="40885"/>
                  <a:pt x="24818" y="40924"/>
                  <a:pt x="24470" y="40998"/>
                </a:cubicBezTo>
                <a:cubicBezTo>
                  <a:pt x="25510" y="40513"/>
                  <a:pt x="26549" y="40097"/>
                  <a:pt x="27589" y="39681"/>
                </a:cubicBezTo>
                <a:cubicBezTo>
                  <a:pt x="27966" y="39926"/>
                  <a:pt x="28409" y="40028"/>
                  <a:pt x="28877" y="40028"/>
                </a:cubicBezTo>
                <a:cubicBezTo>
                  <a:pt x="30132" y="40028"/>
                  <a:pt x="31564" y="39298"/>
                  <a:pt x="32372" y="38642"/>
                </a:cubicBezTo>
                <a:cubicBezTo>
                  <a:pt x="32511" y="38503"/>
                  <a:pt x="32442" y="38364"/>
                  <a:pt x="32303" y="38364"/>
                </a:cubicBezTo>
                <a:cubicBezTo>
                  <a:pt x="32026" y="38295"/>
                  <a:pt x="31748" y="38226"/>
                  <a:pt x="31540" y="38226"/>
                </a:cubicBezTo>
                <a:lnTo>
                  <a:pt x="31610" y="38156"/>
                </a:lnTo>
                <a:cubicBezTo>
                  <a:pt x="31679" y="38018"/>
                  <a:pt x="31610" y="37879"/>
                  <a:pt x="31471" y="37879"/>
                </a:cubicBezTo>
                <a:cubicBezTo>
                  <a:pt x="30154" y="37879"/>
                  <a:pt x="28976" y="38226"/>
                  <a:pt x="27867" y="38919"/>
                </a:cubicBezTo>
                <a:cubicBezTo>
                  <a:pt x="27748" y="38919"/>
                  <a:pt x="27782" y="39072"/>
                  <a:pt x="27881" y="39072"/>
                </a:cubicBezTo>
                <a:cubicBezTo>
                  <a:pt x="27898" y="39072"/>
                  <a:pt x="27916" y="39067"/>
                  <a:pt x="27936" y="39057"/>
                </a:cubicBezTo>
                <a:lnTo>
                  <a:pt x="28282" y="38988"/>
                </a:lnTo>
                <a:lnTo>
                  <a:pt x="27936" y="39196"/>
                </a:lnTo>
                <a:lnTo>
                  <a:pt x="27520" y="39335"/>
                </a:lnTo>
                <a:cubicBezTo>
                  <a:pt x="27485" y="39300"/>
                  <a:pt x="27451" y="39283"/>
                  <a:pt x="27425" y="39283"/>
                </a:cubicBezTo>
                <a:cubicBezTo>
                  <a:pt x="27399" y="39283"/>
                  <a:pt x="27381" y="39300"/>
                  <a:pt x="27381" y="39335"/>
                </a:cubicBezTo>
                <a:cubicBezTo>
                  <a:pt x="26619" y="39612"/>
                  <a:pt x="25856" y="39889"/>
                  <a:pt x="25024" y="40236"/>
                </a:cubicBezTo>
                <a:cubicBezTo>
                  <a:pt x="25579" y="39751"/>
                  <a:pt x="25995" y="39196"/>
                  <a:pt x="26272" y="38572"/>
                </a:cubicBezTo>
                <a:cubicBezTo>
                  <a:pt x="26329" y="38459"/>
                  <a:pt x="26201" y="38346"/>
                  <a:pt x="26114" y="38346"/>
                </a:cubicBezTo>
                <a:cubicBezTo>
                  <a:pt x="26094" y="38346"/>
                  <a:pt x="26077" y="38352"/>
                  <a:pt x="26064" y="38364"/>
                </a:cubicBezTo>
                <a:cubicBezTo>
                  <a:pt x="24331" y="38642"/>
                  <a:pt x="23084" y="39959"/>
                  <a:pt x="21836" y="41137"/>
                </a:cubicBezTo>
                <a:cubicBezTo>
                  <a:pt x="21767" y="41206"/>
                  <a:pt x="21767" y="41345"/>
                  <a:pt x="21836" y="41414"/>
                </a:cubicBezTo>
                <a:lnTo>
                  <a:pt x="21767" y="41484"/>
                </a:lnTo>
                <a:cubicBezTo>
                  <a:pt x="21710" y="41540"/>
                  <a:pt x="21745" y="41641"/>
                  <a:pt x="21797" y="41641"/>
                </a:cubicBezTo>
                <a:cubicBezTo>
                  <a:pt x="21809" y="41641"/>
                  <a:pt x="21823" y="41635"/>
                  <a:pt x="21836" y="41622"/>
                </a:cubicBezTo>
                <a:lnTo>
                  <a:pt x="22044" y="41484"/>
                </a:lnTo>
                <a:cubicBezTo>
                  <a:pt x="22044" y="41484"/>
                  <a:pt x="22044" y="41553"/>
                  <a:pt x="22044" y="41553"/>
                </a:cubicBezTo>
                <a:cubicBezTo>
                  <a:pt x="21281" y="41969"/>
                  <a:pt x="20519" y="42454"/>
                  <a:pt x="19756" y="42870"/>
                </a:cubicBezTo>
                <a:cubicBezTo>
                  <a:pt x="20242" y="42177"/>
                  <a:pt x="20519" y="41414"/>
                  <a:pt x="20588" y="40582"/>
                </a:cubicBezTo>
                <a:cubicBezTo>
                  <a:pt x="20588" y="40526"/>
                  <a:pt x="20543" y="40425"/>
                  <a:pt x="20452" y="40425"/>
                </a:cubicBezTo>
                <a:cubicBezTo>
                  <a:pt x="20431" y="40425"/>
                  <a:pt x="20407" y="40431"/>
                  <a:pt x="20380" y="40444"/>
                </a:cubicBezTo>
                <a:cubicBezTo>
                  <a:pt x="18717" y="40929"/>
                  <a:pt x="16706" y="43078"/>
                  <a:pt x="16637" y="45019"/>
                </a:cubicBezTo>
                <a:cubicBezTo>
                  <a:pt x="14904" y="46336"/>
                  <a:pt x="13379" y="47861"/>
                  <a:pt x="11993" y="49525"/>
                </a:cubicBezTo>
                <a:cubicBezTo>
                  <a:pt x="15043" y="44187"/>
                  <a:pt x="18439" y="39127"/>
                  <a:pt x="22252" y="34274"/>
                </a:cubicBezTo>
                <a:cubicBezTo>
                  <a:pt x="23222" y="33096"/>
                  <a:pt x="24193" y="31918"/>
                  <a:pt x="25163" y="30739"/>
                </a:cubicBezTo>
                <a:cubicBezTo>
                  <a:pt x="25198" y="30774"/>
                  <a:pt x="25232" y="30791"/>
                  <a:pt x="25267" y="30791"/>
                </a:cubicBezTo>
                <a:cubicBezTo>
                  <a:pt x="25302" y="30791"/>
                  <a:pt x="25336" y="30774"/>
                  <a:pt x="25371" y="30739"/>
                </a:cubicBezTo>
                <a:lnTo>
                  <a:pt x="25440" y="30462"/>
                </a:lnTo>
                <a:cubicBezTo>
                  <a:pt x="26272" y="29491"/>
                  <a:pt x="27104" y="28521"/>
                  <a:pt x="27936" y="27620"/>
                </a:cubicBezTo>
                <a:lnTo>
                  <a:pt x="28005" y="27620"/>
                </a:lnTo>
                <a:cubicBezTo>
                  <a:pt x="27867" y="27689"/>
                  <a:pt x="27867" y="27828"/>
                  <a:pt x="28005" y="27897"/>
                </a:cubicBezTo>
                <a:cubicBezTo>
                  <a:pt x="28439" y="28114"/>
                  <a:pt x="28920" y="28206"/>
                  <a:pt x="29422" y="28206"/>
                </a:cubicBezTo>
                <a:cubicBezTo>
                  <a:pt x="31006" y="28206"/>
                  <a:pt x="32792" y="27284"/>
                  <a:pt x="33897" y="26441"/>
                </a:cubicBezTo>
                <a:cubicBezTo>
                  <a:pt x="34036" y="26303"/>
                  <a:pt x="33967" y="26095"/>
                  <a:pt x="33828" y="26026"/>
                </a:cubicBezTo>
                <a:cubicBezTo>
                  <a:pt x="33415" y="25790"/>
                  <a:pt x="32947" y="25693"/>
                  <a:pt x="32452" y="25693"/>
                </a:cubicBezTo>
                <a:cubicBezTo>
                  <a:pt x="31199" y="25693"/>
                  <a:pt x="29772" y="26311"/>
                  <a:pt x="28629" y="26857"/>
                </a:cubicBezTo>
                <a:cubicBezTo>
                  <a:pt x="29738" y="25679"/>
                  <a:pt x="30847" y="24501"/>
                  <a:pt x="32026" y="23391"/>
                </a:cubicBezTo>
                <a:cubicBezTo>
                  <a:pt x="32026" y="23391"/>
                  <a:pt x="32095" y="23461"/>
                  <a:pt x="32095" y="23461"/>
                </a:cubicBezTo>
                <a:lnTo>
                  <a:pt x="32303" y="23461"/>
                </a:lnTo>
                <a:cubicBezTo>
                  <a:pt x="32684" y="23565"/>
                  <a:pt x="33065" y="23617"/>
                  <a:pt x="33447" y="23617"/>
                </a:cubicBezTo>
                <a:cubicBezTo>
                  <a:pt x="33828" y="23617"/>
                  <a:pt x="34209" y="23565"/>
                  <a:pt x="34590" y="23461"/>
                </a:cubicBezTo>
                <a:cubicBezTo>
                  <a:pt x="35977" y="23322"/>
                  <a:pt x="37363" y="22906"/>
                  <a:pt x="38611" y="22213"/>
                </a:cubicBezTo>
                <a:cubicBezTo>
                  <a:pt x="38680" y="22144"/>
                  <a:pt x="38750" y="21936"/>
                  <a:pt x="38611" y="21866"/>
                </a:cubicBezTo>
                <a:cubicBezTo>
                  <a:pt x="38080" y="21437"/>
                  <a:pt x="37464" y="21267"/>
                  <a:pt x="36818" y="21267"/>
                </a:cubicBezTo>
                <a:cubicBezTo>
                  <a:pt x="35271" y="21267"/>
                  <a:pt x="33546" y="22242"/>
                  <a:pt x="32372" y="22976"/>
                </a:cubicBezTo>
                <a:cubicBezTo>
                  <a:pt x="33828" y="21520"/>
                  <a:pt x="35353" y="20064"/>
                  <a:pt x="36878" y="18678"/>
                </a:cubicBezTo>
                <a:cubicBezTo>
                  <a:pt x="37182" y="18779"/>
                  <a:pt x="37487" y="18844"/>
                  <a:pt x="37819" y="18844"/>
                </a:cubicBezTo>
                <a:cubicBezTo>
                  <a:pt x="37940" y="18844"/>
                  <a:pt x="38065" y="18835"/>
                  <a:pt x="38195" y="18816"/>
                </a:cubicBezTo>
                <a:cubicBezTo>
                  <a:pt x="38302" y="18828"/>
                  <a:pt x="38409" y="18834"/>
                  <a:pt x="38516" y="18834"/>
                </a:cubicBezTo>
                <a:cubicBezTo>
                  <a:pt x="39031" y="18834"/>
                  <a:pt x="39538" y="18700"/>
                  <a:pt x="39997" y="18470"/>
                </a:cubicBezTo>
                <a:cubicBezTo>
                  <a:pt x="40829" y="18262"/>
                  <a:pt x="41592" y="17915"/>
                  <a:pt x="42354" y="17499"/>
                </a:cubicBezTo>
                <a:cubicBezTo>
                  <a:pt x="42493" y="17430"/>
                  <a:pt x="42493" y="17153"/>
                  <a:pt x="42354" y="17083"/>
                </a:cubicBezTo>
                <a:cubicBezTo>
                  <a:pt x="41924" y="16859"/>
                  <a:pt x="41478" y="16766"/>
                  <a:pt x="41029" y="16766"/>
                </a:cubicBezTo>
                <a:cubicBezTo>
                  <a:pt x="39817" y="16766"/>
                  <a:pt x="38583" y="17447"/>
                  <a:pt x="37571" y="18054"/>
                </a:cubicBezTo>
                <a:cubicBezTo>
                  <a:pt x="38957" y="16806"/>
                  <a:pt x="40344" y="15558"/>
                  <a:pt x="41730" y="14311"/>
                </a:cubicBezTo>
                <a:cubicBezTo>
                  <a:pt x="41730" y="14311"/>
                  <a:pt x="41730" y="14311"/>
                  <a:pt x="41730" y="14380"/>
                </a:cubicBezTo>
                <a:cubicBezTo>
                  <a:pt x="42057" y="14670"/>
                  <a:pt x="42516" y="14771"/>
                  <a:pt x="42979" y="14771"/>
                </a:cubicBezTo>
                <a:cubicBezTo>
                  <a:pt x="43401" y="14771"/>
                  <a:pt x="43826" y="14687"/>
                  <a:pt x="44156" y="14588"/>
                </a:cubicBezTo>
                <a:cubicBezTo>
                  <a:pt x="45127" y="14449"/>
                  <a:pt x="45959" y="13964"/>
                  <a:pt x="46652" y="13340"/>
                </a:cubicBezTo>
                <a:cubicBezTo>
                  <a:pt x="46652" y="13202"/>
                  <a:pt x="46652" y="13132"/>
                  <a:pt x="46582" y="13132"/>
                </a:cubicBezTo>
                <a:cubicBezTo>
                  <a:pt x="46239" y="12970"/>
                  <a:pt x="45858" y="12901"/>
                  <a:pt x="45463" y="12901"/>
                </a:cubicBezTo>
                <a:cubicBezTo>
                  <a:pt x="44341" y="12901"/>
                  <a:pt x="43105" y="13452"/>
                  <a:pt x="42285" y="13964"/>
                </a:cubicBezTo>
                <a:cubicBezTo>
                  <a:pt x="42273" y="13968"/>
                  <a:pt x="42262" y="13972"/>
                  <a:pt x="42252" y="13977"/>
                </a:cubicBezTo>
                <a:lnTo>
                  <a:pt x="42252" y="13977"/>
                </a:lnTo>
                <a:cubicBezTo>
                  <a:pt x="43475" y="12946"/>
                  <a:pt x="44751" y="11861"/>
                  <a:pt x="46028" y="10775"/>
                </a:cubicBezTo>
                <a:cubicBezTo>
                  <a:pt x="46569" y="10940"/>
                  <a:pt x="47117" y="11017"/>
                  <a:pt x="47660" y="11017"/>
                </a:cubicBezTo>
                <a:cubicBezTo>
                  <a:pt x="48719" y="11017"/>
                  <a:pt x="49756" y="10725"/>
                  <a:pt x="50672" y="10221"/>
                </a:cubicBezTo>
                <a:cubicBezTo>
                  <a:pt x="50880" y="10082"/>
                  <a:pt x="50880" y="9874"/>
                  <a:pt x="50672" y="9805"/>
                </a:cubicBezTo>
                <a:cubicBezTo>
                  <a:pt x="50158" y="9612"/>
                  <a:pt x="49613" y="9509"/>
                  <a:pt x="49066" y="9509"/>
                </a:cubicBezTo>
                <a:cubicBezTo>
                  <a:pt x="48435" y="9509"/>
                  <a:pt x="47801" y="9646"/>
                  <a:pt x="47206" y="9944"/>
                </a:cubicBezTo>
                <a:lnTo>
                  <a:pt x="47068" y="9944"/>
                </a:lnTo>
                <a:lnTo>
                  <a:pt x="49494" y="7933"/>
                </a:lnTo>
                <a:cubicBezTo>
                  <a:pt x="49736" y="7968"/>
                  <a:pt x="49979" y="7985"/>
                  <a:pt x="50222" y="7985"/>
                </a:cubicBezTo>
                <a:cubicBezTo>
                  <a:pt x="50464" y="7985"/>
                  <a:pt x="50707" y="7968"/>
                  <a:pt x="50950" y="7933"/>
                </a:cubicBezTo>
                <a:cubicBezTo>
                  <a:pt x="51781" y="7725"/>
                  <a:pt x="52544" y="7448"/>
                  <a:pt x="53306" y="7032"/>
                </a:cubicBezTo>
                <a:cubicBezTo>
                  <a:pt x="53445" y="6963"/>
                  <a:pt x="53445" y="6755"/>
                  <a:pt x="53306" y="6686"/>
                </a:cubicBezTo>
                <a:cubicBezTo>
                  <a:pt x="52929" y="6518"/>
                  <a:pt x="52525" y="6426"/>
                  <a:pt x="52128" y="6426"/>
                </a:cubicBezTo>
                <a:cubicBezTo>
                  <a:pt x="51868" y="6426"/>
                  <a:pt x="51612" y="6465"/>
                  <a:pt x="51365" y="6547"/>
                </a:cubicBezTo>
                <a:lnTo>
                  <a:pt x="52821" y="5438"/>
                </a:lnTo>
                <a:lnTo>
                  <a:pt x="53098" y="5299"/>
                </a:lnTo>
                <a:cubicBezTo>
                  <a:pt x="53370" y="5345"/>
                  <a:pt x="53642" y="5367"/>
                  <a:pt x="53910" y="5367"/>
                </a:cubicBezTo>
                <a:cubicBezTo>
                  <a:pt x="54876" y="5367"/>
                  <a:pt x="55805" y="5079"/>
                  <a:pt x="56564" y="4537"/>
                </a:cubicBezTo>
                <a:cubicBezTo>
                  <a:pt x="56703" y="4467"/>
                  <a:pt x="56703" y="4260"/>
                  <a:pt x="56564" y="4260"/>
                </a:cubicBezTo>
                <a:cubicBezTo>
                  <a:pt x="56206" y="3991"/>
                  <a:pt x="55790" y="3838"/>
                  <a:pt x="55373" y="3838"/>
                </a:cubicBezTo>
                <a:cubicBezTo>
                  <a:pt x="55143" y="3838"/>
                  <a:pt x="54914" y="3884"/>
                  <a:pt x="54693" y="3982"/>
                </a:cubicBezTo>
                <a:lnTo>
                  <a:pt x="56911" y="2319"/>
                </a:lnTo>
                <a:cubicBezTo>
                  <a:pt x="57004" y="2372"/>
                  <a:pt x="57106" y="2394"/>
                  <a:pt x="57214" y="2394"/>
                </a:cubicBezTo>
                <a:cubicBezTo>
                  <a:pt x="57672" y="2394"/>
                  <a:pt x="58225" y="1988"/>
                  <a:pt x="58505" y="1764"/>
                </a:cubicBezTo>
                <a:cubicBezTo>
                  <a:pt x="59129" y="1417"/>
                  <a:pt x="59614" y="932"/>
                  <a:pt x="59961" y="308"/>
                </a:cubicBezTo>
                <a:cubicBezTo>
                  <a:pt x="60030" y="239"/>
                  <a:pt x="59961" y="170"/>
                  <a:pt x="59892" y="100"/>
                </a:cubicBezTo>
                <a:cubicBezTo>
                  <a:pt x="59715" y="32"/>
                  <a:pt x="59534" y="1"/>
                  <a:pt x="59352" y="1"/>
                </a:cubicBezTo>
                <a:close/>
              </a:path>
            </a:pathLst>
          </a:custGeom>
          <a:solidFill>
            <a:schemeClr val="tx1">
              <a:lumMod val="85000"/>
              <a:lumOff val="1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FFFFFF"/>
              </a:solidFill>
            </a:endParaRPr>
          </a:p>
        </p:txBody>
      </p:sp>
      <p:sp>
        <p:nvSpPr>
          <p:cNvPr id="1049022" name="Google Shape;248;p30"/>
          <p:cNvSpPr/>
          <p:nvPr/>
        </p:nvSpPr>
        <p:spPr>
          <a:xfrm rot="1485107" flipH="1">
            <a:off x="-494589" y="411405"/>
            <a:ext cx="2245077" cy="4847275"/>
          </a:xfrm>
          <a:custGeom>
            <a:avLst/>
            <a:ahLst/>
            <a:rect l="l" t="t" r="r" b="b"/>
            <a:pathLst>
              <a:path w="60031" h="77883" extrusionOk="0">
                <a:moveTo>
                  <a:pt x="59337" y="378"/>
                </a:moveTo>
                <a:cubicBezTo>
                  <a:pt x="59822" y="378"/>
                  <a:pt x="59476" y="655"/>
                  <a:pt x="59268" y="863"/>
                </a:cubicBezTo>
                <a:cubicBezTo>
                  <a:pt x="58990" y="1071"/>
                  <a:pt x="58644" y="1348"/>
                  <a:pt x="58367" y="1487"/>
                </a:cubicBezTo>
                <a:cubicBezTo>
                  <a:pt x="58089" y="1625"/>
                  <a:pt x="57465" y="2180"/>
                  <a:pt x="57050" y="2180"/>
                </a:cubicBezTo>
                <a:lnTo>
                  <a:pt x="57465" y="1903"/>
                </a:lnTo>
                <a:cubicBezTo>
                  <a:pt x="57535" y="1833"/>
                  <a:pt x="57535" y="1695"/>
                  <a:pt x="57396" y="1625"/>
                </a:cubicBezTo>
                <a:cubicBezTo>
                  <a:pt x="58020" y="1002"/>
                  <a:pt x="58575" y="378"/>
                  <a:pt x="59337" y="378"/>
                </a:cubicBezTo>
                <a:close/>
                <a:moveTo>
                  <a:pt x="54623" y="2041"/>
                </a:moveTo>
                <a:lnTo>
                  <a:pt x="54623" y="2111"/>
                </a:lnTo>
                <a:cubicBezTo>
                  <a:pt x="54415" y="2527"/>
                  <a:pt x="54138" y="3012"/>
                  <a:pt x="53792" y="3358"/>
                </a:cubicBezTo>
                <a:cubicBezTo>
                  <a:pt x="54000" y="2873"/>
                  <a:pt x="54277" y="2457"/>
                  <a:pt x="54623" y="2041"/>
                </a:cubicBezTo>
                <a:close/>
                <a:moveTo>
                  <a:pt x="55499" y="4204"/>
                </a:moveTo>
                <a:cubicBezTo>
                  <a:pt x="55737" y="4204"/>
                  <a:pt x="55977" y="4261"/>
                  <a:pt x="56218" y="4398"/>
                </a:cubicBezTo>
                <a:cubicBezTo>
                  <a:pt x="55317" y="4814"/>
                  <a:pt x="54415" y="5091"/>
                  <a:pt x="53445" y="5091"/>
                </a:cubicBezTo>
                <a:cubicBezTo>
                  <a:pt x="54071" y="4726"/>
                  <a:pt x="54775" y="4204"/>
                  <a:pt x="55499" y="4204"/>
                </a:cubicBezTo>
                <a:close/>
                <a:moveTo>
                  <a:pt x="51157" y="3774"/>
                </a:moveTo>
                <a:cubicBezTo>
                  <a:pt x="51019" y="4745"/>
                  <a:pt x="50672" y="5577"/>
                  <a:pt x="50048" y="6339"/>
                </a:cubicBezTo>
                <a:lnTo>
                  <a:pt x="49979" y="6408"/>
                </a:lnTo>
                <a:cubicBezTo>
                  <a:pt x="49979" y="6339"/>
                  <a:pt x="49979" y="6270"/>
                  <a:pt x="49979" y="6270"/>
                </a:cubicBezTo>
                <a:cubicBezTo>
                  <a:pt x="50256" y="5785"/>
                  <a:pt x="50603" y="5369"/>
                  <a:pt x="50880" y="4883"/>
                </a:cubicBezTo>
                <a:cubicBezTo>
                  <a:pt x="50929" y="4785"/>
                  <a:pt x="50840" y="4687"/>
                  <a:pt x="50758" y="4687"/>
                </a:cubicBezTo>
                <a:cubicBezTo>
                  <a:pt x="50725" y="4687"/>
                  <a:pt x="50693" y="4704"/>
                  <a:pt x="50672" y="4745"/>
                </a:cubicBezTo>
                <a:cubicBezTo>
                  <a:pt x="50326" y="5091"/>
                  <a:pt x="50048" y="5438"/>
                  <a:pt x="49771" y="5785"/>
                </a:cubicBezTo>
                <a:cubicBezTo>
                  <a:pt x="49840" y="5646"/>
                  <a:pt x="49910" y="5507"/>
                  <a:pt x="49979" y="5369"/>
                </a:cubicBezTo>
                <a:cubicBezTo>
                  <a:pt x="49979" y="5320"/>
                  <a:pt x="49910" y="5271"/>
                  <a:pt x="49869" y="5271"/>
                </a:cubicBezTo>
                <a:cubicBezTo>
                  <a:pt x="49852" y="5271"/>
                  <a:pt x="49840" y="5279"/>
                  <a:pt x="49840" y="5299"/>
                </a:cubicBezTo>
                <a:cubicBezTo>
                  <a:pt x="49702" y="5577"/>
                  <a:pt x="49632" y="5785"/>
                  <a:pt x="49494" y="6062"/>
                </a:cubicBezTo>
                <a:cubicBezTo>
                  <a:pt x="49425" y="6062"/>
                  <a:pt x="49425" y="6131"/>
                  <a:pt x="49494" y="6131"/>
                </a:cubicBezTo>
                <a:cubicBezTo>
                  <a:pt x="49355" y="6339"/>
                  <a:pt x="49217" y="6616"/>
                  <a:pt x="49078" y="6824"/>
                </a:cubicBezTo>
                <a:cubicBezTo>
                  <a:pt x="49009" y="6894"/>
                  <a:pt x="49009" y="6963"/>
                  <a:pt x="49078" y="7032"/>
                </a:cubicBezTo>
                <a:lnTo>
                  <a:pt x="48939" y="7102"/>
                </a:lnTo>
                <a:cubicBezTo>
                  <a:pt x="48662" y="6339"/>
                  <a:pt x="50256" y="4467"/>
                  <a:pt x="51088" y="3774"/>
                </a:cubicBezTo>
                <a:close/>
                <a:moveTo>
                  <a:pt x="52206" y="6842"/>
                </a:moveTo>
                <a:cubicBezTo>
                  <a:pt x="52353" y="6842"/>
                  <a:pt x="52509" y="6859"/>
                  <a:pt x="52682" y="6894"/>
                </a:cubicBezTo>
                <a:cubicBezTo>
                  <a:pt x="52368" y="7019"/>
                  <a:pt x="52111" y="7088"/>
                  <a:pt x="51808" y="7203"/>
                </a:cubicBezTo>
                <a:lnTo>
                  <a:pt x="51808" y="7203"/>
                </a:lnTo>
                <a:cubicBezTo>
                  <a:pt x="51845" y="7176"/>
                  <a:pt x="51883" y="7139"/>
                  <a:pt x="51920" y="7102"/>
                </a:cubicBezTo>
                <a:cubicBezTo>
                  <a:pt x="51920" y="7032"/>
                  <a:pt x="51851" y="6894"/>
                  <a:pt x="51781" y="6894"/>
                </a:cubicBezTo>
                <a:cubicBezTo>
                  <a:pt x="51920" y="6859"/>
                  <a:pt x="52059" y="6842"/>
                  <a:pt x="52206" y="6842"/>
                </a:cubicBezTo>
                <a:close/>
                <a:moveTo>
                  <a:pt x="17815" y="6755"/>
                </a:moveTo>
                <a:cubicBezTo>
                  <a:pt x="17954" y="7032"/>
                  <a:pt x="18023" y="7240"/>
                  <a:pt x="18023" y="7517"/>
                </a:cubicBezTo>
                <a:lnTo>
                  <a:pt x="18093" y="7517"/>
                </a:lnTo>
                <a:cubicBezTo>
                  <a:pt x="18023" y="7517"/>
                  <a:pt x="18023" y="7587"/>
                  <a:pt x="18023" y="7656"/>
                </a:cubicBezTo>
                <a:cubicBezTo>
                  <a:pt x="17954" y="7310"/>
                  <a:pt x="17885" y="7032"/>
                  <a:pt x="17815" y="6755"/>
                </a:cubicBezTo>
                <a:close/>
                <a:moveTo>
                  <a:pt x="20865" y="6755"/>
                </a:moveTo>
                <a:cubicBezTo>
                  <a:pt x="20727" y="7517"/>
                  <a:pt x="20380" y="8211"/>
                  <a:pt x="19895" y="8765"/>
                </a:cubicBezTo>
                <a:cubicBezTo>
                  <a:pt x="19964" y="8627"/>
                  <a:pt x="20034" y="8419"/>
                  <a:pt x="20103" y="8211"/>
                </a:cubicBezTo>
                <a:cubicBezTo>
                  <a:pt x="20242" y="7725"/>
                  <a:pt x="20449" y="7240"/>
                  <a:pt x="20796" y="6755"/>
                </a:cubicBezTo>
                <a:close/>
                <a:moveTo>
                  <a:pt x="49078" y="9944"/>
                </a:moveTo>
                <a:cubicBezTo>
                  <a:pt x="49355" y="9944"/>
                  <a:pt x="49702" y="9944"/>
                  <a:pt x="50048" y="10013"/>
                </a:cubicBezTo>
                <a:cubicBezTo>
                  <a:pt x="49563" y="10221"/>
                  <a:pt x="49078" y="10360"/>
                  <a:pt x="48593" y="10429"/>
                </a:cubicBezTo>
                <a:cubicBezTo>
                  <a:pt x="48801" y="10290"/>
                  <a:pt x="48939" y="10152"/>
                  <a:pt x="49078" y="9944"/>
                </a:cubicBezTo>
                <a:close/>
                <a:moveTo>
                  <a:pt x="41661" y="11469"/>
                </a:moveTo>
                <a:lnTo>
                  <a:pt x="41314" y="12162"/>
                </a:lnTo>
                <a:lnTo>
                  <a:pt x="40552" y="13618"/>
                </a:lnTo>
                <a:cubicBezTo>
                  <a:pt x="40760" y="12855"/>
                  <a:pt x="41176" y="12093"/>
                  <a:pt x="41661" y="11469"/>
                </a:cubicBezTo>
                <a:close/>
                <a:moveTo>
                  <a:pt x="20519" y="12093"/>
                </a:moveTo>
                <a:lnTo>
                  <a:pt x="20519" y="12093"/>
                </a:lnTo>
                <a:cubicBezTo>
                  <a:pt x="20172" y="12855"/>
                  <a:pt x="19618" y="13548"/>
                  <a:pt x="18994" y="14103"/>
                </a:cubicBezTo>
                <a:cubicBezTo>
                  <a:pt x="19202" y="13756"/>
                  <a:pt x="19756" y="13132"/>
                  <a:pt x="19826" y="12994"/>
                </a:cubicBezTo>
                <a:cubicBezTo>
                  <a:pt x="20034" y="12647"/>
                  <a:pt x="20242" y="12370"/>
                  <a:pt x="20519" y="12093"/>
                </a:cubicBezTo>
                <a:close/>
                <a:moveTo>
                  <a:pt x="45335" y="13548"/>
                </a:moveTo>
                <a:cubicBezTo>
                  <a:pt x="44836" y="13992"/>
                  <a:pt x="44159" y="14214"/>
                  <a:pt x="43518" y="14214"/>
                </a:cubicBezTo>
                <a:cubicBezTo>
                  <a:pt x="43358" y="14214"/>
                  <a:pt x="43200" y="14200"/>
                  <a:pt x="43047" y="14172"/>
                </a:cubicBezTo>
                <a:cubicBezTo>
                  <a:pt x="43810" y="13895"/>
                  <a:pt x="44572" y="13687"/>
                  <a:pt x="45335" y="13548"/>
                </a:cubicBezTo>
                <a:close/>
                <a:moveTo>
                  <a:pt x="42152" y="14061"/>
                </a:moveTo>
                <a:cubicBezTo>
                  <a:pt x="42098" y="14152"/>
                  <a:pt x="42139" y="14278"/>
                  <a:pt x="42274" y="14373"/>
                </a:cubicBezTo>
                <a:lnTo>
                  <a:pt x="42274" y="14373"/>
                </a:lnTo>
                <a:cubicBezTo>
                  <a:pt x="42162" y="14353"/>
                  <a:pt x="42050" y="14297"/>
                  <a:pt x="41938" y="14241"/>
                </a:cubicBezTo>
                <a:cubicBezTo>
                  <a:pt x="42009" y="14182"/>
                  <a:pt x="42080" y="14122"/>
                  <a:pt x="42152" y="14061"/>
                </a:cubicBezTo>
                <a:close/>
                <a:moveTo>
                  <a:pt x="37363" y="15004"/>
                </a:moveTo>
                <a:cubicBezTo>
                  <a:pt x="37363" y="15552"/>
                  <a:pt x="37276" y="16101"/>
                  <a:pt x="37068" y="16615"/>
                </a:cubicBezTo>
                <a:lnTo>
                  <a:pt x="37068" y="16615"/>
                </a:lnTo>
                <a:cubicBezTo>
                  <a:pt x="37210" y="16101"/>
                  <a:pt x="37308" y="15552"/>
                  <a:pt x="37363" y="15004"/>
                </a:cubicBezTo>
                <a:close/>
                <a:moveTo>
                  <a:pt x="16706" y="16598"/>
                </a:moveTo>
                <a:cubicBezTo>
                  <a:pt x="16845" y="16737"/>
                  <a:pt x="16914" y="16945"/>
                  <a:pt x="16984" y="17153"/>
                </a:cubicBezTo>
                <a:cubicBezTo>
                  <a:pt x="16914" y="17153"/>
                  <a:pt x="16845" y="17222"/>
                  <a:pt x="16845" y="17291"/>
                </a:cubicBezTo>
                <a:cubicBezTo>
                  <a:pt x="16803" y="17588"/>
                  <a:pt x="16786" y="17858"/>
                  <a:pt x="16780" y="18135"/>
                </a:cubicBezTo>
                <a:lnTo>
                  <a:pt x="16780" y="18135"/>
                </a:lnTo>
                <a:cubicBezTo>
                  <a:pt x="16680" y="17623"/>
                  <a:pt x="16655" y="17110"/>
                  <a:pt x="16706" y="16598"/>
                </a:cubicBezTo>
                <a:close/>
                <a:moveTo>
                  <a:pt x="40760" y="17499"/>
                </a:moveTo>
                <a:lnTo>
                  <a:pt x="40760" y="17499"/>
                </a:lnTo>
                <a:cubicBezTo>
                  <a:pt x="40413" y="17777"/>
                  <a:pt x="40067" y="17985"/>
                  <a:pt x="39720" y="18193"/>
                </a:cubicBezTo>
                <a:lnTo>
                  <a:pt x="39581" y="18193"/>
                </a:lnTo>
                <a:cubicBezTo>
                  <a:pt x="39189" y="18258"/>
                  <a:pt x="38796" y="18323"/>
                  <a:pt x="38404" y="18331"/>
                </a:cubicBezTo>
                <a:lnTo>
                  <a:pt x="38404" y="18331"/>
                </a:lnTo>
                <a:cubicBezTo>
                  <a:pt x="39097" y="17915"/>
                  <a:pt x="39928" y="17638"/>
                  <a:pt x="40760" y="17499"/>
                </a:cubicBezTo>
                <a:close/>
                <a:moveTo>
                  <a:pt x="36531" y="16460"/>
                </a:moveTo>
                <a:lnTo>
                  <a:pt x="36601" y="16529"/>
                </a:lnTo>
                <a:cubicBezTo>
                  <a:pt x="36393" y="17153"/>
                  <a:pt x="36185" y="17777"/>
                  <a:pt x="35838" y="18401"/>
                </a:cubicBezTo>
                <a:cubicBezTo>
                  <a:pt x="36046" y="17777"/>
                  <a:pt x="36323" y="17083"/>
                  <a:pt x="36531" y="16460"/>
                </a:cubicBezTo>
                <a:close/>
                <a:moveTo>
                  <a:pt x="20935" y="16460"/>
                </a:moveTo>
                <a:lnTo>
                  <a:pt x="20935" y="16460"/>
                </a:lnTo>
                <a:cubicBezTo>
                  <a:pt x="20519" y="17569"/>
                  <a:pt x="19340" y="19510"/>
                  <a:pt x="18301" y="19787"/>
                </a:cubicBezTo>
                <a:cubicBezTo>
                  <a:pt x="19132" y="18608"/>
                  <a:pt x="19548" y="17222"/>
                  <a:pt x="20935" y="16460"/>
                </a:cubicBezTo>
                <a:close/>
                <a:moveTo>
                  <a:pt x="32234" y="19094"/>
                </a:moveTo>
                <a:lnTo>
                  <a:pt x="32234" y="19094"/>
                </a:lnTo>
                <a:cubicBezTo>
                  <a:pt x="32367" y="19891"/>
                  <a:pt x="32244" y="20753"/>
                  <a:pt x="31929" y="21556"/>
                </a:cubicBezTo>
                <a:lnTo>
                  <a:pt x="31929" y="21556"/>
                </a:lnTo>
                <a:cubicBezTo>
                  <a:pt x="32039" y="20874"/>
                  <a:pt x="32095" y="20199"/>
                  <a:pt x="32095" y="19579"/>
                </a:cubicBezTo>
                <a:cubicBezTo>
                  <a:pt x="32095" y="19440"/>
                  <a:pt x="32026" y="19371"/>
                  <a:pt x="31956" y="19302"/>
                </a:cubicBezTo>
                <a:cubicBezTo>
                  <a:pt x="32026" y="19232"/>
                  <a:pt x="32164" y="19163"/>
                  <a:pt x="32234" y="19094"/>
                </a:cubicBezTo>
                <a:close/>
                <a:moveTo>
                  <a:pt x="37640" y="21936"/>
                </a:moveTo>
                <a:cubicBezTo>
                  <a:pt x="37779" y="21936"/>
                  <a:pt x="37918" y="22005"/>
                  <a:pt x="38056" y="22074"/>
                </a:cubicBezTo>
                <a:cubicBezTo>
                  <a:pt x="37607" y="22331"/>
                  <a:pt x="37218" y="22528"/>
                  <a:pt x="36723" y="22666"/>
                </a:cubicBezTo>
                <a:lnTo>
                  <a:pt x="36723" y="22666"/>
                </a:lnTo>
                <a:cubicBezTo>
                  <a:pt x="37052" y="22462"/>
                  <a:pt x="37377" y="22199"/>
                  <a:pt x="37640" y="21936"/>
                </a:cubicBezTo>
                <a:close/>
                <a:moveTo>
                  <a:pt x="36739" y="22074"/>
                </a:moveTo>
                <a:lnTo>
                  <a:pt x="36739" y="22074"/>
                </a:lnTo>
                <a:cubicBezTo>
                  <a:pt x="35907" y="22698"/>
                  <a:pt x="34937" y="23114"/>
                  <a:pt x="33897" y="23253"/>
                </a:cubicBezTo>
                <a:lnTo>
                  <a:pt x="33412" y="23253"/>
                </a:lnTo>
                <a:cubicBezTo>
                  <a:pt x="34452" y="22698"/>
                  <a:pt x="35630" y="22352"/>
                  <a:pt x="36739" y="22074"/>
                </a:cubicBezTo>
                <a:close/>
                <a:moveTo>
                  <a:pt x="31540" y="20688"/>
                </a:moveTo>
                <a:cubicBezTo>
                  <a:pt x="31471" y="21658"/>
                  <a:pt x="31194" y="22629"/>
                  <a:pt x="30639" y="23461"/>
                </a:cubicBezTo>
                <a:cubicBezTo>
                  <a:pt x="30986" y="22490"/>
                  <a:pt x="31125" y="21589"/>
                  <a:pt x="31540" y="20688"/>
                </a:cubicBezTo>
                <a:close/>
                <a:moveTo>
                  <a:pt x="30431" y="24085"/>
                </a:moveTo>
                <a:cubicBezTo>
                  <a:pt x="30431" y="24085"/>
                  <a:pt x="30501" y="24154"/>
                  <a:pt x="30570" y="24154"/>
                </a:cubicBezTo>
                <a:cubicBezTo>
                  <a:pt x="30477" y="24247"/>
                  <a:pt x="30384" y="24340"/>
                  <a:pt x="30292" y="24433"/>
                </a:cubicBezTo>
                <a:lnTo>
                  <a:pt x="30292" y="24433"/>
                </a:lnTo>
                <a:cubicBezTo>
                  <a:pt x="30292" y="24433"/>
                  <a:pt x="30292" y="24432"/>
                  <a:pt x="30293" y="24431"/>
                </a:cubicBezTo>
                <a:cubicBezTo>
                  <a:pt x="30362" y="24223"/>
                  <a:pt x="30362" y="24154"/>
                  <a:pt x="30431" y="24085"/>
                </a:cubicBezTo>
                <a:close/>
                <a:moveTo>
                  <a:pt x="15043" y="21589"/>
                </a:moveTo>
                <a:lnTo>
                  <a:pt x="15043" y="21589"/>
                </a:lnTo>
                <a:cubicBezTo>
                  <a:pt x="15251" y="21866"/>
                  <a:pt x="15389" y="22144"/>
                  <a:pt x="15597" y="22421"/>
                </a:cubicBezTo>
                <a:cubicBezTo>
                  <a:pt x="15597" y="22421"/>
                  <a:pt x="15528" y="22490"/>
                  <a:pt x="15528" y="22560"/>
                </a:cubicBezTo>
                <a:cubicBezTo>
                  <a:pt x="15724" y="23346"/>
                  <a:pt x="15859" y="24194"/>
                  <a:pt x="15932" y="24987"/>
                </a:cubicBezTo>
                <a:lnTo>
                  <a:pt x="15932" y="24987"/>
                </a:lnTo>
                <a:cubicBezTo>
                  <a:pt x="15331" y="23959"/>
                  <a:pt x="14711" y="22584"/>
                  <a:pt x="15043" y="21589"/>
                </a:cubicBezTo>
                <a:close/>
                <a:moveTo>
                  <a:pt x="32164" y="26303"/>
                </a:moveTo>
                <a:cubicBezTo>
                  <a:pt x="32511" y="26303"/>
                  <a:pt x="32857" y="26303"/>
                  <a:pt x="33204" y="26441"/>
                </a:cubicBezTo>
                <a:cubicBezTo>
                  <a:pt x="32996" y="26580"/>
                  <a:pt x="32719" y="26788"/>
                  <a:pt x="32442" y="26927"/>
                </a:cubicBezTo>
                <a:lnTo>
                  <a:pt x="32580" y="26719"/>
                </a:lnTo>
                <a:cubicBezTo>
                  <a:pt x="32650" y="26580"/>
                  <a:pt x="32580" y="26372"/>
                  <a:pt x="32442" y="26372"/>
                </a:cubicBezTo>
                <a:cubicBezTo>
                  <a:pt x="32303" y="26303"/>
                  <a:pt x="32234" y="26303"/>
                  <a:pt x="32095" y="26303"/>
                </a:cubicBezTo>
                <a:close/>
                <a:moveTo>
                  <a:pt x="31818" y="26788"/>
                </a:moveTo>
                <a:cubicBezTo>
                  <a:pt x="31167" y="27330"/>
                  <a:pt x="30346" y="27618"/>
                  <a:pt x="29522" y="27618"/>
                </a:cubicBezTo>
                <a:cubicBezTo>
                  <a:pt x="29293" y="27618"/>
                  <a:pt x="29063" y="27596"/>
                  <a:pt x="28837" y="27551"/>
                </a:cubicBezTo>
                <a:cubicBezTo>
                  <a:pt x="29877" y="27551"/>
                  <a:pt x="30778" y="26788"/>
                  <a:pt x="31818" y="26788"/>
                </a:cubicBezTo>
                <a:close/>
                <a:moveTo>
                  <a:pt x="26619" y="26303"/>
                </a:moveTo>
                <a:lnTo>
                  <a:pt x="26619" y="26303"/>
                </a:lnTo>
                <a:cubicBezTo>
                  <a:pt x="26480" y="26996"/>
                  <a:pt x="26272" y="27759"/>
                  <a:pt x="25995" y="28521"/>
                </a:cubicBezTo>
                <a:lnTo>
                  <a:pt x="25926" y="28521"/>
                </a:lnTo>
                <a:lnTo>
                  <a:pt x="25926" y="28244"/>
                </a:lnTo>
                <a:cubicBezTo>
                  <a:pt x="26134" y="27551"/>
                  <a:pt x="26342" y="26927"/>
                  <a:pt x="26619" y="26303"/>
                </a:cubicBezTo>
                <a:close/>
                <a:moveTo>
                  <a:pt x="18786" y="27481"/>
                </a:moveTo>
                <a:cubicBezTo>
                  <a:pt x="18301" y="28174"/>
                  <a:pt x="17746" y="28729"/>
                  <a:pt x="17053" y="29214"/>
                </a:cubicBezTo>
                <a:cubicBezTo>
                  <a:pt x="17122" y="29006"/>
                  <a:pt x="17261" y="28798"/>
                  <a:pt x="17399" y="28660"/>
                </a:cubicBezTo>
                <a:lnTo>
                  <a:pt x="17746" y="28313"/>
                </a:lnTo>
                <a:lnTo>
                  <a:pt x="18162" y="27897"/>
                </a:lnTo>
                <a:cubicBezTo>
                  <a:pt x="18370" y="27759"/>
                  <a:pt x="18578" y="27620"/>
                  <a:pt x="18786" y="27481"/>
                </a:cubicBezTo>
                <a:close/>
                <a:moveTo>
                  <a:pt x="14835" y="27759"/>
                </a:moveTo>
                <a:lnTo>
                  <a:pt x="14835" y="27759"/>
                </a:lnTo>
                <a:cubicBezTo>
                  <a:pt x="14973" y="28174"/>
                  <a:pt x="15112" y="28590"/>
                  <a:pt x="15181" y="29006"/>
                </a:cubicBezTo>
                <a:cubicBezTo>
                  <a:pt x="15065" y="29356"/>
                  <a:pt x="14997" y="29706"/>
                  <a:pt x="14979" y="30055"/>
                </a:cubicBezTo>
                <a:lnTo>
                  <a:pt x="14979" y="30055"/>
                </a:lnTo>
                <a:cubicBezTo>
                  <a:pt x="14936" y="29913"/>
                  <a:pt x="14904" y="29772"/>
                  <a:pt x="14904" y="29630"/>
                </a:cubicBezTo>
                <a:cubicBezTo>
                  <a:pt x="14765" y="29076"/>
                  <a:pt x="14765" y="28382"/>
                  <a:pt x="14835" y="27759"/>
                </a:cubicBezTo>
                <a:close/>
                <a:moveTo>
                  <a:pt x="18855" y="32472"/>
                </a:moveTo>
                <a:lnTo>
                  <a:pt x="18855" y="32472"/>
                </a:lnTo>
                <a:cubicBezTo>
                  <a:pt x="18679" y="32648"/>
                  <a:pt x="18454" y="32923"/>
                  <a:pt x="18178" y="33130"/>
                </a:cubicBezTo>
                <a:lnTo>
                  <a:pt x="18178" y="33130"/>
                </a:lnTo>
                <a:cubicBezTo>
                  <a:pt x="18266" y="33001"/>
                  <a:pt x="18332" y="32841"/>
                  <a:pt x="18439" y="32680"/>
                </a:cubicBezTo>
                <a:lnTo>
                  <a:pt x="18855" y="32472"/>
                </a:lnTo>
                <a:close/>
                <a:moveTo>
                  <a:pt x="17746" y="32611"/>
                </a:moveTo>
                <a:lnTo>
                  <a:pt x="17746" y="32611"/>
                </a:lnTo>
                <a:cubicBezTo>
                  <a:pt x="16984" y="33096"/>
                  <a:pt x="16290" y="33720"/>
                  <a:pt x="15736" y="34482"/>
                </a:cubicBezTo>
                <a:cubicBezTo>
                  <a:pt x="15667" y="34621"/>
                  <a:pt x="15736" y="34760"/>
                  <a:pt x="15805" y="34829"/>
                </a:cubicBezTo>
                <a:cubicBezTo>
                  <a:pt x="15701" y="34864"/>
                  <a:pt x="15615" y="34881"/>
                  <a:pt x="15528" y="34881"/>
                </a:cubicBezTo>
                <a:cubicBezTo>
                  <a:pt x="15441" y="34881"/>
                  <a:pt x="15355" y="34864"/>
                  <a:pt x="15251" y="34829"/>
                </a:cubicBezTo>
                <a:cubicBezTo>
                  <a:pt x="16013" y="34136"/>
                  <a:pt x="16706" y="32957"/>
                  <a:pt x="17746" y="32611"/>
                </a:cubicBezTo>
                <a:close/>
                <a:moveTo>
                  <a:pt x="13656" y="33720"/>
                </a:moveTo>
                <a:lnTo>
                  <a:pt x="13656" y="33720"/>
                </a:lnTo>
                <a:cubicBezTo>
                  <a:pt x="13889" y="34186"/>
                  <a:pt x="14024" y="34701"/>
                  <a:pt x="14144" y="35183"/>
                </a:cubicBezTo>
                <a:lnTo>
                  <a:pt x="14144" y="35183"/>
                </a:lnTo>
                <a:cubicBezTo>
                  <a:pt x="13981" y="34695"/>
                  <a:pt x="13819" y="34208"/>
                  <a:pt x="13656" y="33720"/>
                </a:cubicBezTo>
                <a:close/>
                <a:moveTo>
                  <a:pt x="14280" y="35453"/>
                </a:moveTo>
                <a:lnTo>
                  <a:pt x="14280" y="35592"/>
                </a:lnTo>
                <a:cubicBezTo>
                  <a:pt x="14265" y="35545"/>
                  <a:pt x="14249" y="35499"/>
                  <a:pt x="14234" y="35453"/>
                </a:cubicBezTo>
                <a:close/>
                <a:moveTo>
                  <a:pt x="30431" y="38711"/>
                </a:moveTo>
                <a:lnTo>
                  <a:pt x="30431" y="38711"/>
                </a:lnTo>
                <a:cubicBezTo>
                  <a:pt x="29946" y="39057"/>
                  <a:pt x="29322" y="39265"/>
                  <a:pt x="28698" y="39335"/>
                </a:cubicBezTo>
                <a:lnTo>
                  <a:pt x="29600" y="38988"/>
                </a:lnTo>
                <a:cubicBezTo>
                  <a:pt x="29600" y="38988"/>
                  <a:pt x="29600" y="38919"/>
                  <a:pt x="29600" y="38919"/>
                </a:cubicBezTo>
                <a:cubicBezTo>
                  <a:pt x="29877" y="38849"/>
                  <a:pt x="30154" y="38780"/>
                  <a:pt x="30431" y="38711"/>
                </a:cubicBezTo>
                <a:close/>
                <a:moveTo>
                  <a:pt x="31125" y="38711"/>
                </a:moveTo>
                <a:cubicBezTo>
                  <a:pt x="31402" y="38711"/>
                  <a:pt x="31610" y="38711"/>
                  <a:pt x="31818" y="38780"/>
                </a:cubicBezTo>
                <a:cubicBezTo>
                  <a:pt x="31029" y="39306"/>
                  <a:pt x="29840" y="39872"/>
                  <a:pt x="28798" y="39872"/>
                </a:cubicBezTo>
                <a:cubicBezTo>
                  <a:pt x="28467" y="39872"/>
                  <a:pt x="28151" y="39815"/>
                  <a:pt x="27867" y="39681"/>
                </a:cubicBezTo>
                <a:lnTo>
                  <a:pt x="27936" y="39681"/>
                </a:lnTo>
                <a:cubicBezTo>
                  <a:pt x="28096" y="39701"/>
                  <a:pt x="28259" y="39711"/>
                  <a:pt x="28423" y="39711"/>
                </a:cubicBezTo>
                <a:cubicBezTo>
                  <a:pt x="29396" y="39711"/>
                  <a:pt x="30413" y="39363"/>
                  <a:pt x="31125" y="38711"/>
                </a:cubicBezTo>
                <a:close/>
                <a:moveTo>
                  <a:pt x="24747" y="39404"/>
                </a:moveTo>
                <a:cubicBezTo>
                  <a:pt x="24262" y="39820"/>
                  <a:pt x="23777" y="40167"/>
                  <a:pt x="23292" y="40444"/>
                </a:cubicBezTo>
                <a:cubicBezTo>
                  <a:pt x="23707" y="40028"/>
                  <a:pt x="24193" y="39681"/>
                  <a:pt x="24678" y="39404"/>
                </a:cubicBezTo>
                <a:close/>
                <a:moveTo>
                  <a:pt x="25648" y="39057"/>
                </a:moveTo>
                <a:cubicBezTo>
                  <a:pt x="24886" y="40167"/>
                  <a:pt x="23777" y="40998"/>
                  <a:pt x="22529" y="41345"/>
                </a:cubicBezTo>
                <a:cubicBezTo>
                  <a:pt x="23707" y="40790"/>
                  <a:pt x="24747" y="39959"/>
                  <a:pt x="25648" y="39057"/>
                </a:cubicBezTo>
                <a:close/>
                <a:moveTo>
                  <a:pt x="25371" y="41414"/>
                </a:moveTo>
                <a:cubicBezTo>
                  <a:pt x="25787" y="41414"/>
                  <a:pt x="26272" y="41484"/>
                  <a:pt x="26688" y="41553"/>
                </a:cubicBezTo>
                <a:cubicBezTo>
                  <a:pt x="26272" y="41692"/>
                  <a:pt x="25822" y="41761"/>
                  <a:pt x="25371" y="41761"/>
                </a:cubicBezTo>
                <a:cubicBezTo>
                  <a:pt x="24921" y="41761"/>
                  <a:pt x="24470" y="41692"/>
                  <a:pt x="24054" y="41553"/>
                </a:cubicBezTo>
                <a:lnTo>
                  <a:pt x="24123" y="41553"/>
                </a:lnTo>
                <a:cubicBezTo>
                  <a:pt x="24539" y="41484"/>
                  <a:pt x="24886" y="41414"/>
                  <a:pt x="25302" y="41414"/>
                </a:cubicBezTo>
                <a:close/>
                <a:moveTo>
                  <a:pt x="27173" y="41761"/>
                </a:moveTo>
                <a:cubicBezTo>
                  <a:pt x="27381" y="41830"/>
                  <a:pt x="27589" y="41900"/>
                  <a:pt x="27728" y="42038"/>
                </a:cubicBezTo>
                <a:cubicBezTo>
                  <a:pt x="27325" y="42159"/>
                  <a:pt x="26899" y="42233"/>
                  <a:pt x="26463" y="42233"/>
                </a:cubicBezTo>
                <a:cubicBezTo>
                  <a:pt x="26148" y="42233"/>
                  <a:pt x="25829" y="42195"/>
                  <a:pt x="25510" y="42107"/>
                </a:cubicBezTo>
                <a:lnTo>
                  <a:pt x="25579" y="42107"/>
                </a:lnTo>
                <a:cubicBezTo>
                  <a:pt x="26134" y="42107"/>
                  <a:pt x="26688" y="41969"/>
                  <a:pt x="27173" y="41761"/>
                </a:cubicBezTo>
                <a:close/>
                <a:moveTo>
                  <a:pt x="19548" y="42593"/>
                </a:moveTo>
                <a:lnTo>
                  <a:pt x="19548" y="42593"/>
                </a:lnTo>
                <a:cubicBezTo>
                  <a:pt x="19410" y="42870"/>
                  <a:pt x="19271" y="43147"/>
                  <a:pt x="19063" y="43425"/>
                </a:cubicBezTo>
                <a:lnTo>
                  <a:pt x="18509" y="43771"/>
                </a:lnTo>
                <a:cubicBezTo>
                  <a:pt x="18786" y="43355"/>
                  <a:pt x="19132" y="42939"/>
                  <a:pt x="19548" y="42593"/>
                </a:cubicBezTo>
                <a:close/>
                <a:moveTo>
                  <a:pt x="20187" y="41006"/>
                </a:moveTo>
                <a:cubicBezTo>
                  <a:pt x="20264" y="41006"/>
                  <a:pt x="20296" y="41060"/>
                  <a:pt x="20242" y="41206"/>
                </a:cubicBezTo>
                <a:cubicBezTo>
                  <a:pt x="20103" y="41553"/>
                  <a:pt x="19964" y="41900"/>
                  <a:pt x="19756" y="42246"/>
                </a:cubicBezTo>
                <a:cubicBezTo>
                  <a:pt x="19202" y="42523"/>
                  <a:pt x="18647" y="42939"/>
                  <a:pt x="18231" y="43494"/>
                </a:cubicBezTo>
                <a:cubicBezTo>
                  <a:pt x="17954" y="43840"/>
                  <a:pt x="17469" y="44187"/>
                  <a:pt x="17192" y="44603"/>
                </a:cubicBezTo>
                <a:cubicBezTo>
                  <a:pt x="17399" y="43840"/>
                  <a:pt x="17746" y="43147"/>
                  <a:pt x="18301" y="42593"/>
                </a:cubicBezTo>
                <a:lnTo>
                  <a:pt x="18301" y="42523"/>
                </a:lnTo>
                <a:cubicBezTo>
                  <a:pt x="18647" y="42177"/>
                  <a:pt x="18994" y="41830"/>
                  <a:pt x="19340" y="41484"/>
                </a:cubicBezTo>
                <a:cubicBezTo>
                  <a:pt x="19391" y="41433"/>
                  <a:pt x="19969" y="41006"/>
                  <a:pt x="20187" y="41006"/>
                </a:cubicBezTo>
                <a:close/>
                <a:moveTo>
                  <a:pt x="21087" y="44240"/>
                </a:moveTo>
                <a:cubicBezTo>
                  <a:pt x="21293" y="44240"/>
                  <a:pt x="21497" y="44264"/>
                  <a:pt x="21697" y="44326"/>
                </a:cubicBezTo>
                <a:cubicBezTo>
                  <a:pt x="21014" y="44644"/>
                  <a:pt x="20242" y="44814"/>
                  <a:pt x="19477" y="44814"/>
                </a:cubicBezTo>
                <a:cubicBezTo>
                  <a:pt x="19078" y="44814"/>
                  <a:pt x="18681" y="44767"/>
                  <a:pt x="18301" y="44672"/>
                </a:cubicBezTo>
                <a:lnTo>
                  <a:pt x="18370" y="44672"/>
                </a:lnTo>
                <a:lnTo>
                  <a:pt x="18786" y="44464"/>
                </a:lnTo>
                <a:cubicBezTo>
                  <a:pt x="18786" y="44534"/>
                  <a:pt x="18855" y="44534"/>
                  <a:pt x="18855" y="44534"/>
                </a:cubicBezTo>
                <a:cubicBezTo>
                  <a:pt x="19610" y="44534"/>
                  <a:pt x="20365" y="44240"/>
                  <a:pt x="21087" y="44240"/>
                </a:cubicBezTo>
                <a:close/>
                <a:moveTo>
                  <a:pt x="59352" y="1"/>
                </a:moveTo>
                <a:cubicBezTo>
                  <a:pt x="58246" y="1"/>
                  <a:pt x="57080" y="1149"/>
                  <a:pt x="56426" y="2041"/>
                </a:cubicBezTo>
                <a:cubicBezTo>
                  <a:pt x="55663" y="2388"/>
                  <a:pt x="54901" y="2873"/>
                  <a:pt x="54207" y="3289"/>
                </a:cubicBezTo>
                <a:cubicBezTo>
                  <a:pt x="54623" y="2804"/>
                  <a:pt x="54901" y="2180"/>
                  <a:pt x="55178" y="1556"/>
                </a:cubicBezTo>
                <a:cubicBezTo>
                  <a:pt x="55178" y="1400"/>
                  <a:pt x="55100" y="1322"/>
                  <a:pt x="55002" y="1322"/>
                </a:cubicBezTo>
                <a:cubicBezTo>
                  <a:pt x="54970" y="1322"/>
                  <a:pt x="54935" y="1331"/>
                  <a:pt x="54901" y="1348"/>
                </a:cubicBezTo>
                <a:cubicBezTo>
                  <a:pt x="54346" y="1695"/>
                  <a:pt x="53861" y="2180"/>
                  <a:pt x="53584" y="2735"/>
                </a:cubicBezTo>
                <a:cubicBezTo>
                  <a:pt x="53306" y="3220"/>
                  <a:pt x="52890" y="3774"/>
                  <a:pt x="52682" y="4260"/>
                </a:cubicBezTo>
                <a:cubicBezTo>
                  <a:pt x="52128" y="4675"/>
                  <a:pt x="51504" y="5161"/>
                  <a:pt x="50880" y="5577"/>
                </a:cubicBezTo>
                <a:cubicBezTo>
                  <a:pt x="51296" y="4953"/>
                  <a:pt x="51504" y="4190"/>
                  <a:pt x="51504" y="3428"/>
                </a:cubicBezTo>
                <a:cubicBezTo>
                  <a:pt x="51453" y="3326"/>
                  <a:pt x="51365" y="3262"/>
                  <a:pt x="51268" y="3262"/>
                </a:cubicBezTo>
                <a:cubicBezTo>
                  <a:pt x="51232" y="3262"/>
                  <a:pt x="51195" y="3270"/>
                  <a:pt x="51157" y="3289"/>
                </a:cubicBezTo>
                <a:cubicBezTo>
                  <a:pt x="50534" y="3566"/>
                  <a:pt x="47622" y="6755"/>
                  <a:pt x="48731" y="7379"/>
                </a:cubicBezTo>
                <a:lnTo>
                  <a:pt x="48315" y="7725"/>
                </a:lnTo>
                <a:cubicBezTo>
                  <a:pt x="48315" y="7725"/>
                  <a:pt x="48246" y="7725"/>
                  <a:pt x="48246" y="7795"/>
                </a:cubicBezTo>
                <a:cubicBezTo>
                  <a:pt x="47345" y="8557"/>
                  <a:pt x="46582" y="9250"/>
                  <a:pt x="45751" y="10013"/>
                </a:cubicBezTo>
                <a:cubicBezTo>
                  <a:pt x="45889" y="9736"/>
                  <a:pt x="46028" y="9458"/>
                  <a:pt x="46167" y="9181"/>
                </a:cubicBezTo>
                <a:cubicBezTo>
                  <a:pt x="46582" y="8419"/>
                  <a:pt x="46860" y="7587"/>
                  <a:pt x="46929" y="6755"/>
                </a:cubicBezTo>
                <a:cubicBezTo>
                  <a:pt x="46929" y="6654"/>
                  <a:pt x="46855" y="6589"/>
                  <a:pt x="46761" y="6589"/>
                </a:cubicBezTo>
                <a:cubicBezTo>
                  <a:pt x="46726" y="6589"/>
                  <a:pt x="46689" y="6598"/>
                  <a:pt x="46652" y="6616"/>
                </a:cubicBezTo>
                <a:cubicBezTo>
                  <a:pt x="45404" y="7587"/>
                  <a:pt x="44572" y="9112"/>
                  <a:pt x="44503" y="10706"/>
                </a:cubicBezTo>
                <a:cubicBezTo>
                  <a:pt x="44503" y="10775"/>
                  <a:pt x="44572" y="10914"/>
                  <a:pt x="44711" y="10914"/>
                </a:cubicBezTo>
                <a:lnTo>
                  <a:pt x="44572" y="10983"/>
                </a:lnTo>
                <a:cubicBezTo>
                  <a:pt x="44572" y="10983"/>
                  <a:pt x="44572" y="11053"/>
                  <a:pt x="44572" y="11053"/>
                </a:cubicBezTo>
                <a:lnTo>
                  <a:pt x="41730" y="13756"/>
                </a:lnTo>
                <a:cubicBezTo>
                  <a:pt x="42493" y="12716"/>
                  <a:pt x="42909" y="11469"/>
                  <a:pt x="42839" y="10152"/>
                </a:cubicBezTo>
                <a:cubicBezTo>
                  <a:pt x="42839" y="10054"/>
                  <a:pt x="42770" y="9956"/>
                  <a:pt x="42680" y="9956"/>
                </a:cubicBezTo>
                <a:cubicBezTo>
                  <a:pt x="42643" y="9956"/>
                  <a:pt x="42603" y="9972"/>
                  <a:pt x="42562" y="10013"/>
                </a:cubicBezTo>
                <a:cubicBezTo>
                  <a:pt x="40968" y="11191"/>
                  <a:pt x="39928" y="12994"/>
                  <a:pt x="39789" y="14935"/>
                </a:cubicBezTo>
                <a:cubicBezTo>
                  <a:pt x="39789" y="15097"/>
                  <a:pt x="39884" y="15164"/>
                  <a:pt x="39991" y="15164"/>
                </a:cubicBezTo>
                <a:cubicBezTo>
                  <a:pt x="40067" y="15164"/>
                  <a:pt x="40148" y="15131"/>
                  <a:pt x="40205" y="15073"/>
                </a:cubicBezTo>
                <a:lnTo>
                  <a:pt x="40482" y="14588"/>
                </a:lnTo>
                <a:lnTo>
                  <a:pt x="40552" y="14519"/>
                </a:lnTo>
                <a:cubicBezTo>
                  <a:pt x="41176" y="13479"/>
                  <a:pt x="41661" y="12370"/>
                  <a:pt x="42285" y="11330"/>
                </a:cubicBezTo>
                <a:cubicBezTo>
                  <a:pt x="42354" y="11191"/>
                  <a:pt x="42215" y="10983"/>
                  <a:pt x="42077" y="10983"/>
                </a:cubicBezTo>
                <a:lnTo>
                  <a:pt x="42423" y="10637"/>
                </a:lnTo>
                <a:lnTo>
                  <a:pt x="42423" y="10637"/>
                </a:lnTo>
                <a:cubicBezTo>
                  <a:pt x="42285" y="12231"/>
                  <a:pt x="41522" y="13687"/>
                  <a:pt x="40413" y="14796"/>
                </a:cubicBezTo>
                <a:cubicBezTo>
                  <a:pt x="40344" y="14865"/>
                  <a:pt x="40344" y="14935"/>
                  <a:pt x="40413" y="15004"/>
                </a:cubicBezTo>
                <a:lnTo>
                  <a:pt x="39096" y="16182"/>
                </a:lnTo>
                <a:cubicBezTo>
                  <a:pt x="38264" y="16945"/>
                  <a:pt x="37363" y="17707"/>
                  <a:pt x="36531" y="18539"/>
                </a:cubicBezTo>
                <a:cubicBezTo>
                  <a:pt x="37432" y="17291"/>
                  <a:pt x="37848" y="15766"/>
                  <a:pt x="37710" y="14241"/>
                </a:cubicBezTo>
                <a:cubicBezTo>
                  <a:pt x="37710" y="14192"/>
                  <a:pt x="37640" y="14143"/>
                  <a:pt x="37551" y="14143"/>
                </a:cubicBezTo>
                <a:cubicBezTo>
                  <a:pt x="37514" y="14143"/>
                  <a:pt x="37473" y="14152"/>
                  <a:pt x="37432" y="14172"/>
                </a:cubicBezTo>
                <a:cubicBezTo>
                  <a:pt x="37294" y="14241"/>
                  <a:pt x="37155" y="14311"/>
                  <a:pt x="37017" y="14380"/>
                </a:cubicBezTo>
                <a:cubicBezTo>
                  <a:pt x="35700" y="15558"/>
                  <a:pt x="35006" y="17291"/>
                  <a:pt x="35006" y="19024"/>
                </a:cubicBezTo>
                <a:cubicBezTo>
                  <a:pt x="35006" y="19232"/>
                  <a:pt x="34937" y="19440"/>
                  <a:pt x="34868" y="19579"/>
                </a:cubicBezTo>
                <a:cubicBezTo>
                  <a:pt x="34868" y="19692"/>
                  <a:pt x="34914" y="19805"/>
                  <a:pt x="35006" y="19805"/>
                </a:cubicBezTo>
                <a:cubicBezTo>
                  <a:pt x="35027" y="19805"/>
                  <a:pt x="35050" y="19800"/>
                  <a:pt x="35076" y="19787"/>
                </a:cubicBezTo>
                <a:lnTo>
                  <a:pt x="35076" y="19787"/>
                </a:lnTo>
                <a:cubicBezTo>
                  <a:pt x="33828" y="20965"/>
                  <a:pt x="32650" y="22074"/>
                  <a:pt x="31471" y="23253"/>
                </a:cubicBezTo>
                <a:cubicBezTo>
                  <a:pt x="32442" y="21866"/>
                  <a:pt x="32857" y="20203"/>
                  <a:pt x="32650" y="18608"/>
                </a:cubicBezTo>
                <a:cubicBezTo>
                  <a:pt x="32599" y="18507"/>
                  <a:pt x="32511" y="18443"/>
                  <a:pt x="32413" y="18443"/>
                </a:cubicBezTo>
                <a:cubicBezTo>
                  <a:pt x="32377" y="18443"/>
                  <a:pt x="32340" y="18451"/>
                  <a:pt x="32303" y="18470"/>
                </a:cubicBezTo>
                <a:cubicBezTo>
                  <a:pt x="30709" y="19163"/>
                  <a:pt x="29738" y="21589"/>
                  <a:pt x="30154" y="23391"/>
                </a:cubicBezTo>
                <a:cubicBezTo>
                  <a:pt x="30085" y="23669"/>
                  <a:pt x="30085" y="24015"/>
                  <a:pt x="30015" y="24293"/>
                </a:cubicBezTo>
                <a:cubicBezTo>
                  <a:pt x="30015" y="24391"/>
                  <a:pt x="30119" y="24489"/>
                  <a:pt x="30205" y="24489"/>
                </a:cubicBezTo>
                <a:cubicBezTo>
                  <a:pt x="30219" y="24489"/>
                  <a:pt x="30233" y="24486"/>
                  <a:pt x="30245" y="24480"/>
                </a:cubicBezTo>
                <a:lnTo>
                  <a:pt x="30245" y="24480"/>
                </a:lnTo>
                <a:cubicBezTo>
                  <a:pt x="29047" y="25689"/>
                  <a:pt x="27902" y="26902"/>
                  <a:pt x="26757" y="28174"/>
                </a:cubicBezTo>
                <a:cubicBezTo>
                  <a:pt x="27520" y="27135"/>
                  <a:pt x="27589" y="24639"/>
                  <a:pt x="27520" y="23877"/>
                </a:cubicBezTo>
                <a:cubicBezTo>
                  <a:pt x="27520" y="23742"/>
                  <a:pt x="27433" y="23666"/>
                  <a:pt x="27334" y="23666"/>
                </a:cubicBezTo>
                <a:cubicBezTo>
                  <a:pt x="27280" y="23666"/>
                  <a:pt x="27222" y="23689"/>
                  <a:pt x="27173" y="23738"/>
                </a:cubicBezTo>
                <a:cubicBezTo>
                  <a:pt x="26411" y="24916"/>
                  <a:pt x="25856" y="26234"/>
                  <a:pt x="25648" y="27620"/>
                </a:cubicBezTo>
                <a:cubicBezTo>
                  <a:pt x="25371" y="28382"/>
                  <a:pt x="25232" y="29145"/>
                  <a:pt x="25163" y="29977"/>
                </a:cubicBezTo>
                <a:cubicBezTo>
                  <a:pt x="23846" y="31502"/>
                  <a:pt x="22529" y="33096"/>
                  <a:pt x="21212" y="34690"/>
                </a:cubicBezTo>
                <a:cubicBezTo>
                  <a:pt x="17746" y="39265"/>
                  <a:pt x="14557" y="43979"/>
                  <a:pt x="11715" y="48901"/>
                </a:cubicBezTo>
                <a:cubicBezTo>
                  <a:pt x="12617" y="45157"/>
                  <a:pt x="13518" y="41414"/>
                  <a:pt x="14349" y="37671"/>
                </a:cubicBezTo>
                <a:cubicBezTo>
                  <a:pt x="14488" y="37671"/>
                  <a:pt x="14557" y="37532"/>
                  <a:pt x="14488" y="37463"/>
                </a:cubicBezTo>
                <a:lnTo>
                  <a:pt x="14488" y="37324"/>
                </a:lnTo>
                <a:lnTo>
                  <a:pt x="14488" y="37186"/>
                </a:lnTo>
                <a:cubicBezTo>
                  <a:pt x="14696" y="36423"/>
                  <a:pt x="14835" y="35661"/>
                  <a:pt x="14973" y="34968"/>
                </a:cubicBezTo>
                <a:cubicBezTo>
                  <a:pt x="15129" y="35124"/>
                  <a:pt x="15328" y="35192"/>
                  <a:pt x="15555" y="35192"/>
                </a:cubicBezTo>
                <a:cubicBezTo>
                  <a:pt x="16944" y="35192"/>
                  <a:pt x="19409" y="32642"/>
                  <a:pt x="19826" y="31987"/>
                </a:cubicBezTo>
                <a:cubicBezTo>
                  <a:pt x="19895" y="31779"/>
                  <a:pt x="19756" y="31640"/>
                  <a:pt x="19618" y="31640"/>
                </a:cubicBezTo>
                <a:cubicBezTo>
                  <a:pt x="19271" y="31779"/>
                  <a:pt x="18994" y="31918"/>
                  <a:pt x="18647" y="32056"/>
                </a:cubicBezTo>
                <a:cubicBezTo>
                  <a:pt x="18647" y="31987"/>
                  <a:pt x="18578" y="31918"/>
                  <a:pt x="18509" y="31918"/>
                </a:cubicBezTo>
                <a:cubicBezTo>
                  <a:pt x="17053" y="31918"/>
                  <a:pt x="15874" y="33304"/>
                  <a:pt x="15112" y="34413"/>
                </a:cubicBezTo>
                <a:cubicBezTo>
                  <a:pt x="15251" y="33581"/>
                  <a:pt x="15459" y="32749"/>
                  <a:pt x="15597" y="31918"/>
                </a:cubicBezTo>
                <a:cubicBezTo>
                  <a:pt x="15667" y="31918"/>
                  <a:pt x="15736" y="31848"/>
                  <a:pt x="15736" y="31779"/>
                </a:cubicBezTo>
                <a:cubicBezTo>
                  <a:pt x="15736" y="31710"/>
                  <a:pt x="15736" y="31640"/>
                  <a:pt x="15667" y="31571"/>
                </a:cubicBezTo>
                <a:lnTo>
                  <a:pt x="16082" y="29491"/>
                </a:lnTo>
                <a:cubicBezTo>
                  <a:pt x="16082" y="29491"/>
                  <a:pt x="16082" y="29644"/>
                  <a:pt x="16126" y="29644"/>
                </a:cubicBezTo>
                <a:cubicBezTo>
                  <a:pt x="16133" y="29644"/>
                  <a:pt x="16142" y="29640"/>
                  <a:pt x="16152" y="29630"/>
                </a:cubicBezTo>
                <a:cubicBezTo>
                  <a:pt x="16221" y="29630"/>
                  <a:pt x="16290" y="29561"/>
                  <a:pt x="16360" y="29561"/>
                </a:cubicBezTo>
                <a:cubicBezTo>
                  <a:pt x="16388" y="29562"/>
                  <a:pt x="16417" y="29563"/>
                  <a:pt x="16445" y="29563"/>
                </a:cubicBezTo>
                <a:cubicBezTo>
                  <a:pt x="17588" y="29563"/>
                  <a:pt x="18596" y="28217"/>
                  <a:pt x="19340" y="27135"/>
                </a:cubicBezTo>
                <a:cubicBezTo>
                  <a:pt x="19479" y="27065"/>
                  <a:pt x="19548" y="27065"/>
                  <a:pt x="19687" y="27065"/>
                </a:cubicBezTo>
                <a:cubicBezTo>
                  <a:pt x="19410" y="28244"/>
                  <a:pt x="17815" y="29907"/>
                  <a:pt x="16568" y="29907"/>
                </a:cubicBezTo>
                <a:cubicBezTo>
                  <a:pt x="16429" y="29907"/>
                  <a:pt x="16429" y="30115"/>
                  <a:pt x="16568" y="30185"/>
                </a:cubicBezTo>
                <a:cubicBezTo>
                  <a:pt x="16616" y="30189"/>
                  <a:pt x="16665" y="30191"/>
                  <a:pt x="16714" y="30191"/>
                </a:cubicBezTo>
                <a:cubicBezTo>
                  <a:pt x="18206" y="30191"/>
                  <a:pt x="19902" y="28199"/>
                  <a:pt x="20103" y="26857"/>
                </a:cubicBezTo>
                <a:cubicBezTo>
                  <a:pt x="20103" y="26788"/>
                  <a:pt x="19964" y="26649"/>
                  <a:pt x="19895" y="26649"/>
                </a:cubicBezTo>
                <a:lnTo>
                  <a:pt x="19618" y="26649"/>
                </a:lnTo>
                <a:lnTo>
                  <a:pt x="19895" y="26303"/>
                </a:lnTo>
                <a:cubicBezTo>
                  <a:pt x="20008" y="26190"/>
                  <a:pt x="19890" y="26076"/>
                  <a:pt x="19768" y="26076"/>
                </a:cubicBezTo>
                <a:cubicBezTo>
                  <a:pt x="19740" y="26076"/>
                  <a:pt x="19712" y="26082"/>
                  <a:pt x="19687" y="26095"/>
                </a:cubicBezTo>
                <a:cubicBezTo>
                  <a:pt x="19063" y="26511"/>
                  <a:pt x="18439" y="26927"/>
                  <a:pt x="17954" y="27481"/>
                </a:cubicBezTo>
                <a:cubicBezTo>
                  <a:pt x="17261" y="27966"/>
                  <a:pt x="16706" y="28521"/>
                  <a:pt x="16221" y="29214"/>
                </a:cubicBezTo>
                <a:lnTo>
                  <a:pt x="16152" y="29214"/>
                </a:lnTo>
                <a:cubicBezTo>
                  <a:pt x="16117" y="29180"/>
                  <a:pt x="16100" y="29162"/>
                  <a:pt x="16082" y="29162"/>
                </a:cubicBezTo>
                <a:cubicBezTo>
                  <a:pt x="16065" y="29162"/>
                  <a:pt x="16048" y="29180"/>
                  <a:pt x="16013" y="29214"/>
                </a:cubicBezTo>
                <a:cubicBezTo>
                  <a:pt x="16568" y="26095"/>
                  <a:pt x="17122" y="22976"/>
                  <a:pt x="17607" y="19856"/>
                </a:cubicBezTo>
                <a:cubicBezTo>
                  <a:pt x="17607" y="19954"/>
                  <a:pt x="17711" y="20052"/>
                  <a:pt x="17797" y="20052"/>
                </a:cubicBezTo>
                <a:cubicBezTo>
                  <a:pt x="17832" y="20052"/>
                  <a:pt x="17864" y="20035"/>
                  <a:pt x="17885" y="19995"/>
                </a:cubicBezTo>
                <a:lnTo>
                  <a:pt x="17954" y="19926"/>
                </a:lnTo>
                <a:cubicBezTo>
                  <a:pt x="17988" y="19929"/>
                  <a:pt x="18022" y="19930"/>
                  <a:pt x="18056" y="19930"/>
                </a:cubicBezTo>
                <a:cubicBezTo>
                  <a:pt x="19552" y="19930"/>
                  <a:pt x="21150" y="16991"/>
                  <a:pt x="21489" y="15974"/>
                </a:cubicBezTo>
                <a:cubicBezTo>
                  <a:pt x="21559" y="15836"/>
                  <a:pt x="21420" y="15697"/>
                  <a:pt x="21281" y="15697"/>
                </a:cubicBezTo>
                <a:cubicBezTo>
                  <a:pt x="19687" y="16182"/>
                  <a:pt x="18301" y="17985"/>
                  <a:pt x="17746" y="19579"/>
                </a:cubicBezTo>
                <a:lnTo>
                  <a:pt x="17677" y="19579"/>
                </a:lnTo>
                <a:cubicBezTo>
                  <a:pt x="17746" y="19232"/>
                  <a:pt x="17746" y="18886"/>
                  <a:pt x="17815" y="18539"/>
                </a:cubicBezTo>
                <a:cubicBezTo>
                  <a:pt x="18093" y="17153"/>
                  <a:pt x="18370" y="15836"/>
                  <a:pt x="18647" y="14449"/>
                </a:cubicBezTo>
                <a:cubicBezTo>
                  <a:pt x="18717" y="14449"/>
                  <a:pt x="18786" y="14380"/>
                  <a:pt x="18855" y="14311"/>
                </a:cubicBezTo>
                <a:lnTo>
                  <a:pt x="18924" y="14241"/>
                </a:lnTo>
                <a:cubicBezTo>
                  <a:pt x="19826" y="14241"/>
                  <a:pt x="21073" y="11607"/>
                  <a:pt x="21351" y="11122"/>
                </a:cubicBezTo>
                <a:cubicBezTo>
                  <a:pt x="21470" y="11002"/>
                  <a:pt x="21332" y="10831"/>
                  <a:pt x="21158" y="10831"/>
                </a:cubicBezTo>
                <a:cubicBezTo>
                  <a:pt x="21130" y="10831"/>
                  <a:pt x="21102" y="10835"/>
                  <a:pt x="21073" y="10845"/>
                </a:cubicBezTo>
                <a:cubicBezTo>
                  <a:pt x="20380" y="11399"/>
                  <a:pt x="19756" y="12023"/>
                  <a:pt x="19271" y="12716"/>
                </a:cubicBezTo>
                <a:cubicBezTo>
                  <a:pt x="19202" y="12855"/>
                  <a:pt x="18994" y="13063"/>
                  <a:pt x="18855" y="13271"/>
                </a:cubicBezTo>
                <a:cubicBezTo>
                  <a:pt x="19063" y="12300"/>
                  <a:pt x="19132" y="11261"/>
                  <a:pt x="19202" y="10290"/>
                </a:cubicBezTo>
                <a:lnTo>
                  <a:pt x="19202" y="9736"/>
                </a:lnTo>
                <a:cubicBezTo>
                  <a:pt x="19271" y="9736"/>
                  <a:pt x="19271" y="9666"/>
                  <a:pt x="19340" y="9666"/>
                </a:cubicBezTo>
                <a:cubicBezTo>
                  <a:pt x="19479" y="9458"/>
                  <a:pt x="19548" y="9250"/>
                  <a:pt x="19618" y="8973"/>
                </a:cubicBezTo>
                <a:cubicBezTo>
                  <a:pt x="20657" y="8765"/>
                  <a:pt x="21212" y="6686"/>
                  <a:pt x="21281" y="5854"/>
                </a:cubicBezTo>
                <a:cubicBezTo>
                  <a:pt x="21281" y="5752"/>
                  <a:pt x="21133" y="5688"/>
                  <a:pt x="21026" y="5688"/>
                </a:cubicBezTo>
                <a:cubicBezTo>
                  <a:pt x="20987" y="5688"/>
                  <a:pt x="20953" y="5697"/>
                  <a:pt x="20935" y="5715"/>
                </a:cubicBezTo>
                <a:cubicBezTo>
                  <a:pt x="20172" y="6478"/>
                  <a:pt x="19618" y="7448"/>
                  <a:pt x="19271" y="8419"/>
                </a:cubicBezTo>
                <a:cubicBezTo>
                  <a:pt x="19340" y="6963"/>
                  <a:pt x="19410" y="5438"/>
                  <a:pt x="19548" y="3982"/>
                </a:cubicBezTo>
                <a:cubicBezTo>
                  <a:pt x="19618" y="4260"/>
                  <a:pt x="19687" y="4467"/>
                  <a:pt x="19756" y="4745"/>
                </a:cubicBezTo>
                <a:cubicBezTo>
                  <a:pt x="19822" y="4876"/>
                  <a:pt x="19949" y="4945"/>
                  <a:pt x="20065" y="4945"/>
                </a:cubicBezTo>
                <a:cubicBezTo>
                  <a:pt x="20195" y="4945"/>
                  <a:pt x="20311" y="4858"/>
                  <a:pt x="20311" y="4675"/>
                </a:cubicBezTo>
                <a:cubicBezTo>
                  <a:pt x="20242" y="4121"/>
                  <a:pt x="20103" y="3566"/>
                  <a:pt x="20034" y="2942"/>
                </a:cubicBezTo>
                <a:cubicBezTo>
                  <a:pt x="20242" y="2180"/>
                  <a:pt x="20311" y="1279"/>
                  <a:pt x="20242" y="447"/>
                </a:cubicBezTo>
                <a:cubicBezTo>
                  <a:pt x="20242" y="326"/>
                  <a:pt x="20148" y="252"/>
                  <a:pt x="20056" y="252"/>
                </a:cubicBezTo>
                <a:cubicBezTo>
                  <a:pt x="19989" y="252"/>
                  <a:pt x="19924" y="291"/>
                  <a:pt x="19895" y="378"/>
                </a:cubicBezTo>
                <a:cubicBezTo>
                  <a:pt x="19756" y="516"/>
                  <a:pt x="19687" y="655"/>
                  <a:pt x="19618" y="863"/>
                </a:cubicBezTo>
                <a:cubicBezTo>
                  <a:pt x="19596" y="858"/>
                  <a:pt x="19576" y="855"/>
                  <a:pt x="19557" y="855"/>
                </a:cubicBezTo>
                <a:cubicBezTo>
                  <a:pt x="19322" y="855"/>
                  <a:pt x="19228" y="1215"/>
                  <a:pt x="19548" y="1279"/>
                </a:cubicBezTo>
                <a:lnTo>
                  <a:pt x="19548" y="1348"/>
                </a:lnTo>
                <a:cubicBezTo>
                  <a:pt x="19410" y="1972"/>
                  <a:pt x="19410" y="2665"/>
                  <a:pt x="19479" y="3289"/>
                </a:cubicBezTo>
                <a:cubicBezTo>
                  <a:pt x="19479" y="3358"/>
                  <a:pt x="19479" y="3428"/>
                  <a:pt x="19479" y="3497"/>
                </a:cubicBezTo>
                <a:cubicBezTo>
                  <a:pt x="19202" y="5299"/>
                  <a:pt x="19063" y="7102"/>
                  <a:pt x="18924" y="8973"/>
                </a:cubicBezTo>
                <a:cubicBezTo>
                  <a:pt x="18924" y="8488"/>
                  <a:pt x="18717" y="8072"/>
                  <a:pt x="18439" y="7725"/>
                </a:cubicBezTo>
                <a:cubicBezTo>
                  <a:pt x="18439" y="7587"/>
                  <a:pt x="18370" y="7448"/>
                  <a:pt x="18370" y="7379"/>
                </a:cubicBezTo>
                <a:cubicBezTo>
                  <a:pt x="18231" y="6894"/>
                  <a:pt x="18023" y="6408"/>
                  <a:pt x="17677" y="5992"/>
                </a:cubicBezTo>
                <a:cubicBezTo>
                  <a:pt x="17656" y="5952"/>
                  <a:pt x="17624" y="5935"/>
                  <a:pt x="17587" y="5935"/>
                </a:cubicBezTo>
                <a:cubicBezTo>
                  <a:pt x="17498" y="5935"/>
                  <a:pt x="17379" y="6033"/>
                  <a:pt x="17330" y="6131"/>
                </a:cubicBezTo>
                <a:cubicBezTo>
                  <a:pt x="17330" y="7587"/>
                  <a:pt x="17815" y="9043"/>
                  <a:pt x="18647" y="10290"/>
                </a:cubicBezTo>
                <a:cubicBezTo>
                  <a:pt x="18647" y="10360"/>
                  <a:pt x="18717" y="10429"/>
                  <a:pt x="18855" y="10429"/>
                </a:cubicBezTo>
                <a:cubicBezTo>
                  <a:pt x="18717" y="11677"/>
                  <a:pt x="18439" y="12924"/>
                  <a:pt x="18231" y="14172"/>
                </a:cubicBezTo>
                <a:cubicBezTo>
                  <a:pt x="18231" y="13410"/>
                  <a:pt x="18093" y="12647"/>
                  <a:pt x="17815" y="11885"/>
                </a:cubicBezTo>
                <a:cubicBezTo>
                  <a:pt x="17773" y="11799"/>
                  <a:pt x="17703" y="11740"/>
                  <a:pt x="17624" y="11740"/>
                </a:cubicBezTo>
                <a:cubicBezTo>
                  <a:pt x="17575" y="11740"/>
                  <a:pt x="17522" y="11762"/>
                  <a:pt x="17469" y="11815"/>
                </a:cubicBezTo>
                <a:cubicBezTo>
                  <a:pt x="17330" y="11815"/>
                  <a:pt x="17192" y="11885"/>
                  <a:pt x="17192" y="12023"/>
                </a:cubicBezTo>
                <a:cubicBezTo>
                  <a:pt x="16914" y="12994"/>
                  <a:pt x="16984" y="13964"/>
                  <a:pt x="17399" y="14935"/>
                </a:cubicBezTo>
                <a:cubicBezTo>
                  <a:pt x="17399" y="15212"/>
                  <a:pt x="17469" y="15558"/>
                  <a:pt x="17538" y="15766"/>
                </a:cubicBezTo>
                <a:cubicBezTo>
                  <a:pt x="17595" y="15880"/>
                  <a:pt x="17651" y="15993"/>
                  <a:pt x="17746" y="15993"/>
                </a:cubicBezTo>
                <a:cubicBezTo>
                  <a:pt x="17767" y="15993"/>
                  <a:pt x="17790" y="15987"/>
                  <a:pt x="17815" y="15974"/>
                </a:cubicBezTo>
                <a:cubicBezTo>
                  <a:pt x="17815" y="16044"/>
                  <a:pt x="17815" y="16044"/>
                  <a:pt x="17815" y="16044"/>
                </a:cubicBezTo>
                <a:cubicBezTo>
                  <a:pt x="17746" y="16668"/>
                  <a:pt x="17607" y="17361"/>
                  <a:pt x="17469" y="17985"/>
                </a:cubicBezTo>
                <a:cubicBezTo>
                  <a:pt x="17469" y="17222"/>
                  <a:pt x="17192" y="16460"/>
                  <a:pt x="16706" y="15836"/>
                </a:cubicBezTo>
                <a:cubicBezTo>
                  <a:pt x="16656" y="15810"/>
                  <a:pt x="16596" y="15794"/>
                  <a:pt x="16540" y="15794"/>
                </a:cubicBezTo>
                <a:cubicBezTo>
                  <a:pt x="16443" y="15794"/>
                  <a:pt x="16360" y="15843"/>
                  <a:pt x="16360" y="15974"/>
                </a:cubicBezTo>
                <a:cubicBezTo>
                  <a:pt x="15944" y="17361"/>
                  <a:pt x="16429" y="19024"/>
                  <a:pt x="16845" y="20341"/>
                </a:cubicBezTo>
                <a:cubicBezTo>
                  <a:pt x="16845" y="20480"/>
                  <a:pt x="16914" y="20480"/>
                  <a:pt x="17053" y="20549"/>
                </a:cubicBezTo>
                <a:cubicBezTo>
                  <a:pt x="16845" y="21520"/>
                  <a:pt x="16706" y="22490"/>
                  <a:pt x="16498" y="23530"/>
                </a:cubicBezTo>
                <a:cubicBezTo>
                  <a:pt x="16221" y="22560"/>
                  <a:pt x="15736" y="21658"/>
                  <a:pt x="15112" y="20896"/>
                </a:cubicBezTo>
                <a:cubicBezTo>
                  <a:pt x="15055" y="20867"/>
                  <a:pt x="14997" y="20850"/>
                  <a:pt x="14940" y="20850"/>
                </a:cubicBezTo>
                <a:cubicBezTo>
                  <a:pt x="14858" y="20850"/>
                  <a:pt x="14777" y="20884"/>
                  <a:pt x="14696" y="20965"/>
                </a:cubicBezTo>
                <a:cubicBezTo>
                  <a:pt x="13864" y="22421"/>
                  <a:pt x="15112" y="24639"/>
                  <a:pt x="15944" y="25887"/>
                </a:cubicBezTo>
                <a:cubicBezTo>
                  <a:pt x="15944" y="25956"/>
                  <a:pt x="16013" y="25956"/>
                  <a:pt x="16082" y="26026"/>
                </a:cubicBezTo>
                <a:cubicBezTo>
                  <a:pt x="15944" y="26927"/>
                  <a:pt x="15736" y="27828"/>
                  <a:pt x="15597" y="28798"/>
                </a:cubicBezTo>
                <a:cubicBezTo>
                  <a:pt x="15597" y="28729"/>
                  <a:pt x="15528" y="28660"/>
                  <a:pt x="15528" y="28660"/>
                </a:cubicBezTo>
                <a:cubicBezTo>
                  <a:pt x="15459" y="28036"/>
                  <a:pt x="15181" y="27481"/>
                  <a:pt x="14835" y="26996"/>
                </a:cubicBezTo>
                <a:cubicBezTo>
                  <a:pt x="14782" y="26943"/>
                  <a:pt x="14719" y="26920"/>
                  <a:pt x="14657" y="26920"/>
                </a:cubicBezTo>
                <a:cubicBezTo>
                  <a:pt x="14557" y="26920"/>
                  <a:pt x="14462" y="26980"/>
                  <a:pt x="14419" y="27065"/>
                </a:cubicBezTo>
                <a:cubicBezTo>
                  <a:pt x="14280" y="27966"/>
                  <a:pt x="14280" y="28868"/>
                  <a:pt x="14419" y="29769"/>
                </a:cubicBezTo>
                <a:cubicBezTo>
                  <a:pt x="14488" y="30393"/>
                  <a:pt x="14765" y="31016"/>
                  <a:pt x="15043" y="31571"/>
                </a:cubicBezTo>
                <a:cubicBezTo>
                  <a:pt x="14835" y="32611"/>
                  <a:pt x="14627" y="33651"/>
                  <a:pt x="14419" y="34690"/>
                </a:cubicBezTo>
                <a:cubicBezTo>
                  <a:pt x="14072" y="33651"/>
                  <a:pt x="13587" y="32611"/>
                  <a:pt x="13032" y="31710"/>
                </a:cubicBezTo>
                <a:cubicBezTo>
                  <a:pt x="12998" y="31640"/>
                  <a:pt x="12928" y="31606"/>
                  <a:pt x="12859" y="31606"/>
                </a:cubicBezTo>
                <a:cubicBezTo>
                  <a:pt x="12790" y="31606"/>
                  <a:pt x="12720" y="31640"/>
                  <a:pt x="12686" y="31710"/>
                </a:cubicBezTo>
                <a:cubicBezTo>
                  <a:pt x="12201" y="32888"/>
                  <a:pt x="12824" y="34413"/>
                  <a:pt x="13448" y="35661"/>
                </a:cubicBezTo>
                <a:cubicBezTo>
                  <a:pt x="13587" y="36077"/>
                  <a:pt x="13726" y="36493"/>
                  <a:pt x="13934" y="36978"/>
                </a:cubicBezTo>
                <a:cubicBezTo>
                  <a:pt x="13795" y="37324"/>
                  <a:pt x="13726" y="37671"/>
                  <a:pt x="13656" y="38018"/>
                </a:cubicBezTo>
                <a:cubicBezTo>
                  <a:pt x="12617" y="42523"/>
                  <a:pt x="11438" y="46960"/>
                  <a:pt x="10260" y="51465"/>
                </a:cubicBezTo>
                <a:cubicBezTo>
                  <a:pt x="9567" y="52713"/>
                  <a:pt x="8873" y="53961"/>
                  <a:pt x="8249" y="55209"/>
                </a:cubicBezTo>
                <a:cubicBezTo>
                  <a:pt x="4714" y="62279"/>
                  <a:pt x="1456" y="69974"/>
                  <a:pt x="1" y="77737"/>
                </a:cubicBezTo>
                <a:cubicBezTo>
                  <a:pt x="1" y="77823"/>
                  <a:pt x="80" y="77882"/>
                  <a:pt x="141" y="77882"/>
                </a:cubicBezTo>
                <a:cubicBezTo>
                  <a:pt x="178" y="77882"/>
                  <a:pt x="209" y="77859"/>
                  <a:pt x="209" y="77807"/>
                </a:cubicBezTo>
                <a:cubicBezTo>
                  <a:pt x="2912" y="69904"/>
                  <a:pt x="5338" y="62071"/>
                  <a:pt x="9220" y="54654"/>
                </a:cubicBezTo>
                <a:cubicBezTo>
                  <a:pt x="9289" y="54446"/>
                  <a:pt x="9428" y="54238"/>
                  <a:pt x="9497" y="54030"/>
                </a:cubicBezTo>
                <a:lnTo>
                  <a:pt x="9497" y="54030"/>
                </a:lnTo>
                <a:cubicBezTo>
                  <a:pt x="9289" y="54723"/>
                  <a:pt x="9151" y="55486"/>
                  <a:pt x="8943" y="56179"/>
                </a:cubicBezTo>
                <a:cubicBezTo>
                  <a:pt x="7210" y="62348"/>
                  <a:pt x="4922" y="68310"/>
                  <a:pt x="3259" y="74410"/>
                </a:cubicBezTo>
                <a:cubicBezTo>
                  <a:pt x="3218" y="74531"/>
                  <a:pt x="3295" y="74605"/>
                  <a:pt x="3394" y="74605"/>
                </a:cubicBezTo>
                <a:cubicBezTo>
                  <a:pt x="3465" y="74605"/>
                  <a:pt x="3547" y="74566"/>
                  <a:pt x="3605" y="74479"/>
                </a:cubicBezTo>
                <a:cubicBezTo>
                  <a:pt x="6517" y="67131"/>
                  <a:pt x="8943" y="59576"/>
                  <a:pt x="10884" y="51881"/>
                </a:cubicBezTo>
                <a:cubicBezTo>
                  <a:pt x="12617" y="49594"/>
                  <a:pt x="14557" y="47514"/>
                  <a:pt x="16706" y="45643"/>
                </a:cubicBezTo>
                <a:cubicBezTo>
                  <a:pt x="16743" y="45661"/>
                  <a:pt x="16781" y="45670"/>
                  <a:pt x="16815" y="45670"/>
                </a:cubicBezTo>
                <a:cubicBezTo>
                  <a:pt x="16909" y="45670"/>
                  <a:pt x="16984" y="45606"/>
                  <a:pt x="16984" y="45504"/>
                </a:cubicBezTo>
                <a:lnTo>
                  <a:pt x="16984" y="45435"/>
                </a:lnTo>
                <a:lnTo>
                  <a:pt x="17122" y="45296"/>
                </a:lnTo>
                <a:cubicBezTo>
                  <a:pt x="17399" y="45157"/>
                  <a:pt x="17677" y="45019"/>
                  <a:pt x="17885" y="44880"/>
                </a:cubicBezTo>
                <a:lnTo>
                  <a:pt x="18162" y="44950"/>
                </a:lnTo>
                <a:cubicBezTo>
                  <a:pt x="18796" y="45187"/>
                  <a:pt x="19450" y="45304"/>
                  <a:pt x="20097" y="45304"/>
                </a:cubicBezTo>
                <a:cubicBezTo>
                  <a:pt x="21149" y="45304"/>
                  <a:pt x="22183" y="44996"/>
                  <a:pt x="23084" y="44395"/>
                </a:cubicBezTo>
                <a:cubicBezTo>
                  <a:pt x="23153" y="44326"/>
                  <a:pt x="23153" y="44118"/>
                  <a:pt x="23084" y="44048"/>
                </a:cubicBezTo>
                <a:cubicBezTo>
                  <a:pt x="22421" y="43697"/>
                  <a:pt x="21692" y="43522"/>
                  <a:pt x="20959" y="43522"/>
                </a:cubicBezTo>
                <a:cubicBezTo>
                  <a:pt x="20389" y="43522"/>
                  <a:pt x="19817" y="43628"/>
                  <a:pt x="19271" y="43840"/>
                </a:cubicBezTo>
                <a:cubicBezTo>
                  <a:pt x="20588" y="42939"/>
                  <a:pt x="22044" y="42107"/>
                  <a:pt x="23499" y="41414"/>
                </a:cubicBezTo>
                <a:cubicBezTo>
                  <a:pt x="23499" y="41484"/>
                  <a:pt x="23569" y="41553"/>
                  <a:pt x="23569" y="41622"/>
                </a:cubicBezTo>
                <a:cubicBezTo>
                  <a:pt x="23915" y="41761"/>
                  <a:pt x="24193" y="41900"/>
                  <a:pt x="24539" y="41969"/>
                </a:cubicBezTo>
                <a:cubicBezTo>
                  <a:pt x="25158" y="42239"/>
                  <a:pt x="25840" y="42381"/>
                  <a:pt x="26528" y="42381"/>
                </a:cubicBezTo>
                <a:cubicBezTo>
                  <a:pt x="27074" y="42381"/>
                  <a:pt x="27622" y="42292"/>
                  <a:pt x="28144" y="42107"/>
                </a:cubicBezTo>
                <a:cubicBezTo>
                  <a:pt x="28213" y="42107"/>
                  <a:pt x="28282" y="41969"/>
                  <a:pt x="28213" y="41900"/>
                </a:cubicBezTo>
                <a:cubicBezTo>
                  <a:pt x="27936" y="41692"/>
                  <a:pt x="27728" y="41553"/>
                  <a:pt x="27451" y="41414"/>
                </a:cubicBezTo>
                <a:cubicBezTo>
                  <a:pt x="27451" y="41345"/>
                  <a:pt x="27451" y="41276"/>
                  <a:pt x="27381" y="41276"/>
                </a:cubicBezTo>
                <a:cubicBezTo>
                  <a:pt x="26804" y="41009"/>
                  <a:pt x="26169" y="40885"/>
                  <a:pt x="25532" y="40885"/>
                </a:cubicBezTo>
                <a:cubicBezTo>
                  <a:pt x="25175" y="40885"/>
                  <a:pt x="24818" y="40924"/>
                  <a:pt x="24470" y="40998"/>
                </a:cubicBezTo>
                <a:cubicBezTo>
                  <a:pt x="25510" y="40513"/>
                  <a:pt x="26549" y="40097"/>
                  <a:pt x="27589" y="39681"/>
                </a:cubicBezTo>
                <a:cubicBezTo>
                  <a:pt x="27966" y="39926"/>
                  <a:pt x="28409" y="40028"/>
                  <a:pt x="28877" y="40028"/>
                </a:cubicBezTo>
                <a:cubicBezTo>
                  <a:pt x="30132" y="40028"/>
                  <a:pt x="31564" y="39298"/>
                  <a:pt x="32372" y="38642"/>
                </a:cubicBezTo>
                <a:cubicBezTo>
                  <a:pt x="32511" y="38503"/>
                  <a:pt x="32442" y="38364"/>
                  <a:pt x="32303" y="38364"/>
                </a:cubicBezTo>
                <a:cubicBezTo>
                  <a:pt x="32026" y="38295"/>
                  <a:pt x="31748" y="38226"/>
                  <a:pt x="31540" y="38226"/>
                </a:cubicBezTo>
                <a:lnTo>
                  <a:pt x="31610" y="38156"/>
                </a:lnTo>
                <a:cubicBezTo>
                  <a:pt x="31679" y="38018"/>
                  <a:pt x="31610" y="37879"/>
                  <a:pt x="31471" y="37879"/>
                </a:cubicBezTo>
                <a:cubicBezTo>
                  <a:pt x="30154" y="37879"/>
                  <a:pt x="28976" y="38226"/>
                  <a:pt x="27867" y="38919"/>
                </a:cubicBezTo>
                <a:cubicBezTo>
                  <a:pt x="27748" y="38919"/>
                  <a:pt x="27782" y="39072"/>
                  <a:pt x="27881" y="39072"/>
                </a:cubicBezTo>
                <a:cubicBezTo>
                  <a:pt x="27898" y="39072"/>
                  <a:pt x="27916" y="39067"/>
                  <a:pt x="27936" y="39057"/>
                </a:cubicBezTo>
                <a:lnTo>
                  <a:pt x="28282" y="38988"/>
                </a:lnTo>
                <a:lnTo>
                  <a:pt x="27936" y="39196"/>
                </a:lnTo>
                <a:lnTo>
                  <a:pt x="27520" y="39335"/>
                </a:lnTo>
                <a:cubicBezTo>
                  <a:pt x="27485" y="39300"/>
                  <a:pt x="27451" y="39283"/>
                  <a:pt x="27425" y="39283"/>
                </a:cubicBezTo>
                <a:cubicBezTo>
                  <a:pt x="27399" y="39283"/>
                  <a:pt x="27381" y="39300"/>
                  <a:pt x="27381" y="39335"/>
                </a:cubicBezTo>
                <a:cubicBezTo>
                  <a:pt x="26619" y="39612"/>
                  <a:pt x="25856" y="39889"/>
                  <a:pt x="25024" y="40236"/>
                </a:cubicBezTo>
                <a:cubicBezTo>
                  <a:pt x="25579" y="39751"/>
                  <a:pt x="25995" y="39196"/>
                  <a:pt x="26272" y="38572"/>
                </a:cubicBezTo>
                <a:cubicBezTo>
                  <a:pt x="26329" y="38459"/>
                  <a:pt x="26201" y="38346"/>
                  <a:pt x="26114" y="38346"/>
                </a:cubicBezTo>
                <a:cubicBezTo>
                  <a:pt x="26094" y="38346"/>
                  <a:pt x="26077" y="38352"/>
                  <a:pt x="26064" y="38364"/>
                </a:cubicBezTo>
                <a:cubicBezTo>
                  <a:pt x="24331" y="38642"/>
                  <a:pt x="23084" y="39959"/>
                  <a:pt x="21836" y="41137"/>
                </a:cubicBezTo>
                <a:cubicBezTo>
                  <a:pt x="21767" y="41206"/>
                  <a:pt x="21767" y="41345"/>
                  <a:pt x="21836" y="41414"/>
                </a:cubicBezTo>
                <a:lnTo>
                  <a:pt x="21767" y="41484"/>
                </a:lnTo>
                <a:cubicBezTo>
                  <a:pt x="21710" y="41540"/>
                  <a:pt x="21745" y="41641"/>
                  <a:pt x="21797" y="41641"/>
                </a:cubicBezTo>
                <a:cubicBezTo>
                  <a:pt x="21809" y="41641"/>
                  <a:pt x="21823" y="41635"/>
                  <a:pt x="21836" y="41622"/>
                </a:cubicBezTo>
                <a:lnTo>
                  <a:pt x="22044" y="41484"/>
                </a:lnTo>
                <a:cubicBezTo>
                  <a:pt x="22044" y="41484"/>
                  <a:pt x="22044" y="41553"/>
                  <a:pt x="22044" y="41553"/>
                </a:cubicBezTo>
                <a:cubicBezTo>
                  <a:pt x="21281" y="41969"/>
                  <a:pt x="20519" y="42454"/>
                  <a:pt x="19756" y="42870"/>
                </a:cubicBezTo>
                <a:cubicBezTo>
                  <a:pt x="20242" y="42177"/>
                  <a:pt x="20519" y="41414"/>
                  <a:pt x="20588" y="40582"/>
                </a:cubicBezTo>
                <a:cubicBezTo>
                  <a:pt x="20588" y="40526"/>
                  <a:pt x="20543" y="40425"/>
                  <a:pt x="20452" y="40425"/>
                </a:cubicBezTo>
                <a:cubicBezTo>
                  <a:pt x="20431" y="40425"/>
                  <a:pt x="20407" y="40431"/>
                  <a:pt x="20380" y="40444"/>
                </a:cubicBezTo>
                <a:cubicBezTo>
                  <a:pt x="18717" y="40929"/>
                  <a:pt x="16706" y="43078"/>
                  <a:pt x="16637" y="45019"/>
                </a:cubicBezTo>
                <a:cubicBezTo>
                  <a:pt x="14904" y="46336"/>
                  <a:pt x="13379" y="47861"/>
                  <a:pt x="11993" y="49525"/>
                </a:cubicBezTo>
                <a:cubicBezTo>
                  <a:pt x="15043" y="44187"/>
                  <a:pt x="18439" y="39127"/>
                  <a:pt x="22252" y="34274"/>
                </a:cubicBezTo>
                <a:cubicBezTo>
                  <a:pt x="23222" y="33096"/>
                  <a:pt x="24193" y="31918"/>
                  <a:pt x="25163" y="30739"/>
                </a:cubicBezTo>
                <a:cubicBezTo>
                  <a:pt x="25198" y="30774"/>
                  <a:pt x="25232" y="30791"/>
                  <a:pt x="25267" y="30791"/>
                </a:cubicBezTo>
                <a:cubicBezTo>
                  <a:pt x="25302" y="30791"/>
                  <a:pt x="25336" y="30774"/>
                  <a:pt x="25371" y="30739"/>
                </a:cubicBezTo>
                <a:lnTo>
                  <a:pt x="25440" y="30462"/>
                </a:lnTo>
                <a:cubicBezTo>
                  <a:pt x="26272" y="29491"/>
                  <a:pt x="27104" y="28521"/>
                  <a:pt x="27936" y="27620"/>
                </a:cubicBezTo>
                <a:lnTo>
                  <a:pt x="28005" y="27620"/>
                </a:lnTo>
                <a:cubicBezTo>
                  <a:pt x="27867" y="27689"/>
                  <a:pt x="27867" y="27828"/>
                  <a:pt x="28005" y="27897"/>
                </a:cubicBezTo>
                <a:cubicBezTo>
                  <a:pt x="28439" y="28114"/>
                  <a:pt x="28920" y="28206"/>
                  <a:pt x="29422" y="28206"/>
                </a:cubicBezTo>
                <a:cubicBezTo>
                  <a:pt x="31006" y="28206"/>
                  <a:pt x="32792" y="27284"/>
                  <a:pt x="33897" y="26441"/>
                </a:cubicBezTo>
                <a:cubicBezTo>
                  <a:pt x="34036" y="26303"/>
                  <a:pt x="33967" y="26095"/>
                  <a:pt x="33828" y="26026"/>
                </a:cubicBezTo>
                <a:cubicBezTo>
                  <a:pt x="33415" y="25790"/>
                  <a:pt x="32947" y="25693"/>
                  <a:pt x="32452" y="25693"/>
                </a:cubicBezTo>
                <a:cubicBezTo>
                  <a:pt x="31199" y="25693"/>
                  <a:pt x="29772" y="26311"/>
                  <a:pt x="28629" y="26857"/>
                </a:cubicBezTo>
                <a:cubicBezTo>
                  <a:pt x="29738" y="25679"/>
                  <a:pt x="30847" y="24501"/>
                  <a:pt x="32026" y="23391"/>
                </a:cubicBezTo>
                <a:cubicBezTo>
                  <a:pt x="32026" y="23391"/>
                  <a:pt x="32095" y="23461"/>
                  <a:pt x="32095" y="23461"/>
                </a:cubicBezTo>
                <a:lnTo>
                  <a:pt x="32303" y="23461"/>
                </a:lnTo>
                <a:cubicBezTo>
                  <a:pt x="32684" y="23565"/>
                  <a:pt x="33065" y="23617"/>
                  <a:pt x="33447" y="23617"/>
                </a:cubicBezTo>
                <a:cubicBezTo>
                  <a:pt x="33828" y="23617"/>
                  <a:pt x="34209" y="23565"/>
                  <a:pt x="34590" y="23461"/>
                </a:cubicBezTo>
                <a:cubicBezTo>
                  <a:pt x="35977" y="23322"/>
                  <a:pt x="37363" y="22906"/>
                  <a:pt x="38611" y="22213"/>
                </a:cubicBezTo>
                <a:cubicBezTo>
                  <a:pt x="38680" y="22144"/>
                  <a:pt x="38750" y="21936"/>
                  <a:pt x="38611" y="21866"/>
                </a:cubicBezTo>
                <a:cubicBezTo>
                  <a:pt x="38080" y="21437"/>
                  <a:pt x="37464" y="21267"/>
                  <a:pt x="36818" y="21267"/>
                </a:cubicBezTo>
                <a:cubicBezTo>
                  <a:pt x="35271" y="21267"/>
                  <a:pt x="33546" y="22242"/>
                  <a:pt x="32372" y="22976"/>
                </a:cubicBezTo>
                <a:cubicBezTo>
                  <a:pt x="33828" y="21520"/>
                  <a:pt x="35353" y="20064"/>
                  <a:pt x="36878" y="18678"/>
                </a:cubicBezTo>
                <a:cubicBezTo>
                  <a:pt x="37182" y="18779"/>
                  <a:pt x="37487" y="18844"/>
                  <a:pt x="37819" y="18844"/>
                </a:cubicBezTo>
                <a:cubicBezTo>
                  <a:pt x="37940" y="18844"/>
                  <a:pt x="38065" y="18835"/>
                  <a:pt x="38195" y="18816"/>
                </a:cubicBezTo>
                <a:cubicBezTo>
                  <a:pt x="38302" y="18828"/>
                  <a:pt x="38409" y="18834"/>
                  <a:pt x="38516" y="18834"/>
                </a:cubicBezTo>
                <a:cubicBezTo>
                  <a:pt x="39031" y="18834"/>
                  <a:pt x="39538" y="18700"/>
                  <a:pt x="39997" y="18470"/>
                </a:cubicBezTo>
                <a:cubicBezTo>
                  <a:pt x="40829" y="18262"/>
                  <a:pt x="41592" y="17915"/>
                  <a:pt x="42354" y="17499"/>
                </a:cubicBezTo>
                <a:cubicBezTo>
                  <a:pt x="42493" y="17430"/>
                  <a:pt x="42493" y="17153"/>
                  <a:pt x="42354" y="17083"/>
                </a:cubicBezTo>
                <a:cubicBezTo>
                  <a:pt x="41924" y="16859"/>
                  <a:pt x="41478" y="16766"/>
                  <a:pt x="41029" y="16766"/>
                </a:cubicBezTo>
                <a:cubicBezTo>
                  <a:pt x="39817" y="16766"/>
                  <a:pt x="38583" y="17447"/>
                  <a:pt x="37571" y="18054"/>
                </a:cubicBezTo>
                <a:cubicBezTo>
                  <a:pt x="38957" y="16806"/>
                  <a:pt x="40344" y="15558"/>
                  <a:pt x="41730" y="14311"/>
                </a:cubicBezTo>
                <a:cubicBezTo>
                  <a:pt x="41730" y="14311"/>
                  <a:pt x="41730" y="14311"/>
                  <a:pt x="41730" y="14380"/>
                </a:cubicBezTo>
                <a:cubicBezTo>
                  <a:pt x="42057" y="14670"/>
                  <a:pt x="42516" y="14771"/>
                  <a:pt x="42979" y="14771"/>
                </a:cubicBezTo>
                <a:cubicBezTo>
                  <a:pt x="43401" y="14771"/>
                  <a:pt x="43826" y="14687"/>
                  <a:pt x="44156" y="14588"/>
                </a:cubicBezTo>
                <a:cubicBezTo>
                  <a:pt x="45127" y="14449"/>
                  <a:pt x="45959" y="13964"/>
                  <a:pt x="46652" y="13340"/>
                </a:cubicBezTo>
                <a:cubicBezTo>
                  <a:pt x="46652" y="13202"/>
                  <a:pt x="46652" y="13132"/>
                  <a:pt x="46582" y="13132"/>
                </a:cubicBezTo>
                <a:cubicBezTo>
                  <a:pt x="46239" y="12970"/>
                  <a:pt x="45858" y="12901"/>
                  <a:pt x="45463" y="12901"/>
                </a:cubicBezTo>
                <a:cubicBezTo>
                  <a:pt x="44341" y="12901"/>
                  <a:pt x="43105" y="13452"/>
                  <a:pt x="42285" y="13964"/>
                </a:cubicBezTo>
                <a:cubicBezTo>
                  <a:pt x="42273" y="13968"/>
                  <a:pt x="42262" y="13972"/>
                  <a:pt x="42252" y="13977"/>
                </a:cubicBezTo>
                <a:lnTo>
                  <a:pt x="42252" y="13977"/>
                </a:lnTo>
                <a:cubicBezTo>
                  <a:pt x="43475" y="12946"/>
                  <a:pt x="44751" y="11861"/>
                  <a:pt x="46028" y="10775"/>
                </a:cubicBezTo>
                <a:cubicBezTo>
                  <a:pt x="46569" y="10940"/>
                  <a:pt x="47117" y="11017"/>
                  <a:pt x="47660" y="11017"/>
                </a:cubicBezTo>
                <a:cubicBezTo>
                  <a:pt x="48719" y="11017"/>
                  <a:pt x="49756" y="10725"/>
                  <a:pt x="50672" y="10221"/>
                </a:cubicBezTo>
                <a:cubicBezTo>
                  <a:pt x="50880" y="10082"/>
                  <a:pt x="50880" y="9874"/>
                  <a:pt x="50672" y="9805"/>
                </a:cubicBezTo>
                <a:cubicBezTo>
                  <a:pt x="50158" y="9612"/>
                  <a:pt x="49613" y="9509"/>
                  <a:pt x="49066" y="9509"/>
                </a:cubicBezTo>
                <a:cubicBezTo>
                  <a:pt x="48435" y="9509"/>
                  <a:pt x="47801" y="9646"/>
                  <a:pt x="47206" y="9944"/>
                </a:cubicBezTo>
                <a:lnTo>
                  <a:pt x="47068" y="9944"/>
                </a:lnTo>
                <a:lnTo>
                  <a:pt x="49494" y="7933"/>
                </a:lnTo>
                <a:cubicBezTo>
                  <a:pt x="49736" y="7968"/>
                  <a:pt x="49979" y="7985"/>
                  <a:pt x="50222" y="7985"/>
                </a:cubicBezTo>
                <a:cubicBezTo>
                  <a:pt x="50464" y="7985"/>
                  <a:pt x="50707" y="7968"/>
                  <a:pt x="50950" y="7933"/>
                </a:cubicBezTo>
                <a:cubicBezTo>
                  <a:pt x="51781" y="7725"/>
                  <a:pt x="52544" y="7448"/>
                  <a:pt x="53306" y="7032"/>
                </a:cubicBezTo>
                <a:cubicBezTo>
                  <a:pt x="53445" y="6963"/>
                  <a:pt x="53445" y="6755"/>
                  <a:pt x="53306" y="6686"/>
                </a:cubicBezTo>
                <a:cubicBezTo>
                  <a:pt x="52929" y="6518"/>
                  <a:pt x="52525" y="6426"/>
                  <a:pt x="52128" y="6426"/>
                </a:cubicBezTo>
                <a:cubicBezTo>
                  <a:pt x="51868" y="6426"/>
                  <a:pt x="51612" y="6465"/>
                  <a:pt x="51365" y="6547"/>
                </a:cubicBezTo>
                <a:lnTo>
                  <a:pt x="52821" y="5438"/>
                </a:lnTo>
                <a:lnTo>
                  <a:pt x="53098" y="5299"/>
                </a:lnTo>
                <a:cubicBezTo>
                  <a:pt x="53370" y="5345"/>
                  <a:pt x="53642" y="5367"/>
                  <a:pt x="53910" y="5367"/>
                </a:cubicBezTo>
                <a:cubicBezTo>
                  <a:pt x="54876" y="5367"/>
                  <a:pt x="55805" y="5079"/>
                  <a:pt x="56564" y="4537"/>
                </a:cubicBezTo>
                <a:cubicBezTo>
                  <a:pt x="56703" y="4467"/>
                  <a:pt x="56703" y="4260"/>
                  <a:pt x="56564" y="4260"/>
                </a:cubicBezTo>
                <a:cubicBezTo>
                  <a:pt x="56206" y="3991"/>
                  <a:pt x="55790" y="3838"/>
                  <a:pt x="55373" y="3838"/>
                </a:cubicBezTo>
                <a:cubicBezTo>
                  <a:pt x="55143" y="3838"/>
                  <a:pt x="54914" y="3884"/>
                  <a:pt x="54693" y="3982"/>
                </a:cubicBezTo>
                <a:lnTo>
                  <a:pt x="56911" y="2319"/>
                </a:lnTo>
                <a:cubicBezTo>
                  <a:pt x="57004" y="2372"/>
                  <a:pt x="57106" y="2394"/>
                  <a:pt x="57214" y="2394"/>
                </a:cubicBezTo>
                <a:cubicBezTo>
                  <a:pt x="57672" y="2394"/>
                  <a:pt x="58225" y="1988"/>
                  <a:pt x="58505" y="1764"/>
                </a:cubicBezTo>
                <a:cubicBezTo>
                  <a:pt x="59129" y="1417"/>
                  <a:pt x="59614" y="932"/>
                  <a:pt x="59961" y="308"/>
                </a:cubicBezTo>
                <a:cubicBezTo>
                  <a:pt x="60030" y="239"/>
                  <a:pt x="59961" y="170"/>
                  <a:pt x="59892" y="100"/>
                </a:cubicBezTo>
                <a:cubicBezTo>
                  <a:pt x="59715" y="32"/>
                  <a:pt x="59534" y="1"/>
                  <a:pt x="59352" y="1"/>
                </a:cubicBezTo>
                <a:close/>
              </a:path>
            </a:pathLst>
          </a:custGeom>
          <a:solidFill>
            <a:schemeClr val="tx1">
              <a:lumMod val="85000"/>
              <a:lumOff val="1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FFFFFF"/>
              </a:solidFill>
            </a:endParaRPr>
          </a:p>
        </p:txBody>
      </p:sp>
      <p:sp>
        <p:nvSpPr>
          <p:cNvPr id="1049023" name="Google Shape;1338;p60"/>
          <p:cNvSpPr txBox="1">
            <a:spLocks noGrp="1"/>
          </p:cNvSpPr>
          <p:nvPr>
            <p:ph type="title"/>
          </p:nvPr>
        </p:nvSpPr>
        <p:spPr>
          <a:xfrm>
            <a:off x="3041806" y="404246"/>
            <a:ext cx="2931300" cy="2360185"/>
          </a:xfrm>
          <a:prstGeom prst="rect"/>
        </p:spPr>
        <p:txBody>
          <a:bodyPr anchor="ctr" anchorCtr="0" bIns="91425" lIns="91425" rIns="91425" spcFirstLastPara="1" tIns="91425" wrap="square">
            <a:noAutofit/>
          </a:bodyPr>
          <a:p>
            <a:pPr indent="0" lvl="0" marL="0" rtl="0">
              <a:spcBef>
                <a:spcPts val="0"/>
              </a:spcBef>
              <a:spcAft>
                <a:spcPts val="0"/>
              </a:spcAft>
              <a:buNone/>
            </a:pPr>
            <a:r>
              <a:rPr dirty="0" sz="7200" lang="es" smtClean="0">
                <a:latin typeface="Papyrus" panose="03070502060502030205" pitchFamily="66" charset="0"/>
              </a:rPr>
              <a:t>T</a:t>
            </a:r>
            <a:r>
              <a:rPr dirty="0" sz="7200" lang="id-ID" smtClean="0">
                <a:latin typeface="Papyrus" panose="03070502060502030205" pitchFamily="66" charset="0"/>
              </a:rPr>
              <a:t>hank</a:t>
            </a:r>
            <a:br>
              <a:rPr dirty="0" sz="7200" lang="id-ID" smtClean="0">
                <a:latin typeface="Papyrus" panose="03070502060502030205" pitchFamily="66" charset="0"/>
              </a:rPr>
            </a:br>
            <a:r>
              <a:rPr dirty="0" sz="7200" lang="id-ID" smtClean="0">
                <a:latin typeface="Papyrus" panose="03070502060502030205" pitchFamily="66" charset="0"/>
              </a:rPr>
              <a:t>You</a:t>
            </a:r>
            <a:endParaRPr dirty="0" sz="7200">
              <a:latin typeface="Papyrus" panose="03070502060502030205" pitchFamily="66" charset="0"/>
            </a:endParaRPr>
          </a:p>
        </p:txBody>
      </p:sp>
      <p:sp>
        <p:nvSpPr>
          <p:cNvPr id="1049024" name="TextBox 6"/>
          <p:cNvSpPr txBox="1"/>
          <p:nvPr/>
        </p:nvSpPr>
        <p:spPr>
          <a:xfrm>
            <a:off x="2745190" y="3335798"/>
            <a:ext cx="3689477" cy="954107"/>
          </a:xfrm>
          <a:prstGeom prst="rect"/>
          <a:noFill/>
        </p:spPr>
        <p:txBody>
          <a:bodyPr rtlCol="0" wrap="square">
            <a:spAutoFit/>
          </a:bodyPr>
          <a:p>
            <a:pPr algn="ctr" lvl="0"/>
            <a:r>
              <a:rPr b="1" dirty="0" sz="2800" lang="id-ID" smtClean="0">
                <a:solidFill>
                  <a:schemeClr val="bg1"/>
                </a:solidFill>
                <a:latin typeface="Papyrus" panose="03070502060502030205" pitchFamily="66" charset="0"/>
              </a:rPr>
              <a:t>Ada pertanyaan? </a:t>
            </a:r>
          </a:p>
          <a:p>
            <a:pPr algn="ctr" lvl="0"/>
            <a:r>
              <a:rPr b="1" dirty="0" sz="2800" lang="id-ID" smtClean="0">
                <a:solidFill>
                  <a:schemeClr val="bg1"/>
                </a:solidFill>
                <a:latin typeface="Papyrus" panose="03070502060502030205" pitchFamily="66" charset="0"/>
              </a:rPr>
              <a:t>WA aja ya..</a:t>
            </a:r>
            <a:endParaRPr b="1" dirty="0" sz="2800" lang="en-US">
              <a:solidFill>
                <a:schemeClr val="bg1"/>
              </a:solidFill>
              <a:latin typeface="Papyrus" panose="03070502060502030205" pitchFamily="66" charset="0"/>
            </a:endParaRPr>
          </a:p>
        </p:txBody>
      </p:sp>
      <p:sp>
        <p:nvSpPr>
          <p:cNvPr id="1049025" name="Google Shape;248;p30"/>
          <p:cNvSpPr/>
          <p:nvPr/>
        </p:nvSpPr>
        <p:spPr>
          <a:xfrm flipH="1">
            <a:off x="-945272" y="437481"/>
            <a:ext cx="2245077" cy="4847275"/>
          </a:xfrm>
          <a:custGeom>
            <a:avLst/>
            <a:ahLst/>
            <a:rect l="l" t="t" r="r" b="b"/>
            <a:pathLst>
              <a:path w="60031" h="77883" extrusionOk="0">
                <a:moveTo>
                  <a:pt x="59337" y="378"/>
                </a:moveTo>
                <a:cubicBezTo>
                  <a:pt x="59822" y="378"/>
                  <a:pt x="59476" y="655"/>
                  <a:pt x="59268" y="863"/>
                </a:cubicBezTo>
                <a:cubicBezTo>
                  <a:pt x="58990" y="1071"/>
                  <a:pt x="58644" y="1348"/>
                  <a:pt x="58367" y="1487"/>
                </a:cubicBezTo>
                <a:cubicBezTo>
                  <a:pt x="58089" y="1625"/>
                  <a:pt x="57465" y="2180"/>
                  <a:pt x="57050" y="2180"/>
                </a:cubicBezTo>
                <a:lnTo>
                  <a:pt x="57465" y="1903"/>
                </a:lnTo>
                <a:cubicBezTo>
                  <a:pt x="57535" y="1833"/>
                  <a:pt x="57535" y="1695"/>
                  <a:pt x="57396" y="1625"/>
                </a:cubicBezTo>
                <a:cubicBezTo>
                  <a:pt x="58020" y="1002"/>
                  <a:pt x="58575" y="378"/>
                  <a:pt x="59337" y="378"/>
                </a:cubicBezTo>
                <a:close/>
                <a:moveTo>
                  <a:pt x="54623" y="2041"/>
                </a:moveTo>
                <a:lnTo>
                  <a:pt x="54623" y="2111"/>
                </a:lnTo>
                <a:cubicBezTo>
                  <a:pt x="54415" y="2527"/>
                  <a:pt x="54138" y="3012"/>
                  <a:pt x="53792" y="3358"/>
                </a:cubicBezTo>
                <a:cubicBezTo>
                  <a:pt x="54000" y="2873"/>
                  <a:pt x="54277" y="2457"/>
                  <a:pt x="54623" y="2041"/>
                </a:cubicBezTo>
                <a:close/>
                <a:moveTo>
                  <a:pt x="55499" y="4204"/>
                </a:moveTo>
                <a:cubicBezTo>
                  <a:pt x="55737" y="4204"/>
                  <a:pt x="55977" y="4261"/>
                  <a:pt x="56218" y="4398"/>
                </a:cubicBezTo>
                <a:cubicBezTo>
                  <a:pt x="55317" y="4814"/>
                  <a:pt x="54415" y="5091"/>
                  <a:pt x="53445" y="5091"/>
                </a:cubicBezTo>
                <a:cubicBezTo>
                  <a:pt x="54071" y="4726"/>
                  <a:pt x="54775" y="4204"/>
                  <a:pt x="55499" y="4204"/>
                </a:cubicBezTo>
                <a:close/>
                <a:moveTo>
                  <a:pt x="51157" y="3774"/>
                </a:moveTo>
                <a:cubicBezTo>
                  <a:pt x="51019" y="4745"/>
                  <a:pt x="50672" y="5577"/>
                  <a:pt x="50048" y="6339"/>
                </a:cubicBezTo>
                <a:lnTo>
                  <a:pt x="49979" y="6408"/>
                </a:lnTo>
                <a:cubicBezTo>
                  <a:pt x="49979" y="6339"/>
                  <a:pt x="49979" y="6270"/>
                  <a:pt x="49979" y="6270"/>
                </a:cubicBezTo>
                <a:cubicBezTo>
                  <a:pt x="50256" y="5785"/>
                  <a:pt x="50603" y="5369"/>
                  <a:pt x="50880" y="4883"/>
                </a:cubicBezTo>
                <a:cubicBezTo>
                  <a:pt x="50929" y="4785"/>
                  <a:pt x="50840" y="4687"/>
                  <a:pt x="50758" y="4687"/>
                </a:cubicBezTo>
                <a:cubicBezTo>
                  <a:pt x="50725" y="4687"/>
                  <a:pt x="50693" y="4704"/>
                  <a:pt x="50672" y="4745"/>
                </a:cubicBezTo>
                <a:cubicBezTo>
                  <a:pt x="50326" y="5091"/>
                  <a:pt x="50048" y="5438"/>
                  <a:pt x="49771" y="5785"/>
                </a:cubicBezTo>
                <a:cubicBezTo>
                  <a:pt x="49840" y="5646"/>
                  <a:pt x="49910" y="5507"/>
                  <a:pt x="49979" y="5369"/>
                </a:cubicBezTo>
                <a:cubicBezTo>
                  <a:pt x="49979" y="5320"/>
                  <a:pt x="49910" y="5271"/>
                  <a:pt x="49869" y="5271"/>
                </a:cubicBezTo>
                <a:cubicBezTo>
                  <a:pt x="49852" y="5271"/>
                  <a:pt x="49840" y="5279"/>
                  <a:pt x="49840" y="5299"/>
                </a:cubicBezTo>
                <a:cubicBezTo>
                  <a:pt x="49702" y="5577"/>
                  <a:pt x="49632" y="5785"/>
                  <a:pt x="49494" y="6062"/>
                </a:cubicBezTo>
                <a:cubicBezTo>
                  <a:pt x="49425" y="6062"/>
                  <a:pt x="49425" y="6131"/>
                  <a:pt x="49494" y="6131"/>
                </a:cubicBezTo>
                <a:cubicBezTo>
                  <a:pt x="49355" y="6339"/>
                  <a:pt x="49217" y="6616"/>
                  <a:pt x="49078" y="6824"/>
                </a:cubicBezTo>
                <a:cubicBezTo>
                  <a:pt x="49009" y="6894"/>
                  <a:pt x="49009" y="6963"/>
                  <a:pt x="49078" y="7032"/>
                </a:cubicBezTo>
                <a:lnTo>
                  <a:pt x="48939" y="7102"/>
                </a:lnTo>
                <a:cubicBezTo>
                  <a:pt x="48662" y="6339"/>
                  <a:pt x="50256" y="4467"/>
                  <a:pt x="51088" y="3774"/>
                </a:cubicBezTo>
                <a:close/>
                <a:moveTo>
                  <a:pt x="52206" y="6842"/>
                </a:moveTo>
                <a:cubicBezTo>
                  <a:pt x="52353" y="6842"/>
                  <a:pt x="52509" y="6859"/>
                  <a:pt x="52682" y="6894"/>
                </a:cubicBezTo>
                <a:cubicBezTo>
                  <a:pt x="52368" y="7019"/>
                  <a:pt x="52111" y="7088"/>
                  <a:pt x="51808" y="7203"/>
                </a:cubicBezTo>
                <a:lnTo>
                  <a:pt x="51808" y="7203"/>
                </a:lnTo>
                <a:cubicBezTo>
                  <a:pt x="51845" y="7176"/>
                  <a:pt x="51883" y="7139"/>
                  <a:pt x="51920" y="7102"/>
                </a:cubicBezTo>
                <a:cubicBezTo>
                  <a:pt x="51920" y="7032"/>
                  <a:pt x="51851" y="6894"/>
                  <a:pt x="51781" y="6894"/>
                </a:cubicBezTo>
                <a:cubicBezTo>
                  <a:pt x="51920" y="6859"/>
                  <a:pt x="52059" y="6842"/>
                  <a:pt x="52206" y="6842"/>
                </a:cubicBezTo>
                <a:close/>
                <a:moveTo>
                  <a:pt x="17815" y="6755"/>
                </a:moveTo>
                <a:cubicBezTo>
                  <a:pt x="17954" y="7032"/>
                  <a:pt x="18023" y="7240"/>
                  <a:pt x="18023" y="7517"/>
                </a:cubicBezTo>
                <a:lnTo>
                  <a:pt x="18093" y="7517"/>
                </a:lnTo>
                <a:cubicBezTo>
                  <a:pt x="18023" y="7517"/>
                  <a:pt x="18023" y="7587"/>
                  <a:pt x="18023" y="7656"/>
                </a:cubicBezTo>
                <a:cubicBezTo>
                  <a:pt x="17954" y="7310"/>
                  <a:pt x="17885" y="7032"/>
                  <a:pt x="17815" y="6755"/>
                </a:cubicBezTo>
                <a:close/>
                <a:moveTo>
                  <a:pt x="20865" y="6755"/>
                </a:moveTo>
                <a:cubicBezTo>
                  <a:pt x="20727" y="7517"/>
                  <a:pt x="20380" y="8211"/>
                  <a:pt x="19895" y="8765"/>
                </a:cubicBezTo>
                <a:cubicBezTo>
                  <a:pt x="19964" y="8627"/>
                  <a:pt x="20034" y="8419"/>
                  <a:pt x="20103" y="8211"/>
                </a:cubicBezTo>
                <a:cubicBezTo>
                  <a:pt x="20242" y="7725"/>
                  <a:pt x="20449" y="7240"/>
                  <a:pt x="20796" y="6755"/>
                </a:cubicBezTo>
                <a:close/>
                <a:moveTo>
                  <a:pt x="49078" y="9944"/>
                </a:moveTo>
                <a:cubicBezTo>
                  <a:pt x="49355" y="9944"/>
                  <a:pt x="49702" y="9944"/>
                  <a:pt x="50048" y="10013"/>
                </a:cubicBezTo>
                <a:cubicBezTo>
                  <a:pt x="49563" y="10221"/>
                  <a:pt x="49078" y="10360"/>
                  <a:pt x="48593" y="10429"/>
                </a:cubicBezTo>
                <a:cubicBezTo>
                  <a:pt x="48801" y="10290"/>
                  <a:pt x="48939" y="10152"/>
                  <a:pt x="49078" y="9944"/>
                </a:cubicBezTo>
                <a:close/>
                <a:moveTo>
                  <a:pt x="41661" y="11469"/>
                </a:moveTo>
                <a:lnTo>
                  <a:pt x="41314" y="12162"/>
                </a:lnTo>
                <a:lnTo>
                  <a:pt x="40552" y="13618"/>
                </a:lnTo>
                <a:cubicBezTo>
                  <a:pt x="40760" y="12855"/>
                  <a:pt x="41176" y="12093"/>
                  <a:pt x="41661" y="11469"/>
                </a:cubicBezTo>
                <a:close/>
                <a:moveTo>
                  <a:pt x="20519" y="12093"/>
                </a:moveTo>
                <a:lnTo>
                  <a:pt x="20519" y="12093"/>
                </a:lnTo>
                <a:cubicBezTo>
                  <a:pt x="20172" y="12855"/>
                  <a:pt x="19618" y="13548"/>
                  <a:pt x="18994" y="14103"/>
                </a:cubicBezTo>
                <a:cubicBezTo>
                  <a:pt x="19202" y="13756"/>
                  <a:pt x="19756" y="13132"/>
                  <a:pt x="19826" y="12994"/>
                </a:cubicBezTo>
                <a:cubicBezTo>
                  <a:pt x="20034" y="12647"/>
                  <a:pt x="20242" y="12370"/>
                  <a:pt x="20519" y="12093"/>
                </a:cubicBezTo>
                <a:close/>
                <a:moveTo>
                  <a:pt x="45335" y="13548"/>
                </a:moveTo>
                <a:cubicBezTo>
                  <a:pt x="44836" y="13992"/>
                  <a:pt x="44159" y="14214"/>
                  <a:pt x="43518" y="14214"/>
                </a:cubicBezTo>
                <a:cubicBezTo>
                  <a:pt x="43358" y="14214"/>
                  <a:pt x="43200" y="14200"/>
                  <a:pt x="43047" y="14172"/>
                </a:cubicBezTo>
                <a:cubicBezTo>
                  <a:pt x="43810" y="13895"/>
                  <a:pt x="44572" y="13687"/>
                  <a:pt x="45335" y="13548"/>
                </a:cubicBezTo>
                <a:close/>
                <a:moveTo>
                  <a:pt x="42152" y="14061"/>
                </a:moveTo>
                <a:cubicBezTo>
                  <a:pt x="42098" y="14152"/>
                  <a:pt x="42139" y="14278"/>
                  <a:pt x="42274" y="14373"/>
                </a:cubicBezTo>
                <a:lnTo>
                  <a:pt x="42274" y="14373"/>
                </a:lnTo>
                <a:cubicBezTo>
                  <a:pt x="42162" y="14353"/>
                  <a:pt x="42050" y="14297"/>
                  <a:pt x="41938" y="14241"/>
                </a:cubicBezTo>
                <a:cubicBezTo>
                  <a:pt x="42009" y="14182"/>
                  <a:pt x="42080" y="14122"/>
                  <a:pt x="42152" y="14061"/>
                </a:cubicBezTo>
                <a:close/>
                <a:moveTo>
                  <a:pt x="37363" y="15004"/>
                </a:moveTo>
                <a:cubicBezTo>
                  <a:pt x="37363" y="15552"/>
                  <a:pt x="37276" y="16101"/>
                  <a:pt x="37068" y="16615"/>
                </a:cubicBezTo>
                <a:lnTo>
                  <a:pt x="37068" y="16615"/>
                </a:lnTo>
                <a:cubicBezTo>
                  <a:pt x="37210" y="16101"/>
                  <a:pt x="37308" y="15552"/>
                  <a:pt x="37363" y="15004"/>
                </a:cubicBezTo>
                <a:close/>
                <a:moveTo>
                  <a:pt x="16706" y="16598"/>
                </a:moveTo>
                <a:cubicBezTo>
                  <a:pt x="16845" y="16737"/>
                  <a:pt x="16914" y="16945"/>
                  <a:pt x="16984" y="17153"/>
                </a:cubicBezTo>
                <a:cubicBezTo>
                  <a:pt x="16914" y="17153"/>
                  <a:pt x="16845" y="17222"/>
                  <a:pt x="16845" y="17291"/>
                </a:cubicBezTo>
                <a:cubicBezTo>
                  <a:pt x="16803" y="17588"/>
                  <a:pt x="16786" y="17858"/>
                  <a:pt x="16780" y="18135"/>
                </a:cubicBezTo>
                <a:lnTo>
                  <a:pt x="16780" y="18135"/>
                </a:lnTo>
                <a:cubicBezTo>
                  <a:pt x="16680" y="17623"/>
                  <a:pt x="16655" y="17110"/>
                  <a:pt x="16706" y="16598"/>
                </a:cubicBezTo>
                <a:close/>
                <a:moveTo>
                  <a:pt x="40760" y="17499"/>
                </a:moveTo>
                <a:lnTo>
                  <a:pt x="40760" y="17499"/>
                </a:lnTo>
                <a:cubicBezTo>
                  <a:pt x="40413" y="17777"/>
                  <a:pt x="40067" y="17985"/>
                  <a:pt x="39720" y="18193"/>
                </a:cubicBezTo>
                <a:lnTo>
                  <a:pt x="39581" y="18193"/>
                </a:lnTo>
                <a:cubicBezTo>
                  <a:pt x="39189" y="18258"/>
                  <a:pt x="38796" y="18323"/>
                  <a:pt x="38404" y="18331"/>
                </a:cubicBezTo>
                <a:lnTo>
                  <a:pt x="38404" y="18331"/>
                </a:lnTo>
                <a:cubicBezTo>
                  <a:pt x="39097" y="17915"/>
                  <a:pt x="39928" y="17638"/>
                  <a:pt x="40760" y="17499"/>
                </a:cubicBezTo>
                <a:close/>
                <a:moveTo>
                  <a:pt x="36531" y="16460"/>
                </a:moveTo>
                <a:lnTo>
                  <a:pt x="36601" y="16529"/>
                </a:lnTo>
                <a:cubicBezTo>
                  <a:pt x="36393" y="17153"/>
                  <a:pt x="36185" y="17777"/>
                  <a:pt x="35838" y="18401"/>
                </a:cubicBezTo>
                <a:cubicBezTo>
                  <a:pt x="36046" y="17777"/>
                  <a:pt x="36323" y="17083"/>
                  <a:pt x="36531" y="16460"/>
                </a:cubicBezTo>
                <a:close/>
                <a:moveTo>
                  <a:pt x="20935" y="16460"/>
                </a:moveTo>
                <a:lnTo>
                  <a:pt x="20935" y="16460"/>
                </a:lnTo>
                <a:cubicBezTo>
                  <a:pt x="20519" y="17569"/>
                  <a:pt x="19340" y="19510"/>
                  <a:pt x="18301" y="19787"/>
                </a:cubicBezTo>
                <a:cubicBezTo>
                  <a:pt x="19132" y="18608"/>
                  <a:pt x="19548" y="17222"/>
                  <a:pt x="20935" y="16460"/>
                </a:cubicBezTo>
                <a:close/>
                <a:moveTo>
                  <a:pt x="32234" y="19094"/>
                </a:moveTo>
                <a:lnTo>
                  <a:pt x="32234" y="19094"/>
                </a:lnTo>
                <a:cubicBezTo>
                  <a:pt x="32367" y="19891"/>
                  <a:pt x="32244" y="20753"/>
                  <a:pt x="31929" y="21556"/>
                </a:cubicBezTo>
                <a:lnTo>
                  <a:pt x="31929" y="21556"/>
                </a:lnTo>
                <a:cubicBezTo>
                  <a:pt x="32039" y="20874"/>
                  <a:pt x="32095" y="20199"/>
                  <a:pt x="32095" y="19579"/>
                </a:cubicBezTo>
                <a:cubicBezTo>
                  <a:pt x="32095" y="19440"/>
                  <a:pt x="32026" y="19371"/>
                  <a:pt x="31956" y="19302"/>
                </a:cubicBezTo>
                <a:cubicBezTo>
                  <a:pt x="32026" y="19232"/>
                  <a:pt x="32164" y="19163"/>
                  <a:pt x="32234" y="19094"/>
                </a:cubicBezTo>
                <a:close/>
                <a:moveTo>
                  <a:pt x="37640" y="21936"/>
                </a:moveTo>
                <a:cubicBezTo>
                  <a:pt x="37779" y="21936"/>
                  <a:pt x="37918" y="22005"/>
                  <a:pt x="38056" y="22074"/>
                </a:cubicBezTo>
                <a:cubicBezTo>
                  <a:pt x="37607" y="22331"/>
                  <a:pt x="37218" y="22528"/>
                  <a:pt x="36723" y="22666"/>
                </a:cubicBezTo>
                <a:lnTo>
                  <a:pt x="36723" y="22666"/>
                </a:lnTo>
                <a:cubicBezTo>
                  <a:pt x="37052" y="22462"/>
                  <a:pt x="37377" y="22199"/>
                  <a:pt x="37640" y="21936"/>
                </a:cubicBezTo>
                <a:close/>
                <a:moveTo>
                  <a:pt x="36739" y="22074"/>
                </a:moveTo>
                <a:lnTo>
                  <a:pt x="36739" y="22074"/>
                </a:lnTo>
                <a:cubicBezTo>
                  <a:pt x="35907" y="22698"/>
                  <a:pt x="34937" y="23114"/>
                  <a:pt x="33897" y="23253"/>
                </a:cubicBezTo>
                <a:lnTo>
                  <a:pt x="33412" y="23253"/>
                </a:lnTo>
                <a:cubicBezTo>
                  <a:pt x="34452" y="22698"/>
                  <a:pt x="35630" y="22352"/>
                  <a:pt x="36739" y="22074"/>
                </a:cubicBezTo>
                <a:close/>
                <a:moveTo>
                  <a:pt x="31540" y="20688"/>
                </a:moveTo>
                <a:cubicBezTo>
                  <a:pt x="31471" y="21658"/>
                  <a:pt x="31194" y="22629"/>
                  <a:pt x="30639" y="23461"/>
                </a:cubicBezTo>
                <a:cubicBezTo>
                  <a:pt x="30986" y="22490"/>
                  <a:pt x="31125" y="21589"/>
                  <a:pt x="31540" y="20688"/>
                </a:cubicBezTo>
                <a:close/>
                <a:moveTo>
                  <a:pt x="30431" y="24085"/>
                </a:moveTo>
                <a:cubicBezTo>
                  <a:pt x="30431" y="24085"/>
                  <a:pt x="30501" y="24154"/>
                  <a:pt x="30570" y="24154"/>
                </a:cubicBezTo>
                <a:cubicBezTo>
                  <a:pt x="30477" y="24247"/>
                  <a:pt x="30384" y="24340"/>
                  <a:pt x="30292" y="24433"/>
                </a:cubicBezTo>
                <a:lnTo>
                  <a:pt x="30292" y="24433"/>
                </a:lnTo>
                <a:cubicBezTo>
                  <a:pt x="30292" y="24433"/>
                  <a:pt x="30292" y="24432"/>
                  <a:pt x="30293" y="24431"/>
                </a:cubicBezTo>
                <a:cubicBezTo>
                  <a:pt x="30362" y="24223"/>
                  <a:pt x="30362" y="24154"/>
                  <a:pt x="30431" y="24085"/>
                </a:cubicBezTo>
                <a:close/>
                <a:moveTo>
                  <a:pt x="15043" y="21589"/>
                </a:moveTo>
                <a:lnTo>
                  <a:pt x="15043" y="21589"/>
                </a:lnTo>
                <a:cubicBezTo>
                  <a:pt x="15251" y="21866"/>
                  <a:pt x="15389" y="22144"/>
                  <a:pt x="15597" y="22421"/>
                </a:cubicBezTo>
                <a:cubicBezTo>
                  <a:pt x="15597" y="22421"/>
                  <a:pt x="15528" y="22490"/>
                  <a:pt x="15528" y="22560"/>
                </a:cubicBezTo>
                <a:cubicBezTo>
                  <a:pt x="15724" y="23346"/>
                  <a:pt x="15859" y="24194"/>
                  <a:pt x="15932" y="24987"/>
                </a:cubicBezTo>
                <a:lnTo>
                  <a:pt x="15932" y="24987"/>
                </a:lnTo>
                <a:cubicBezTo>
                  <a:pt x="15331" y="23959"/>
                  <a:pt x="14711" y="22584"/>
                  <a:pt x="15043" y="21589"/>
                </a:cubicBezTo>
                <a:close/>
                <a:moveTo>
                  <a:pt x="32164" y="26303"/>
                </a:moveTo>
                <a:cubicBezTo>
                  <a:pt x="32511" y="26303"/>
                  <a:pt x="32857" y="26303"/>
                  <a:pt x="33204" y="26441"/>
                </a:cubicBezTo>
                <a:cubicBezTo>
                  <a:pt x="32996" y="26580"/>
                  <a:pt x="32719" y="26788"/>
                  <a:pt x="32442" y="26927"/>
                </a:cubicBezTo>
                <a:lnTo>
                  <a:pt x="32580" y="26719"/>
                </a:lnTo>
                <a:cubicBezTo>
                  <a:pt x="32650" y="26580"/>
                  <a:pt x="32580" y="26372"/>
                  <a:pt x="32442" y="26372"/>
                </a:cubicBezTo>
                <a:cubicBezTo>
                  <a:pt x="32303" y="26303"/>
                  <a:pt x="32234" y="26303"/>
                  <a:pt x="32095" y="26303"/>
                </a:cubicBezTo>
                <a:close/>
                <a:moveTo>
                  <a:pt x="31818" y="26788"/>
                </a:moveTo>
                <a:cubicBezTo>
                  <a:pt x="31167" y="27330"/>
                  <a:pt x="30346" y="27618"/>
                  <a:pt x="29522" y="27618"/>
                </a:cubicBezTo>
                <a:cubicBezTo>
                  <a:pt x="29293" y="27618"/>
                  <a:pt x="29063" y="27596"/>
                  <a:pt x="28837" y="27551"/>
                </a:cubicBezTo>
                <a:cubicBezTo>
                  <a:pt x="29877" y="27551"/>
                  <a:pt x="30778" y="26788"/>
                  <a:pt x="31818" y="26788"/>
                </a:cubicBezTo>
                <a:close/>
                <a:moveTo>
                  <a:pt x="26619" y="26303"/>
                </a:moveTo>
                <a:lnTo>
                  <a:pt x="26619" y="26303"/>
                </a:lnTo>
                <a:cubicBezTo>
                  <a:pt x="26480" y="26996"/>
                  <a:pt x="26272" y="27759"/>
                  <a:pt x="25995" y="28521"/>
                </a:cubicBezTo>
                <a:lnTo>
                  <a:pt x="25926" y="28521"/>
                </a:lnTo>
                <a:lnTo>
                  <a:pt x="25926" y="28244"/>
                </a:lnTo>
                <a:cubicBezTo>
                  <a:pt x="26134" y="27551"/>
                  <a:pt x="26342" y="26927"/>
                  <a:pt x="26619" y="26303"/>
                </a:cubicBezTo>
                <a:close/>
                <a:moveTo>
                  <a:pt x="18786" y="27481"/>
                </a:moveTo>
                <a:cubicBezTo>
                  <a:pt x="18301" y="28174"/>
                  <a:pt x="17746" y="28729"/>
                  <a:pt x="17053" y="29214"/>
                </a:cubicBezTo>
                <a:cubicBezTo>
                  <a:pt x="17122" y="29006"/>
                  <a:pt x="17261" y="28798"/>
                  <a:pt x="17399" y="28660"/>
                </a:cubicBezTo>
                <a:lnTo>
                  <a:pt x="17746" y="28313"/>
                </a:lnTo>
                <a:lnTo>
                  <a:pt x="18162" y="27897"/>
                </a:lnTo>
                <a:cubicBezTo>
                  <a:pt x="18370" y="27759"/>
                  <a:pt x="18578" y="27620"/>
                  <a:pt x="18786" y="27481"/>
                </a:cubicBezTo>
                <a:close/>
                <a:moveTo>
                  <a:pt x="14835" y="27759"/>
                </a:moveTo>
                <a:lnTo>
                  <a:pt x="14835" y="27759"/>
                </a:lnTo>
                <a:cubicBezTo>
                  <a:pt x="14973" y="28174"/>
                  <a:pt x="15112" y="28590"/>
                  <a:pt x="15181" y="29006"/>
                </a:cubicBezTo>
                <a:cubicBezTo>
                  <a:pt x="15065" y="29356"/>
                  <a:pt x="14997" y="29706"/>
                  <a:pt x="14979" y="30055"/>
                </a:cubicBezTo>
                <a:lnTo>
                  <a:pt x="14979" y="30055"/>
                </a:lnTo>
                <a:cubicBezTo>
                  <a:pt x="14936" y="29913"/>
                  <a:pt x="14904" y="29772"/>
                  <a:pt x="14904" y="29630"/>
                </a:cubicBezTo>
                <a:cubicBezTo>
                  <a:pt x="14765" y="29076"/>
                  <a:pt x="14765" y="28382"/>
                  <a:pt x="14835" y="27759"/>
                </a:cubicBezTo>
                <a:close/>
                <a:moveTo>
                  <a:pt x="18855" y="32472"/>
                </a:moveTo>
                <a:lnTo>
                  <a:pt x="18855" y="32472"/>
                </a:lnTo>
                <a:cubicBezTo>
                  <a:pt x="18679" y="32648"/>
                  <a:pt x="18454" y="32923"/>
                  <a:pt x="18178" y="33130"/>
                </a:cubicBezTo>
                <a:lnTo>
                  <a:pt x="18178" y="33130"/>
                </a:lnTo>
                <a:cubicBezTo>
                  <a:pt x="18266" y="33001"/>
                  <a:pt x="18332" y="32841"/>
                  <a:pt x="18439" y="32680"/>
                </a:cubicBezTo>
                <a:lnTo>
                  <a:pt x="18855" y="32472"/>
                </a:lnTo>
                <a:close/>
                <a:moveTo>
                  <a:pt x="17746" y="32611"/>
                </a:moveTo>
                <a:lnTo>
                  <a:pt x="17746" y="32611"/>
                </a:lnTo>
                <a:cubicBezTo>
                  <a:pt x="16984" y="33096"/>
                  <a:pt x="16290" y="33720"/>
                  <a:pt x="15736" y="34482"/>
                </a:cubicBezTo>
                <a:cubicBezTo>
                  <a:pt x="15667" y="34621"/>
                  <a:pt x="15736" y="34760"/>
                  <a:pt x="15805" y="34829"/>
                </a:cubicBezTo>
                <a:cubicBezTo>
                  <a:pt x="15701" y="34864"/>
                  <a:pt x="15615" y="34881"/>
                  <a:pt x="15528" y="34881"/>
                </a:cubicBezTo>
                <a:cubicBezTo>
                  <a:pt x="15441" y="34881"/>
                  <a:pt x="15355" y="34864"/>
                  <a:pt x="15251" y="34829"/>
                </a:cubicBezTo>
                <a:cubicBezTo>
                  <a:pt x="16013" y="34136"/>
                  <a:pt x="16706" y="32957"/>
                  <a:pt x="17746" y="32611"/>
                </a:cubicBezTo>
                <a:close/>
                <a:moveTo>
                  <a:pt x="13656" y="33720"/>
                </a:moveTo>
                <a:lnTo>
                  <a:pt x="13656" y="33720"/>
                </a:lnTo>
                <a:cubicBezTo>
                  <a:pt x="13889" y="34186"/>
                  <a:pt x="14024" y="34701"/>
                  <a:pt x="14144" y="35183"/>
                </a:cubicBezTo>
                <a:lnTo>
                  <a:pt x="14144" y="35183"/>
                </a:lnTo>
                <a:cubicBezTo>
                  <a:pt x="13981" y="34695"/>
                  <a:pt x="13819" y="34208"/>
                  <a:pt x="13656" y="33720"/>
                </a:cubicBezTo>
                <a:close/>
                <a:moveTo>
                  <a:pt x="14280" y="35453"/>
                </a:moveTo>
                <a:lnTo>
                  <a:pt x="14280" y="35592"/>
                </a:lnTo>
                <a:cubicBezTo>
                  <a:pt x="14265" y="35545"/>
                  <a:pt x="14249" y="35499"/>
                  <a:pt x="14234" y="35453"/>
                </a:cubicBezTo>
                <a:close/>
                <a:moveTo>
                  <a:pt x="30431" y="38711"/>
                </a:moveTo>
                <a:lnTo>
                  <a:pt x="30431" y="38711"/>
                </a:lnTo>
                <a:cubicBezTo>
                  <a:pt x="29946" y="39057"/>
                  <a:pt x="29322" y="39265"/>
                  <a:pt x="28698" y="39335"/>
                </a:cubicBezTo>
                <a:lnTo>
                  <a:pt x="29600" y="38988"/>
                </a:lnTo>
                <a:cubicBezTo>
                  <a:pt x="29600" y="38988"/>
                  <a:pt x="29600" y="38919"/>
                  <a:pt x="29600" y="38919"/>
                </a:cubicBezTo>
                <a:cubicBezTo>
                  <a:pt x="29877" y="38849"/>
                  <a:pt x="30154" y="38780"/>
                  <a:pt x="30431" y="38711"/>
                </a:cubicBezTo>
                <a:close/>
                <a:moveTo>
                  <a:pt x="31125" y="38711"/>
                </a:moveTo>
                <a:cubicBezTo>
                  <a:pt x="31402" y="38711"/>
                  <a:pt x="31610" y="38711"/>
                  <a:pt x="31818" y="38780"/>
                </a:cubicBezTo>
                <a:cubicBezTo>
                  <a:pt x="31029" y="39306"/>
                  <a:pt x="29840" y="39872"/>
                  <a:pt x="28798" y="39872"/>
                </a:cubicBezTo>
                <a:cubicBezTo>
                  <a:pt x="28467" y="39872"/>
                  <a:pt x="28151" y="39815"/>
                  <a:pt x="27867" y="39681"/>
                </a:cubicBezTo>
                <a:lnTo>
                  <a:pt x="27936" y="39681"/>
                </a:lnTo>
                <a:cubicBezTo>
                  <a:pt x="28096" y="39701"/>
                  <a:pt x="28259" y="39711"/>
                  <a:pt x="28423" y="39711"/>
                </a:cubicBezTo>
                <a:cubicBezTo>
                  <a:pt x="29396" y="39711"/>
                  <a:pt x="30413" y="39363"/>
                  <a:pt x="31125" y="38711"/>
                </a:cubicBezTo>
                <a:close/>
                <a:moveTo>
                  <a:pt x="24747" y="39404"/>
                </a:moveTo>
                <a:cubicBezTo>
                  <a:pt x="24262" y="39820"/>
                  <a:pt x="23777" y="40167"/>
                  <a:pt x="23292" y="40444"/>
                </a:cubicBezTo>
                <a:cubicBezTo>
                  <a:pt x="23707" y="40028"/>
                  <a:pt x="24193" y="39681"/>
                  <a:pt x="24678" y="39404"/>
                </a:cubicBezTo>
                <a:close/>
                <a:moveTo>
                  <a:pt x="25648" y="39057"/>
                </a:moveTo>
                <a:cubicBezTo>
                  <a:pt x="24886" y="40167"/>
                  <a:pt x="23777" y="40998"/>
                  <a:pt x="22529" y="41345"/>
                </a:cubicBezTo>
                <a:cubicBezTo>
                  <a:pt x="23707" y="40790"/>
                  <a:pt x="24747" y="39959"/>
                  <a:pt x="25648" y="39057"/>
                </a:cubicBezTo>
                <a:close/>
                <a:moveTo>
                  <a:pt x="25371" y="41414"/>
                </a:moveTo>
                <a:cubicBezTo>
                  <a:pt x="25787" y="41414"/>
                  <a:pt x="26272" y="41484"/>
                  <a:pt x="26688" y="41553"/>
                </a:cubicBezTo>
                <a:cubicBezTo>
                  <a:pt x="26272" y="41692"/>
                  <a:pt x="25822" y="41761"/>
                  <a:pt x="25371" y="41761"/>
                </a:cubicBezTo>
                <a:cubicBezTo>
                  <a:pt x="24921" y="41761"/>
                  <a:pt x="24470" y="41692"/>
                  <a:pt x="24054" y="41553"/>
                </a:cubicBezTo>
                <a:lnTo>
                  <a:pt x="24123" y="41553"/>
                </a:lnTo>
                <a:cubicBezTo>
                  <a:pt x="24539" y="41484"/>
                  <a:pt x="24886" y="41414"/>
                  <a:pt x="25302" y="41414"/>
                </a:cubicBezTo>
                <a:close/>
                <a:moveTo>
                  <a:pt x="27173" y="41761"/>
                </a:moveTo>
                <a:cubicBezTo>
                  <a:pt x="27381" y="41830"/>
                  <a:pt x="27589" y="41900"/>
                  <a:pt x="27728" y="42038"/>
                </a:cubicBezTo>
                <a:cubicBezTo>
                  <a:pt x="27325" y="42159"/>
                  <a:pt x="26899" y="42233"/>
                  <a:pt x="26463" y="42233"/>
                </a:cubicBezTo>
                <a:cubicBezTo>
                  <a:pt x="26148" y="42233"/>
                  <a:pt x="25829" y="42195"/>
                  <a:pt x="25510" y="42107"/>
                </a:cubicBezTo>
                <a:lnTo>
                  <a:pt x="25579" y="42107"/>
                </a:lnTo>
                <a:cubicBezTo>
                  <a:pt x="26134" y="42107"/>
                  <a:pt x="26688" y="41969"/>
                  <a:pt x="27173" y="41761"/>
                </a:cubicBezTo>
                <a:close/>
                <a:moveTo>
                  <a:pt x="19548" y="42593"/>
                </a:moveTo>
                <a:lnTo>
                  <a:pt x="19548" y="42593"/>
                </a:lnTo>
                <a:cubicBezTo>
                  <a:pt x="19410" y="42870"/>
                  <a:pt x="19271" y="43147"/>
                  <a:pt x="19063" y="43425"/>
                </a:cubicBezTo>
                <a:lnTo>
                  <a:pt x="18509" y="43771"/>
                </a:lnTo>
                <a:cubicBezTo>
                  <a:pt x="18786" y="43355"/>
                  <a:pt x="19132" y="42939"/>
                  <a:pt x="19548" y="42593"/>
                </a:cubicBezTo>
                <a:close/>
                <a:moveTo>
                  <a:pt x="20187" y="41006"/>
                </a:moveTo>
                <a:cubicBezTo>
                  <a:pt x="20264" y="41006"/>
                  <a:pt x="20296" y="41060"/>
                  <a:pt x="20242" y="41206"/>
                </a:cubicBezTo>
                <a:cubicBezTo>
                  <a:pt x="20103" y="41553"/>
                  <a:pt x="19964" y="41900"/>
                  <a:pt x="19756" y="42246"/>
                </a:cubicBezTo>
                <a:cubicBezTo>
                  <a:pt x="19202" y="42523"/>
                  <a:pt x="18647" y="42939"/>
                  <a:pt x="18231" y="43494"/>
                </a:cubicBezTo>
                <a:cubicBezTo>
                  <a:pt x="17954" y="43840"/>
                  <a:pt x="17469" y="44187"/>
                  <a:pt x="17192" y="44603"/>
                </a:cubicBezTo>
                <a:cubicBezTo>
                  <a:pt x="17399" y="43840"/>
                  <a:pt x="17746" y="43147"/>
                  <a:pt x="18301" y="42593"/>
                </a:cubicBezTo>
                <a:lnTo>
                  <a:pt x="18301" y="42523"/>
                </a:lnTo>
                <a:cubicBezTo>
                  <a:pt x="18647" y="42177"/>
                  <a:pt x="18994" y="41830"/>
                  <a:pt x="19340" y="41484"/>
                </a:cubicBezTo>
                <a:cubicBezTo>
                  <a:pt x="19391" y="41433"/>
                  <a:pt x="19969" y="41006"/>
                  <a:pt x="20187" y="41006"/>
                </a:cubicBezTo>
                <a:close/>
                <a:moveTo>
                  <a:pt x="21087" y="44240"/>
                </a:moveTo>
                <a:cubicBezTo>
                  <a:pt x="21293" y="44240"/>
                  <a:pt x="21497" y="44264"/>
                  <a:pt x="21697" y="44326"/>
                </a:cubicBezTo>
                <a:cubicBezTo>
                  <a:pt x="21014" y="44644"/>
                  <a:pt x="20242" y="44814"/>
                  <a:pt x="19477" y="44814"/>
                </a:cubicBezTo>
                <a:cubicBezTo>
                  <a:pt x="19078" y="44814"/>
                  <a:pt x="18681" y="44767"/>
                  <a:pt x="18301" y="44672"/>
                </a:cubicBezTo>
                <a:lnTo>
                  <a:pt x="18370" y="44672"/>
                </a:lnTo>
                <a:lnTo>
                  <a:pt x="18786" y="44464"/>
                </a:lnTo>
                <a:cubicBezTo>
                  <a:pt x="18786" y="44534"/>
                  <a:pt x="18855" y="44534"/>
                  <a:pt x="18855" y="44534"/>
                </a:cubicBezTo>
                <a:cubicBezTo>
                  <a:pt x="19610" y="44534"/>
                  <a:pt x="20365" y="44240"/>
                  <a:pt x="21087" y="44240"/>
                </a:cubicBezTo>
                <a:close/>
                <a:moveTo>
                  <a:pt x="59352" y="1"/>
                </a:moveTo>
                <a:cubicBezTo>
                  <a:pt x="58246" y="1"/>
                  <a:pt x="57080" y="1149"/>
                  <a:pt x="56426" y="2041"/>
                </a:cubicBezTo>
                <a:cubicBezTo>
                  <a:pt x="55663" y="2388"/>
                  <a:pt x="54901" y="2873"/>
                  <a:pt x="54207" y="3289"/>
                </a:cubicBezTo>
                <a:cubicBezTo>
                  <a:pt x="54623" y="2804"/>
                  <a:pt x="54901" y="2180"/>
                  <a:pt x="55178" y="1556"/>
                </a:cubicBezTo>
                <a:cubicBezTo>
                  <a:pt x="55178" y="1400"/>
                  <a:pt x="55100" y="1322"/>
                  <a:pt x="55002" y="1322"/>
                </a:cubicBezTo>
                <a:cubicBezTo>
                  <a:pt x="54970" y="1322"/>
                  <a:pt x="54935" y="1331"/>
                  <a:pt x="54901" y="1348"/>
                </a:cubicBezTo>
                <a:cubicBezTo>
                  <a:pt x="54346" y="1695"/>
                  <a:pt x="53861" y="2180"/>
                  <a:pt x="53584" y="2735"/>
                </a:cubicBezTo>
                <a:cubicBezTo>
                  <a:pt x="53306" y="3220"/>
                  <a:pt x="52890" y="3774"/>
                  <a:pt x="52682" y="4260"/>
                </a:cubicBezTo>
                <a:cubicBezTo>
                  <a:pt x="52128" y="4675"/>
                  <a:pt x="51504" y="5161"/>
                  <a:pt x="50880" y="5577"/>
                </a:cubicBezTo>
                <a:cubicBezTo>
                  <a:pt x="51296" y="4953"/>
                  <a:pt x="51504" y="4190"/>
                  <a:pt x="51504" y="3428"/>
                </a:cubicBezTo>
                <a:cubicBezTo>
                  <a:pt x="51453" y="3326"/>
                  <a:pt x="51365" y="3262"/>
                  <a:pt x="51268" y="3262"/>
                </a:cubicBezTo>
                <a:cubicBezTo>
                  <a:pt x="51232" y="3262"/>
                  <a:pt x="51195" y="3270"/>
                  <a:pt x="51157" y="3289"/>
                </a:cubicBezTo>
                <a:cubicBezTo>
                  <a:pt x="50534" y="3566"/>
                  <a:pt x="47622" y="6755"/>
                  <a:pt x="48731" y="7379"/>
                </a:cubicBezTo>
                <a:lnTo>
                  <a:pt x="48315" y="7725"/>
                </a:lnTo>
                <a:cubicBezTo>
                  <a:pt x="48315" y="7725"/>
                  <a:pt x="48246" y="7725"/>
                  <a:pt x="48246" y="7795"/>
                </a:cubicBezTo>
                <a:cubicBezTo>
                  <a:pt x="47345" y="8557"/>
                  <a:pt x="46582" y="9250"/>
                  <a:pt x="45751" y="10013"/>
                </a:cubicBezTo>
                <a:cubicBezTo>
                  <a:pt x="45889" y="9736"/>
                  <a:pt x="46028" y="9458"/>
                  <a:pt x="46167" y="9181"/>
                </a:cubicBezTo>
                <a:cubicBezTo>
                  <a:pt x="46582" y="8419"/>
                  <a:pt x="46860" y="7587"/>
                  <a:pt x="46929" y="6755"/>
                </a:cubicBezTo>
                <a:cubicBezTo>
                  <a:pt x="46929" y="6654"/>
                  <a:pt x="46855" y="6589"/>
                  <a:pt x="46761" y="6589"/>
                </a:cubicBezTo>
                <a:cubicBezTo>
                  <a:pt x="46726" y="6589"/>
                  <a:pt x="46689" y="6598"/>
                  <a:pt x="46652" y="6616"/>
                </a:cubicBezTo>
                <a:cubicBezTo>
                  <a:pt x="45404" y="7587"/>
                  <a:pt x="44572" y="9112"/>
                  <a:pt x="44503" y="10706"/>
                </a:cubicBezTo>
                <a:cubicBezTo>
                  <a:pt x="44503" y="10775"/>
                  <a:pt x="44572" y="10914"/>
                  <a:pt x="44711" y="10914"/>
                </a:cubicBezTo>
                <a:lnTo>
                  <a:pt x="44572" y="10983"/>
                </a:lnTo>
                <a:cubicBezTo>
                  <a:pt x="44572" y="10983"/>
                  <a:pt x="44572" y="11053"/>
                  <a:pt x="44572" y="11053"/>
                </a:cubicBezTo>
                <a:lnTo>
                  <a:pt x="41730" y="13756"/>
                </a:lnTo>
                <a:cubicBezTo>
                  <a:pt x="42493" y="12716"/>
                  <a:pt x="42909" y="11469"/>
                  <a:pt x="42839" y="10152"/>
                </a:cubicBezTo>
                <a:cubicBezTo>
                  <a:pt x="42839" y="10054"/>
                  <a:pt x="42770" y="9956"/>
                  <a:pt x="42680" y="9956"/>
                </a:cubicBezTo>
                <a:cubicBezTo>
                  <a:pt x="42643" y="9956"/>
                  <a:pt x="42603" y="9972"/>
                  <a:pt x="42562" y="10013"/>
                </a:cubicBezTo>
                <a:cubicBezTo>
                  <a:pt x="40968" y="11191"/>
                  <a:pt x="39928" y="12994"/>
                  <a:pt x="39789" y="14935"/>
                </a:cubicBezTo>
                <a:cubicBezTo>
                  <a:pt x="39789" y="15097"/>
                  <a:pt x="39884" y="15164"/>
                  <a:pt x="39991" y="15164"/>
                </a:cubicBezTo>
                <a:cubicBezTo>
                  <a:pt x="40067" y="15164"/>
                  <a:pt x="40148" y="15131"/>
                  <a:pt x="40205" y="15073"/>
                </a:cubicBezTo>
                <a:lnTo>
                  <a:pt x="40482" y="14588"/>
                </a:lnTo>
                <a:lnTo>
                  <a:pt x="40552" y="14519"/>
                </a:lnTo>
                <a:cubicBezTo>
                  <a:pt x="41176" y="13479"/>
                  <a:pt x="41661" y="12370"/>
                  <a:pt x="42285" y="11330"/>
                </a:cubicBezTo>
                <a:cubicBezTo>
                  <a:pt x="42354" y="11191"/>
                  <a:pt x="42215" y="10983"/>
                  <a:pt x="42077" y="10983"/>
                </a:cubicBezTo>
                <a:lnTo>
                  <a:pt x="42423" y="10637"/>
                </a:lnTo>
                <a:lnTo>
                  <a:pt x="42423" y="10637"/>
                </a:lnTo>
                <a:cubicBezTo>
                  <a:pt x="42285" y="12231"/>
                  <a:pt x="41522" y="13687"/>
                  <a:pt x="40413" y="14796"/>
                </a:cubicBezTo>
                <a:cubicBezTo>
                  <a:pt x="40344" y="14865"/>
                  <a:pt x="40344" y="14935"/>
                  <a:pt x="40413" y="15004"/>
                </a:cubicBezTo>
                <a:lnTo>
                  <a:pt x="39096" y="16182"/>
                </a:lnTo>
                <a:cubicBezTo>
                  <a:pt x="38264" y="16945"/>
                  <a:pt x="37363" y="17707"/>
                  <a:pt x="36531" y="18539"/>
                </a:cubicBezTo>
                <a:cubicBezTo>
                  <a:pt x="37432" y="17291"/>
                  <a:pt x="37848" y="15766"/>
                  <a:pt x="37710" y="14241"/>
                </a:cubicBezTo>
                <a:cubicBezTo>
                  <a:pt x="37710" y="14192"/>
                  <a:pt x="37640" y="14143"/>
                  <a:pt x="37551" y="14143"/>
                </a:cubicBezTo>
                <a:cubicBezTo>
                  <a:pt x="37514" y="14143"/>
                  <a:pt x="37473" y="14152"/>
                  <a:pt x="37432" y="14172"/>
                </a:cubicBezTo>
                <a:cubicBezTo>
                  <a:pt x="37294" y="14241"/>
                  <a:pt x="37155" y="14311"/>
                  <a:pt x="37017" y="14380"/>
                </a:cubicBezTo>
                <a:cubicBezTo>
                  <a:pt x="35700" y="15558"/>
                  <a:pt x="35006" y="17291"/>
                  <a:pt x="35006" y="19024"/>
                </a:cubicBezTo>
                <a:cubicBezTo>
                  <a:pt x="35006" y="19232"/>
                  <a:pt x="34937" y="19440"/>
                  <a:pt x="34868" y="19579"/>
                </a:cubicBezTo>
                <a:cubicBezTo>
                  <a:pt x="34868" y="19692"/>
                  <a:pt x="34914" y="19805"/>
                  <a:pt x="35006" y="19805"/>
                </a:cubicBezTo>
                <a:cubicBezTo>
                  <a:pt x="35027" y="19805"/>
                  <a:pt x="35050" y="19800"/>
                  <a:pt x="35076" y="19787"/>
                </a:cubicBezTo>
                <a:lnTo>
                  <a:pt x="35076" y="19787"/>
                </a:lnTo>
                <a:cubicBezTo>
                  <a:pt x="33828" y="20965"/>
                  <a:pt x="32650" y="22074"/>
                  <a:pt x="31471" y="23253"/>
                </a:cubicBezTo>
                <a:cubicBezTo>
                  <a:pt x="32442" y="21866"/>
                  <a:pt x="32857" y="20203"/>
                  <a:pt x="32650" y="18608"/>
                </a:cubicBezTo>
                <a:cubicBezTo>
                  <a:pt x="32599" y="18507"/>
                  <a:pt x="32511" y="18443"/>
                  <a:pt x="32413" y="18443"/>
                </a:cubicBezTo>
                <a:cubicBezTo>
                  <a:pt x="32377" y="18443"/>
                  <a:pt x="32340" y="18451"/>
                  <a:pt x="32303" y="18470"/>
                </a:cubicBezTo>
                <a:cubicBezTo>
                  <a:pt x="30709" y="19163"/>
                  <a:pt x="29738" y="21589"/>
                  <a:pt x="30154" y="23391"/>
                </a:cubicBezTo>
                <a:cubicBezTo>
                  <a:pt x="30085" y="23669"/>
                  <a:pt x="30085" y="24015"/>
                  <a:pt x="30015" y="24293"/>
                </a:cubicBezTo>
                <a:cubicBezTo>
                  <a:pt x="30015" y="24391"/>
                  <a:pt x="30119" y="24489"/>
                  <a:pt x="30205" y="24489"/>
                </a:cubicBezTo>
                <a:cubicBezTo>
                  <a:pt x="30219" y="24489"/>
                  <a:pt x="30233" y="24486"/>
                  <a:pt x="30245" y="24480"/>
                </a:cubicBezTo>
                <a:lnTo>
                  <a:pt x="30245" y="24480"/>
                </a:lnTo>
                <a:cubicBezTo>
                  <a:pt x="29047" y="25689"/>
                  <a:pt x="27902" y="26902"/>
                  <a:pt x="26757" y="28174"/>
                </a:cubicBezTo>
                <a:cubicBezTo>
                  <a:pt x="27520" y="27135"/>
                  <a:pt x="27589" y="24639"/>
                  <a:pt x="27520" y="23877"/>
                </a:cubicBezTo>
                <a:cubicBezTo>
                  <a:pt x="27520" y="23742"/>
                  <a:pt x="27433" y="23666"/>
                  <a:pt x="27334" y="23666"/>
                </a:cubicBezTo>
                <a:cubicBezTo>
                  <a:pt x="27280" y="23666"/>
                  <a:pt x="27222" y="23689"/>
                  <a:pt x="27173" y="23738"/>
                </a:cubicBezTo>
                <a:cubicBezTo>
                  <a:pt x="26411" y="24916"/>
                  <a:pt x="25856" y="26234"/>
                  <a:pt x="25648" y="27620"/>
                </a:cubicBezTo>
                <a:cubicBezTo>
                  <a:pt x="25371" y="28382"/>
                  <a:pt x="25232" y="29145"/>
                  <a:pt x="25163" y="29977"/>
                </a:cubicBezTo>
                <a:cubicBezTo>
                  <a:pt x="23846" y="31502"/>
                  <a:pt x="22529" y="33096"/>
                  <a:pt x="21212" y="34690"/>
                </a:cubicBezTo>
                <a:cubicBezTo>
                  <a:pt x="17746" y="39265"/>
                  <a:pt x="14557" y="43979"/>
                  <a:pt x="11715" y="48901"/>
                </a:cubicBezTo>
                <a:cubicBezTo>
                  <a:pt x="12617" y="45157"/>
                  <a:pt x="13518" y="41414"/>
                  <a:pt x="14349" y="37671"/>
                </a:cubicBezTo>
                <a:cubicBezTo>
                  <a:pt x="14488" y="37671"/>
                  <a:pt x="14557" y="37532"/>
                  <a:pt x="14488" y="37463"/>
                </a:cubicBezTo>
                <a:lnTo>
                  <a:pt x="14488" y="37324"/>
                </a:lnTo>
                <a:lnTo>
                  <a:pt x="14488" y="37186"/>
                </a:lnTo>
                <a:cubicBezTo>
                  <a:pt x="14696" y="36423"/>
                  <a:pt x="14835" y="35661"/>
                  <a:pt x="14973" y="34968"/>
                </a:cubicBezTo>
                <a:cubicBezTo>
                  <a:pt x="15129" y="35124"/>
                  <a:pt x="15328" y="35192"/>
                  <a:pt x="15555" y="35192"/>
                </a:cubicBezTo>
                <a:cubicBezTo>
                  <a:pt x="16944" y="35192"/>
                  <a:pt x="19409" y="32642"/>
                  <a:pt x="19826" y="31987"/>
                </a:cubicBezTo>
                <a:cubicBezTo>
                  <a:pt x="19895" y="31779"/>
                  <a:pt x="19756" y="31640"/>
                  <a:pt x="19618" y="31640"/>
                </a:cubicBezTo>
                <a:cubicBezTo>
                  <a:pt x="19271" y="31779"/>
                  <a:pt x="18994" y="31918"/>
                  <a:pt x="18647" y="32056"/>
                </a:cubicBezTo>
                <a:cubicBezTo>
                  <a:pt x="18647" y="31987"/>
                  <a:pt x="18578" y="31918"/>
                  <a:pt x="18509" y="31918"/>
                </a:cubicBezTo>
                <a:cubicBezTo>
                  <a:pt x="17053" y="31918"/>
                  <a:pt x="15874" y="33304"/>
                  <a:pt x="15112" y="34413"/>
                </a:cubicBezTo>
                <a:cubicBezTo>
                  <a:pt x="15251" y="33581"/>
                  <a:pt x="15459" y="32749"/>
                  <a:pt x="15597" y="31918"/>
                </a:cubicBezTo>
                <a:cubicBezTo>
                  <a:pt x="15667" y="31918"/>
                  <a:pt x="15736" y="31848"/>
                  <a:pt x="15736" y="31779"/>
                </a:cubicBezTo>
                <a:cubicBezTo>
                  <a:pt x="15736" y="31710"/>
                  <a:pt x="15736" y="31640"/>
                  <a:pt x="15667" y="31571"/>
                </a:cubicBezTo>
                <a:lnTo>
                  <a:pt x="16082" y="29491"/>
                </a:lnTo>
                <a:cubicBezTo>
                  <a:pt x="16082" y="29491"/>
                  <a:pt x="16082" y="29644"/>
                  <a:pt x="16126" y="29644"/>
                </a:cubicBezTo>
                <a:cubicBezTo>
                  <a:pt x="16133" y="29644"/>
                  <a:pt x="16142" y="29640"/>
                  <a:pt x="16152" y="29630"/>
                </a:cubicBezTo>
                <a:cubicBezTo>
                  <a:pt x="16221" y="29630"/>
                  <a:pt x="16290" y="29561"/>
                  <a:pt x="16360" y="29561"/>
                </a:cubicBezTo>
                <a:cubicBezTo>
                  <a:pt x="16388" y="29562"/>
                  <a:pt x="16417" y="29563"/>
                  <a:pt x="16445" y="29563"/>
                </a:cubicBezTo>
                <a:cubicBezTo>
                  <a:pt x="17588" y="29563"/>
                  <a:pt x="18596" y="28217"/>
                  <a:pt x="19340" y="27135"/>
                </a:cubicBezTo>
                <a:cubicBezTo>
                  <a:pt x="19479" y="27065"/>
                  <a:pt x="19548" y="27065"/>
                  <a:pt x="19687" y="27065"/>
                </a:cubicBezTo>
                <a:cubicBezTo>
                  <a:pt x="19410" y="28244"/>
                  <a:pt x="17815" y="29907"/>
                  <a:pt x="16568" y="29907"/>
                </a:cubicBezTo>
                <a:cubicBezTo>
                  <a:pt x="16429" y="29907"/>
                  <a:pt x="16429" y="30115"/>
                  <a:pt x="16568" y="30185"/>
                </a:cubicBezTo>
                <a:cubicBezTo>
                  <a:pt x="16616" y="30189"/>
                  <a:pt x="16665" y="30191"/>
                  <a:pt x="16714" y="30191"/>
                </a:cubicBezTo>
                <a:cubicBezTo>
                  <a:pt x="18206" y="30191"/>
                  <a:pt x="19902" y="28199"/>
                  <a:pt x="20103" y="26857"/>
                </a:cubicBezTo>
                <a:cubicBezTo>
                  <a:pt x="20103" y="26788"/>
                  <a:pt x="19964" y="26649"/>
                  <a:pt x="19895" y="26649"/>
                </a:cubicBezTo>
                <a:lnTo>
                  <a:pt x="19618" y="26649"/>
                </a:lnTo>
                <a:lnTo>
                  <a:pt x="19895" y="26303"/>
                </a:lnTo>
                <a:cubicBezTo>
                  <a:pt x="20008" y="26190"/>
                  <a:pt x="19890" y="26076"/>
                  <a:pt x="19768" y="26076"/>
                </a:cubicBezTo>
                <a:cubicBezTo>
                  <a:pt x="19740" y="26076"/>
                  <a:pt x="19712" y="26082"/>
                  <a:pt x="19687" y="26095"/>
                </a:cubicBezTo>
                <a:cubicBezTo>
                  <a:pt x="19063" y="26511"/>
                  <a:pt x="18439" y="26927"/>
                  <a:pt x="17954" y="27481"/>
                </a:cubicBezTo>
                <a:cubicBezTo>
                  <a:pt x="17261" y="27966"/>
                  <a:pt x="16706" y="28521"/>
                  <a:pt x="16221" y="29214"/>
                </a:cubicBezTo>
                <a:lnTo>
                  <a:pt x="16152" y="29214"/>
                </a:lnTo>
                <a:cubicBezTo>
                  <a:pt x="16117" y="29180"/>
                  <a:pt x="16100" y="29162"/>
                  <a:pt x="16082" y="29162"/>
                </a:cubicBezTo>
                <a:cubicBezTo>
                  <a:pt x="16065" y="29162"/>
                  <a:pt x="16048" y="29180"/>
                  <a:pt x="16013" y="29214"/>
                </a:cubicBezTo>
                <a:cubicBezTo>
                  <a:pt x="16568" y="26095"/>
                  <a:pt x="17122" y="22976"/>
                  <a:pt x="17607" y="19856"/>
                </a:cubicBezTo>
                <a:cubicBezTo>
                  <a:pt x="17607" y="19954"/>
                  <a:pt x="17711" y="20052"/>
                  <a:pt x="17797" y="20052"/>
                </a:cubicBezTo>
                <a:cubicBezTo>
                  <a:pt x="17832" y="20052"/>
                  <a:pt x="17864" y="20035"/>
                  <a:pt x="17885" y="19995"/>
                </a:cubicBezTo>
                <a:lnTo>
                  <a:pt x="17954" y="19926"/>
                </a:lnTo>
                <a:cubicBezTo>
                  <a:pt x="17988" y="19929"/>
                  <a:pt x="18022" y="19930"/>
                  <a:pt x="18056" y="19930"/>
                </a:cubicBezTo>
                <a:cubicBezTo>
                  <a:pt x="19552" y="19930"/>
                  <a:pt x="21150" y="16991"/>
                  <a:pt x="21489" y="15974"/>
                </a:cubicBezTo>
                <a:cubicBezTo>
                  <a:pt x="21559" y="15836"/>
                  <a:pt x="21420" y="15697"/>
                  <a:pt x="21281" y="15697"/>
                </a:cubicBezTo>
                <a:cubicBezTo>
                  <a:pt x="19687" y="16182"/>
                  <a:pt x="18301" y="17985"/>
                  <a:pt x="17746" y="19579"/>
                </a:cubicBezTo>
                <a:lnTo>
                  <a:pt x="17677" y="19579"/>
                </a:lnTo>
                <a:cubicBezTo>
                  <a:pt x="17746" y="19232"/>
                  <a:pt x="17746" y="18886"/>
                  <a:pt x="17815" y="18539"/>
                </a:cubicBezTo>
                <a:cubicBezTo>
                  <a:pt x="18093" y="17153"/>
                  <a:pt x="18370" y="15836"/>
                  <a:pt x="18647" y="14449"/>
                </a:cubicBezTo>
                <a:cubicBezTo>
                  <a:pt x="18717" y="14449"/>
                  <a:pt x="18786" y="14380"/>
                  <a:pt x="18855" y="14311"/>
                </a:cubicBezTo>
                <a:lnTo>
                  <a:pt x="18924" y="14241"/>
                </a:lnTo>
                <a:cubicBezTo>
                  <a:pt x="19826" y="14241"/>
                  <a:pt x="21073" y="11607"/>
                  <a:pt x="21351" y="11122"/>
                </a:cubicBezTo>
                <a:cubicBezTo>
                  <a:pt x="21470" y="11002"/>
                  <a:pt x="21332" y="10831"/>
                  <a:pt x="21158" y="10831"/>
                </a:cubicBezTo>
                <a:cubicBezTo>
                  <a:pt x="21130" y="10831"/>
                  <a:pt x="21102" y="10835"/>
                  <a:pt x="21073" y="10845"/>
                </a:cubicBezTo>
                <a:cubicBezTo>
                  <a:pt x="20380" y="11399"/>
                  <a:pt x="19756" y="12023"/>
                  <a:pt x="19271" y="12716"/>
                </a:cubicBezTo>
                <a:cubicBezTo>
                  <a:pt x="19202" y="12855"/>
                  <a:pt x="18994" y="13063"/>
                  <a:pt x="18855" y="13271"/>
                </a:cubicBezTo>
                <a:cubicBezTo>
                  <a:pt x="19063" y="12300"/>
                  <a:pt x="19132" y="11261"/>
                  <a:pt x="19202" y="10290"/>
                </a:cubicBezTo>
                <a:lnTo>
                  <a:pt x="19202" y="9736"/>
                </a:lnTo>
                <a:cubicBezTo>
                  <a:pt x="19271" y="9736"/>
                  <a:pt x="19271" y="9666"/>
                  <a:pt x="19340" y="9666"/>
                </a:cubicBezTo>
                <a:cubicBezTo>
                  <a:pt x="19479" y="9458"/>
                  <a:pt x="19548" y="9250"/>
                  <a:pt x="19618" y="8973"/>
                </a:cubicBezTo>
                <a:cubicBezTo>
                  <a:pt x="20657" y="8765"/>
                  <a:pt x="21212" y="6686"/>
                  <a:pt x="21281" y="5854"/>
                </a:cubicBezTo>
                <a:cubicBezTo>
                  <a:pt x="21281" y="5752"/>
                  <a:pt x="21133" y="5688"/>
                  <a:pt x="21026" y="5688"/>
                </a:cubicBezTo>
                <a:cubicBezTo>
                  <a:pt x="20987" y="5688"/>
                  <a:pt x="20953" y="5697"/>
                  <a:pt x="20935" y="5715"/>
                </a:cubicBezTo>
                <a:cubicBezTo>
                  <a:pt x="20172" y="6478"/>
                  <a:pt x="19618" y="7448"/>
                  <a:pt x="19271" y="8419"/>
                </a:cubicBezTo>
                <a:cubicBezTo>
                  <a:pt x="19340" y="6963"/>
                  <a:pt x="19410" y="5438"/>
                  <a:pt x="19548" y="3982"/>
                </a:cubicBezTo>
                <a:cubicBezTo>
                  <a:pt x="19618" y="4260"/>
                  <a:pt x="19687" y="4467"/>
                  <a:pt x="19756" y="4745"/>
                </a:cubicBezTo>
                <a:cubicBezTo>
                  <a:pt x="19822" y="4876"/>
                  <a:pt x="19949" y="4945"/>
                  <a:pt x="20065" y="4945"/>
                </a:cubicBezTo>
                <a:cubicBezTo>
                  <a:pt x="20195" y="4945"/>
                  <a:pt x="20311" y="4858"/>
                  <a:pt x="20311" y="4675"/>
                </a:cubicBezTo>
                <a:cubicBezTo>
                  <a:pt x="20242" y="4121"/>
                  <a:pt x="20103" y="3566"/>
                  <a:pt x="20034" y="2942"/>
                </a:cubicBezTo>
                <a:cubicBezTo>
                  <a:pt x="20242" y="2180"/>
                  <a:pt x="20311" y="1279"/>
                  <a:pt x="20242" y="447"/>
                </a:cubicBezTo>
                <a:cubicBezTo>
                  <a:pt x="20242" y="326"/>
                  <a:pt x="20148" y="252"/>
                  <a:pt x="20056" y="252"/>
                </a:cubicBezTo>
                <a:cubicBezTo>
                  <a:pt x="19989" y="252"/>
                  <a:pt x="19924" y="291"/>
                  <a:pt x="19895" y="378"/>
                </a:cubicBezTo>
                <a:cubicBezTo>
                  <a:pt x="19756" y="516"/>
                  <a:pt x="19687" y="655"/>
                  <a:pt x="19618" y="863"/>
                </a:cubicBezTo>
                <a:cubicBezTo>
                  <a:pt x="19596" y="858"/>
                  <a:pt x="19576" y="855"/>
                  <a:pt x="19557" y="855"/>
                </a:cubicBezTo>
                <a:cubicBezTo>
                  <a:pt x="19322" y="855"/>
                  <a:pt x="19228" y="1215"/>
                  <a:pt x="19548" y="1279"/>
                </a:cubicBezTo>
                <a:lnTo>
                  <a:pt x="19548" y="1348"/>
                </a:lnTo>
                <a:cubicBezTo>
                  <a:pt x="19410" y="1972"/>
                  <a:pt x="19410" y="2665"/>
                  <a:pt x="19479" y="3289"/>
                </a:cubicBezTo>
                <a:cubicBezTo>
                  <a:pt x="19479" y="3358"/>
                  <a:pt x="19479" y="3428"/>
                  <a:pt x="19479" y="3497"/>
                </a:cubicBezTo>
                <a:cubicBezTo>
                  <a:pt x="19202" y="5299"/>
                  <a:pt x="19063" y="7102"/>
                  <a:pt x="18924" y="8973"/>
                </a:cubicBezTo>
                <a:cubicBezTo>
                  <a:pt x="18924" y="8488"/>
                  <a:pt x="18717" y="8072"/>
                  <a:pt x="18439" y="7725"/>
                </a:cubicBezTo>
                <a:cubicBezTo>
                  <a:pt x="18439" y="7587"/>
                  <a:pt x="18370" y="7448"/>
                  <a:pt x="18370" y="7379"/>
                </a:cubicBezTo>
                <a:cubicBezTo>
                  <a:pt x="18231" y="6894"/>
                  <a:pt x="18023" y="6408"/>
                  <a:pt x="17677" y="5992"/>
                </a:cubicBezTo>
                <a:cubicBezTo>
                  <a:pt x="17656" y="5952"/>
                  <a:pt x="17624" y="5935"/>
                  <a:pt x="17587" y="5935"/>
                </a:cubicBezTo>
                <a:cubicBezTo>
                  <a:pt x="17498" y="5935"/>
                  <a:pt x="17379" y="6033"/>
                  <a:pt x="17330" y="6131"/>
                </a:cubicBezTo>
                <a:cubicBezTo>
                  <a:pt x="17330" y="7587"/>
                  <a:pt x="17815" y="9043"/>
                  <a:pt x="18647" y="10290"/>
                </a:cubicBezTo>
                <a:cubicBezTo>
                  <a:pt x="18647" y="10360"/>
                  <a:pt x="18717" y="10429"/>
                  <a:pt x="18855" y="10429"/>
                </a:cubicBezTo>
                <a:cubicBezTo>
                  <a:pt x="18717" y="11677"/>
                  <a:pt x="18439" y="12924"/>
                  <a:pt x="18231" y="14172"/>
                </a:cubicBezTo>
                <a:cubicBezTo>
                  <a:pt x="18231" y="13410"/>
                  <a:pt x="18093" y="12647"/>
                  <a:pt x="17815" y="11885"/>
                </a:cubicBezTo>
                <a:cubicBezTo>
                  <a:pt x="17773" y="11799"/>
                  <a:pt x="17703" y="11740"/>
                  <a:pt x="17624" y="11740"/>
                </a:cubicBezTo>
                <a:cubicBezTo>
                  <a:pt x="17575" y="11740"/>
                  <a:pt x="17522" y="11762"/>
                  <a:pt x="17469" y="11815"/>
                </a:cubicBezTo>
                <a:cubicBezTo>
                  <a:pt x="17330" y="11815"/>
                  <a:pt x="17192" y="11885"/>
                  <a:pt x="17192" y="12023"/>
                </a:cubicBezTo>
                <a:cubicBezTo>
                  <a:pt x="16914" y="12994"/>
                  <a:pt x="16984" y="13964"/>
                  <a:pt x="17399" y="14935"/>
                </a:cubicBezTo>
                <a:cubicBezTo>
                  <a:pt x="17399" y="15212"/>
                  <a:pt x="17469" y="15558"/>
                  <a:pt x="17538" y="15766"/>
                </a:cubicBezTo>
                <a:cubicBezTo>
                  <a:pt x="17595" y="15880"/>
                  <a:pt x="17651" y="15993"/>
                  <a:pt x="17746" y="15993"/>
                </a:cubicBezTo>
                <a:cubicBezTo>
                  <a:pt x="17767" y="15993"/>
                  <a:pt x="17790" y="15987"/>
                  <a:pt x="17815" y="15974"/>
                </a:cubicBezTo>
                <a:cubicBezTo>
                  <a:pt x="17815" y="16044"/>
                  <a:pt x="17815" y="16044"/>
                  <a:pt x="17815" y="16044"/>
                </a:cubicBezTo>
                <a:cubicBezTo>
                  <a:pt x="17746" y="16668"/>
                  <a:pt x="17607" y="17361"/>
                  <a:pt x="17469" y="17985"/>
                </a:cubicBezTo>
                <a:cubicBezTo>
                  <a:pt x="17469" y="17222"/>
                  <a:pt x="17192" y="16460"/>
                  <a:pt x="16706" y="15836"/>
                </a:cubicBezTo>
                <a:cubicBezTo>
                  <a:pt x="16656" y="15810"/>
                  <a:pt x="16596" y="15794"/>
                  <a:pt x="16540" y="15794"/>
                </a:cubicBezTo>
                <a:cubicBezTo>
                  <a:pt x="16443" y="15794"/>
                  <a:pt x="16360" y="15843"/>
                  <a:pt x="16360" y="15974"/>
                </a:cubicBezTo>
                <a:cubicBezTo>
                  <a:pt x="15944" y="17361"/>
                  <a:pt x="16429" y="19024"/>
                  <a:pt x="16845" y="20341"/>
                </a:cubicBezTo>
                <a:cubicBezTo>
                  <a:pt x="16845" y="20480"/>
                  <a:pt x="16914" y="20480"/>
                  <a:pt x="17053" y="20549"/>
                </a:cubicBezTo>
                <a:cubicBezTo>
                  <a:pt x="16845" y="21520"/>
                  <a:pt x="16706" y="22490"/>
                  <a:pt x="16498" y="23530"/>
                </a:cubicBezTo>
                <a:cubicBezTo>
                  <a:pt x="16221" y="22560"/>
                  <a:pt x="15736" y="21658"/>
                  <a:pt x="15112" y="20896"/>
                </a:cubicBezTo>
                <a:cubicBezTo>
                  <a:pt x="15055" y="20867"/>
                  <a:pt x="14997" y="20850"/>
                  <a:pt x="14940" y="20850"/>
                </a:cubicBezTo>
                <a:cubicBezTo>
                  <a:pt x="14858" y="20850"/>
                  <a:pt x="14777" y="20884"/>
                  <a:pt x="14696" y="20965"/>
                </a:cubicBezTo>
                <a:cubicBezTo>
                  <a:pt x="13864" y="22421"/>
                  <a:pt x="15112" y="24639"/>
                  <a:pt x="15944" y="25887"/>
                </a:cubicBezTo>
                <a:cubicBezTo>
                  <a:pt x="15944" y="25956"/>
                  <a:pt x="16013" y="25956"/>
                  <a:pt x="16082" y="26026"/>
                </a:cubicBezTo>
                <a:cubicBezTo>
                  <a:pt x="15944" y="26927"/>
                  <a:pt x="15736" y="27828"/>
                  <a:pt x="15597" y="28798"/>
                </a:cubicBezTo>
                <a:cubicBezTo>
                  <a:pt x="15597" y="28729"/>
                  <a:pt x="15528" y="28660"/>
                  <a:pt x="15528" y="28660"/>
                </a:cubicBezTo>
                <a:cubicBezTo>
                  <a:pt x="15459" y="28036"/>
                  <a:pt x="15181" y="27481"/>
                  <a:pt x="14835" y="26996"/>
                </a:cubicBezTo>
                <a:cubicBezTo>
                  <a:pt x="14782" y="26943"/>
                  <a:pt x="14719" y="26920"/>
                  <a:pt x="14657" y="26920"/>
                </a:cubicBezTo>
                <a:cubicBezTo>
                  <a:pt x="14557" y="26920"/>
                  <a:pt x="14462" y="26980"/>
                  <a:pt x="14419" y="27065"/>
                </a:cubicBezTo>
                <a:cubicBezTo>
                  <a:pt x="14280" y="27966"/>
                  <a:pt x="14280" y="28868"/>
                  <a:pt x="14419" y="29769"/>
                </a:cubicBezTo>
                <a:cubicBezTo>
                  <a:pt x="14488" y="30393"/>
                  <a:pt x="14765" y="31016"/>
                  <a:pt x="15043" y="31571"/>
                </a:cubicBezTo>
                <a:cubicBezTo>
                  <a:pt x="14835" y="32611"/>
                  <a:pt x="14627" y="33651"/>
                  <a:pt x="14419" y="34690"/>
                </a:cubicBezTo>
                <a:cubicBezTo>
                  <a:pt x="14072" y="33651"/>
                  <a:pt x="13587" y="32611"/>
                  <a:pt x="13032" y="31710"/>
                </a:cubicBezTo>
                <a:cubicBezTo>
                  <a:pt x="12998" y="31640"/>
                  <a:pt x="12928" y="31606"/>
                  <a:pt x="12859" y="31606"/>
                </a:cubicBezTo>
                <a:cubicBezTo>
                  <a:pt x="12790" y="31606"/>
                  <a:pt x="12720" y="31640"/>
                  <a:pt x="12686" y="31710"/>
                </a:cubicBezTo>
                <a:cubicBezTo>
                  <a:pt x="12201" y="32888"/>
                  <a:pt x="12824" y="34413"/>
                  <a:pt x="13448" y="35661"/>
                </a:cubicBezTo>
                <a:cubicBezTo>
                  <a:pt x="13587" y="36077"/>
                  <a:pt x="13726" y="36493"/>
                  <a:pt x="13934" y="36978"/>
                </a:cubicBezTo>
                <a:cubicBezTo>
                  <a:pt x="13795" y="37324"/>
                  <a:pt x="13726" y="37671"/>
                  <a:pt x="13656" y="38018"/>
                </a:cubicBezTo>
                <a:cubicBezTo>
                  <a:pt x="12617" y="42523"/>
                  <a:pt x="11438" y="46960"/>
                  <a:pt x="10260" y="51465"/>
                </a:cubicBezTo>
                <a:cubicBezTo>
                  <a:pt x="9567" y="52713"/>
                  <a:pt x="8873" y="53961"/>
                  <a:pt x="8249" y="55209"/>
                </a:cubicBezTo>
                <a:cubicBezTo>
                  <a:pt x="4714" y="62279"/>
                  <a:pt x="1456" y="69974"/>
                  <a:pt x="1" y="77737"/>
                </a:cubicBezTo>
                <a:cubicBezTo>
                  <a:pt x="1" y="77823"/>
                  <a:pt x="80" y="77882"/>
                  <a:pt x="141" y="77882"/>
                </a:cubicBezTo>
                <a:cubicBezTo>
                  <a:pt x="178" y="77882"/>
                  <a:pt x="209" y="77859"/>
                  <a:pt x="209" y="77807"/>
                </a:cubicBezTo>
                <a:cubicBezTo>
                  <a:pt x="2912" y="69904"/>
                  <a:pt x="5338" y="62071"/>
                  <a:pt x="9220" y="54654"/>
                </a:cubicBezTo>
                <a:cubicBezTo>
                  <a:pt x="9289" y="54446"/>
                  <a:pt x="9428" y="54238"/>
                  <a:pt x="9497" y="54030"/>
                </a:cubicBezTo>
                <a:lnTo>
                  <a:pt x="9497" y="54030"/>
                </a:lnTo>
                <a:cubicBezTo>
                  <a:pt x="9289" y="54723"/>
                  <a:pt x="9151" y="55486"/>
                  <a:pt x="8943" y="56179"/>
                </a:cubicBezTo>
                <a:cubicBezTo>
                  <a:pt x="7210" y="62348"/>
                  <a:pt x="4922" y="68310"/>
                  <a:pt x="3259" y="74410"/>
                </a:cubicBezTo>
                <a:cubicBezTo>
                  <a:pt x="3218" y="74531"/>
                  <a:pt x="3295" y="74605"/>
                  <a:pt x="3394" y="74605"/>
                </a:cubicBezTo>
                <a:cubicBezTo>
                  <a:pt x="3465" y="74605"/>
                  <a:pt x="3547" y="74566"/>
                  <a:pt x="3605" y="74479"/>
                </a:cubicBezTo>
                <a:cubicBezTo>
                  <a:pt x="6517" y="67131"/>
                  <a:pt x="8943" y="59576"/>
                  <a:pt x="10884" y="51881"/>
                </a:cubicBezTo>
                <a:cubicBezTo>
                  <a:pt x="12617" y="49594"/>
                  <a:pt x="14557" y="47514"/>
                  <a:pt x="16706" y="45643"/>
                </a:cubicBezTo>
                <a:cubicBezTo>
                  <a:pt x="16743" y="45661"/>
                  <a:pt x="16781" y="45670"/>
                  <a:pt x="16815" y="45670"/>
                </a:cubicBezTo>
                <a:cubicBezTo>
                  <a:pt x="16909" y="45670"/>
                  <a:pt x="16984" y="45606"/>
                  <a:pt x="16984" y="45504"/>
                </a:cubicBezTo>
                <a:lnTo>
                  <a:pt x="16984" y="45435"/>
                </a:lnTo>
                <a:lnTo>
                  <a:pt x="17122" y="45296"/>
                </a:lnTo>
                <a:cubicBezTo>
                  <a:pt x="17399" y="45157"/>
                  <a:pt x="17677" y="45019"/>
                  <a:pt x="17885" y="44880"/>
                </a:cubicBezTo>
                <a:lnTo>
                  <a:pt x="18162" y="44950"/>
                </a:lnTo>
                <a:cubicBezTo>
                  <a:pt x="18796" y="45187"/>
                  <a:pt x="19450" y="45304"/>
                  <a:pt x="20097" y="45304"/>
                </a:cubicBezTo>
                <a:cubicBezTo>
                  <a:pt x="21149" y="45304"/>
                  <a:pt x="22183" y="44996"/>
                  <a:pt x="23084" y="44395"/>
                </a:cubicBezTo>
                <a:cubicBezTo>
                  <a:pt x="23153" y="44326"/>
                  <a:pt x="23153" y="44118"/>
                  <a:pt x="23084" y="44048"/>
                </a:cubicBezTo>
                <a:cubicBezTo>
                  <a:pt x="22421" y="43697"/>
                  <a:pt x="21692" y="43522"/>
                  <a:pt x="20959" y="43522"/>
                </a:cubicBezTo>
                <a:cubicBezTo>
                  <a:pt x="20389" y="43522"/>
                  <a:pt x="19817" y="43628"/>
                  <a:pt x="19271" y="43840"/>
                </a:cubicBezTo>
                <a:cubicBezTo>
                  <a:pt x="20588" y="42939"/>
                  <a:pt x="22044" y="42107"/>
                  <a:pt x="23499" y="41414"/>
                </a:cubicBezTo>
                <a:cubicBezTo>
                  <a:pt x="23499" y="41484"/>
                  <a:pt x="23569" y="41553"/>
                  <a:pt x="23569" y="41622"/>
                </a:cubicBezTo>
                <a:cubicBezTo>
                  <a:pt x="23915" y="41761"/>
                  <a:pt x="24193" y="41900"/>
                  <a:pt x="24539" y="41969"/>
                </a:cubicBezTo>
                <a:cubicBezTo>
                  <a:pt x="25158" y="42239"/>
                  <a:pt x="25840" y="42381"/>
                  <a:pt x="26528" y="42381"/>
                </a:cubicBezTo>
                <a:cubicBezTo>
                  <a:pt x="27074" y="42381"/>
                  <a:pt x="27622" y="42292"/>
                  <a:pt x="28144" y="42107"/>
                </a:cubicBezTo>
                <a:cubicBezTo>
                  <a:pt x="28213" y="42107"/>
                  <a:pt x="28282" y="41969"/>
                  <a:pt x="28213" y="41900"/>
                </a:cubicBezTo>
                <a:cubicBezTo>
                  <a:pt x="27936" y="41692"/>
                  <a:pt x="27728" y="41553"/>
                  <a:pt x="27451" y="41414"/>
                </a:cubicBezTo>
                <a:cubicBezTo>
                  <a:pt x="27451" y="41345"/>
                  <a:pt x="27451" y="41276"/>
                  <a:pt x="27381" y="41276"/>
                </a:cubicBezTo>
                <a:cubicBezTo>
                  <a:pt x="26804" y="41009"/>
                  <a:pt x="26169" y="40885"/>
                  <a:pt x="25532" y="40885"/>
                </a:cubicBezTo>
                <a:cubicBezTo>
                  <a:pt x="25175" y="40885"/>
                  <a:pt x="24818" y="40924"/>
                  <a:pt x="24470" y="40998"/>
                </a:cubicBezTo>
                <a:cubicBezTo>
                  <a:pt x="25510" y="40513"/>
                  <a:pt x="26549" y="40097"/>
                  <a:pt x="27589" y="39681"/>
                </a:cubicBezTo>
                <a:cubicBezTo>
                  <a:pt x="27966" y="39926"/>
                  <a:pt x="28409" y="40028"/>
                  <a:pt x="28877" y="40028"/>
                </a:cubicBezTo>
                <a:cubicBezTo>
                  <a:pt x="30132" y="40028"/>
                  <a:pt x="31564" y="39298"/>
                  <a:pt x="32372" y="38642"/>
                </a:cubicBezTo>
                <a:cubicBezTo>
                  <a:pt x="32511" y="38503"/>
                  <a:pt x="32442" y="38364"/>
                  <a:pt x="32303" y="38364"/>
                </a:cubicBezTo>
                <a:cubicBezTo>
                  <a:pt x="32026" y="38295"/>
                  <a:pt x="31748" y="38226"/>
                  <a:pt x="31540" y="38226"/>
                </a:cubicBezTo>
                <a:lnTo>
                  <a:pt x="31610" y="38156"/>
                </a:lnTo>
                <a:cubicBezTo>
                  <a:pt x="31679" y="38018"/>
                  <a:pt x="31610" y="37879"/>
                  <a:pt x="31471" y="37879"/>
                </a:cubicBezTo>
                <a:cubicBezTo>
                  <a:pt x="30154" y="37879"/>
                  <a:pt x="28976" y="38226"/>
                  <a:pt x="27867" y="38919"/>
                </a:cubicBezTo>
                <a:cubicBezTo>
                  <a:pt x="27748" y="38919"/>
                  <a:pt x="27782" y="39072"/>
                  <a:pt x="27881" y="39072"/>
                </a:cubicBezTo>
                <a:cubicBezTo>
                  <a:pt x="27898" y="39072"/>
                  <a:pt x="27916" y="39067"/>
                  <a:pt x="27936" y="39057"/>
                </a:cubicBezTo>
                <a:lnTo>
                  <a:pt x="28282" y="38988"/>
                </a:lnTo>
                <a:lnTo>
                  <a:pt x="27936" y="39196"/>
                </a:lnTo>
                <a:lnTo>
                  <a:pt x="27520" y="39335"/>
                </a:lnTo>
                <a:cubicBezTo>
                  <a:pt x="27485" y="39300"/>
                  <a:pt x="27451" y="39283"/>
                  <a:pt x="27425" y="39283"/>
                </a:cubicBezTo>
                <a:cubicBezTo>
                  <a:pt x="27399" y="39283"/>
                  <a:pt x="27381" y="39300"/>
                  <a:pt x="27381" y="39335"/>
                </a:cubicBezTo>
                <a:cubicBezTo>
                  <a:pt x="26619" y="39612"/>
                  <a:pt x="25856" y="39889"/>
                  <a:pt x="25024" y="40236"/>
                </a:cubicBezTo>
                <a:cubicBezTo>
                  <a:pt x="25579" y="39751"/>
                  <a:pt x="25995" y="39196"/>
                  <a:pt x="26272" y="38572"/>
                </a:cubicBezTo>
                <a:cubicBezTo>
                  <a:pt x="26329" y="38459"/>
                  <a:pt x="26201" y="38346"/>
                  <a:pt x="26114" y="38346"/>
                </a:cubicBezTo>
                <a:cubicBezTo>
                  <a:pt x="26094" y="38346"/>
                  <a:pt x="26077" y="38352"/>
                  <a:pt x="26064" y="38364"/>
                </a:cubicBezTo>
                <a:cubicBezTo>
                  <a:pt x="24331" y="38642"/>
                  <a:pt x="23084" y="39959"/>
                  <a:pt x="21836" y="41137"/>
                </a:cubicBezTo>
                <a:cubicBezTo>
                  <a:pt x="21767" y="41206"/>
                  <a:pt x="21767" y="41345"/>
                  <a:pt x="21836" y="41414"/>
                </a:cubicBezTo>
                <a:lnTo>
                  <a:pt x="21767" y="41484"/>
                </a:lnTo>
                <a:cubicBezTo>
                  <a:pt x="21710" y="41540"/>
                  <a:pt x="21745" y="41641"/>
                  <a:pt x="21797" y="41641"/>
                </a:cubicBezTo>
                <a:cubicBezTo>
                  <a:pt x="21809" y="41641"/>
                  <a:pt x="21823" y="41635"/>
                  <a:pt x="21836" y="41622"/>
                </a:cubicBezTo>
                <a:lnTo>
                  <a:pt x="22044" y="41484"/>
                </a:lnTo>
                <a:cubicBezTo>
                  <a:pt x="22044" y="41484"/>
                  <a:pt x="22044" y="41553"/>
                  <a:pt x="22044" y="41553"/>
                </a:cubicBezTo>
                <a:cubicBezTo>
                  <a:pt x="21281" y="41969"/>
                  <a:pt x="20519" y="42454"/>
                  <a:pt x="19756" y="42870"/>
                </a:cubicBezTo>
                <a:cubicBezTo>
                  <a:pt x="20242" y="42177"/>
                  <a:pt x="20519" y="41414"/>
                  <a:pt x="20588" y="40582"/>
                </a:cubicBezTo>
                <a:cubicBezTo>
                  <a:pt x="20588" y="40526"/>
                  <a:pt x="20543" y="40425"/>
                  <a:pt x="20452" y="40425"/>
                </a:cubicBezTo>
                <a:cubicBezTo>
                  <a:pt x="20431" y="40425"/>
                  <a:pt x="20407" y="40431"/>
                  <a:pt x="20380" y="40444"/>
                </a:cubicBezTo>
                <a:cubicBezTo>
                  <a:pt x="18717" y="40929"/>
                  <a:pt x="16706" y="43078"/>
                  <a:pt x="16637" y="45019"/>
                </a:cubicBezTo>
                <a:cubicBezTo>
                  <a:pt x="14904" y="46336"/>
                  <a:pt x="13379" y="47861"/>
                  <a:pt x="11993" y="49525"/>
                </a:cubicBezTo>
                <a:cubicBezTo>
                  <a:pt x="15043" y="44187"/>
                  <a:pt x="18439" y="39127"/>
                  <a:pt x="22252" y="34274"/>
                </a:cubicBezTo>
                <a:cubicBezTo>
                  <a:pt x="23222" y="33096"/>
                  <a:pt x="24193" y="31918"/>
                  <a:pt x="25163" y="30739"/>
                </a:cubicBezTo>
                <a:cubicBezTo>
                  <a:pt x="25198" y="30774"/>
                  <a:pt x="25232" y="30791"/>
                  <a:pt x="25267" y="30791"/>
                </a:cubicBezTo>
                <a:cubicBezTo>
                  <a:pt x="25302" y="30791"/>
                  <a:pt x="25336" y="30774"/>
                  <a:pt x="25371" y="30739"/>
                </a:cubicBezTo>
                <a:lnTo>
                  <a:pt x="25440" y="30462"/>
                </a:lnTo>
                <a:cubicBezTo>
                  <a:pt x="26272" y="29491"/>
                  <a:pt x="27104" y="28521"/>
                  <a:pt x="27936" y="27620"/>
                </a:cubicBezTo>
                <a:lnTo>
                  <a:pt x="28005" y="27620"/>
                </a:lnTo>
                <a:cubicBezTo>
                  <a:pt x="27867" y="27689"/>
                  <a:pt x="27867" y="27828"/>
                  <a:pt x="28005" y="27897"/>
                </a:cubicBezTo>
                <a:cubicBezTo>
                  <a:pt x="28439" y="28114"/>
                  <a:pt x="28920" y="28206"/>
                  <a:pt x="29422" y="28206"/>
                </a:cubicBezTo>
                <a:cubicBezTo>
                  <a:pt x="31006" y="28206"/>
                  <a:pt x="32792" y="27284"/>
                  <a:pt x="33897" y="26441"/>
                </a:cubicBezTo>
                <a:cubicBezTo>
                  <a:pt x="34036" y="26303"/>
                  <a:pt x="33967" y="26095"/>
                  <a:pt x="33828" y="26026"/>
                </a:cubicBezTo>
                <a:cubicBezTo>
                  <a:pt x="33415" y="25790"/>
                  <a:pt x="32947" y="25693"/>
                  <a:pt x="32452" y="25693"/>
                </a:cubicBezTo>
                <a:cubicBezTo>
                  <a:pt x="31199" y="25693"/>
                  <a:pt x="29772" y="26311"/>
                  <a:pt x="28629" y="26857"/>
                </a:cubicBezTo>
                <a:cubicBezTo>
                  <a:pt x="29738" y="25679"/>
                  <a:pt x="30847" y="24501"/>
                  <a:pt x="32026" y="23391"/>
                </a:cubicBezTo>
                <a:cubicBezTo>
                  <a:pt x="32026" y="23391"/>
                  <a:pt x="32095" y="23461"/>
                  <a:pt x="32095" y="23461"/>
                </a:cubicBezTo>
                <a:lnTo>
                  <a:pt x="32303" y="23461"/>
                </a:lnTo>
                <a:cubicBezTo>
                  <a:pt x="32684" y="23565"/>
                  <a:pt x="33065" y="23617"/>
                  <a:pt x="33447" y="23617"/>
                </a:cubicBezTo>
                <a:cubicBezTo>
                  <a:pt x="33828" y="23617"/>
                  <a:pt x="34209" y="23565"/>
                  <a:pt x="34590" y="23461"/>
                </a:cubicBezTo>
                <a:cubicBezTo>
                  <a:pt x="35977" y="23322"/>
                  <a:pt x="37363" y="22906"/>
                  <a:pt x="38611" y="22213"/>
                </a:cubicBezTo>
                <a:cubicBezTo>
                  <a:pt x="38680" y="22144"/>
                  <a:pt x="38750" y="21936"/>
                  <a:pt x="38611" y="21866"/>
                </a:cubicBezTo>
                <a:cubicBezTo>
                  <a:pt x="38080" y="21437"/>
                  <a:pt x="37464" y="21267"/>
                  <a:pt x="36818" y="21267"/>
                </a:cubicBezTo>
                <a:cubicBezTo>
                  <a:pt x="35271" y="21267"/>
                  <a:pt x="33546" y="22242"/>
                  <a:pt x="32372" y="22976"/>
                </a:cubicBezTo>
                <a:cubicBezTo>
                  <a:pt x="33828" y="21520"/>
                  <a:pt x="35353" y="20064"/>
                  <a:pt x="36878" y="18678"/>
                </a:cubicBezTo>
                <a:cubicBezTo>
                  <a:pt x="37182" y="18779"/>
                  <a:pt x="37487" y="18844"/>
                  <a:pt x="37819" y="18844"/>
                </a:cubicBezTo>
                <a:cubicBezTo>
                  <a:pt x="37940" y="18844"/>
                  <a:pt x="38065" y="18835"/>
                  <a:pt x="38195" y="18816"/>
                </a:cubicBezTo>
                <a:cubicBezTo>
                  <a:pt x="38302" y="18828"/>
                  <a:pt x="38409" y="18834"/>
                  <a:pt x="38516" y="18834"/>
                </a:cubicBezTo>
                <a:cubicBezTo>
                  <a:pt x="39031" y="18834"/>
                  <a:pt x="39538" y="18700"/>
                  <a:pt x="39997" y="18470"/>
                </a:cubicBezTo>
                <a:cubicBezTo>
                  <a:pt x="40829" y="18262"/>
                  <a:pt x="41592" y="17915"/>
                  <a:pt x="42354" y="17499"/>
                </a:cubicBezTo>
                <a:cubicBezTo>
                  <a:pt x="42493" y="17430"/>
                  <a:pt x="42493" y="17153"/>
                  <a:pt x="42354" y="17083"/>
                </a:cubicBezTo>
                <a:cubicBezTo>
                  <a:pt x="41924" y="16859"/>
                  <a:pt x="41478" y="16766"/>
                  <a:pt x="41029" y="16766"/>
                </a:cubicBezTo>
                <a:cubicBezTo>
                  <a:pt x="39817" y="16766"/>
                  <a:pt x="38583" y="17447"/>
                  <a:pt x="37571" y="18054"/>
                </a:cubicBezTo>
                <a:cubicBezTo>
                  <a:pt x="38957" y="16806"/>
                  <a:pt x="40344" y="15558"/>
                  <a:pt x="41730" y="14311"/>
                </a:cubicBezTo>
                <a:cubicBezTo>
                  <a:pt x="41730" y="14311"/>
                  <a:pt x="41730" y="14311"/>
                  <a:pt x="41730" y="14380"/>
                </a:cubicBezTo>
                <a:cubicBezTo>
                  <a:pt x="42057" y="14670"/>
                  <a:pt x="42516" y="14771"/>
                  <a:pt x="42979" y="14771"/>
                </a:cubicBezTo>
                <a:cubicBezTo>
                  <a:pt x="43401" y="14771"/>
                  <a:pt x="43826" y="14687"/>
                  <a:pt x="44156" y="14588"/>
                </a:cubicBezTo>
                <a:cubicBezTo>
                  <a:pt x="45127" y="14449"/>
                  <a:pt x="45959" y="13964"/>
                  <a:pt x="46652" y="13340"/>
                </a:cubicBezTo>
                <a:cubicBezTo>
                  <a:pt x="46652" y="13202"/>
                  <a:pt x="46652" y="13132"/>
                  <a:pt x="46582" y="13132"/>
                </a:cubicBezTo>
                <a:cubicBezTo>
                  <a:pt x="46239" y="12970"/>
                  <a:pt x="45858" y="12901"/>
                  <a:pt x="45463" y="12901"/>
                </a:cubicBezTo>
                <a:cubicBezTo>
                  <a:pt x="44341" y="12901"/>
                  <a:pt x="43105" y="13452"/>
                  <a:pt x="42285" y="13964"/>
                </a:cubicBezTo>
                <a:cubicBezTo>
                  <a:pt x="42273" y="13968"/>
                  <a:pt x="42262" y="13972"/>
                  <a:pt x="42252" y="13977"/>
                </a:cubicBezTo>
                <a:lnTo>
                  <a:pt x="42252" y="13977"/>
                </a:lnTo>
                <a:cubicBezTo>
                  <a:pt x="43475" y="12946"/>
                  <a:pt x="44751" y="11861"/>
                  <a:pt x="46028" y="10775"/>
                </a:cubicBezTo>
                <a:cubicBezTo>
                  <a:pt x="46569" y="10940"/>
                  <a:pt x="47117" y="11017"/>
                  <a:pt x="47660" y="11017"/>
                </a:cubicBezTo>
                <a:cubicBezTo>
                  <a:pt x="48719" y="11017"/>
                  <a:pt x="49756" y="10725"/>
                  <a:pt x="50672" y="10221"/>
                </a:cubicBezTo>
                <a:cubicBezTo>
                  <a:pt x="50880" y="10082"/>
                  <a:pt x="50880" y="9874"/>
                  <a:pt x="50672" y="9805"/>
                </a:cubicBezTo>
                <a:cubicBezTo>
                  <a:pt x="50158" y="9612"/>
                  <a:pt x="49613" y="9509"/>
                  <a:pt x="49066" y="9509"/>
                </a:cubicBezTo>
                <a:cubicBezTo>
                  <a:pt x="48435" y="9509"/>
                  <a:pt x="47801" y="9646"/>
                  <a:pt x="47206" y="9944"/>
                </a:cubicBezTo>
                <a:lnTo>
                  <a:pt x="47068" y="9944"/>
                </a:lnTo>
                <a:lnTo>
                  <a:pt x="49494" y="7933"/>
                </a:lnTo>
                <a:cubicBezTo>
                  <a:pt x="49736" y="7968"/>
                  <a:pt x="49979" y="7985"/>
                  <a:pt x="50222" y="7985"/>
                </a:cubicBezTo>
                <a:cubicBezTo>
                  <a:pt x="50464" y="7985"/>
                  <a:pt x="50707" y="7968"/>
                  <a:pt x="50950" y="7933"/>
                </a:cubicBezTo>
                <a:cubicBezTo>
                  <a:pt x="51781" y="7725"/>
                  <a:pt x="52544" y="7448"/>
                  <a:pt x="53306" y="7032"/>
                </a:cubicBezTo>
                <a:cubicBezTo>
                  <a:pt x="53445" y="6963"/>
                  <a:pt x="53445" y="6755"/>
                  <a:pt x="53306" y="6686"/>
                </a:cubicBezTo>
                <a:cubicBezTo>
                  <a:pt x="52929" y="6518"/>
                  <a:pt x="52525" y="6426"/>
                  <a:pt x="52128" y="6426"/>
                </a:cubicBezTo>
                <a:cubicBezTo>
                  <a:pt x="51868" y="6426"/>
                  <a:pt x="51612" y="6465"/>
                  <a:pt x="51365" y="6547"/>
                </a:cubicBezTo>
                <a:lnTo>
                  <a:pt x="52821" y="5438"/>
                </a:lnTo>
                <a:lnTo>
                  <a:pt x="53098" y="5299"/>
                </a:lnTo>
                <a:cubicBezTo>
                  <a:pt x="53370" y="5345"/>
                  <a:pt x="53642" y="5367"/>
                  <a:pt x="53910" y="5367"/>
                </a:cubicBezTo>
                <a:cubicBezTo>
                  <a:pt x="54876" y="5367"/>
                  <a:pt x="55805" y="5079"/>
                  <a:pt x="56564" y="4537"/>
                </a:cubicBezTo>
                <a:cubicBezTo>
                  <a:pt x="56703" y="4467"/>
                  <a:pt x="56703" y="4260"/>
                  <a:pt x="56564" y="4260"/>
                </a:cubicBezTo>
                <a:cubicBezTo>
                  <a:pt x="56206" y="3991"/>
                  <a:pt x="55790" y="3838"/>
                  <a:pt x="55373" y="3838"/>
                </a:cubicBezTo>
                <a:cubicBezTo>
                  <a:pt x="55143" y="3838"/>
                  <a:pt x="54914" y="3884"/>
                  <a:pt x="54693" y="3982"/>
                </a:cubicBezTo>
                <a:lnTo>
                  <a:pt x="56911" y="2319"/>
                </a:lnTo>
                <a:cubicBezTo>
                  <a:pt x="57004" y="2372"/>
                  <a:pt x="57106" y="2394"/>
                  <a:pt x="57214" y="2394"/>
                </a:cubicBezTo>
                <a:cubicBezTo>
                  <a:pt x="57672" y="2394"/>
                  <a:pt x="58225" y="1988"/>
                  <a:pt x="58505" y="1764"/>
                </a:cubicBezTo>
                <a:cubicBezTo>
                  <a:pt x="59129" y="1417"/>
                  <a:pt x="59614" y="932"/>
                  <a:pt x="59961" y="308"/>
                </a:cubicBezTo>
                <a:cubicBezTo>
                  <a:pt x="60030" y="239"/>
                  <a:pt x="59961" y="170"/>
                  <a:pt x="59892" y="100"/>
                </a:cubicBezTo>
                <a:cubicBezTo>
                  <a:pt x="59715" y="32"/>
                  <a:pt x="59534" y="1"/>
                  <a:pt x="59352" y="1"/>
                </a:cubicBezTo>
                <a:close/>
              </a:path>
            </a:pathLst>
          </a:custGeom>
          <a:solidFill>
            <a:schemeClr val="tx1">
              <a:lumMod val="85000"/>
              <a:lumOff val="1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FFFFFF"/>
              </a:solidFill>
            </a:endParaRPr>
          </a:p>
        </p:txBody>
      </p:sp>
      <p:sp>
        <p:nvSpPr>
          <p:cNvPr id="1049026" name="TextBox 197"/>
          <p:cNvSpPr txBox="1"/>
          <p:nvPr/>
        </p:nvSpPr>
        <p:spPr>
          <a:xfrm>
            <a:off x="1824297" y="4678117"/>
            <a:ext cx="5518070" cy="400110"/>
          </a:xfrm>
          <a:prstGeom prst="rect"/>
          <a:noFill/>
        </p:spPr>
        <p:txBody>
          <a:bodyPr rtlCol="0" wrap="square">
            <a:spAutoFit/>
          </a:bodyPr>
          <a:p>
            <a:pPr algn="ctr" lvl="0"/>
            <a:r>
              <a:rPr dirty="0" sz="2000" lang="id-ID" smtClean="0">
                <a:solidFill>
                  <a:schemeClr val="bg1"/>
                </a:solidFill>
                <a:latin typeface="Segoe Print" panose="02000600000000000000" pitchFamily="2" charset="0"/>
              </a:rPr>
              <a:t>#kangenkampus #staysafe #lopyuges</a:t>
            </a:r>
            <a:endParaRPr dirty="0" sz="2000" lang="en-US">
              <a:solidFill>
                <a:schemeClr val="bg1"/>
              </a:solidFill>
              <a:latin typeface="Segoe Print" panose="02000600000000000000"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2" name="Shape 282"/>
        <p:cNvGrpSpPr/>
        <p:nvPr/>
      </p:nvGrpSpPr>
      <p:grpSpPr>
        <a:xfrm>
          <a:off x="0" y="0"/>
          <a:ext cx="0" cy="0"/>
          <a:chOff x="0" y="0"/>
          <a:chExt cx="0" cy="0"/>
        </a:xfrm>
      </p:grpSpPr>
      <p:sp>
        <p:nvSpPr>
          <p:cNvPr id="1048694" name="Google Shape;1199;p54"/>
          <p:cNvSpPr/>
          <p:nvPr/>
        </p:nvSpPr>
        <p:spPr>
          <a:xfrm>
            <a:off x="6953330" y="1794931"/>
            <a:ext cx="1824348" cy="3239914"/>
          </a:xfrm>
          <a:prstGeom prst="rect"/>
          <a:solidFill>
            <a:srgbClr val="B7C8F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5" name="Google Shape;1199;p54"/>
          <p:cNvSpPr/>
          <p:nvPr/>
        </p:nvSpPr>
        <p:spPr>
          <a:xfrm>
            <a:off x="421218" y="1772352"/>
            <a:ext cx="1824348" cy="3262492"/>
          </a:xfrm>
          <a:prstGeom prst="rect"/>
          <a:solidFill>
            <a:srgbClr val="B7C8F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6" name="Google Shape;1199;p54"/>
          <p:cNvSpPr/>
          <p:nvPr/>
        </p:nvSpPr>
        <p:spPr>
          <a:xfrm>
            <a:off x="2598588" y="1772352"/>
            <a:ext cx="1824348" cy="3262492"/>
          </a:xfrm>
          <a:prstGeom prst="rect"/>
          <a:solidFill>
            <a:srgbClr val="B7C8F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7" name="Google Shape;1199;p54"/>
          <p:cNvSpPr/>
          <p:nvPr/>
        </p:nvSpPr>
        <p:spPr>
          <a:xfrm>
            <a:off x="4775959" y="1749774"/>
            <a:ext cx="1824348" cy="3285070"/>
          </a:xfrm>
          <a:prstGeom prst="rect"/>
          <a:solidFill>
            <a:srgbClr val="B7C8F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8" name="Google Shape;283;p33"/>
          <p:cNvSpPr txBox="1">
            <a:spLocks noGrp="1"/>
          </p:cNvSpPr>
          <p:nvPr>
            <p:ph type="title"/>
          </p:nvPr>
        </p:nvSpPr>
        <p:spPr>
          <a:xfrm>
            <a:off x="351340" y="1375459"/>
            <a:ext cx="1824348" cy="482846"/>
          </a:xfrm>
          <a:prstGeom prst="rect"/>
        </p:spPr>
        <p:txBody>
          <a:bodyPr anchor="ctr" anchorCtr="0" bIns="91425" lIns="91425" rIns="91425" spcFirstLastPara="1" tIns="91425" wrap="square">
            <a:noAutofit/>
          </a:bodyPr>
          <a:p>
            <a:pPr algn="l" indent="0" lvl="0" marL="0" rtl="0">
              <a:spcBef>
                <a:spcPts val="0"/>
              </a:spcBef>
              <a:spcAft>
                <a:spcPts val="0"/>
              </a:spcAft>
              <a:buNone/>
            </a:pPr>
            <a:r>
              <a:rPr b="0" dirty="0" sz="2400" lang="id-ID" smtClean="0">
                <a:latin typeface="Gabriola" panose="04040605051002020D02" pitchFamily="82" charset="0"/>
                <a:cs typeface="MV Boli" panose="02000500030200090000" pitchFamily="2" charset="0"/>
              </a:rPr>
              <a:t>Periode Satu</a:t>
            </a:r>
            <a:endParaRPr b="0" dirty="0" sz="2400">
              <a:latin typeface="Gabriola" panose="04040605051002020D02" pitchFamily="82" charset="0"/>
              <a:cs typeface="MV Boli" panose="02000500030200090000" pitchFamily="2" charset="0"/>
            </a:endParaRPr>
          </a:p>
        </p:txBody>
      </p:sp>
      <p:sp>
        <p:nvSpPr>
          <p:cNvPr id="1048699" name="Google Shape;284;p33"/>
          <p:cNvSpPr txBox="1">
            <a:spLocks noGrp="1"/>
          </p:cNvSpPr>
          <p:nvPr>
            <p:ph type="subTitle" idx="1"/>
          </p:nvPr>
        </p:nvSpPr>
        <p:spPr>
          <a:xfrm>
            <a:off x="4774320" y="1744754"/>
            <a:ext cx="1814186" cy="3037960"/>
          </a:xfrm>
          <a:prstGeom prst="rect"/>
        </p:spPr>
        <p:txBody>
          <a:bodyPr anchor="t" anchorCtr="0" bIns="91425" lIns="91425" rIns="91425" spcFirstLastPara="1" tIns="91425" wrap="square">
            <a:noAutofit/>
          </a:bodyPr>
          <a:p>
            <a:pPr indent="0" lvl="0" marL="0"/>
            <a:r>
              <a:rPr dirty="0" lang="id-ID" smtClean="0">
                <a:solidFill>
                  <a:schemeClr val="tx1"/>
                </a:solidFill>
                <a:latin typeface="Maiandra GD" panose="020E0502030308020204" pitchFamily="34" charset="0"/>
              </a:rPr>
              <a:t>Rogers (1961) mempublikasikan </a:t>
            </a:r>
            <a:r>
              <a:rPr dirty="0" i="1" lang="id-ID" smtClean="0">
                <a:solidFill>
                  <a:schemeClr val="tx1"/>
                </a:solidFill>
                <a:latin typeface="Maiandra GD" panose="020E0502030308020204" pitchFamily="34" charset="0"/>
              </a:rPr>
              <a:t>On </a:t>
            </a:r>
            <a:r>
              <a:rPr dirty="0" i="1" lang="id-ID">
                <a:solidFill>
                  <a:schemeClr val="tx1"/>
                </a:solidFill>
                <a:latin typeface="Maiandra GD" panose="020E0502030308020204" pitchFamily="34" charset="0"/>
              </a:rPr>
              <a:t>Becoming a </a:t>
            </a:r>
            <a:r>
              <a:rPr dirty="0" i="1" lang="id-ID" smtClean="0">
                <a:solidFill>
                  <a:schemeClr val="tx1"/>
                </a:solidFill>
                <a:latin typeface="Maiandra GD" panose="020E0502030308020204" pitchFamily="34" charset="0"/>
              </a:rPr>
              <a:t>Person</a:t>
            </a:r>
            <a:r>
              <a:rPr dirty="0" lang="id-ID" smtClean="0">
                <a:solidFill>
                  <a:schemeClr val="tx1"/>
                </a:solidFill>
                <a:latin typeface="Maiandra GD" panose="020E0502030308020204" pitchFamily="34" charset="0"/>
              </a:rPr>
              <a:t>, sebuah buku </a:t>
            </a:r>
            <a:r>
              <a:rPr dirty="0" lang="id-ID">
                <a:solidFill>
                  <a:schemeClr val="tx1"/>
                </a:solidFill>
                <a:latin typeface="Maiandra GD" panose="020E0502030308020204" pitchFamily="34" charset="0"/>
              </a:rPr>
              <a:t>yang membahas sifat </a:t>
            </a:r>
            <a:r>
              <a:rPr dirty="0" lang="id-ID" smtClean="0">
                <a:solidFill>
                  <a:schemeClr val="tx1"/>
                </a:solidFill>
                <a:latin typeface="Maiandra GD" panose="020E0502030308020204" pitchFamily="34" charset="0"/>
              </a:rPr>
              <a:t>“menjadi </a:t>
            </a:r>
            <a:r>
              <a:rPr dirty="0" lang="id-ID">
                <a:solidFill>
                  <a:schemeClr val="tx1"/>
                </a:solidFill>
                <a:latin typeface="Maiandra GD" panose="020E0502030308020204" pitchFamily="34" charset="0"/>
              </a:rPr>
              <a:t>diri yang </a:t>
            </a:r>
            <a:r>
              <a:rPr dirty="0" lang="id-ID" smtClean="0">
                <a:solidFill>
                  <a:schemeClr val="tx1"/>
                </a:solidFill>
                <a:latin typeface="Maiandra GD" panose="020E0502030308020204" pitchFamily="34" charset="0"/>
              </a:rPr>
              <a:t>sejati” dan menggambarkan </a:t>
            </a:r>
            <a:r>
              <a:rPr dirty="0" lang="id-ID">
                <a:solidFill>
                  <a:schemeClr val="tx1"/>
                </a:solidFill>
                <a:latin typeface="Maiandra GD" panose="020E0502030308020204" pitchFamily="34" charset="0"/>
              </a:rPr>
              <a:t>proses "menjadi pengalaman </a:t>
            </a:r>
            <a:r>
              <a:rPr dirty="0" lang="id-ID" smtClean="0">
                <a:solidFill>
                  <a:schemeClr val="tx1"/>
                </a:solidFill>
                <a:latin typeface="Maiandra GD" panose="020E0502030308020204" pitchFamily="34" charset="0"/>
              </a:rPr>
              <a:t>seseorang“. Hipotesis ini yang </a:t>
            </a:r>
            <a:r>
              <a:rPr dirty="0" lang="id-ID">
                <a:solidFill>
                  <a:schemeClr val="tx1"/>
                </a:solidFill>
                <a:latin typeface="Maiandra GD" panose="020E0502030308020204" pitchFamily="34" charset="0"/>
              </a:rPr>
              <a:t>mendasari </a:t>
            </a:r>
            <a:r>
              <a:rPr dirty="0" lang="id-ID" smtClean="0">
                <a:solidFill>
                  <a:schemeClr val="tx1"/>
                </a:solidFill>
                <a:latin typeface="Maiandra GD" panose="020E0502030308020204" pitchFamily="34" charset="0"/>
              </a:rPr>
              <a:t>pendekatan </a:t>
            </a:r>
            <a:r>
              <a:rPr dirty="0" i="1" lang="id-ID" smtClean="0">
                <a:solidFill>
                  <a:schemeClr val="tx1"/>
                </a:solidFill>
                <a:latin typeface="Maiandra GD" panose="020E0502030308020204" pitchFamily="34" charset="0"/>
              </a:rPr>
              <a:t>person-centered therapy</a:t>
            </a:r>
            <a:endParaRPr dirty="0" i="1">
              <a:solidFill>
                <a:schemeClr val="tx1"/>
              </a:solidFill>
              <a:latin typeface="Maiandra GD" panose="020E0502030308020204" pitchFamily="34" charset="0"/>
            </a:endParaRPr>
          </a:p>
        </p:txBody>
      </p:sp>
      <p:sp>
        <p:nvSpPr>
          <p:cNvPr id="1048700" name="Google Shape;283;p33"/>
          <p:cNvSpPr txBox="1">
            <a:spLocks noGrp="1"/>
          </p:cNvSpPr>
          <p:nvPr>
            <p:ph type="title"/>
          </p:nvPr>
        </p:nvSpPr>
        <p:spPr>
          <a:xfrm>
            <a:off x="2528711" y="1375459"/>
            <a:ext cx="1862666" cy="475920"/>
          </a:xfrm>
          <a:prstGeom prst="rect"/>
        </p:spPr>
        <p:txBody>
          <a:bodyPr anchor="ctr" anchorCtr="0" bIns="91425" lIns="91425" rIns="91425" spcFirstLastPara="1" tIns="91425" wrap="square">
            <a:noAutofit/>
          </a:bodyPr>
          <a:p>
            <a:pPr algn="l" indent="0" lvl="0" marL="0" rtl="0">
              <a:spcBef>
                <a:spcPts val="0"/>
              </a:spcBef>
              <a:spcAft>
                <a:spcPts val="0"/>
              </a:spcAft>
              <a:buNone/>
            </a:pPr>
            <a:r>
              <a:rPr b="0" dirty="0" sz="2400" lang="id-ID" smtClean="0">
                <a:latin typeface="Gabriola" panose="04040605051002020D02" pitchFamily="82" charset="0"/>
                <a:cs typeface="MV Boli" panose="02000500030200090000" pitchFamily="2" charset="0"/>
              </a:rPr>
              <a:t>Periode Dua</a:t>
            </a:r>
            <a:endParaRPr b="0" dirty="0" sz="2400">
              <a:latin typeface="Gabriola" panose="04040605051002020D02" pitchFamily="82" charset="0"/>
              <a:cs typeface="MV Boli" panose="02000500030200090000" pitchFamily="2" charset="0"/>
            </a:endParaRPr>
          </a:p>
        </p:txBody>
      </p:sp>
      <p:sp>
        <p:nvSpPr>
          <p:cNvPr id="1048701" name="Google Shape;283;p33"/>
          <p:cNvSpPr txBox="1">
            <a:spLocks noGrp="1"/>
          </p:cNvSpPr>
          <p:nvPr>
            <p:ph type="title"/>
          </p:nvPr>
        </p:nvSpPr>
        <p:spPr>
          <a:xfrm>
            <a:off x="4716694" y="1364170"/>
            <a:ext cx="1849234" cy="475920"/>
          </a:xfrm>
          <a:prstGeom prst="rect"/>
        </p:spPr>
        <p:txBody>
          <a:bodyPr anchor="ctr" anchorCtr="0" bIns="91425" lIns="91425" rIns="91425" spcFirstLastPara="1" tIns="91425" wrap="square">
            <a:noAutofit/>
          </a:bodyPr>
          <a:p>
            <a:pPr algn="l" indent="0" lvl="0" marL="0" rtl="0">
              <a:spcBef>
                <a:spcPts val="0"/>
              </a:spcBef>
              <a:spcAft>
                <a:spcPts val="0"/>
              </a:spcAft>
              <a:buNone/>
            </a:pPr>
            <a:r>
              <a:rPr b="0" dirty="0" sz="2400" lang="id-ID" smtClean="0">
                <a:latin typeface="Gabriola" panose="04040605051002020D02" pitchFamily="82" charset="0"/>
                <a:cs typeface="MV Boli" panose="02000500030200090000" pitchFamily="2" charset="0"/>
              </a:rPr>
              <a:t>Periode Tiga</a:t>
            </a:r>
            <a:endParaRPr b="0" dirty="0" sz="2400">
              <a:latin typeface="Gabriola" panose="04040605051002020D02" pitchFamily="82" charset="0"/>
              <a:cs typeface="MV Boli" panose="02000500030200090000" pitchFamily="2" charset="0"/>
            </a:endParaRPr>
          </a:p>
        </p:txBody>
      </p:sp>
      <p:sp>
        <p:nvSpPr>
          <p:cNvPr id="1048702" name="Google Shape;283;p33"/>
          <p:cNvSpPr txBox="1">
            <a:spLocks noGrp="1"/>
          </p:cNvSpPr>
          <p:nvPr>
            <p:ph type="title"/>
          </p:nvPr>
        </p:nvSpPr>
        <p:spPr>
          <a:xfrm>
            <a:off x="6891245" y="1404963"/>
            <a:ext cx="1862666" cy="475920"/>
          </a:xfrm>
          <a:prstGeom prst="rect"/>
        </p:spPr>
        <p:txBody>
          <a:bodyPr anchor="ctr" anchorCtr="0" bIns="91425" lIns="91425" rIns="91425" spcFirstLastPara="1" tIns="91425" wrap="square">
            <a:noAutofit/>
          </a:bodyPr>
          <a:p>
            <a:pPr algn="l" indent="0" lvl="0" marL="0" rtl="0">
              <a:spcBef>
                <a:spcPts val="0"/>
              </a:spcBef>
              <a:spcAft>
                <a:spcPts val="0"/>
              </a:spcAft>
              <a:buNone/>
            </a:pPr>
            <a:r>
              <a:rPr b="0" dirty="0" sz="2400" lang="id-ID" smtClean="0">
                <a:latin typeface="Gabriola" panose="04040605051002020D02" pitchFamily="82" charset="0"/>
                <a:cs typeface="MV Boli" panose="02000500030200090000" pitchFamily="2" charset="0"/>
              </a:rPr>
              <a:t>Periode Empat</a:t>
            </a:r>
            <a:endParaRPr b="0" dirty="0" sz="2400">
              <a:latin typeface="Gabriola" panose="04040605051002020D02" pitchFamily="82" charset="0"/>
              <a:cs typeface="MV Boli" panose="02000500030200090000" pitchFamily="2" charset="0"/>
            </a:endParaRPr>
          </a:p>
        </p:txBody>
      </p:sp>
      <p:sp>
        <p:nvSpPr>
          <p:cNvPr id="1048703" name="Google Shape;284;p33"/>
          <p:cNvSpPr txBox="1"/>
          <p:nvPr/>
        </p:nvSpPr>
        <p:spPr>
          <a:xfrm>
            <a:off x="421218" y="1772352"/>
            <a:ext cx="1814186" cy="3070581"/>
          </a:xfrm>
          <a:prstGeom prst="rect"/>
          <a:noFill/>
          <a:ln>
            <a:noFill/>
          </a:ln>
        </p:spPr>
        <p:txBody>
          <a:bodyPr anchor="t" anchorCtr="0" bIns="91425" lIns="91425" rIns="91425" spcFirstLastPara="1" tIns="91425" wrap="square">
            <a:noAutofit/>
          </a:bodyPr>
          <a:lstStyle>
            <a:defPPr algn="l" lvl="0" marR="0" rtl="0">
              <a:lnSpc>
                <a:spcPct val="100000"/>
              </a:lnSpc>
              <a:spcBef>
                <a:spcPts val="0"/>
              </a:spcBef>
              <a:spcAft>
                <a:spcPts val="0"/>
              </a:spcAft>
            </a:defPPr>
            <a:lvl1pPr algn="ctr" indent="-304800" lvl="0" marL="4572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1pPr>
            <a:lvl2pPr algn="ctr" indent="-304800" lvl="1" marL="9144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2pPr>
            <a:lvl3pPr algn="ctr" indent="-304800" lvl="2" marL="13716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3pPr>
            <a:lvl4pPr algn="ctr" indent="-304800" lvl="3" marL="18288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4pPr>
            <a:lvl5pPr algn="ctr" indent="-304800" lvl="4" marL="22860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5pPr>
            <a:lvl6pPr algn="ctr" indent="-304800" lvl="5" marL="27432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6pPr>
            <a:lvl7pPr algn="ctr" indent="-304800" lvl="6" marL="32004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7pPr>
            <a:lvl8pPr algn="ctr" indent="-304800" lvl="7" marL="36576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8pPr>
            <a:lvl9pPr algn="ctr" indent="-304800" lvl="8" marL="41148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9pPr>
          </a:lstStyle>
          <a:p>
            <a:pPr indent="0" marL="0"/>
            <a:r>
              <a:rPr dirty="0" lang="id-ID" smtClean="0">
                <a:solidFill>
                  <a:schemeClr val="tx1"/>
                </a:solidFill>
                <a:latin typeface="Maiandra GD" panose="020E0502030308020204" pitchFamily="34" charset="0"/>
              </a:rPr>
              <a:t>Selama </a:t>
            </a:r>
            <a:r>
              <a:rPr dirty="0" lang="id-ID">
                <a:solidFill>
                  <a:schemeClr val="tx1"/>
                </a:solidFill>
                <a:latin typeface="Maiandra GD" panose="020E0502030308020204" pitchFamily="34" charset="0"/>
              </a:rPr>
              <a:t>tahun 1940-an, Rogers mengembangkan </a:t>
            </a:r>
            <a:r>
              <a:rPr dirty="0" lang="id-ID" smtClean="0">
                <a:solidFill>
                  <a:schemeClr val="tx1"/>
                </a:solidFill>
                <a:latin typeface="Maiandra GD" panose="020E0502030308020204" pitchFamily="34" charset="0"/>
              </a:rPr>
              <a:t>pendekatan konseling </a:t>
            </a:r>
            <a:r>
              <a:rPr dirty="0" lang="id-ID">
                <a:solidFill>
                  <a:schemeClr val="tx1"/>
                </a:solidFill>
                <a:latin typeface="Maiandra GD" panose="020E0502030308020204" pitchFamily="34" charset="0"/>
              </a:rPr>
              <a:t>tidak langsung (</a:t>
            </a:r>
            <a:r>
              <a:rPr dirty="0" i="1" lang="id-ID">
                <a:solidFill>
                  <a:schemeClr val="tx1"/>
                </a:solidFill>
                <a:latin typeface="Maiandra GD" panose="020E0502030308020204" pitchFamily="34" charset="0"/>
              </a:rPr>
              <a:t>nondirective counseling</a:t>
            </a:r>
            <a:r>
              <a:rPr dirty="0" lang="id-ID" smtClean="0">
                <a:solidFill>
                  <a:schemeClr val="tx1"/>
                </a:solidFill>
                <a:latin typeface="Maiandra GD" panose="020E0502030308020204" pitchFamily="34" charset="0"/>
              </a:rPr>
              <a:t>). Pendekatan ini sebagai reaksi terhadap teori konseling yang berkembang pada saat itu yang berorientasi pada konselor atau </a:t>
            </a:r>
            <a:r>
              <a:rPr dirty="0" i="1" lang="id-ID" smtClean="0">
                <a:solidFill>
                  <a:schemeClr val="tx1"/>
                </a:solidFill>
                <a:latin typeface="Maiandra GD" panose="020E0502030308020204" pitchFamily="34" charset="0"/>
              </a:rPr>
              <a:t>directive counseling.</a:t>
            </a:r>
            <a:endParaRPr dirty="0" lang="en-US">
              <a:solidFill>
                <a:schemeClr val="tx1"/>
              </a:solidFill>
              <a:latin typeface="Maiandra GD" panose="020E0502030308020204" pitchFamily="34" charset="0"/>
            </a:endParaRPr>
          </a:p>
        </p:txBody>
      </p:sp>
      <p:sp>
        <p:nvSpPr>
          <p:cNvPr id="1048704" name="Google Shape;284;p33"/>
          <p:cNvSpPr txBox="1"/>
          <p:nvPr/>
        </p:nvSpPr>
        <p:spPr>
          <a:xfrm>
            <a:off x="2594806" y="1772352"/>
            <a:ext cx="1814186" cy="3025425"/>
          </a:xfrm>
          <a:prstGeom prst="rect"/>
          <a:noFill/>
          <a:ln>
            <a:noFill/>
          </a:ln>
        </p:spPr>
        <p:txBody>
          <a:bodyPr anchor="t" anchorCtr="0" bIns="91425" lIns="91425" rIns="91425" spcFirstLastPara="1" tIns="91425" wrap="square">
            <a:noAutofit/>
          </a:bodyPr>
          <a:lstStyle>
            <a:defPPr algn="l" lvl="0" marR="0" rtl="0">
              <a:lnSpc>
                <a:spcPct val="100000"/>
              </a:lnSpc>
              <a:spcBef>
                <a:spcPts val="0"/>
              </a:spcBef>
              <a:spcAft>
                <a:spcPts val="0"/>
              </a:spcAft>
            </a:defPPr>
            <a:lvl1pPr algn="ctr" indent="-304800" lvl="0" marL="4572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1pPr>
            <a:lvl2pPr algn="ctr" indent="-304800" lvl="1" marL="9144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2pPr>
            <a:lvl3pPr algn="ctr" indent="-304800" lvl="2" marL="13716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3pPr>
            <a:lvl4pPr algn="ctr" indent="-304800" lvl="3" marL="18288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4pPr>
            <a:lvl5pPr algn="ctr" indent="-304800" lvl="4" marL="22860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5pPr>
            <a:lvl6pPr algn="ctr" indent="-304800" lvl="5" marL="27432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6pPr>
            <a:lvl7pPr algn="ctr" indent="-304800" lvl="6" marL="32004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7pPr>
            <a:lvl8pPr algn="ctr" indent="-304800" lvl="7" marL="36576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8pPr>
            <a:lvl9pPr algn="ctr" indent="-304800" lvl="8" marL="41148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9pPr>
          </a:lstStyle>
          <a:p>
            <a:pPr indent="0" marL="0"/>
            <a:r>
              <a:rPr dirty="0" lang="id-ID" smtClean="0">
                <a:solidFill>
                  <a:schemeClr val="tx1"/>
                </a:solidFill>
                <a:latin typeface="Maiandra GD" panose="020E0502030308020204" pitchFamily="34" charset="0"/>
              </a:rPr>
              <a:t>Selama </a:t>
            </a:r>
            <a:r>
              <a:rPr dirty="0" lang="id-ID">
                <a:solidFill>
                  <a:schemeClr val="tx1"/>
                </a:solidFill>
                <a:latin typeface="Maiandra GD" panose="020E0502030308020204" pitchFamily="34" charset="0"/>
              </a:rPr>
              <a:t>1950-an, Rogers (1951) mengganti nama pendekatannya dengan </a:t>
            </a:r>
            <a:r>
              <a:rPr dirty="0" i="1" lang="id-ID" smtClean="0">
                <a:solidFill>
                  <a:schemeClr val="tx1"/>
                </a:solidFill>
                <a:latin typeface="Maiandra GD" panose="020E0502030308020204" pitchFamily="34" charset="0"/>
              </a:rPr>
              <a:t>client-centered therapy</a:t>
            </a:r>
            <a:r>
              <a:rPr dirty="0" lang="id-ID">
                <a:solidFill>
                  <a:schemeClr val="tx1"/>
                </a:solidFill>
                <a:latin typeface="Maiandra GD" panose="020E0502030308020204" pitchFamily="34" charset="0"/>
              </a:rPr>
              <a:t>,</a:t>
            </a:r>
            <a:r>
              <a:rPr dirty="0" lang="id-ID" smtClean="0">
                <a:solidFill>
                  <a:schemeClr val="tx1"/>
                </a:solidFill>
                <a:latin typeface="Maiandra GD" panose="020E0502030308020204" pitchFamily="34" charset="0"/>
              </a:rPr>
              <a:t> </a:t>
            </a:r>
            <a:r>
              <a:rPr dirty="0" lang="id-ID">
                <a:solidFill>
                  <a:schemeClr val="tx1"/>
                </a:solidFill>
                <a:latin typeface="Maiandra GD" panose="020E0502030308020204" pitchFamily="34" charset="0"/>
              </a:rPr>
              <a:t>yang mencerminkan penekanannya pada </a:t>
            </a:r>
            <a:r>
              <a:rPr dirty="0" lang="id-ID" smtClean="0">
                <a:solidFill>
                  <a:schemeClr val="tx1"/>
                </a:solidFill>
                <a:latin typeface="Maiandra GD" panose="020E0502030308020204" pitchFamily="34" charset="0"/>
              </a:rPr>
              <a:t>upaya reflektif terhadap perasaan klien</a:t>
            </a:r>
            <a:r>
              <a:rPr dirty="0" i="1" lang="id-ID" smtClean="0">
                <a:solidFill>
                  <a:schemeClr val="tx1"/>
                </a:solidFill>
                <a:latin typeface="Maiandra GD" panose="020E0502030308020204" pitchFamily="34" charset="0"/>
              </a:rPr>
              <a:t>.</a:t>
            </a:r>
            <a:endParaRPr dirty="0" lang="en-US">
              <a:solidFill>
                <a:schemeClr val="tx1"/>
              </a:solidFill>
              <a:latin typeface="Maiandra GD" panose="020E0502030308020204" pitchFamily="34" charset="0"/>
            </a:endParaRPr>
          </a:p>
        </p:txBody>
      </p:sp>
      <p:sp>
        <p:nvSpPr>
          <p:cNvPr id="1048705" name="Google Shape;284;p33"/>
          <p:cNvSpPr txBox="1"/>
          <p:nvPr/>
        </p:nvSpPr>
        <p:spPr>
          <a:xfrm>
            <a:off x="6953330" y="1794931"/>
            <a:ext cx="1814186" cy="3239913"/>
          </a:xfrm>
          <a:prstGeom prst="rect"/>
          <a:noFill/>
          <a:ln>
            <a:noFill/>
          </a:ln>
        </p:spPr>
        <p:txBody>
          <a:bodyPr anchor="t" anchorCtr="0" bIns="91425" lIns="91425" rIns="91425" spcFirstLastPara="1" tIns="91425" wrap="square">
            <a:noAutofit/>
          </a:bodyPr>
          <a:lstStyle>
            <a:defPPr algn="l" lvl="0" marR="0" rtl="0">
              <a:lnSpc>
                <a:spcPct val="100000"/>
              </a:lnSpc>
              <a:spcBef>
                <a:spcPts val="0"/>
              </a:spcBef>
              <a:spcAft>
                <a:spcPts val="0"/>
              </a:spcAft>
            </a:defPPr>
            <a:lvl1pPr algn="ctr" indent="-304800" lvl="0" marL="4572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1pPr>
            <a:lvl2pPr algn="ctr" indent="-304800" lvl="1" marL="9144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2pPr>
            <a:lvl3pPr algn="ctr" indent="-304800" lvl="2" marL="13716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3pPr>
            <a:lvl4pPr algn="ctr" indent="-304800" lvl="3" marL="18288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4pPr>
            <a:lvl5pPr algn="ctr" indent="-304800" lvl="4" marL="22860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5pPr>
            <a:lvl6pPr algn="ctr" indent="-304800" lvl="5" marL="27432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6pPr>
            <a:lvl7pPr algn="ctr" indent="-304800" lvl="6" marL="32004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7pPr>
            <a:lvl8pPr algn="ctr" indent="-304800" lvl="7" marL="36576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8pPr>
            <a:lvl9pPr algn="ctr" indent="-304800" lvl="8" marL="41148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9pPr>
          </a:lstStyle>
          <a:p>
            <a:pPr indent="0" marL="0"/>
            <a:r>
              <a:rPr dirty="0" lang="id-ID" smtClean="0">
                <a:solidFill>
                  <a:schemeClr val="tx1"/>
                </a:solidFill>
                <a:latin typeface="Maiandra GD" panose="020E0502030308020204" pitchFamily="34" charset="0"/>
              </a:rPr>
              <a:t>Selama 1980-1990-an, </a:t>
            </a:r>
            <a:r>
              <a:rPr dirty="0" lang="id-ID">
                <a:solidFill>
                  <a:schemeClr val="tx1"/>
                </a:solidFill>
                <a:latin typeface="Maiandra GD" panose="020E0502030308020204" pitchFamily="34" charset="0"/>
              </a:rPr>
              <a:t>k</a:t>
            </a:r>
            <a:r>
              <a:rPr dirty="0" lang="id-ID" smtClean="0">
                <a:solidFill>
                  <a:schemeClr val="tx1"/>
                </a:solidFill>
                <a:latin typeface="Maiandra GD" panose="020E0502030308020204" pitchFamily="34" charset="0"/>
              </a:rPr>
              <a:t>arena </a:t>
            </a:r>
            <a:r>
              <a:rPr dirty="0" lang="id-ID">
                <a:solidFill>
                  <a:schemeClr val="tx1"/>
                </a:solidFill>
                <a:latin typeface="Maiandra GD" panose="020E0502030308020204" pitchFamily="34" charset="0"/>
              </a:rPr>
              <a:t>lingkup pengaruh Rogers yang semakin luas, termasuk minatnya pada bagaimana orang memperoleh, memiliki, berbagi, atau menyerahkan kekuasaan dan mengendalikan orang lain dan diri mereka sendiri, teorinya dikenal sebagai </a:t>
            </a:r>
            <a:r>
              <a:rPr dirty="0" lang="id-ID" smtClean="0">
                <a:solidFill>
                  <a:schemeClr val="tx1"/>
                </a:solidFill>
                <a:latin typeface="Maiandra GD" panose="020E0502030308020204" pitchFamily="34" charset="0"/>
              </a:rPr>
              <a:t>pendekatan </a:t>
            </a:r>
            <a:r>
              <a:rPr dirty="0" i="1" lang="id-ID" smtClean="0">
                <a:solidFill>
                  <a:schemeClr val="tx1"/>
                </a:solidFill>
                <a:latin typeface="Maiandra GD" panose="020E0502030308020204" pitchFamily="34" charset="0"/>
              </a:rPr>
              <a:t>person-centered therapy</a:t>
            </a:r>
            <a:endParaRPr dirty="0" lang="en-US">
              <a:solidFill>
                <a:schemeClr val="tx1"/>
              </a:solidFill>
              <a:latin typeface="Maiandra GD" panose="020E0502030308020204" pitchFamily="34" charset="0"/>
            </a:endParaRPr>
          </a:p>
        </p:txBody>
      </p:sp>
      <p:pic>
        <p:nvPicPr>
          <p:cNvPr id="2097153" name="Google Shape;683;p45"/>
          <p:cNvPicPr preferRelativeResize="0">
            <a:picLocks/>
          </p:cNvPicPr>
          <p:nvPr/>
        </p:nvPicPr>
        <p:blipFill>
          <a:blip xmlns:r="http://schemas.openxmlformats.org/officeDocument/2006/relationships" r:embed="rId1">
            <a:alphaModFix/>
          </a:blip>
          <a:stretch>
            <a:fillRect/>
          </a:stretch>
        </p:blipFill>
        <p:spPr>
          <a:xfrm>
            <a:off x="2422609" y="85698"/>
            <a:ext cx="4305568" cy="1262163"/>
          </a:xfrm>
          <a:prstGeom prst="rect"/>
          <a:noFill/>
          <a:ln>
            <a:noFill/>
          </a:ln>
        </p:spPr>
      </p:pic>
      <p:sp>
        <p:nvSpPr>
          <p:cNvPr id="1048706" name="TextBox 2"/>
          <p:cNvSpPr txBox="1"/>
          <p:nvPr/>
        </p:nvSpPr>
        <p:spPr>
          <a:xfrm>
            <a:off x="2419647" y="217305"/>
            <a:ext cx="4308530" cy="510540"/>
          </a:xfrm>
          <a:prstGeom prst="rect"/>
          <a:noFill/>
        </p:spPr>
        <p:txBody>
          <a:bodyPr rtlCol="0" wrap="square">
            <a:spAutoFit/>
          </a:bodyPr>
          <a:p>
            <a:pPr algn="ctr"/>
            <a:r>
              <a:rPr b="1" dirty="0" sz="2800" lang="id-ID" smtClean="0">
                <a:latin typeface="Segoe Print" panose="02000600000000000000" pitchFamily="2" charset="0"/>
              </a:rPr>
              <a:t>Sejarah Perkembangan</a:t>
            </a:r>
          </a:p>
        </p:txBody>
      </p:sp>
      <p:sp>
        <p:nvSpPr>
          <p:cNvPr id="1048707" name="Google Shape;230;p29"/>
          <p:cNvSpPr/>
          <p:nvPr/>
        </p:nvSpPr>
        <p:spPr>
          <a:xfrm rot="8621689" flipH="1">
            <a:off x="175605" y="-1245566"/>
            <a:ext cx="1316756" cy="2833509"/>
          </a:xfrm>
          <a:custGeom>
            <a:avLst/>
            <a:ahLst/>
            <a:rect l="l" t="t" r="r" b="b"/>
            <a:pathLst>
              <a:path w="38958" h="90331" extrusionOk="0">
                <a:moveTo>
                  <a:pt x="36629" y="1550"/>
                </a:moveTo>
                <a:cubicBezTo>
                  <a:pt x="36579" y="1678"/>
                  <a:pt x="36523" y="1801"/>
                  <a:pt x="36467" y="1915"/>
                </a:cubicBezTo>
                <a:lnTo>
                  <a:pt x="36467" y="1915"/>
                </a:lnTo>
                <a:cubicBezTo>
                  <a:pt x="36530" y="1795"/>
                  <a:pt x="36585" y="1673"/>
                  <a:pt x="36629" y="1550"/>
                </a:cubicBezTo>
                <a:close/>
                <a:moveTo>
                  <a:pt x="38472" y="1828"/>
                </a:moveTo>
                <a:cubicBezTo>
                  <a:pt x="38750" y="1828"/>
                  <a:pt x="38957" y="2036"/>
                  <a:pt x="38750" y="2244"/>
                </a:cubicBezTo>
                <a:cubicBezTo>
                  <a:pt x="38334" y="2660"/>
                  <a:pt x="37710" y="2938"/>
                  <a:pt x="37086" y="3076"/>
                </a:cubicBezTo>
                <a:cubicBezTo>
                  <a:pt x="37294" y="2938"/>
                  <a:pt x="37432" y="2799"/>
                  <a:pt x="37502" y="2591"/>
                </a:cubicBezTo>
                <a:cubicBezTo>
                  <a:pt x="37502" y="2522"/>
                  <a:pt x="37432" y="2522"/>
                  <a:pt x="37432" y="2522"/>
                </a:cubicBezTo>
                <a:lnTo>
                  <a:pt x="36809" y="2868"/>
                </a:lnTo>
                <a:cubicBezTo>
                  <a:pt x="37017" y="2660"/>
                  <a:pt x="37294" y="2452"/>
                  <a:pt x="37571" y="2314"/>
                </a:cubicBezTo>
                <a:lnTo>
                  <a:pt x="37571" y="2244"/>
                </a:lnTo>
                <a:cubicBezTo>
                  <a:pt x="37779" y="2036"/>
                  <a:pt x="38126" y="1898"/>
                  <a:pt x="38472" y="1828"/>
                </a:cubicBezTo>
                <a:close/>
                <a:moveTo>
                  <a:pt x="36508" y="5014"/>
                </a:moveTo>
                <a:cubicBezTo>
                  <a:pt x="36797" y="5014"/>
                  <a:pt x="37095" y="5091"/>
                  <a:pt x="37363" y="5225"/>
                </a:cubicBezTo>
                <a:cubicBezTo>
                  <a:pt x="37571" y="5294"/>
                  <a:pt x="37848" y="5502"/>
                  <a:pt x="37640" y="5780"/>
                </a:cubicBezTo>
                <a:cubicBezTo>
                  <a:pt x="37225" y="6057"/>
                  <a:pt x="36670" y="6196"/>
                  <a:pt x="36115" y="6196"/>
                </a:cubicBezTo>
                <a:cubicBezTo>
                  <a:pt x="35838" y="6196"/>
                  <a:pt x="35561" y="6196"/>
                  <a:pt x="35353" y="6126"/>
                </a:cubicBezTo>
                <a:lnTo>
                  <a:pt x="35561" y="5918"/>
                </a:lnTo>
                <a:cubicBezTo>
                  <a:pt x="35684" y="5857"/>
                  <a:pt x="35588" y="5630"/>
                  <a:pt x="35419" y="5630"/>
                </a:cubicBezTo>
                <a:cubicBezTo>
                  <a:pt x="35398" y="5630"/>
                  <a:pt x="35376" y="5633"/>
                  <a:pt x="35353" y="5641"/>
                </a:cubicBezTo>
                <a:cubicBezTo>
                  <a:pt x="35076" y="5780"/>
                  <a:pt x="34729" y="5849"/>
                  <a:pt x="34382" y="5988"/>
                </a:cubicBezTo>
                <a:lnTo>
                  <a:pt x="34452" y="5849"/>
                </a:lnTo>
                <a:cubicBezTo>
                  <a:pt x="34937" y="5502"/>
                  <a:pt x="35492" y="5225"/>
                  <a:pt x="36046" y="5086"/>
                </a:cubicBezTo>
                <a:cubicBezTo>
                  <a:pt x="36193" y="5037"/>
                  <a:pt x="36349" y="5014"/>
                  <a:pt x="36508" y="5014"/>
                </a:cubicBezTo>
                <a:close/>
                <a:moveTo>
                  <a:pt x="33183" y="2721"/>
                </a:moveTo>
                <a:cubicBezTo>
                  <a:pt x="33296" y="2721"/>
                  <a:pt x="33403" y="2820"/>
                  <a:pt x="33481" y="3076"/>
                </a:cubicBezTo>
                <a:cubicBezTo>
                  <a:pt x="33551" y="3423"/>
                  <a:pt x="33551" y="3839"/>
                  <a:pt x="33551" y="4255"/>
                </a:cubicBezTo>
                <a:cubicBezTo>
                  <a:pt x="33551" y="4948"/>
                  <a:pt x="33412" y="5641"/>
                  <a:pt x="33204" y="6265"/>
                </a:cubicBezTo>
                <a:cubicBezTo>
                  <a:pt x="33204" y="5988"/>
                  <a:pt x="33135" y="5641"/>
                  <a:pt x="33135" y="5364"/>
                </a:cubicBezTo>
                <a:cubicBezTo>
                  <a:pt x="33135" y="5294"/>
                  <a:pt x="33083" y="5260"/>
                  <a:pt x="33031" y="5260"/>
                </a:cubicBezTo>
                <a:cubicBezTo>
                  <a:pt x="32979" y="5260"/>
                  <a:pt x="32927" y="5294"/>
                  <a:pt x="32927" y="5364"/>
                </a:cubicBezTo>
                <a:lnTo>
                  <a:pt x="32927" y="5918"/>
                </a:lnTo>
                <a:cubicBezTo>
                  <a:pt x="32719" y="5156"/>
                  <a:pt x="32580" y="4463"/>
                  <a:pt x="32580" y="3700"/>
                </a:cubicBezTo>
                <a:cubicBezTo>
                  <a:pt x="32580" y="3353"/>
                  <a:pt x="32900" y="2721"/>
                  <a:pt x="33183" y="2721"/>
                </a:cubicBezTo>
                <a:close/>
                <a:moveTo>
                  <a:pt x="30560" y="4206"/>
                </a:moveTo>
                <a:cubicBezTo>
                  <a:pt x="31029" y="4206"/>
                  <a:pt x="31263" y="6212"/>
                  <a:pt x="31263" y="6403"/>
                </a:cubicBezTo>
                <a:cubicBezTo>
                  <a:pt x="31402" y="7235"/>
                  <a:pt x="31402" y="8067"/>
                  <a:pt x="31263" y="8899"/>
                </a:cubicBezTo>
                <a:lnTo>
                  <a:pt x="31263" y="8830"/>
                </a:lnTo>
                <a:cubicBezTo>
                  <a:pt x="31263" y="8691"/>
                  <a:pt x="31194" y="8552"/>
                  <a:pt x="31194" y="8344"/>
                </a:cubicBezTo>
                <a:cubicBezTo>
                  <a:pt x="31125" y="7998"/>
                  <a:pt x="31055" y="7651"/>
                  <a:pt x="30917" y="7374"/>
                </a:cubicBezTo>
                <a:cubicBezTo>
                  <a:pt x="30917" y="7305"/>
                  <a:pt x="30865" y="7270"/>
                  <a:pt x="30813" y="7270"/>
                </a:cubicBezTo>
                <a:cubicBezTo>
                  <a:pt x="30761" y="7270"/>
                  <a:pt x="30709" y="7305"/>
                  <a:pt x="30709" y="7374"/>
                </a:cubicBezTo>
                <a:cubicBezTo>
                  <a:pt x="30709" y="7582"/>
                  <a:pt x="30709" y="7859"/>
                  <a:pt x="30778" y="8067"/>
                </a:cubicBezTo>
                <a:cubicBezTo>
                  <a:pt x="30778" y="8136"/>
                  <a:pt x="30778" y="8206"/>
                  <a:pt x="30778" y="8275"/>
                </a:cubicBezTo>
                <a:cubicBezTo>
                  <a:pt x="30778" y="8457"/>
                  <a:pt x="30831" y="8586"/>
                  <a:pt x="30891" y="8708"/>
                </a:cubicBezTo>
                <a:lnTo>
                  <a:pt x="30891" y="8708"/>
                </a:lnTo>
                <a:cubicBezTo>
                  <a:pt x="30626" y="8171"/>
                  <a:pt x="30427" y="7634"/>
                  <a:pt x="30293" y="7097"/>
                </a:cubicBezTo>
                <a:cubicBezTo>
                  <a:pt x="30085" y="6334"/>
                  <a:pt x="29600" y="4878"/>
                  <a:pt x="30431" y="4255"/>
                </a:cubicBezTo>
                <a:cubicBezTo>
                  <a:pt x="30476" y="4221"/>
                  <a:pt x="30519" y="4206"/>
                  <a:pt x="30560" y="4206"/>
                </a:cubicBezTo>
                <a:close/>
                <a:moveTo>
                  <a:pt x="35178" y="7835"/>
                </a:moveTo>
                <a:cubicBezTo>
                  <a:pt x="35519" y="7835"/>
                  <a:pt x="35857" y="7903"/>
                  <a:pt x="36185" y="8067"/>
                </a:cubicBezTo>
                <a:lnTo>
                  <a:pt x="36185" y="7998"/>
                </a:lnTo>
                <a:lnTo>
                  <a:pt x="36185" y="7998"/>
                </a:lnTo>
                <a:cubicBezTo>
                  <a:pt x="37502" y="8691"/>
                  <a:pt x="35145" y="9176"/>
                  <a:pt x="34660" y="9246"/>
                </a:cubicBezTo>
                <a:cubicBezTo>
                  <a:pt x="34244" y="9246"/>
                  <a:pt x="33828" y="9246"/>
                  <a:pt x="33412" y="9176"/>
                </a:cubicBezTo>
                <a:cubicBezTo>
                  <a:pt x="33620" y="9038"/>
                  <a:pt x="33551" y="8830"/>
                  <a:pt x="33343" y="8830"/>
                </a:cubicBezTo>
                <a:lnTo>
                  <a:pt x="32372" y="8830"/>
                </a:lnTo>
                <a:cubicBezTo>
                  <a:pt x="33241" y="8370"/>
                  <a:pt x="34222" y="7835"/>
                  <a:pt x="35178" y="7835"/>
                </a:cubicBezTo>
                <a:close/>
                <a:moveTo>
                  <a:pt x="28072" y="6955"/>
                </a:moveTo>
                <a:cubicBezTo>
                  <a:pt x="28095" y="6955"/>
                  <a:pt x="28119" y="6956"/>
                  <a:pt x="28144" y="6958"/>
                </a:cubicBezTo>
                <a:cubicBezTo>
                  <a:pt x="29184" y="7097"/>
                  <a:pt x="29184" y="9246"/>
                  <a:pt x="29184" y="9939"/>
                </a:cubicBezTo>
                <a:cubicBezTo>
                  <a:pt x="29253" y="10771"/>
                  <a:pt x="29114" y="11533"/>
                  <a:pt x="28976" y="12296"/>
                </a:cubicBezTo>
                <a:cubicBezTo>
                  <a:pt x="28976" y="11880"/>
                  <a:pt x="28906" y="11533"/>
                  <a:pt x="28698" y="11186"/>
                </a:cubicBezTo>
                <a:cubicBezTo>
                  <a:pt x="28698" y="11117"/>
                  <a:pt x="28629" y="11117"/>
                  <a:pt x="28560" y="11117"/>
                </a:cubicBezTo>
                <a:cubicBezTo>
                  <a:pt x="28560" y="11082"/>
                  <a:pt x="28525" y="11065"/>
                  <a:pt x="28482" y="11065"/>
                </a:cubicBezTo>
                <a:cubicBezTo>
                  <a:pt x="28438" y="11065"/>
                  <a:pt x="28386" y="11082"/>
                  <a:pt x="28352" y="11117"/>
                </a:cubicBezTo>
                <a:cubicBezTo>
                  <a:pt x="28352" y="11325"/>
                  <a:pt x="28352" y="11533"/>
                  <a:pt x="28421" y="11741"/>
                </a:cubicBezTo>
                <a:lnTo>
                  <a:pt x="28421" y="11880"/>
                </a:lnTo>
                <a:cubicBezTo>
                  <a:pt x="28421" y="12088"/>
                  <a:pt x="28490" y="12296"/>
                  <a:pt x="28560" y="12504"/>
                </a:cubicBezTo>
                <a:cubicBezTo>
                  <a:pt x="27468" y="11275"/>
                  <a:pt x="26577" y="6955"/>
                  <a:pt x="28072" y="6955"/>
                </a:cubicBezTo>
                <a:close/>
                <a:moveTo>
                  <a:pt x="33296" y="10976"/>
                </a:moveTo>
                <a:cubicBezTo>
                  <a:pt x="33519" y="10976"/>
                  <a:pt x="33743" y="10999"/>
                  <a:pt x="33967" y="11048"/>
                </a:cubicBezTo>
                <a:cubicBezTo>
                  <a:pt x="34937" y="11256"/>
                  <a:pt x="34452" y="12018"/>
                  <a:pt x="33967" y="12434"/>
                </a:cubicBezTo>
                <a:cubicBezTo>
                  <a:pt x="33481" y="12642"/>
                  <a:pt x="33065" y="12850"/>
                  <a:pt x="32580" y="12919"/>
                </a:cubicBezTo>
                <a:cubicBezTo>
                  <a:pt x="31748" y="13197"/>
                  <a:pt x="30847" y="13266"/>
                  <a:pt x="30015" y="13335"/>
                </a:cubicBezTo>
                <a:cubicBezTo>
                  <a:pt x="30223" y="13127"/>
                  <a:pt x="30431" y="12989"/>
                  <a:pt x="30570" y="12781"/>
                </a:cubicBezTo>
                <a:cubicBezTo>
                  <a:pt x="30627" y="12668"/>
                  <a:pt x="30545" y="12554"/>
                  <a:pt x="30437" y="12554"/>
                </a:cubicBezTo>
                <a:cubicBezTo>
                  <a:pt x="30413" y="12554"/>
                  <a:pt x="30387" y="12560"/>
                  <a:pt x="30362" y="12573"/>
                </a:cubicBezTo>
                <a:cubicBezTo>
                  <a:pt x="30085" y="12781"/>
                  <a:pt x="29738" y="12919"/>
                  <a:pt x="29461" y="13058"/>
                </a:cubicBezTo>
                <a:lnTo>
                  <a:pt x="29600" y="12781"/>
                </a:lnTo>
                <a:cubicBezTo>
                  <a:pt x="30612" y="11827"/>
                  <a:pt x="31933" y="10976"/>
                  <a:pt x="33296" y="10976"/>
                </a:cubicBezTo>
                <a:close/>
                <a:moveTo>
                  <a:pt x="24686" y="10883"/>
                </a:moveTo>
                <a:cubicBezTo>
                  <a:pt x="24921" y="10883"/>
                  <a:pt x="25192" y="11021"/>
                  <a:pt x="25440" y="11325"/>
                </a:cubicBezTo>
                <a:cubicBezTo>
                  <a:pt x="25718" y="11741"/>
                  <a:pt x="25926" y="12157"/>
                  <a:pt x="26064" y="12711"/>
                </a:cubicBezTo>
                <a:cubicBezTo>
                  <a:pt x="26619" y="14098"/>
                  <a:pt x="26342" y="15484"/>
                  <a:pt x="26272" y="16871"/>
                </a:cubicBezTo>
                <a:cubicBezTo>
                  <a:pt x="26252" y="16891"/>
                  <a:pt x="26238" y="16899"/>
                  <a:pt x="26227" y="16899"/>
                </a:cubicBezTo>
                <a:cubicBezTo>
                  <a:pt x="26203" y="16899"/>
                  <a:pt x="26203" y="16850"/>
                  <a:pt x="26203" y="16801"/>
                </a:cubicBezTo>
                <a:cubicBezTo>
                  <a:pt x="26203" y="16801"/>
                  <a:pt x="26203" y="16732"/>
                  <a:pt x="26203" y="16732"/>
                </a:cubicBezTo>
                <a:cubicBezTo>
                  <a:pt x="26203" y="16732"/>
                  <a:pt x="26203" y="16663"/>
                  <a:pt x="26134" y="16663"/>
                </a:cubicBezTo>
                <a:cubicBezTo>
                  <a:pt x="26064" y="16524"/>
                  <a:pt x="25995" y="16385"/>
                  <a:pt x="25926" y="16247"/>
                </a:cubicBezTo>
                <a:cubicBezTo>
                  <a:pt x="25787" y="15900"/>
                  <a:pt x="25648" y="15554"/>
                  <a:pt x="25510" y="15207"/>
                </a:cubicBezTo>
                <a:cubicBezTo>
                  <a:pt x="25481" y="15120"/>
                  <a:pt x="25427" y="15081"/>
                  <a:pt x="25380" y="15081"/>
                </a:cubicBezTo>
                <a:cubicBezTo>
                  <a:pt x="25315" y="15081"/>
                  <a:pt x="25261" y="15155"/>
                  <a:pt x="25302" y="15276"/>
                </a:cubicBezTo>
                <a:cubicBezTo>
                  <a:pt x="25371" y="15554"/>
                  <a:pt x="25440" y="15831"/>
                  <a:pt x="25510" y="16108"/>
                </a:cubicBezTo>
                <a:cubicBezTo>
                  <a:pt x="25510" y="16177"/>
                  <a:pt x="25510" y="16247"/>
                  <a:pt x="25510" y="16316"/>
                </a:cubicBezTo>
                <a:cubicBezTo>
                  <a:pt x="25579" y="16455"/>
                  <a:pt x="25648" y="16593"/>
                  <a:pt x="25718" y="16732"/>
                </a:cubicBezTo>
                <a:lnTo>
                  <a:pt x="25787" y="16940"/>
                </a:lnTo>
                <a:cubicBezTo>
                  <a:pt x="24609" y="15761"/>
                  <a:pt x="23985" y="13335"/>
                  <a:pt x="24054" y="11741"/>
                </a:cubicBezTo>
                <a:cubicBezTo>
                  <a:pt x="24054" y="11199"/>
                  <a:pt x="24330" y="10883"/>
                  <a:pt x="24686" y="10883"/>
                </a:cubicBezTo>
                <a:close/>
                <a:moveTo>
                  <a:pt x="30879" y="14990"/>
                </a:moveTo>
                <a:cubicBezTo>
                  <a:pt x="30983" y="14990"/>
                  <a:pt x="31088" y="14993"/>
                  <a:pt x="31194" y="14999"/>
                </a:cubicBezTo>
                <a:cubicBezTo>
                  <a:pt x="31610" y="14999"/>
                  <a:pt x="32719" y="15138"/>
                  <a:pt x="32234" y="15761"/>
                </a:cubicBezTo>
                <a:cubicBezTo>
                  <a:pt x="31748" y="16177"/>
                  <a:pt x="31194" y="16455"/>
                  <a:pt x="30639" y="16593"/>
                </a:cubicBezTo>
                <a:cubicBezTo>
                  <a:pt x="29738" y="16940"/>
                  <a:pt x="28837" y="17079"/>
                  <a:pt x="27936" y="17217"/>
                </a:cubicBezTo>
                <a:cubicBezTo>
                  <a:pt x="28144" y="17079"/>
                  <a:pt x="28352" y="16871"/>
                  <a:pt x="28490" y="16663"/>
                </a:cubicBezTo>
                <a:cubicBezTo>
                  <a:pt x="28490" y="16524"/>
                  <a:pt x="28421" y="16385"/>
                  <a:pt x="28282" y="16385"/>
                </a:cubicBezTo>
                <a:cubicBezTo>
                  <a:pt x="27936" y="16524"/>
                  <a:pt x="27589" y="16593"/>
                  <a:pt x="27312" y="16801"/>
                </a:cubicBezTo>
                <a:cubicBezTo>
                  <a:pt x="27173" y="16871"/>
                  <a:pt x="27035" y="16940"/>
                  <a:pt x="26965" y="17009"/>
                </a:cubicBezTo>
                <a:cubicBezTo>
                  <a:pt x="27243" y="16663"/>
                  <a:pt x="27451" y="16316"/>
                  <a:pt x="27659" y="15900"/>
                </a:cubicBezTo>
                <a:cubicBezTo>
                  <a:pt x="28674" y="15329"/>
                  <a:pt x="29747" y="14990"/>
                  <a:pt x="30879" y="14990"/>
                </a:cubicBezTo>
                <a:close/>
                <a:moveTo>
                  <a:pt x="27936" y="16871"/>
                </a:moveTo>
                <a:lnTo>
                  <a:pt x="27936" y="16871"/>
                </a:lnTo>
                <a:cubicBezTo>
                  <a:pt x="27659" y="17079"/>
                  <a:pt x="27312" y="17217"/>
                  <a:pt x="27035" y="17425"/>
                </a:cubicBezTo>
                <a:lnTo>
                  <a:pt x="26827" y="17425"/>
                </a:lnTo>
                <a:cubicBezTo>
                  <a:pt x="26896" y="17356"/>
                  <a:pt x="27035" y="17356"/>
                  <a:pt x="27104" y="17287"/>
                </a:cubicBezTo>
                <a:cubicBezTo>
                  <a:pt x="27243" y="17217"/>
                  <a:pt x="27381" y="17148"/>
                  <a:pt x="27520" y="17079"/>
                </a:cubicBezTo>
                <a:cubicBezTo>
                  <a:pt x="27659" y="17009"/>
                  <a:pt x="27797" y="16940"/>
                  <a:pt x="27936" y="16871"/>
                </a:cubicBezTo>
                <a:close/>
                <a:moveTo>
                  <a:pt x="22158" y="16292"/>
                </a:moveTo>
                <a:cubicBezTo>
                  <a:pt x="22633" y="16292"/>
                  <a:pt x="23285" y="17336"/>
                  <a:pt x="23430" y="17772"/>
                </a:cubicBezTo>
                <a:cubicBezTo>
                  <a:pt x="23915" y="19089"/>
                  <a:pt x="23707" y="20337"/>
                  <a:pt x="23707" y="21654"/>
                </a:cubicBezTo>
                <a:lnTo>
                  <a:pt x="23638" y="21654"/>
                </a:lnTo>
                <a:lnTo>
                  <a:pt x="23638" y="21584"/>
                </a:lnTo>
                <a:cubicBezTo>
                  <a:pt x="23638" y="21584"/>
                  <a:pt x="23638" y="21515"/>
                  <a:pt x="23638" y="21515"/>
                </a:cubicBezTo>
                <a:cubicBezTo>
                  <a:pt x="23638" y="21238"/>
                  <a:pt x="23499" y="21030"/>
                  <a:pt x="23430" y="20752"/>
                </a:cubicBezTo>
                <a:cubicBezTo>
                  <a:pt x="23361" y="20614"/>
                  <a:pt x="23292" y="20475"/>
                  <a:pt x="23292" y="20337"/>
                </a:cubicBezTo>
                <a:cubicBezTo>
                  <a:pt x="23262" y="20278"/>
                  <a:pt x="23221" y="20256"/>
                  <a:pt x="23182" y="20256"/>
                </a:cubicBezTo>
                <a:cubicBezTo>
                  <a:pt x="23130" y="20256"/>
                  <a:pt x="23084" y="20297"/>
                  <a:pt x="23084" y="20337"/>
                </a:cubicBezTo>
                <a:cubicBezTo>
                  <a:pt x="22945" y="20337"/>
                  <a:pt x="22876" y="20475"/>
                  <a:pt x="22876" y="20614"/>
                </a:cubicBezTo>
                <a:cubicBezTo>
                  <a:pt x="22945" y="20683"/>
                  <a:pt x="23014" y="20822"/>
                  <a:pt x="23084" y="20960"/>
                </a:cubicBezTo>
                <a:cubicBezTo>
                  <a:pt x="22113" y="19851"/>
                  <a:pt x="21628" y="18465"/>
                  <a:pt x="21697" y="17009"/>
                </a:cubicBezTo>
                <a:cubicBezTo>
                  <a:pt x="21781" y="16487"/>
                  <a:pt x="21953" y="16292"/>
                  <a:pt x="22158" y="16292"/>
                </a:cubicBezTo>
                <a:close/>
                <a:moveTo>
                  <a:pt x="29020" y="19222"/>
                </a:moveTo>
                <a:cubicBezTo>
                  <a:pt x="29567" y="19222"/>
                  <a:pt x="30093" y="19468"/>
                  <a:pt x="30501" y="19921"/>
                </a:cubicBezTo>
                <a:cubicBezTo>
                  <a:pt x="30847" y="20475"/>
                  <a:pt x="29877" y="20891"/>
                  <a:pt x="29530" y="21030"/>
                </a:cubicBezTo>
                <a:cubicBezTo>
                  <a:pt x="28144" y="21446"/>
                  <a:pt x="26757" y="21654"/>
                  <a:pt x="25302" y="21654"/>
                </a:cubicBezTo>
                <a:cubicBezTo>
                  <a:pt x="25440" y="21584"/>
                  <a:pt x="25510" y="21376"/>
                  <a:pt x="25579" y="21238"/>
                </a:cubicBezTo>
                <a:cubicBezTo>
                  <a:pt x="25579" y="21124"/>
                  <a:pt x="25487" y="21011"/>
                  <a:pt x="25377" y="21011"/>
                </a:cubicBezTo>
                <a:cubicBezTo>
                  <a:pt x="25353" y="21011"/>
                  <a:pt x="25327" y="21017"/>
                  <a:pt x="25302" y="21030"/>
                </a:cubicBezTo>
                <a:cubicBezTo>
                  <a:pt x="25163" y="21168"/>
                  <a:pt x="24955" y="21238"/>
                  <a:pt x="24817" y="21307"/>
                </a:cubicBezTo>
                <a:lnTo>
                  <a:pt x="24609" y="21376"/>
                </a:lnTo>
                <a:lnTo>
                  <a:pt x="24678" y="21168"/>
                </a:lnTo>
                <a:cubicBezTo>
                  <a:pt x="25718" y="20337"/>
                  <a:pt x="26896" y="19782"/>
                  <a:pt x="28144" y="19435"/>
                </a:cubicBezTo>
                <a:cubicBezTo>
                  <a:pt x="28432" y="19291"/>
                  <a:pt x="28729" y="19222"/>
                  <a:pt x="29020" y="19222"/>
                </a:cubicBezTo>
                <a:close/>
                <a:moveTo>
                  <a:pt x="19336" y="20763"/>
                </a:moveTo>
                <a:cubicBezTo>
                  <a:pt x="19540" y="20763"/>
                  <a:pt x="19758" y="20880"/>
                  <a:pt x="19964" y="21168"/>
                </a:cubicBezTo>
                <a:cubicBezTo>
                  <a:pt x="20242" y="21584"/>
                  <a:pt x="20519" y="22000"/>
                  <a:pt x="20657" y="22485"/>
                </a:cubicBezTo>
                <a:cubicBezTo>
                  <a:pt x="20935" y="23525"/>
                  <a:pt x="21073" y="24634"/>
                  <a:pt x="21004" y="25674"/>
                </a:cubicBezTo>
                <a:cubicBezTo>
                  <a:pt x="20727" y="24981"/>
                  <a:pt x="20449" y="24288"/>
                  <a:pt x="20242" y="23594"/>
                </a:cubicBezTo>
                <a:cubicBezTo>
                  <a:pt x="20242" y="23542"/>
                  <a:pt x="20201" y="23519"/>
                  <a:pt x="20155" y="23519"/>
                </a:cubicBezTo>
                <a:cubicBezTo>
                  <a:pt x="20080" y="23519"/>
                  <a:pt x="19991" y="23578"/>
                  <a:pt x="20034" y="23664"/>
                </a:cubicBezTo>
                <a:cubicBezTo>
                  <a:pt x="20242" y="24704"/>
                  <a:pt x="20657" y="25743"/>
                  <a:pt x="21073" y="26783"/>
                </a:cubicBezTo>
                <a:lnTo>
                  <a:pt x="21073" y="27130"/>
                </a:lnTo>
                <a:lnTo>
                  <a:pt x="21004" y="27199"/>
                </a:lnTo>
                <a:lnTo>
                  <a:pt x="20865" y="26991"/>
                </a:lnTo>
                <a:cubicBezTo>
                  <a:pt x="20935" y="26922"/>
                  <a:pt x="20935" y="26852"/>
                  <a:pt x="20865" y="26852"/>
                </a:cubicBezTo>
                <a:cubicBezTo>
                  <a:pt x="20865" y="26506"/>
                  <a:pt x="20727" y="26159"/>
                  <a:pt x="20519" y="25882"/>
                </a:cubicBezTo>
                <a:cubicBezTo>
                  <a:pt x="20449" y="25605"/>
                  <a:pt x="20311" y="25327"/>
                  <a:pt x="20242" y="25050"/>
                </a:cubicBezTo>
                <a:cubicBezTo>
                  <a:pt x="20221" y="25030"/>
                  <a:pt x="20195" y="25021"/>
                  <a:pt x="20168" y="25021"/>
                </a:cubicBezTo>
                <a:cubicBezTo>
                  <a:pt x="20103" y="25021"/>
                  <a:pt x="20034" y="25070"/>
                  <a:pt x="20034" y="25120"/>
                </a:cubicBezTo>
                <a:cubicBezTo>
                  <a:pt x="20172" y="25605"/>
                  <a:pt x="20242" y="26021"/>
                  <a:pt x="20449" y="26506"/>
                </a:cubicBezTo>
                <a:cubicBezTo>
                  <a:pt x="19340" y="25258"/>
                  <a:pt x="18647" y="23664"/>
                  <a:pt x="18509" y="22000"/>
                </a:cubicBezTo>
                <a:cubicBezTo>
                  <a:pt x="18460" y="21416"/>
                  <a:pt x="18856" y="20763"/>
                  <a:pt x="19336" y="20763"/>
                </a:cubicBezTo>
                <a:close/>
                <a:moveTo>
                  <a:pt x="26758" y="24439"/>
                </a:moveTo>
                <a:cubicBezTo>
                  <a:pt x="27517" y="24439"/>
                  <a:pt x="28123" y="24687"/>
                  <a:pt x="28352" y="25327"/>
                </a:cubicBezTo>
                <a:cubicBezTo>
                  <a:pt x="28906" y="27060"/>
                  <a:pt x="25025" y="27268"/>
                  <a:pt x="22806" y="27268"/>
                </a:cubicBezTo>
                <a:cubicBezTo>
                  <a:pt x="23292" y="27199"/>
                  <a:pt x="23777" y="26991"/>
                  <a:pt x="24123" y="26645"/>
                </a:cubicBezTo>
                <a:cubicBezTo>
                  <a:pt x="24262" y="26506"/>
                  <a:pt x="24123" y="26298"/>
                  <a:pt x="23985" y="26298"/>
                </a:cubicBezTo>
                <a:cubicBezTo>
                  <a:pt x="23430" y="26367"/>
                  <a:pt x="22945" y="26506"/>
                  <a:pt x="22460" y="26714"/>
                </a:cubicBezTo>
                <a:cubicBezTo>
                  <a:pt x="22252" y="26783"/>
                  <a:pt x="21974" y="26852"/>
                  <a:pt x="21767" y="26922"/>
                </a:cubicBezTo>
                <a:lnTo>
                  <a:pt x="22113" y="26298"/>
                </a:lnTo>
                <a:cubicBezTo>
                  <a:pt x="23042" y="25462"/>
                  <a:pt x="25216" y="24439"/>
                  <a:pt x="26758" y="24439"/>
                </a:cubicBezTo>
                <a:close/>
                <a:moveTo>
                  <a:pt x="17072" y="26327"/>
                </a:moveTo>
                <a:cubicBezTo>
                  <a:pt x="17275" y="26327"/>
                  <a:pt x="17503" y="26420"/>
                  <a:pt x="17746" y="26645"/>
                </a:cubicBezTo>
                <a:cubicBezTo>
                  <a:pt x="18162" y="27130"/>
                  <a:pt x="18439" y="27615"/>
                  <a:pt x="18578" y="28239"/>
                </a:cubicBezTo>
                <a:cubicBezTo>
                  <a:pt x="19063" y="29625"/>
                  <a:pt x="18717" y="31150"/>
                  <a:pt x="18786" y="32606"/>
                </a:cubicBezTo>
                <a:lnTo>
                  <a:pt x="18647" y="32814"/>
                </a:lnTo>
                <a:cubicBezTo>
                  <a:pt x="17261" y="31427"/>
                  <a:pt x="16429" y="29556"/>
                  <a:pt x="16221" y="27615"/>
                </a:cubicBezTo>
                <a:cubicBezTo>
                  <a:pt x="16170" y="27008"/>
                  <a:pt x="16526" y="26327"/>
                  <a:pt x="17072" y="26327"/>
                </a:cubicBezTo>
                <a:close/>
                <a:moveTo>
                  <a:pt x="24343" y="29909"/>
                </a:moveTo>
                <a:cubicBezTo>
                  <a:pt x="25109" y="29909"/>
                  <a:pt x="25893" y="30123"/>
                  <a:pt x="25995" y="30942"/>
                </a:cubicBezTo>
                <a:cubicBezTo>
                  <a:pt x="25995" y="31497"/>
                  <a:pt x="25232" y="31843"/>
                  <a:pt x="24747" y="32051"/>
                </a:cubicBezTo>
                <a:cubicBezTo>
                  <a:pt x="23376" y="32550"/>
                  <a:pt x="21949" y="32824"/>
                  <a:pt x="20466" y="32824"/>
                </a:cubicBezTo>
                <a:cubicBezTo>
                  <a:pt x="20300" y="32824"/>
                  <a:pt x="20132" y="32821"/>
                  <a:pt x="19964" y="32814"/>
                </a:cubicBezTo>
                <a:lnTo>
                  <a:pt x="20172" y="32745"/>
                </a:lnTo>
                <a:cubicBezTo>
                  <a:pt x="21073" y="32467"/>
                  <a:pt x="21905" y="32190"/>
                  <a:pt x="22737" y="31843"/>
                </a:cubicBezTo>
                <a:cubicBezTo>
                  <a:pt x="22806" y="31843"/>
                  <a:pt x="22737" y="31705"/>
                  <a:pt x="22737" y="31705"/>
                </a:cubicBezTo>
                <a:cubicBezTo>
                  <a:pt x="22113" y="31774"/>
                  <a:pt x="21559" y="31913"/>
                  <a:pt x="21004" y="32051"/>
                </a:cubicBezTo>
                <a:lnTo>
                  <a:pt x="21073" y="31982"/>
                </a:lnTo>
                <a:cubicBezTo>
                  <a:pt x="21242" y="31870"/>
                  <a:pt x="21138" y="31667"/>
                  <a:pt x="20982" y="31667"/>
                </a:cubicBezTo>
                <a:cubicBezTo>
                  <a:pt x="20945" y="31667"/>
                  <a:pt x="20905" y="31678"/>
                  <a:pt x="20865" y="31705"/>
                </a:cubicBezTo>
                <a:cubicBezTo>
                  <a:pt x="20395" y="31974"/>
                  <a:pt x="19924" y="32178"/>
                  <a:pt x="19390" y="32379"/>
                </a:cubicBezTo>
                <a:lnTo>
                  <a:pt x="19390" y="32379"/>
                </a:lnTo>
                <a:cubicBezTo>
                  <a:pt x="19410" y="32359"/>
                  <a:pt x="19410" y="32329"/>
                  <a:pt x="19410" y="32329"/>
                </a:cubicBezTo>
                <a:cubicBezTo>
                  <a:pt x="20519" y="31081"/>
                  <a:pt x="21974" y="30318"/>
                  <a:pt x="23569" y="29972"/>
                </a:cubicBezTo>
                <a:cubicBezTo>
                  <a:pt x="23804" y="29936"/>
                  <a:pt x="24073" y="29909"/>
                  <a:pt x="24343" y="29909"/>
                </a:cubicBezTo>
                <a:close/>
                <a:moveTo>
                  <a:pt x="12645" y="21392"/>
                </a:moveTo>
                <a:cubicBezTo>
                  <a:pt x="13022" y="21392"/>
                  <a:pt x="13934" y="24981"/>
                  <a:pt x="13934" y="24981"/>
                </a:cubicBezTo>
                <a:cubicBezTo>
                  <a:pt x="14072" y="26090"/>
                  <a:pt x="14142" y="27130"/>
                  <a:pt x="14142" y="28239"/>
                </a:cubicBezTo>
                <a:cubicBezTo>
                  <a:pt x="14280" y="31220"/>
                  <a:pt x="14280" y="34270"/>
                  <a:pt x="14557" y="37250"/>
                </a:cubicBezTo>
                <a:cubicBezTo>
                  <a:pt x="14072" y="35101"/>
                  <a:pt x="13587" y="32952"/>
                  <a:pt x="12963" y="30873"/>
                </a:cubicBezTo>
                <a:cubicBezTo>
                  <a:pt x="12686" y="29902"/>
                  <a:pt x="12339" y="29071"/>
                  <a:pt x="11854" y="28239"/>
                </a:cubicBezTo>
                <a:cubicBezTo>
                  <a:pt x="11715" y="26021"/>
                  <a:pt x="11923" y="23733"/>
                  <a:pt x="12547" y="21584"/>
                </a:cubicBezTo>
                <a:lnTo>
                  <a:pt x="12547" y="21515"/>
                </a:lnTo>
                <a:cubicBezTo>
                  <a:pt x="12573" y="21431"/>
                  <a:pt x="12606" y="21392"/>
                  <a:pt x="12645" y="21392"/>
                </a:cubicBezTo>
                <a:close/>
                <a:moveTo>
                  <a:pt x="5047" y="31679"/>
                </a:moveTo>
                <a:cubicBezTo>
                  <a:pt x="6436" y="31679"/>
                  <a:pt x="7828" y="31979"/>
                  <a:pt x="8804" y="32467"/>
                </a:cubicBezTo>
                <a:lnTo>
                  <a:pt x="9012" y="32745"/>
                </a:lnTo>
                <a:lnTo>
                  <a:pt x="9081" y="32745"/>
                </a:lnTo>
                <a:cubicBezTo>
                  <a:pt x="10190" y="34270"/>
                  <a:pt x="11369" y="35725"/>
                  <a:pt x="12270" y="37320"/>
                </a:cubicBezTo>
                <a:cubicBezTo>
                  <a:pt x="12755" y="38082"/>
                  <a:pt x="13518" y="39191"/>
                  <a:pt x="14142" y="40300"/>
                </a:cubicBezTo>
                <a:cubicBezTo>
                  <a:pt x="13448" y="39260"/>
                  <a:pt x="12617" y="38290"/>
                  <a:pt x="11785" y="37389"/>
                </a:cubicBezTo>
                <a:cubicBezTo>
                  <a:pt x="11161" y="36418"/>
                  <a:pt x="10468" y="35587"/>
                  <a:pt x="9567" y="34893"/>
                </a:cubicBezTo>
                <a:cubicBezTo>
                  <a:pt x="9557" y="34884"/>
                  <a:pt x="9547" y="34879"/>
                  <a:pt x="9537" y="34879"/>
                </a:cubicBezTo>
                <a:cubicBezTo>
                  <a:pt x="9480" y="34879"/>
                  <a:pt x="9438" y="35032"/>
                  <a:pt x="9497" y="35032"/>
                </a:cubicBezTo>
                <a:cubicBezTo>
                  <a:pt x="10329" y="35864"/>
                  <a:pt x="11022" y="36834"/>
                  <a:pt x="11785" y="37805"/>
                </a:cubicBezTo>
                <a:cubicBezTo>
                  <a:pt x="10398" y="36488"/>
                  <a:pt x="8873" y="35309"/>
                  <a:pt x="7210" y="34408"/>
                </a:cubicBezTo>
                <a:cubicBezTo>
                  <a:pt x="6595" y="34073"/>
                  <a:pt x="3007" y="33197"/>
                  <a:pt x="1385" y="33197"/>
                </a:cubicBezTo>
                <a:cubicBezTo>
                  <a:pt x="995" y="33197"/>
                  <a:pt x="718" y="33248"/>
                  <a:pt x="624" y="33368"/>
                </a:cubicBezTo>
                <a:cubicBezTo>
                  <a:pt x="1517" y="32165"/>
                  <a:pt x="3279" y="31679"/>
                  <a:pt x="5047" y="31679"/>
                </a:cubicBezTo>
                <a:close/>
                <a:moveTo>
                  <a:pt x="7483" y="23542"/>
                </a:moveTo>
                <a:cubicBezTo>
                  <a:pt x="7506" y="23542"/>
                  <a:pt x="7531" y="23559"/>
                  <a:pt x="7556" y="23594"/>
                </a:cubicBezTo>
                <a:cubicBezTo>
                  <a:pt x="9081" y="25189"/>
                  <a:pt x="10468" y="26852"/>
                  <a:pt x="11646" y="28655"/>
                </a:cubicBezTo>
                <a:cubicBezTo>
                  <a:pt x="12824" y="30665"/>
                  <a:pt x="13102" y="33022"/>
                  <a:pt x="13518" y="35240"/>
                </a:cubicBezTo>
                <a:cubicBezTo>
                  <a:pt x="13864" y="36626"/>
                  <a:pt x="14211" y="38013"/>
                  <a:pt x="14557" y="39399"/>
                </a:cubicBezTo>
                <a:cubicBezTo>
                  <a:pt x="14072" y="38013"/>
                  <a:pt x="13379" y="36765"/>
                  <a:pt x="12824" y="35448"/>
                </a:cubicBezTo>
                <a:cubicBezTo>
                  <a:pt x="11854" y="33299"/>
                  <a:pt x="11092" y="30942"/>
                  <a:pt x="9636" y="29001"/>
                </a:cubicBezTo>
                <a:cubicBezTo>
                  <a:pt x="9567" y="29001"/>
                  <a:pt x="9497" y="29001"/>
                  <a:pt x="9567" y="29071"/>
                </a:cubicBezTo>
                <a:cubicBezTo>
                  <a:pt x="10537" y="31012"/>
                  <a:pt x="11369" y="32952"/>
                  <a:pt x="12270" y="34963"/>
                </a:cubicBezTo>
                <a:cubicBezTo>
                  <a:pt x="13240" y="36765"/>
                  <a:pt x="14072" y="38706"/>
                  <a:pt x="14696" y="40716"/>
                </a:cubicBezTo>
                <a:cubicBezTo>
                  <a:pt x="14349" y="39954"/>
                  <a:pt x="13795" y="39260"/>
                  <a:pt x="13448" y="38637"/>
                </a:cubicBezTo>
                <a:lnTo>
                  <a:pt x="13379" y="38637"/>
                </a:lnTo>
                <a:cubicBezTo>
                  <a:pt x="12409" y="36904"/>
                  <a:pt x="11507" y="35171"/>
                  <a:pt x="10329" y="33576"/>
                </a:cubicBezTo>
                <a:cubicBezTo>
                  <a:pt x="9012" y="32051"/>
                  <a:pt x="7972" y="30249"/>
                  <a:pt x="7348" y="28308"/>
                </a:cubicBezTo>
                <a:cubicBezTo>
                  <a:pt x="7210" y="27684"/>
                  <a:pt x="7071" y="26991"/>
                  <a:pt x="7071" y="26298"/>
                </a:cubicBezTo>
                <a:cubicBezTo>
                  <a:pt x="7071" y="26169"/>
                  <a:pt x="7190" y="23542"/>
                  <a:pt x="7483" y="23542"/>
                </a:cubicBezTo>
                <a:close/>
                <a:moveTo>
                  <a:pt x="23732" y="37429"/>
                </a:moveTo>
                <a:cubicBezTo>
                  <a:pt x="24096" y="37429"/>
                  <a:pt x="24473" y="37479"/>
                  <a:pt x="24817" y="37528"/>
                </a:cubicBezTo>
                <a:cubicBezTo>
                  <a:pt x="25787" y="37735"/>
                  <a:pt x="24747" y="38567"/>
                  <a:pt x="24539" y="38775"/>
                </a:cubicBezTo>
                <a:cubicBezTo>
                  <a:pt x="23499" y="39676"/>
                  <a:pt x="22252" y="40300"/>
                  <a:pt x="20865" y="40647"/>
                </a:cubicBezTo>
                <a:cubicBezTo>
                  <a:pt x="20034" y="40786"/>
                  <a:pt x="19132" y="40924"/>
                  <a:pt x="18301" y="40993"/>
                </a:cubicBezTo>
                <a:cubicBezTo>
                  <a:pt x="18717" y="40786"/>
                  <a:pt x="19132" y="40508"/>
                  <a:pt x="19548" y="40162"/>
                </a:cubicBezTo>
                <a:cubicBezTo>
                  <a:pt x="19672" y="40100"/>
                  <a:pt x="19575" y="39873"/>
                  <a:pt x="19455" y="39873"/>
                </a:cubicBezTo>
                <a:cubicBezTo>
                  <a:pt x="19440" y="39873"/>
                  <a:pt x="19425" y="39877"/>
                  <a:pt x="19410" y="39884"/>
                </a:cubicBezTo>
                <a:cubicBezTo>
                  <a:pt x="18370" y="40162"/>
                  <a:pt x="17330" y="40647"/>
                  <a:pt x="16429" y="41201"/>
                </a:cubicBezTo>
                <a:cubicBezTo>
                  <a:pt x="17538" y="40162"/>
                  <a:pt x="18717" y="39330"/>
                  <a:pt x="20034" y="38637"/>
                </a:cubicBezTo>
                <a:cubicBezTo>
                  <a:pt x="21004" y="38013"/>
                  <a:pt x="22113" y="37597"/>
                  <a:pt x="23292" y="37458"/>
                </a:cubicBezTo>
                <a:cubicBezTo>
                  <a:pt x="23434" y="37438"/>
                  <a:pt x="23582" y="37429"/>
                  <a:pt x="23732" y="37429"/>
                </a:cubicBezTo>
                <a:close/>
                <a:moveTo>
                  <a:pt x="7689" y="40069"/>
                </a:moveTo>
                <a:cubicBezTo>
                  <a:pt x="8412" y="40069"/>
                  <a:pt x="9551" y="41500"/>
                  <a:pt x="9705" y="41756"/>
                </a:cubicBezTo>
                <a:cubicBezTo>
                  <a:pt x="10398" y="42588"/>
                  <a:pt x="10884" y="43489"/>
                  <a:pt x="11299" y="44529"/>
                </a:cubicBezTo>
                <a:cubicBezTo>
                  <a:pt x="11785" y="45707"/>
                  <a:pt x="12131" y="46886"/>
                  <a:pt x="12478" y="48133"/>
                </a:cubicBezTo>
                <a:cubicBezTo>
                  <a:pt x="12131" y="47163"/>
                  <a:pt x="11507" y="46331"/>
                  <a:pt x="10606" y="45776"/>
                </a:cubicBezTo>
                <a:cubicBezTo>
                  <a:pt x="10569" y="45758"/>
                  <a:pt x="10532" y="45749"/>
                  <a:pt x="10498" y="45749"/>
                </a:cubicBezTo>
                <a:cubicBezTo>
                  <a:pt x="10403" y="45749"/>
                  <a:pt x="10329" y="45814"/>
                  <a:pt x="10329" y="45915"/>
                </a:cubicBezTo>
                <a:cubicBezTo>
                  <a:pt x="10329" y="45984"/>
                  <a:pt x="10329" y="46123"/>
                  <a:pt x="10329" y="46192"/>
                </a:cubicBezTo>
                <a:cubicBezTo>
                  <a:pt x="10304" y="46180"/>
                  <a:pt x="10278" y="46174"/>
                  <a:pt x="10254" y="46174"/>
                </a:cubicBezTo>
                <a:cubicBezTo>
                  <a:pt x="10147" y="46174"/>
                  <a:pt x="10064" y="46287"/>
                  <a:pt x="10121" y="46400"/>
                </a:cubicBezTo>
                <a:cubicBezTo>
                  <a:pt x="10260" y="46539"/>
                  <a:pt x="10329" y="46678"/>
                  <a:pt x="10468" y="46816"/>
                </a:cubicBezTo>
                <a:cubicBezTo>
                  <a:pt x="10883" y="47646"/>
                  <a:pt x="11435" y="48407"/>
                  <a:pt x="12057" y="49099"/>
                </a:cubicBezTo>
                <a:lnTo>
                  <a:pt x="12057" y="49099"/>
                </a:lnTo>
                <a:cubicBezTo>
                  <a:pt x="9370" y="47096"/>
                  <a:pt x="6523" y="44243"/>
                  <a:pt x="7140" y="40786"/>
                </a:cubicBezTo>
                <a:lnTo>
                  <a:pt x="7140" y="40716"/>
                </a:lnTo>
                <a:cubicBezTo>
                  <a:pt x="7231" y="40246"/>
                  <a:pt x="7434" y="40069"/>
                  <a:pt x="7689" y="40069"/>
                </a:cubicBezTo>
                <a:close/>
                <a:moveTo>
                  <a:pt x="10676" y="46331"/>
                </a:moveTo>
                <a:lnTo>
                  <a:pt x="10676" y="46331"/>
                </a:lnTo>
                <a:cubicBezTo>
                  <a:pt x="11646" y="46955"/>
                  <a:pt x="11993" y="48411"/>
                  <a:pt x="12617" y="49312"/>
                </a:cubicBezTo>
                <a:cubicBezTo>
                  <a:pt x="12643" y="49365"/>
                  <a:pt x="12680" y="49387"/>
                  <a:pt x="12711" y="49387"/>
                </a:cubicBezTo>
                <a:cubicBezTo>
                  <a:pt x="12761" y="49387"/>
                  <a:pt x="12798" y="49328"/>
                  <a:pt x="12755" y="49242"/>
                </a:cubicBezTo>
                <a:lnTo>
                  <a:pt x="12755" y="49242"/>
                </a:lnTo>
                <a:cubicBezTo>
                  <a:pt x="12894" y="49450"/>
                  <a:pt x="12963" y="49658"/>
                  <a:pt x="13032" y="49797"/>
                </a:cubicBezTo>
                <a:cubicBezTo>
                  <a:pt x="12730" y="49588"/>
                  <a:pt x="12419" y="49367"/>
                  <a:pt x="12106" y="49135"/>
                </a:cubicBezTo>
                <a:lnTo>
                  <a:pt x="12106" y="49135"/>
                </a:lnTo>
                <a:cubicBezTo>
                  <a:pt x="12128" y="49145"/>
                  <a:pt x="12151" y="49149"/>
                  <a:pt x="12174" y="49149"/>
                </a:cubicBezTo>
                <a:cubicBezTo>
                  <a:pt x="12307" y="49149"/>
                  <a:pt x="12446" y="49002"/>
                  <a:pt x="12339" y="48896"/>
                </a:cubicBezTo>
                <a:cubicBezTo>
                  <a:pt x="11923" y="48272"/>
                  <a:pt x="11507" y="47717"/>
                  <a:pt x="11022" y="47163"/>
                </a:cubicBezTo>
                <a:cubicBezTo>
                  <a:pt x="10814" y="46886"/>
                  <a:pt x="10745" y="46608"/>
                  <a:pt x="10676" y="46331"/>
                </a:cubicBezTo>
                <a:close/>
                <a:moveTo>
                  <a:pt x="27156" y="44781"/>
                </a:moveTo>
                <a:cubicBezTo>
                  <a:pt x="27751" y="44781"/>
                  <a:pt x="27191" y="46122"/>
                  <a:pt x="26827" y="46955"/>
                </a:cubicBezTo>
                <a:cubicBezTo>
                  <a:pt x="25995" y="48896"/>
                  <a:pt x="24539" y="50559"/>
                  <a:pt x="22737" y="51669"/>
                </a:cubicBezTo>
                <a:cubicBezTo>
                  <a:pt x="21905" y="51530"/>
                  <a:pt x="21143" y="51461"/>
                  <a:pt x="20311" y="51461"/>
                </a:cubicBezTo>
                <a:cubicBezTo>
                  <a:pt x="19479" y="51461"/>
                  <a:pt x="18647" y="51599"/>
                  <a:pt x="17885" y="51807"/>
                </a:cubicBezTo>
                <a:cubicBezTo>
                  <a:pt x="18509" y="51530"/>
                  <a:pt x="19132" y="51322"/>
                  <a:pt x="19756" y="51045"/>
                </a:cubicBezTo>
                <a:cubicBezTo>
                  <a:pt x="21628" y="50282"/>
                  <a:pt x="23499" y="49312"/>
                  <a:pt x="24609" y="47579"/>
                </a:cubicBezTo>
                <a:cubicBezTo>
                  <a:pt x="24658" y="47530"/>
                  <a:pt x="24637" y="47481"/>
                  <a:pt x="24597" y="47481"/>
                </a:cubicBezTo>
                <a:cubicBezTo>
                  <a:pt x="24580" y="47481"/>
                  <a:pt x="24560" y="47489"/>
                  <a:pt x="24539" y="47509"/>
                </a:cubicBezTo>
                <a:cubicBezTo>
                  <a:pt x="22390" y="49381"/>
                  <a:pt x="19964" y="50837"/>
                  <a:pt x="17261" y="51738"/>
                </a:cubicBezTo>
                <a:cubicBezTo>
                  <a:pt x="15805" y="52292"/>
                  <a:pt x="14003" y="52708"/>
                  <a:pt x="13171" y="54164"/>
                </a:cubicBezTo>
                <a:cubicBezTo>
                  <a:pt x="12894" y="54441"/>
                  <a:pt x="12686" y="54788"/>
                  <a:pt x="12478" y="55204"/>
                </a:cubicBezTo>
                <a:lnTo>
                  <a:pt x="12409" y="55134"/>
                </a:lnTo>
                <a:cubicBezTo>
                  <a:pt x="12894" y="53124"/>
                  <a:pt x="15667" y="51461"/>
                  <a:pt x="17261" y="50629"/>
                </a:cubicBezTo>
                <a:cubicBezTo>
                  <a:pt x="19479" y="49381"/>
                  <a:pt x="21697" y="48411"/>
                  <a:pt x="23915" y="47024"/>
                </a:cubicBezTo>
                <a:cubicBezTo>
                  <a:pt x="24678" y="46539"/>
                  <a:pt x="25371" y="45915"/>
                  <a:pt x="26134" y="45291"/>
                </a:cubicBezTo>
                <a:cubicBezTo>
                  <a:pt x="26634" y="44929"/>
                  <a:pt x="26959" y="44781"/>
                  <a:pt x="27156" y="44781"/>
                </a:cubicBezTo>
                <a:close/>
                <a:moveTo>
                  <a:pt x="20323" y="52026"/>
                </a:moveTo>
                <a:cubicBezTo>
                  <a:pt x="20979" y="52026"/>
                  <a:pt x="21628" y="52071"/>
                  <a:pt x="22252" y="52154"/>
                </a:cubicBezTo>
                <a:lnTo>
                  <a:pt x="22876" y="52154"/>
                </a:lnTo>
                <a:cubicBezTo>
                  <a:pt x="22876" y="52203"/>
                  <a:pt x="22910" y="52252"/>
                  <a:pt x="22931" y="52252"/>
                </a:cubicBezTo>
                <a:cubicBezTo>
                  <a:pt x="22939" y="52252"/>
                  <a:pt x="22945" y="52243"/>
                  <a:pt x="22945" y="52223"/>
                </a:cubicBezTo>
                <a:lnTo>
                  <a:pt x="23707" y="52362"/>
                </a:lnTo>
                <a:cubicBezTo>
                  <a:pt x="24401" y="52570"/>
                  <a:pt x="31471" y="55966"/>
                  <a:pt x="29530" y="56590"/>
                </a:cubicBezTo>
                <a:lnTo>
                  <a:pt x="29530" y="56521"/>
                </a:lnTo>
                <a:cubicBezTo>
                  <a:pt x="28975" y="56724"/>
                  <a:pt x="28365" y="56804"/>
                  <a:pt x="27731" y="56804"/>
                </a:cubicBezTo>
                <a:cubicBezTo>
                  <a:pt x="25992" y="56804"/>
                  <a:pt x="24072" y="56202"/>
                  <a:pt x="22598" y="55897"/>
                </a:cubicBezTo>
                <a:cubicBezTo>
                  <a:pt x="20768" y="55453"/>
                  <a:pt x="17874" y="54344"/>
                  <a:pt x="15405" y="54344"/>
                </a:cubicBezTo>
                <a:cubicBezTo>
                  <a:pt x="14788" y="54344"/>
                  <a:pt x="14197" y="54414"/>
                  <a:pt x="13656" y="54580"/>
                </a:cubicBezTo>
                <a:cubicBezTo>
                  <a:pt x="14765" y="54164"/>
                  <a:pt x="15944" y="53956"/>
                  <a:pt x="17122" y="53956"/>
                </a:cubicBezTo>
                <a:cubicBezTo>
                  <a:pt x="17354" y="53936"/>
                  <a:pt x="17583" y="53927"/>
                  <a:pt x="17810" y="53927"/>
                </a:cubicBezTo>
                <a:cubicBezTo>
                  <a:pt x="19961" y="53927"/>
                  <a:pt x="21922" y="54745"/>
                  <a:pt x="24054" y="54996"/>
                </a:cubicBezTo>
                <a:cubicBezTo>
                  <a:pt x="24054" y="54996"/>
                  <a:pt x="24054" y="54926"/>
                  <a:pt x="24054" y="54926"/>
                </a:cubicBezTo>
                <a:cubicBezTo>
                  <a:pt x="22070" y="54091"/>
                  <a:pt x="19930" y="53688"/>
                  <a:pt x="17809" y="53688"/>
                </a:cubicBezTo>
                <a:cubicBezTo>
                  <a:pt x="17114" y="53688"/>
                  <a:pt x="16421" y="53732"/>
                  <a:pt x="15736" y="53817"/>
                </a:cubicBezTo>
                <a:cubicBezTo>
                  <a:pt x="14835" y="53887"/>
                  <a:pt x="14003" y="54164"/>
                  <a:pt x="13171" y="54511"/>
                </a:cubicBezTo>
                <a:cubicBezTo>
                  <a:pt x="14946" y="52736"/>
                  <a:pt x="17696" y="52026"/>
                  <a:pt x="20323" y="52026"/>
                </a:cubicBezTo>
                <a:close/>
                <a:moveTo>
                  <a:pt x="6912" y="55130"/>
                </a:moveTo>
                <a:cubicBezTo>
                  <a:pt x="7235" y="55130"/>
                  <a:pt x="7607" y="55274"/>
                  <a:pt x="7903" y="55481"/>
                </a:cubicBezTo>
                <a:cubicBezTo>
                  <a:pt x="8388" y="55758"/>
                  <a:pt x="8804" y="56244"/>
                  <a:pt x="9081" y="56729"/>
                </a:cubicBezTo>
                <a:cubicBezTo>
                  <a:pt x="9705" y="57977"/>
                  <a:pt x="10260" y="59363"/>
                  <a:pt x="10676" y="60749"/>
                </a:cubicBezTo>
                <a:lnTo>
                  <a:pt x="10537" y="61304"/>
                </a:lnTo>
                <a:lnTo>
                  <a:pt x="10190" y="60957"/>
                </a:lnTo>
                <a:cubicBezTo>
                  <a:pt x="10190" y="60888"/>
                  <a:pt x="10190" y="60819"/>
                  <a:pt x="10190" y="60819"/>
                </a:cubicBezTo>
                <a:cubicBezTo>
                  <a:pt x="9982" y="60472"/>
                  <a:pt x="9774" y="60125"/>
                  <a:pt x="9636" y="59779"/>
                </a:cubicBezTo>
                <a:cubicBezTo>
                  <a:pt x="9601" y="59709"/>
                  <a:pt x="9549" y="59675"/>
                  <a:pt x="9497" y="59675"/>
                </a:cubicBezTo>
                <a:cubicBezTo>
                  <a:pt x="9445" y="59675"/>
                  <a:pt x="9393" y="59709"/>
                  <a:pt x="9359" y="59779"/>
                </a:cubicBezTo>
                <a:cubicBezTo>
                  <a:pt x="9289" y="59640"/>
                  <a:pt x="9220" y="59502"/>
                  <a:pt x="9151" y="59363"/>
                </a:cubicBezTo>
                <a:cubicBezTo>
                  <a:pt x="9110" y="59322"/>
                  <a:pt x="9069" y="59305"/>
                  <a:pt x="9034" y="59305"/>
                </a:cubicBezTo>
                <a:cubicBezTo>
                  <a:pt x="8949" y="59305"/>
                  <a:pt x="8894" y="59403"/>
                  <a:pt x="8943" y="59502"/>
                </a:cubicBezTo>
                <a:cubicBezTo>
                  <a:pt x="9081" y="59779"/>
                  <a:pt x="9220" y="60056"/>
                  <a:pt x="9359" y="60333"/>
                </a:cubicBezTo>
                <a:cubicBezTo>
                  <a:pt x="7903" y="59224"/>
                  <a:pt x="6309" y="58046"/>
                  <a:pt x="6170" y="56105"/>
                </a:cubicBezTo>
                <a:cubicBezTo>
                  <a:pt x="6130" y="55390"/>
                  <a:pt x="6478" y="55130"/>
                  <a:pt x="6912" y="55130"/>
                </a:cubicBezTo>
                <a:close/>
                <a:moveTo>
                  <a:pt x="15112" y="54788"/>
                </a:moveTo>
                <a:cubicBezTo>
                  <a:pt x="15597" y="54788"/>
                  <a:pt x="16082" y="54788"/>
                  <a:pt x="16568" y="54857"/>
                </a:cubicBezTo>
                <a:cubicBezTo>
                  <a:pt x="17885" y="55412"/>
                  <a:pt x="19063" y="56244"/>
                  <a:pt x="20034" y="57353"/>
                </a:cubicBezTo>
                <a:cubicBezTo>
                  <a:pt x="20935" y="58323"/>
                  <a:pt x="21697" y="59640"/>
                  <a:pt x="22806" y="60403"/>
                </a:cubicBezTo>
                <a:cubicBezTo>
                  <a:pt x="22827" y="60423"/>
                  <a:pt x="22847" y="60431"/>
                  <a:pt x="22865" y="60431"/>
                </a:cubicBezTo>
                <a:cubicBezTo>
                  <a:pt x="22910" y="60431"/>
                  <a:pt x="22945" y="60382"/>
                  <a:pt x="22945" y="60333"/>
                </a:cubicBezTo>
                <a:cubicBezTo>
                  <a:pt x="21974" y="58878"/>
                  <a:pt x="20865" y="57561"/>
                  <a:pt x="19618" y="56382"/>
                </a:cubicBezTo>
                <a:cubicBezTo>
                  <a:pt x="19132" y="55897"/>
                  <a:pt x="18578" y="55481"/>
                  <a:pt x="18023" y="55134"/>
                </a:cubicBezTo>
                <a:lnTo>
                  <a:pt x="18023" y="55134"/>
                </a:lnTo>
                <a:cubicBezTo>
                  <a:pt x="19132" y="55412"/>
                  <a:pt x="20172" y="55689"/>
                  <a:pt x="21004" y="55966"/>
                </a:cubicBezTo>
                <a:cubicBezTo>
                  <a:pt x="21004" y="55966"/>
                  <a:pt x="21004" y="55966"/>
                  <a:pt x="21004" y="56036"/>
                </a:cubicBezTo>
                <a:cubicBezTo>
                  <a:pt x="23084" y="57491"/>
                  <a:pt x="24678" y="59502"/>
                  <a:pt x="25648" y="61789"/>
                </a:cubicBezTo>
                <a:lnTo>
                  <a:pt x="25648" y="61720"/>
                </a:lnTo>
                <a:lnTo>
                  <a:pt x="25648" y="61720"/>
                </a:lnTo>
                <a:cubicBezTo>
                  <a:pt x="25992" y="62539"/>
                  <a:pt x="25852" y="62814"/>
                  <a:pt x="25501" y="62814"/>
                </a:cubicBezTo>
                <a:cubicBezTo>
                  <a:pt x="24931" y="62814"/>
                  <a:pt x="23806" y="62089"/>
                  <a:pt x="23292" y="61789"/>
                </a:cubicBezTo>
                <a:cubicBezTo>
                  <a:pt x="22044" y="61027"/>
                  <a:pt x="20935" y="60056"/>
                  <a:pt x="19964" y="58947"/>
                </a:cubicBezTo>
                <a:cubicBezTo>
                  <a:pt x="18786" y="57630"/>
                  <a:pt x="17122" y="55204"/>
                  <a:pt x="15112" y="54788"/>
                </a:cubicBezTo>
                <a:close/>
                <a:moveTo>
                  <a:pt x="14319" y="59260"/>
                </a:moveTo>
                <a:cubicBezTo>
                  <a:pt x="14812" y="59260"/>
                  <a:pt x="15259" y="59472"/>
                  <a:pt x="15181" y="60056"/>
                </a:cubicBezTo>
                <a:cubicBezTo>
                  <a:pt x="15112" y="61096"/>
                  <a:pt x="13795" y="62205"/>
                  <a:pt x="13102" y="62898"/>
                </a:cubicBezTo>
                <a:cubicBezTo>
                  <a:pt x="12478" y="63453"/>
                  <a:pt x="11785" y="63938"/>
                  <a:pt x="11092" y="64423"/>
                </a:cubicBezTo>
                <a:cubicBezTo>
                  <a:pt x="11438" y="64007"/>
                  <a:pt x="11785" y="63591"/>
                  <a:pt x="12062" y="63106"/>
                </a:cubicBezTo>
                <a:cubicBezTo>
                  <a:pt x="12131" y="63037"/>
                  <a:pt x="12131" y="62967"/>
                  <a:pt x="12062" y="62967"/>
                </a:cubicBezTo>
                <a:cubicBezTo>
                  <a:pt x="12062" y="62898"/>
                  <a:pt x="12062" y="62898"/>
                  <a:pt x="12062" y="62829"/>
                </a:cubicBezTo>
                <a:cubicBezTo>
                  <a:pt x="12062" y="62780"/>
                  <a:pt x="11993" y="62731"/>
                  <a:pt x="11928" y="62731"/>
                </a:cubicBezTo>
                <a:cubicBezTo>
                  <a:pt x="11901" y="62731"/>
                  <a:pt x="11874" y="62739"/>
                  <a:pt x="11854" y="62759"/>
                </a:cubicBezTo>
                <a:cubicBezTo>
                  <a:pt x="11507" y="63106"/>
                  <a:pt x="11161" y="63522"/>
                  <a:pt x="10884" y="63938"/>
                </a:cubicBezTo>
                <a:cubicBezTo>
                  <a:pt x="11022" y="63661"/>
                  <a:pt x="11161" y="63453"/>
                  <a:pt x="11299" y="63175"/>
                </a:cubicBezTo>
                <a:cubicBezTo>
                  <a:pt x="11577" y="62759"/>
                  <a:pt x="11785" y="62344"/>
                  <a:pt x="11993" y="61858"/>
                </a:cubicBezTo>
                <a:cubicBezTo>
                  <a:pt x="11993" y="61824"/>
                  <a:pt x="11975" y="61806"/>
                  <a:pt x="11949" y="61806"/>
                </a:cubicBezTo>
                <a:cubicBezTo>
                  <a:pt x="11923" y="61806"/>
                  <a:pt x="11889" y="61824"/>
                  <a:pt x="11854" y="61858"/>
                </a:cubicBezTo>
                <a:lnTo>
                  <a:pt x="11854" y="61789"/>
                </a:lnTo>
                <a:cubicBezTo>
                  <a:pt x="11646" y="62066"/>
                  <a:pt x="11438" y="62344"/>
                  <a:pt x="11230" y="62690"/>
                </a:cubicBezTo>
                <a:cubicBezTo>
                  <a:pt x="11438" y="62205"/>
                  <a:pt x="11646" y="61789"/>
                  <a:pt x="11854" y="61373"/>
                </a:cubicBezTo>
                <a:cubicBezTo>
                  <a:pt x="12201" y="60680"/>
                  <a:pt x="12686" y="60056"/>
                  <a:pt x="13310" y="59571"/>
                </a:cubicBezTo>
                <a:cubicBezTo>
                  <a:pt x="13522" y="59389"/>
                  <a:pt x="13934" y="59260"/>
                  <a:pt x="14319" y="59260"/>
                </a:cubicBezTo>
                <a:close/>
                <a:moveTo>
                  <a:pt x="35905" y="0"/>
                </a:moveTo>
                <a:cubicBezTo>
                  <a:pt x="34662" y="0"/>
                  <a:pt x="34452" y="3256"/>
                  <a:pt x="34452" y="4463"/>
                </a:cubicBezTo>
                <a:cubicBezTo>
                  <a:pt x="34452" y="4532"/>
                  <a:pt x="34452" y="4671"/>
                  <a:pt x="34452" y="4740"/>
                </a:cubicBezTo>
                <a:cubicBezTo>
                  <a:pt x="34382" y="4809"/>
                  <a:pt x="34452" y="4948"/>
                  <a:pt x="34521" y="4948"/>
                </a:cubicBezTo>
                <a:lnTo>
                  <a:pt x="34175" y="5433"/>
                </a:lnTo>
                <a:cubicBezTo>
                  <a:pt x="33967" y="5572"/>
                  <a:pt x="33759" y="5710"/>
                  <a:pt x="33620" y="5849"/>
                </a:cubicBezTo>
                <a:cubicBezTo>
                  <a:pt x="33412" y="6057"/>
                  <a:pt x="33620" y="6057"/>
                  <a:pt x="33689" y="6057"/>
                </a:cubicBezTo>
                <a:lnTo>
                  <a:pt x="33412" y="6334"/>
                </a:lnTo>
                <a:cubicBezTo>
                  <a:pt x="33689" y="5502"/>
                  <a:pt x="33759" y="4671"/>
                  <a:pt x="33759" y="3908"/>
                </a:cubicBezTo>
                <a:cubicBezTo>
                  <a:pt x="33759" y="3353"/>
                  <a:pt x="33620" y="2175"/>
                  <a:pt x="32857" y="2175"/>
                </a:cubicBezTo>
                <a:cubicBezTo>
                  <a:pt x="32095" y="2244"/>
                  <a:pt x="31956" y="3631"/>
                  <a:pt x="32026" y="4185"/>
                </a:cubicBezTo>
                <a:cubicBezTo>
                  <a:pt x="32095" y="4740"/>
                  <a:pt x="32164" y="5225"/>
                  <a:pt x="32303" y="5710"/>
                </a:cubicBezTo>
                <a:cubicBezTo>
                  <a:pt x="32372" y="6196"/>
                  <a:pt x="32442" y="6611"/>
                  <a:pt x="32650" y="7027"/>
                </a:cubicBezTo>
                <a:cubicBezTo>
                  <a:pt x="32650" y="7097"/>
                  <a:pt x="32650" y="7097"/>
                  <a:pt x="32650" y="7097"/>
                </a:cubicBezTo>
                <a:cubicBezTo>
                  <a:pt x="32650" y="7166"/>
                  <a:pt x="32650" y="7235"/>
                  <a:pt x="32719" y="7305"/>
                </a:cubicBezTo>
                <a:cubicBezTo>
                  <a:pt x="32303" y="7790"/>
                  <a:pt x="31887" y="8344"/>
                  <a:pt x="31471" y="8968"/>
                </a:cubicBezTo>
                <a:lnTo>
                  <a:pt x="31402" y="8968"/>
                </a:lnTo>
                <a:cubicBezTo>
                  <a:pt x="31715" y="7903"/>
                  <a:pt x="31518" y="3832"/>
                  <a:pt x="30401" y="3832"/>
                </a:cubicBezTo>
                <a:cubicBezTo>
                  <a:pt x="30283" y="3832"/>
                  <a:pt x="30155" y="3878"/>
                  <a:pt x="30015" y="3977"/>
                </a:cubicBezTo>
                <a:cubicBezTo>
                  <a:pt x="28906" y="4878"/>
                  <a:pt x="30015" y="9176"/>
                  <a:pt x="31125" y="9454"/>
                </a:cubicBezTo>
                <a:cubicBezTo>
                  <a:pt x="30501" y="10355"/>
                  <a:pt x="29877" y="11186"/>
                  <a:pt x="29322" y="12088"/>
                </a:cubicBezTo>
                <a:cubicBezTo>
                  <a:pt x="29783" y="10243"/>
                  <a:pt x="29556" y="6581"/>
                  <a:pt x="27984" y="6581"/>
                </a:cubicBezTo>
                <a:cubicBezTo>
                  <a:pt x="27902" y="6581"/>
                  <a:pt x="27817" y="6591"/>
                  <a:pt x="27728" y="6611"/>
                </a:cubicBezTo>
                <a:cubicBezTo>
                  <a:pt x="26480" y="6889"/>
                  <a:pt x="26827" y="8691"/>
                  <a:pt x="26965" y="9592"/>
                </a:cubicBezTo>
                <a:cubicBezTo>
                  <a:pt x="27104" y="10493"/>
                  <a:pt x="27589" y="12781"/>
                  <a:pt x="28698" y="12919"/>
                </a:cubicBezTo>
                <a:lnTo>
                  <a:pt x="28768" y="12919"/>
                </a:lnTo>
                <a:cubicBezTo>
                  <a:pt x="28144" y="13890"/>
                  <a:pt x="27589" y="14791"/>
                  <a:pt x="26965" y="15761"/>
                </a:cubicBezTo>
                <a:cubicBezTo>
                  <a:pt x="26827" y="15900"/>
                  <a:pt x="26688" y="16039"/>
                  <a:pt x="26550" y="16177"/>
                </a:cubicBezTo>
                <a:cubicBezTo>
                  <a:pt x="26827" y="14722"/>
                  <a:pt x="26619" y="13197"/>
                  <a:pt x="25995" y="11880"/>
                </a:cubicBezTo>
                <a:cubicBezTo>
                  <a:pt x="25692" y="11224"/>
                  <a:pt x="25132" y="10347"/>
                  <a:pt x="24475" y="10347"/>
                </a:cubicBezTo>
                <a:cubicBezTo>
                  <a:pt x="24230" y="10347"/>
                  <a:pt x="23971" y="10469"/>
                  <a:pt x="23707" y="10771"/>
                </a:cubicBezTo>
                <a:cubicBezTo>
                  <a:pt x="23014" y="11672"/>
                  <a:pt x="23638" y="13543"/>
                  <a:pt x="23915" y="14444"/>
                </a:cubicBezTo>
                <a:cubicBezTo>
                  <a:pt x="24193" y="15346"/>
                  <a:pt x="24817" y="17217"/>
                  <a:pt x="25926" y="17494"/>
                </a:cubicBezTo>
                <a:cubicBezTo>
                  <a:pt x="25302" y="18534"/>
                  <a:pt x="24678" y="19643"/>
                  <a:pt x="24123" y="20752"/>
                </a:cubicBezTo>
                <a:cubicBezTo>
                  <a:pt x="24193" y="19574"/>
                  <a:pt x="23985" y="18326"/>
                  <a:pt x="23499" y="17217"/>
                </a:cubicBezTo>
                <a:cubicBezTo>
                  <a:pt x="23215" y="16705"/>
                  <a:pt x="22698" y="15914"/>
                  <a:pt x="22100" y="15914"/>
                </a:cubicBezTo>
                <a:cubicBezTo>
                  <a:pt x="21969" y="15914"/>
                  <a:pt x="21834" y="15952"/>
                  <a:pt x="21697" y="16039"/>
                </a:cubicBezTo>
                <a:cubicBezTo>
                  <a:pt x="20935" y="16524"/>
                  <a:pt x="21212" y="18188"/>
                  <a:pt x="21489" y="18950"/>
                </a:cubicBezTo>
                <a:cubicBezTo>
                  <a:pt x="21767" y="20198"/>
                  <a:pt x="22460" y="21238"/>
                  <a:pt x="23499" y="21931"/>
                </a:cubicBezTo>
                <a:cubicBezTo>
                  <a:pt x="22737" y="23387"/>
                  <a:pt x="21974" y="24842"/>
                  <a:pt x="21281" y="26367"/>
                </a:cubicBezTo>
                <a:cubicBezTo>
                  <a:pt x="21420" y="24704"/>
                  <a:pt x="21143" y="23040"/>
                  <a:pt x="20519" y="21515"/>
                </a:cubicBezTo>
                <a:cubicBezTo>
                  <a:pt x="20183" y="20891"/>
                  <a:pt x="19681" y="20234"/>
                  <a:pt x="19104" y="20234"/>
                </a:cubicBezTo>
                <a:cubicBezTo>
                  <a:pt x="18848" y="20234"/>
                  <a:pt x="18578" y="20363"/>
                  <a:pt x="18301" y="20683"/>
                </a:cubicBezTo>
                <a:cubicBezTo>
                  <a:pt x="17469" y="21654"/>
                  <a:pt x="18162" y="23248"/>
                  <a:pt x="18578" y="24218"/>
                </a:cubicBezTo>
                <a:cubicBezTo>
                  <a:pt x="18994" y="25466"/>
                  <a:pt x="19756" y="26506"/>
                  <a:pt x="20796" y="27338"/>
                </a:cubicBezTo>
                <a:cubicBezTo>
                  <a:pt x="20242" y="28585"/>
                  <a:pt x="19687" y="29902"/>
                  <a:pt x="19063" y="31289"/>
                </a:cubicBezTo>
                <a:cubicBezTo>
                  <a:pt x="19202" y="29833"/>
                  <a:pt x="18994" y="28447"/>
                  <a:pt x="18439" y="27130"/>
                </a:cubicBezTo>
                <a:cubicBezTo>
                  <a:pt x="18071" y="26439"/>
                  <a:pt x="17489" y="25841"/>
                  <a:pt x="16896" y="25841"/>
                </a:cubicBezTo>
                <a:cubicBezTo>
                  <a:pt x="16596" y="25841"/>
                  <a:pt x="16293" y="25994"/>
                  <a:pt x="16013" y="26367"/>
                </a:cubicBezTo>
                <a:cubicBezTo>
                  <a:pt x="15251" y="27268"/>
                  <a:pt x="16013" y="29001"/>
                  <a:pt x="16360" y="29833"/>
                </a:cubicBezTo>
                <a:cubicBezTo>
                  <a:pt x="16706" y="31012"/>
                  <a:pt x="17399" y="32051"/>
                  <a:pt x="18301" y="32883"/>
                </a:cubicBezTo>
                <a:cubicBezTo>
                  <a:pt x="18162" y="33022"/>
                  <a:pt x="18023" y="33160"/>
                  <a:pt x="17954" y="33368"/>
                </a:cubicBezTo>
                <a:cubicBezTo>
                  <a:pt x="17954" y="33417"/>
                  <a:pt x="17989" y="33466"/>
                  <a:pt x="18034" y="33466"/>
                </a:cubicBezTo>
                <a:cubicBezTo>
                  <a:pt x="18052" y="33466"/>
                  <a:pt x="18072" y="33458"/>
                  <a:pt x="18093" y="33438"/>
                </a:cubicBezTo>
                <a:lnTo>
                  <a:pt x="18162" y="33438"/>
                </a:lnTo>
                <a:cubicBezTo>
                  <a:pt x="17192" y="36072"/>
                  <a:pt x="16221" y="38706"/>
                  <a:pt x="15320" y="41409"/>
                </a:cubicBezTo>
                <a:cubicBezTo>
                  <a:pt x="14349" y="37320"/>
                  <a:pt x="14488" y="33091"/>
                  <a:pt x="14488" y="28932"/>
                </a:cubicBezTo>
                <a:cubicBezTo>
                  <a:pt x="14488" y="25951"/>
                  <a:pt x="14349" y="22971"/>
                  <a:pt x="12686" y="20406"/>
                </a:cubicBezTo>
                <a:cubicBezTo>
                  <a:pt x="12633" y="20353"/>
                  <a:pt x="12560" y="20330"/>
                  <a:pt x="12486" y="20330"/>
                </a:cubicBezTo>
                <a:cubicBezTo>
                  <a:pt x="12366" y="20330"/>
                  <a:pt x="12243" y="20389"/>
                  <a:pt x="12201" y="20475"/>
                </a:cubicBezTo>
                <a:cubicBezTo>
                  <a:pt x="11577" y="22555"/>
                  <a:pt x="11230" y="24634"/>
                  <a:pt x="11230" y="26783"/>
                </a:cubicBezTo>
                <a:cubicBezTo>
                  <a:pt x="11092" y="26159"/>
                  <a:pt x="10953" y="25466"/>
                  <a:pt x="10884" y="24773"/>
                </a:cubicBezTo>
                <a:cubicBezTo>
                  <a:pt x="10884" y="24288"/>
                  <a:pt x="10814" y="23872"/>
                  <a:pt x="10745" y="23456"/>
                </a:cubicBezTo>
                <a:lnTo>
                  <a:pt x="10676" y="23040"/>
                </a:lnTo>
                <a:cubicBezTo>
                  <a:pt x="10745" y="22832"/>
                  <a:pt x="10676" y="22624"/>
                  <a:pt x="10537" y="22485"/>
                </a:cubicBezTo>
                <a:lnTo>
                  <a:pt x="10537" y="22416"/>
                </a:lnTo>
                <a:cubicBezTo>
                  <a:pt x="10537" y="22347"/>
                  <a:pt x="10537" y="22277"/>
                  <a:pt x="10537" y="22208"/>
                </a:cubicBezTo>
                <a:cubicBezTo>
                  <a:pt x="10814" y="21654"/>
                  <a:pt x="10884" y="20960"/>
                  <a:pt x="10606" y="20337"/>
                </a:cubicBezTo>
                <a:cubicBezTo>
                  <a:pt x="10537" y="20163"/>
                  <a:pt x="10398" y="20077"/>
                  <a:pt x="10268" y="20077"/>
                </a:cubicBezTo>
                <a:cubicBezTo>
                  <a:pt x="10138" y="20077"/>
                  <a:pt x="10017" y="20163"/>
                  <a:pt x="9982" y="20337"/>
                </a:cubicBezTo>
                <a:cubicBezTo>
                  <a:pt x="9774" y="20822"/>
                  <a:pt x="9774" y="21376"/>
                  <a:pt x="9982" y="21931"/>
                </a:cubicBezTo>
                <a:lnTo>
                  <a:pt x="9982" y="22139"/>
                </a:lnTo>
                <a:cubicBezTo>
                  <a:pt x="9913" y="22277"/>
                  <a:pt x="10052" y="22416"/>
                  <a:pt x="10190" y="22416"/>
                </a:cubicBezTo>
                <a:lnTo>
                  <a:pt x="10260" y="22416"/>
                </a:lnTo>
                <a:cubicBezTo>
                  <a:pt x="10260" y="22485"/>
                  <a:pt x="10260" y="22555"/>
                  <a:pt x="10260" y="22555"/>
                </a:cubicBezTo>
                <a:cubicBezTo>
                  <a:pt x="10676" y="24149"/>
                  <a:pt x="10606" y="25813"/>
                  <a:pt x="11161" y="27407"/>
                </a:cubicBezTo>
                <a:cubicBezTo>
                  <a:pt x="11092" y="27338"/>
                  <a:pt x="11022" y="27268"/>
                  <a:pt x="11022" y="27199"/>
                </a:cubicBezTo>
                <a:cubicBezTo>
                  <a:pt x="10537" y="25397"/>
                  <a:pt x="9705" y="23733"/>
                  <a:pt x="9151" y="22000"/>
                </a:cubicBezTo>
                <a:cubicBezTo>
                  <a:pt x="9289" y="21307"/>
                  <a:pt x="9081" y="20614"/>
                  <a:pt x="8596" y="20129"/>
                </a:cubicBezTo>
                <a:cubicBezTo>
                  <a:pt x="8535" y="20047"/>
                  <a:pt x="8456" y="20014"/>
                  <a:pt x="8375" y="20014"/>
                </a:cubicBezTo>
                <a:cubicBezTo>
                  <a:pt x="8180" y="20014"/>
                  <a:pt x="7972" y="20210"/>
                  <a:pt x="7972" y="20406"/>
                </a:cubicBezTo>
                <a:cubicBezTo>
                  <a:pt x="7972" y="21168"/>
                  <a:pt x="8180" y="21931"/>
                  <a:pt x="8665" y="22485"/>
                </a:cubicBezTo>
                <a:cubicBezTo>
                  <a:pt x="8692" y="22538"/>
                  <a:pt x="8749" y="22561"/>
                  <a:pt x="8805" y="22561"/>
                </a:cubicBezTo>
                <a:cubicBezTo>
                  <a:pt x="8896" y="22561"/>
                  <a:pt x="8985" y="22502"/>
                  <a:pt x="8943" y="22416"/>
                </a:cubicBezTo>
                <a:lnTo>
                  <a:pt x="8943" y="22277"/>
                </a:lnTo>
                <a:cubicBezTo>
                  <a:pt x="9567" y="23664"/>
                  <a:pt x="10052" y="25189"/>
                  <a:pt x="10537" y="26645"/>
                </a:cubicBezTo>
                <a:cubicBezTo>
                  <a:pt x="9497" y="25258"/>
                  <a:pt x="8319" y="24010"/>
                  <a:pt x="7279" y="22763"/>
                </a:cubicBezTo>
                <a:cubicBezTo>
                  <a:pt x="7244" y="22728"/>
                  <a:pt x="7192" y="22711"/>
                  <a:pt x="7132" y="22711"/>
                </a:cubicBezTo>
                <a:cubicBezTo>
                  <a:pt x="7071" y="22711"/>
                  <a:pt x="7002" y="22728"/>
                  <a:pt x="6932" y="22763"/>
                </a:cubicBezTo>
                <a:cubicBezTo>
                  <a:pt x="5754" y="24080"/>
                  <a:pt x="6170" y="26783"/>
                  <a:pt x="6794" y="28793"/>
                </a:cubicBezTo>
                <a:cubicBezTo>
                  <a:pt x="6170" y="27476"/>
                  <a:pt x="5407" y="26298"/>
                  <a:pt x="4576" y="25120"/>
                </a:cubicBezTo>
                <a:cubicBezTo>
                  <a:pt x="4506" y="25120"/>
                  <a:pt x="4506" y="25050"/>
                  <a:pt x="4437" y="25050"/>
                </a:cubicBezTo>
                <a:lnTo>
                  <a:pt x="4437" y="24981"/>
                </a:lnTo>
                <a:cubicBezTo>
                  <a:pt x="4462" y="24994"/>
                  <a:pt x="4488" y="24999"/>
                  <a:pt x="4512" y="24999"/>
                </a:cubicBezTo>
                <a:cubicBezTo>
                  <a:pt x="4619" y="24999"/>
                  <a:pt x="4702" y="24886"/>
                  <a:pt x="4645" y="24773"/>
                </a:cubicBezTo>
                <a:cubicBezTo>
                  <a:pt x="4506" y="24704"/>
                  <a:pt x="4437" y="24565"/>
                  <a:pt x="4368" y="24496"/>
                </a:cubicBezTo>
                <a:cubicBezTo>
                  <a:pt x="4437" y="24426"/>
                  <a:pt x="4437" y="24357"/>
                  <a:pt x="4368" y="24357"/>
                </a:cubicBezTo>
                <a:cubicBezTo>
                  <a:pt x="4298" y="24010"/>
                  <a:pt x="4160" y="23733"/>
                  <a:pt x="4021" y="23456"/>
                </a:cubicBezTo>
                <a:cubicBezTo>
                  <a:pt x="3970" y="23354"/>
                  <a:pt x="3863" y="23308"/>
                  <a:pt x="3752" y="23308"/>
                </a:cubicBezTo>
                <a:cubicBezTo>
                  <a:pt x="3559" y="23308"/>
                  <a:pt x="3353" y="23444"/>
                  <a:pt x="3397" y="23664"/>
                </a:cubicBezTo>
                <a:cubicBezTo>
                  <a:pt x="3397" y="23733"/>
                  <a:pt x="3467" y="23872"/>
                  <a:pt x="3467" y="23941"/>
                </a:cubicBezTo>
                <a:cubicBezTo>
                  <a:pt x="3328" y="24080"/>
                  <a:pt x="3328" y="24288"/>
                  <a:pt x="3467" y="24426"/>
                </a:cubicBezTo>
                <a:cubicBezTo>
                  <a:pt x="3744" y="24773"/>
                  <a:pt x="4021" y="25189"/>
                  <a:pt x="4090" y="25605"/>
                </a:cubicBezTo>
                <a:cubicBezTo>
                  <a:pt x="4160" y="25709"/>
                  <a:pt x="4264" y="25761"/>
                  <a:pt x="4359" y="25761"/>
                </a:cubicBezTo>
                <a:cubicBezTo>
                  <a:pt x="4454" y="25761"/>
                  <a:pt x="4541" y="25709"/>
                  <a:pt x="4576" y="25605"/>
                </a:cubicBezTo>
                <a:cubicBezTo>
                  <a:pt x="5685" y="27130"/>
                  <a:pt x="6239" y="29001"/>
                  <a:pt x="7348" y="30457"/>
                </a:cubicBezTo>
                <a:cubicBezTo>
                  <a:pt x="7383" y="30492"/>
                  <a:pt x="7418" y="30509"/>
                  <a:pt x="7444" y="30509"/>
                </a:cubicBezTo>
                <a:cubicBezTo>
                  <a:pt x="7470" y="30509"/>
                  <a:pt x="7487" y="30492"/>
                  <a:pt x="7487" y="30457"/>
                </a:cubicBezTo>
                <a:cubicBezTo>
                  <a:pt x="7695" y="30804"/>
                  <a:pt x="7903" y="31220"/>
                  <a:pt x="8180" y="31566"/>
                </a:cubicBezTo>
                <a:cubicBezTo>
                  <a:pt x="6932" y="30041"/>
                  <a:pt x="5477" y="28724"/>
                  <a:pt x="3882" y="27615"/>
                </a:cubicBezTo>
                <a:cubicBezTo>
                  <a:pt x="3882" y="27546"/>
                  <a:pt x="3813" y="27476"/>
                  <a:pt x="3744" y="27407"/>
                </a:cubicBezTo>
                <a:cubicBezTo>
                  <a:pt x="3674" y="27407"/>
                  <a:pt x="3674" y="27338"/>
                  <a:pt x="3536" y="27338"/>
                </a:cubicBezTo>
                <a:cubicBezTo>
                  <a:pt x="3397" y="27199"/>
                  <a:pt x="3189" y="27060"/>
                  <a:pt x="2912" y="26991"/>
                </a:cubicBezTo>
                <a:cubicBezTo>
                  <a:pt x="2855" y="26962"/>
                  <a:pt x="2797" y="26946"/>
                  <a:pt x="2740" y="26946"/>
                </a:cubicBezTo>
                <a:cubicBezTo>
                  <a:pt x="2658" y="26946"/>
                  <a:pt x="2577" y="26979"/>
                  <a:pt x="2496" y="27060"/>
                </a:cubicBezTo>
                <a:cubicBezTo>
                  <a:pt x="2357" y="27199"/>
                  <a:pt x="2288" y="27407"/>
                  <a:pt x="2427" y="27546"/>
                </a:cubicBezTo>
                <a:lnTo>
                  <a:pt x="2565" y="27615"/>
                </a:lnTo>
                <a:cubicBezTo>
                  <a:pt x="2664" y="28009"/>
                  <a:pt x="2903" y="28369"/>
                  <a:pt x="3232" y="28369"/>
                </a:cubicBezTo>
                <a:cubicBezTo>
                  <a:pt x="3366" y="28369"/>
                  <a:pt x="3514" y="28310"/>
                  <a:pt x="3674" y="28170"/>
                </a:cubicBezTo>
                <a:cubicBezTo>
                  <a:pt x="3744" y="28100"/>
                  <a:pt x="3744" y="28100"/>
                  <a:pt x="3813" y="28031"/>
                </a:cubicBezTo>
                <a:cubicBezTo>
                  <a:pt x="5477" y="28932"/>
                  <a:pt x="6932" y="30180"/>
                  <a:pt x="8180" y="31705"/>
                </a:cubicBezTo>
                <a:cubicBezTo>
                  <a:pt x="7538" y="31384"/>
                  <a:pt x="6746" y="31243"/>
                  <a:pt x="5907" y="31243"/>
                </a:cubicBezTo>
                <a:cubicBezTo>
                  <a:pt x="3669" y="31243"/>
                  <a:pt x="1097" y="32246"/>
                  <a:pt x="139" y="33507"/>
                </a:cubicBezTo>
                <a:cubicBezTo>
                  <a:pt x="1" y="33646"/>
                  <a:pt x="70" y="33854"/>
                  <a:pt x="278" y="33854"/>
                </a:cubicBezTo>
                <a:cubicBezTo>
                  <a:pt x="537" y="33842"/>
                  <a:pt x="798" y="33837"/>
                  <a:pt x="1060" y="33837"/>
                </a:cubicBezTo>
                <a:cubicBezTo>
                  <a:pt x="4033" y="33837"/>
                  <a:pt x="7199" y="34577"/>
                  <a:pt x="9428" y="36488"/>
                </a:cubicBezTo>
                <a:cubicBezTo>
                  <a:pt x="11646" y="38359"/>
                  <a:pt x="14349" y="39884"/>
                  <a:pt x="15112" y="42934"/>
                </a:cubicBezTo>
                <a:cubicBezTo>
                  <a:pt x="15043" y="42934"/>
                  <a:pt x="15043" y="42934"/>
                  <a:pt x="15112" y="43004"/>
                </a:cubicBezTo>
                <a:cubicBezTo>
                  <a:pt x="14904" y="43558"/>
                  <a:pt x="14696" y="44113"/>
                  <a:pt x="14557" y="44667"/>
                </a:cubicBezTo>
                <a:cubicBezTo>
                  <a:pt x="14142" y="46123"/>
                  <a:pt x="13726" y="47648"/>
                  <a:pt x="13310" y="49173"/>
                </a:cubicBezTo>
                <a:cubicBezTo>
                  <a:pt x="12755" y="46539"/>
                  <a:pt x="11715" y="44043"/>
                  <a:pt x="10260" y="41825"/>
                </a:cubicBezTo>
                <a:cubicBezTo>
                  <a:pt x="9918" y="41313"/>
                  <a:pt x="8691" y="39775"/>
                  <a:pt x="7763" y="39775"/>
                </a:cubicBezTo>
                <a:cubicBezTo>
                  <a:pt x="7560" y="39775"/>
                  <a:pt x="7372" y="39849"/>
                  <a:pt x="7210" y="40023"/>
                </a:cubicBezTo>
                <a:cubicBezTo>
                  <a:pt x="5962" y="41340"/>
                  <a:pt x="7071" y="43974"/>
                  <a:pt x="7834" y="45222"/>
                </a:cubicBezTo>
                <a:cubicBezTo>
                  <a:pt x="9151" y="47163"/>
                  <a:pt x="10953" y="48826"/>
                  <a:pt x="13032" y="50074"/>
                </a:cubicBezTo>
                <a:cubicBezTo>
                  <a:pt x="12478" y="52154"/>
                  <a:pt x="11993" y="54303"/>
                  <a:pt x="11507" y="56451"/>
                </a:cubicBezTo>
                <a:cubicBezTo>
                  <a:pt x="11507" y="56451"/>
                  <a:pt x="11507" y="56521"/>
                  <a:pt x="11507" y="56521"/>
                </a:cubicBezTo>
                <a:cubicBezTo>
                  <a:pt x="11299" y="57561"/>
                  <a:pt x="11092" y="58600"/>
                  <a:pt x="10884" y="59640"/>
                </a:cubicBezTo>
                <a:cubicBezTo>
                  <a:pt x="10350" y="57566"/>
                  <a:pt x="8804" y="54733"/>
                  <a:pt x="7154" y="54733"/>
                </a:cubicBezTo>
                <a:cubicBezTo>
                  <a:pt x="6874" y="54733"/>
                  <a:pt x="6590" y="54815"/>
                  <a:pt x="6309" y="54996"/>
                </a:cubicBezTo>
                <a:cubicBezTo>
                  <a:pt x="5199" y="55689"/>
                  <a:pt x="6170" y="57699"/>
                  <a:pt x="6724" y="58462"/>
                </a:cubicBezTo>
                <a:cubicBezTo>
                  <a:pt x="7764" y="59779"/>
                  <a:pt x="9081" y="60888"/>
                  <a:pt x="10468" y="61789"/>
                </a:cubicBezTo>
                <a:cubicBezTo>
                  <a:pt x="8804" y="71078"/>
                  <a:pt x="8249" y="80644"/>
                  <a:pt x="8735" y="90071"/>
                </a:cubicBezTo>
                <a:cubicBezTo>
                  <a:pt x="8769" y="90244"/>
                  <a:pt x="8908" y="90331"/>
                  <a:pt x="9047" y="90331"/>
                </a:cubicBezTo>
                <a:cubicBezTo>
                  <a:pt x="9185" y="90331"/>
                  <a:pt x="9324" y="90244"/>
                  <a:pt x="9359" y="90071"/>
                </a:cubicBezTo>
                <a:cubicBezTo>
                  <a:pt x="8873" y="81822"/>
                  <a:pt x="9289" y="73573"/>
                  <a:pt x="10468" y="65394"/>
                </a:cubicBezTo>
                <a:cubicBezTo>
                  <a:pt x="10537" y="65394"/>
                  <a:pt x="10606" y="65324"/>
                  <a:pt x="10606" y="65324"/>
                </a:cubicBezTo>
                <a:cubicBezTo>
                  <a:pt x="11854" y="65116"/>
                  <a:pt x="13102" y="63661"/>
                  <a:pt x="13934" y="62829"/>
                </a:cubicBezTo>
                <a:cubicBezTo>
                  <a:pt x="14557" y="62136"/>
                  <a:pt x="16082" y="60611"/>
                  <a:pt x="15320" y="59571"/>
                </a:cubicBezTo>
                <a:cubicBezTo>
                  <a:pt x="15075" y="59203"/>
                  <a:pt x="14751" y="59058"/>
                  <a:pt x="14402" y="59058"/>
                </a:cubicBezTo>
                <a:cubicBezTo>
                  <a:pt x="13568" y="59058"/>
                  <a:pt x="12592" y="59886"/>
                  <a:pt x="12201" y="60472"/>
                </a:cubicBezTo>
                <a:cubicBezTo>
                  <a:pt x="11646" y="61096"/>
                  <a:pt x="11230" y="61928"/>
                  <a:pt x="10953" y="62690"/>
                </a:cubicBezTo>
                <a:cubicBezTo>
                  <a:pt x="11299" y="60541"/>
                  <a:pt x="11715" y="58323"/>
                  <a:pt x="12201" y="56105"/>
                </a:cubicBezTo>
                <a:cubicBezTo>
                  <a:pt x="12617" y="55689"/>
                  <a:pt x="13102" y="55342"/>
                  <a:pt x="13726" y="55134"/>
                </a:cubicBezTo>
                <a:cubicBezTo>
                  <a:pt x="13786" y="55132"/>
                  <a:pt x="13846" y="55130"/>
                  <a:pt x="13905" y="55130"/>
                </a:cubicBezTo>
                <a:cubicBezTo>
                  <a:pt x="16714" y="55130"/>
                  <a:pt x="18544" y="58291"/>
                  <a:pt x="20242" y="60056"/>
                </a:cubicBezTo>
                <a:cubicBezTo>
                  <a:pt x="21905" y="61858"/>
                  <a:pt x="23985" y="63037"/>
                  <a:pt x="26342" y="63661"/>
                </a:cubicBezTo>
                <a:cubicBezTo>
                  <a:pt x="26480" y="63661"/>
                  <a:pt x="26619" y="63522"/>
                  <a:pt x="26550" y="63383"/>
                </a:cubicBezTo>
                <a:cubicBezTo>
                  <a:pt x="25648" y="60680"/>
                  <a:pt x="24193" y="57977"/>
                  <a:pt x="21767" y="56313"/>
                </a:cubicBezTo>
                <a:lnTo>
                  <a:pt x="21767" y="56313"/>
                </a:lnTo>
                <a:cubicBezTo>
                  <a:pt x="23471" y="56750"/>
                  <a:pt x="25590" y="57325"/>
                  <a:pt x="27548" y="57325"/>
                </a:cubicBezTo>
                <a:cubicBezTo>
                  <a:pt x="28695" y="57325"/>
                  <a:pt x="29787" y="57128"/>
                  <a:pt x="30709" y="56590"/>
                </a:cubicBezTo>
                <a:cubicBezTo>
                  <a:pt x="30778" y="56521"/>
                  <a:pt x="30847" y="56451"/>
                  <a:pt x="30778" y="56382"/>
                </a:cubicBezTo>
                <a:cubicBezTo>
                  <a:pt x="30431" y="55134"/>
                  <a:pt x="28213" y="54095"/>
                  <a:pt x="27173" y="53471"/>
                </a:cubicBezTo>
                <a:cubicBezTo>
                  <a:pt x="26757" y="53194"/>
                  <a:pt x="26342" y="52986"/>
                  <a:pt x="25926" y="52847"/>
                </a:cubicBezTo>
                <a:lnTo>
                  <a:pt x="25926" y="52847"/>
                </a:lnTo>
                <a:cubicBezTo>
                  <a:pt x="26688" y="52916"/>
                  <a:pt x="27451" y="52986"/>
                  <a:pt x="28213" y="53055"/>
                </a:cubicBezTo>
                <a:cubicBezTo>
                  <a:pt x="29184" y="53124"/>
                  <a:pt x="30154" y="53263"/>
                  <a:pt x="31055" y="53609"/>
                </a:cubicBezTo>
                <a:cubicBezTo>
                  <a:pt x="31055" y="53748"/>
                  <a:pt x="31055" y="53817"/>
                  <a:pt x="31125" y="53956"/>
                </a:cubicBezTo>
                <a:cubicBezTo>
                  <a:pt x="31402" y="54164"/>
                  <a:pt x="31679" y="54372"/>
                  <a:pt x="31956" y="54580"/>
                </a:cubicBezTo>
                <a:cubicBezTo>
                  <a:pt x="32015" y="54615"/>
                  <a:pt x="32072" y="54631"/>
                  <a:pt x="32125" y="54631"/>
                </a:cubicBezTo>
                <a:cubicBezTo>
                  <a:pt x="32381" y="54631"/>
                  <a:pt x="32533" y="54267"/>
                  <a:pt x="32303" y="54095"/>
                </a:cubicBezTo>
                <a:cubicBezTo>
                  <a:pt x="32234" y="53956"/>
                  <a:pt x="32164" y="53887"/>
                  <a:pt x="32095" y="53817"/>
                </a:cubicBezTo>
                <a:lnTo>
                  <a:pt x="32164" y="53609"/>
                </a:lnTo>
                <a:cubicBezTo>
                  <a:pt x="32218" y="53393"/>
                  <a:pt x="32019" y="53219"/>
                  <a:pt x="31797" y="53219"/>
                </a:cubicBezTo>
                <a:cubicBezTo>
                  <a:pt x="31735" y="53219"/>
                  <a:pt x="31671" y="53232"/>
                  <a:pt x="31610" y="53263"/>
                </a:cubicBezTo>
                <a:lnTo>
                  <a:pt x="31540" y="53263"/>
                </a:lnTo>
                <a:cubicBezTo>
                  <a:pt x="31506" y="53228"/>
                  <a:pt x="31471" y="53211"/>
                  <a:pt x="31436" y="53211"/>
                </a:cubicBezTo>
                <a:cubicBezTo>
                  <a:pt x="31402" y="53211"/>
                  <a:pt x="31367" y="53228"/>
                  <a:pt x="31332" y="53263"/>
                </a:cubicBezTo>
                <a:cubicBezTo>
                  <a:pt x="30709" y="52986"/>
                  <a:pt x="30085" y="52847"/>
                  <a:pt x="29461" y="52778"/>
                </a:cubicBezTo>
                <a:cubicBezTo>
                  <a:pt x="27936" y="52570"/>
                  <a:pt x="26342" y="52431"/>
                  <a:pt x="24817" y="52292"/>
                </a:cubicBezTo>
                <a:cubicBezTo>
                  <a:pt x="24401" y="52154"/>
                  <a:pt x="23915" y="52015"/>
                  <a:pt x="23569" y="51946"/>
                </a:cubicBezTo>
                <a:cubicBezTo>
                  <a:pt x="23638" y="51876"/>
                  <a:pt x="23777" y="51807"/>
                  <a:pt x="23915" y="51738"/>
                </a:cubicBezTo>
                <a:cubicBezTo>
                  <a:pt x="25025" y="51738"/>
                  <a:pt x="26134" y="51669"/>
                  <a:pt x="27173" y="51461"/>
                </a:cubicBezTo>
                <a:cubicBezTo>
                  <a:pt x="27867" y="51322"/>
                  <a:pt x="28421" y="51114"/>
                  <a:pt x="29045" y="50975"/>
                </a:cubicBezTo>
                <a:cubicBezTo>
                  <a:pt x="29322" y="50906"/>
                  <a:pt x="29669" y="50837"/>
                  <a:pt x="29946" y="50837"/>
                </a:cubicBezTo>
                <a:cubicBezTo>
                  <a:pt x="29807" y="50906"/>
                  <a:pt x="29669" y="50975"/>
                  <a:pt x="29600" y="51114"/>
                </a:cubicBezTo>
                <a:cubicBezTo>
                  <a:pt x="29461" y="51183"/>
                  <a:pt x="29530" y="51391"/>
                  <a:pt x="29738" y="51391"/>
                </a:cubicBezTo>
                <a:cubicBezTo>
                  <a:pt x="29877" y="51391"/>
                  <a:pt x="30015" y="51322"/>
                  <a:pt x="30154" y="51322"/>
                </a:cubicBezTo>
                <a:cubicBezTo>
                  <a:pt x="30223" y="51322"/>
                  <a:pt x="30223" y="51391"/>
                  <a:pt x="30293" y="51391"/>
                </a:cubicBezTo>
                <a:cubicBezTo>
                  <a:pt x="30323" y="51399"/>
                  <a:pt x="30353" y="51402"/>
                  <a:pt x="30384" y="51402"/>
                </a:cubicBezTo>
                <a:cubicBezTo>
                  <a:pt x="30631" y="51402"/>
                  <a:pt x="30878" y="51176"/>
                  <a:pt x="31125" y="51114"/>
                </a:cubicBezTo>
                <a:cubicBezTo>
                  <a:pt x="31125" y="51045"/>
                  <a:pt x="31194" y="51045"/>
                  <a:pt x="31194" y="50975"/>
                </a:cubicBezTo>
                <a:cubicBezTo>
                  <a:pt x="31332" y="50906"/>
                  <a:pt x="31402" y="50837"/>
                  <a:pt x="31540" y="50767"/>
                </a:cubicBezTo>
                <a:cubicBezTo>
                  <a:pt x="31610" y="50629"/>
                  <a:pt x="31610" y="50559"/>
                  <a:pt x="31540" y="50490"/>
                </a:cubicBezTo>
                <a:cubicBezTo>
                  <a:pt x="31397" y="50275"/>
                  <a:pt x="31112" y="50200"/>
                  <a:pt x="30779" y="50200"/>
                </a:cubicBezTo>
                <a:cubicBezTo>
                  <a:pt x="30147" y="50200"/>
                  <a:pt x="29339" y="50469"/>
                  <a:pt x="28976" y="50559"/>
                </a:cubicBezTo>
                <a:cubicBezTo>
                  <a:pt x="27867" y="50837"/>
                  <a:pt x="26827" y="51114"/>
                  <a:pt x="25718" y="51322"/>
                </a:cubicBezTo>
                <a:cubicBezTo>
                  <a:pt x="25926" y="51253"/>
                  <a:pt x="26134" y="51183"/>
                  <a:pt x="26342" y="51114"/>
                </a:cubicBezTo>
                <a:cubicBezTo>
                  <a:pt x="27797" y="50490"/>
                  <a:pt x="29114" y="49728"/>
                  <a:pt x="30362" y="48757"/>
                </a:cubicBezTo>
                <a:cubicBezTo>
                  <a:pt x="30501" y="48688"/>
                  <a:pt x="30501" y="48480"/>
                  <a:pt x="30293" y="48411"/>
                </a:cubicBezTo>
                <a:cubicBezTo>
                  <a:pt x="30456" y="48192"/>
                  <a:pt x="30234" y="47931"/>
                  <a:pt x="29996" y="47931"/>
                </a:cubicBezTo>
                <a:cubicBezTo>
                  <a:pt x="29932" y="47931"/>
                  <a:pt x="29867" y="47950"/>
                  <a:pt x="29807" y="47995"/>
                </a:cubicBezTo>
                <a:cubicBezTo>
                  <a:pt x="29392" y="48203"/>
                  <a:pt x="29045" y="48411"/>
                  <a:pt x="28698" y="48757"/>
                </a:cubicBezTo>
                <a:cubicBezTo>
                  <a:pt x="28560" y="48826"/>
                  <a:pt x="28629" y="49034"/>
                  <a:pt x="28768" y="49104"/>
                </a:cubicBezTo>
                <a:cubicBezTo>
                  <a:pt x="28768" y="49242"/>
                  <a:pt x="28768" y="49381"/>
                  <a:pt x="28837" y="49450"/>
                </a:cubicBezTo>
                <a:cubicBezTo>
                  <a:pt x="27797" y="50213"/>
                  <a:pt x="26550" y="50767"/>
                  <a:pt x="25302" y="51183"/>
                </a:cubicBezTo>
                <a:cubicBezTo>
                  <a:pt x="24955" y="51253"/>
                  <a:pt x="24539" y="51322"/>
                  <a:pt x="24123" y="51391"/>
                </a:cubicBezTo>
                <a:cubicBezTo>
                  <a:pt x="26272" y="49936"/>
                  <a:pt x="27728" y="46747"/>
                  <a:pt x="28005" y="44459"/>
                </a:cubicBezTo>
                <a:cubicBezTo>
                  <a:pt x="28062" y="44346"/>
                  <a:pt x="27980" y="44233"/>
                  <a:pt x="27872" y="44233"/>
                </a:cubicBezTo>
                <a:cubicBezTo>
                  <a:pt x="27848" y="44233"/>
                  <a:pt x="27823" y="44239"/>
                  <a:pt x="27797" y="44251"/>
                </a:cubicBezTo>
                <a:cubicBezTo>
                  <a:pt x="26134" y="44667"/>
                  <a:pt x="25025" y="45915"/>
                  <a:pt x="23707" y="46816"/>
                </a:cubicBezTo>
                <a:cubicBezTo>
                  <a:pt x="21974" y="47995"/>
                  <a:pt x="20172" y="49034"/>
                  <a:pt x="18231" y="49936"/>
                </a:cubicBezTo>
                <a:cubicBezTo>
                  <a:pt x="18578" y="49450"/>
                  <a:pt x="18924" y="48965"/>
                  <a:pt x="19202" y="48480"/>
                </a:cubicBezTo>
                <a:cubicBezTo>
                  <a:pt x="19687" y="47717"/>
                  <a:pt x="20311" y="46955"/>
                  <a:pt x="20796" y="46192"/>
                </a:cubicBezTo>
                <a:cubicBezTo>
                  <a:pt x="20852" y="46192"/>
                  <a:pt x="20818" y="46104"/>
                  <a:pt x="20767" y="46104"/>
                </a:cubicBezTo>
                <a:cubicBezTo>
                  <a:pt x="20754" y="46104"/>
                  <a:pt x="20741" y="46109"/>
                  <a:pt x="20727" y="46123"/>
                </a:cubicBezTo>
                <a:cubicBezTo>
                  <a:pt x="19410" y="47093"/>
                  <a:pt x="18855" y="48826"/>
                  <a:pt x="17885" y="50074"/>
                </a:cubicBezTo>
                <a:lnTo>
                  <a:pt x="17815" y="50144"/>
                </a:lnTo>
                <a:cubicBezTo>
                  <a:pt x="17399" y="50282"/>
                  <a:pt x="16914" y="50559"/>
                  <a:pt x="16429" y="50837"/>
                </a:cubicBezTo>
                <a:cubicBezTo>
                  <a:pt x="17538" y="49589"/>
                  <a:pt x="18370" y="47856"/>
                  <a:pt x="19479" y="46608"/>
                </a:cubicBezTo>
                <a:cubicBezTo>
                  <a:pt x="20380" y="45361"/>
                  <a:pt x="21628" y="44390"/>
                  <a:pt x="23014" y="43836"/>
                </a:cubicBezTo>
                <a:cubicBezTo>
                  <a:pt x="23066" y="43820"/>
                  <a:pt x="23110" y="43812"/>
                  <a:pt x="23149" y="43812"/>
                </a:cubicBezTo>
                <a:cubicBezTo>
                  <a:pt x="23792" y="43812"/>
                  <a:pt x="22798" y="45858"/>
                  <a:pt x="22668" y="46054"/>
                </a:cubicBezTo>
                <a:cubicBezTo>
                  <a:pt x="22182" y="46816"/>
                  <a:pt x="21628" y="47579"/>
                  <a:pt x="21004" y="48203"/>
                </a:cubicBezTo>
                <a:cubicBezTo>
                  <a:pt x="20948" y="48259"/>
                  <a:pt x="21028" y="48360"/>
                  <a:pt x="21097" y="48360"/>
                </a:cubicBezTo>
                <a:cubicBezTo>
                  <a:pt x="21114" y="48360"/>
                  <a:pt x="21129" y="48354"/>
                  <a:pt x="21143" y="48341"/>
                </a:cubicBezTo>
                <a:cubicBezTo>
                  <a:pt x="22668" y="47232"/>
                  <a:pt x="23638" y="45499"/>
                  <a:pt x="23915" y="43628"/>
                </a:cubicBezTo>
                <a:cubicBezTo>
                  <a:pt x="23985" y="43489"/>
                  <a:pt x="23846" y="43350"/>
                  <a:pt x="23707" y="43350"/>
                </a:cubicBezTo>
                <a:cubicBezTo>
                  <a:pt x="19687" y="43350"/>
                  <a:pt x="17954" y="48688"/>
                  <a:pt x="15667" y="51253"/>
                </a:cubicBezTo>
                <a:cubicBezTo>
                  <a:pt x="14557" y="51876"/>
                  <a:pt x="13518" y="52778"/>
                  <a:pt x="12686" y="53817"/>
                </a:cubicBezTo>
                <a:cubicBezTo>
                  <a:pt x="13310" y="51114"/>
                  <a:pt x="14003" y="48411"/>
                  <a:pt x="14765" y="45707"/>
                </a:cubicBezTo>
                <a:cubicBezTo>
                  <a:pt x="15112" y="44459"/>
                  <a:pt x="15528" y="43212"/>
                  <a:pt x="15944" y="41964"/>
                </a:cubicBezTo>
                <a:cubicBezTo>
                  <a:pt x="18231" y="41687"/>
                  <a:pt x="20865" y="41409"/>
                  <a:pt x="22945" y="40300"/>
                </a:cubicBezTo>
                <a:cubicBezTo>
                  <a:pt x="23499" y="40023"/>
                  <a:pt x="25995" y="38706"/>
                  <a:pt x="25510" y="37735"/>
                </a:cubicBezTo>
                <a:cubicBezTo>
                  <a:pt x="25269" y="37200"/>
                  <a:pt x="24686" y="37016"/>
                  <a:pt x="24007" y="37016"/>
                </a:cubicBezTo>
                <a:cubicBezTo>
                  <a:pt x="22926" y="37016"/>
                  <a:pt x="21600" y="37480"/>
                  <a:pt x="21004" y="37735"/>
                </a:cubicBezTo>
                <a:cubicBezTo>
                  <a:pt x="19271" y="38429"/>
                  <a:pt x="17677" y="39468"/>
                  <a:pt x="16290" y="40716"/>
                </a:cubicBezTo>
                <a:cubicBezTo>
                  <a:pt x="17122" y="38221"/>
                  <a:pt x="18023" y="35725"/>
                  <a:pt x="18994" y="33230"/>
                </a:cubicBezTo>
                <a:lnTo>
                  <a:pt x="19202" y="33160"/>
                </a:lnTo>
                <a:cubicBezTo>
                  <a:pt x="19597" y="33204"/>
                  <a:pt x="19992" y="33227"/>
                  <a:pt x="20385" y="33227"/>
                </a:cubicBezTo>
                <a:cubicBezTo>
                  <a:pt x="21233" y="33227"/>
                  <a:pt x="22070" y="33120"/>
                  <a:pt x="22876" y="32883"/>
                </a:cubicBezTo>
                <a:cubicBezTo>
                  <a:pt x="23915" y="32745"/>
                  <a:pt x="25718" y="32398"/>
                  <a:pt x="26203" y="31289"/>
                </a:cubicBezTo>
                <a:cubicBezTo>
                  <a:pt x="26688" y="30180"/>
                  <a:pt x="25025" y="29556"/>
                  <a:pt x="24193" y="29556"/>
                </a:cubicBezTo>
                <a:cubicBezTo>
                  <a:pt x="22460" y="29695"/>
                  <a:pt x="20796" y="30457"/>
                  <a:pt x="19618" y="31705"/>
                </a:cubicBezTo>
                <a:cubicBezTo>
                  <a:pt x="20172" y="30318"/>
                  <a:pt x="20796" y="29001"/>
                  <a:pt x="21420" y="27615"/>
                </a:cubicBezTo>
                <a:cubicBezTo>
                  <a:pt x="21752" y="27702"/>
                  <a:pt x="22331" y="27752"/>
                  <a:pt x="23022" y="27752"/>
                </a:cubicBezTo>
                <a:cubicBezTo>
                  <a:pt x="25647" y="27752"/>
                  <a:pt x="29888" y="27023"/>
                  <a:pt x="28352" y="24773"/>
                </a:cubicBezTo>
                <a:cubicBezTo>
                  <a:pt x="28056" y="24340"/>
                  <a:pt x="27482" y="24162"/>
                  <a:pt x="26785" y="24162"/>
                </a:cubicBezTo>
                <a:cubicBezTo>
                  <a:pt x="25360" y="24162"/>
                  <a:pt x="23415" y="24906"/>
                  <a:pt x="22252" y="25743"/>
                </a:cubicBezTo>
                <a:cubicBezTo>
                  <a:pt x="22876" y="24496"/>
                  <a:pt x="23430" y="23317"/>
                  <a:pt x="24054" y="22139"/>
                </a:cubicBezTo>
                <a:cubicBezTo>
                  <a:pt x="24268" y="22151"/>
                  <a:pt x="24480" y="22156"/>
                  <a:pt x="24690" y="22156"/>
                </a:cubicBezTo>
                <a:cubicBezTo>
                  <a:pt x="25704" y="22156"/>
                  <a:pt x="26670" y="22022"/>
                  <a:pt x="27589" y="21792"/>
                </a:cubicBezTo>
                <a:cubicBezTo>
                  <a:pt x="28560" y="21654"/>
                  <a:pt x="30223" y="21446"/>
                  <a:pt x="30709" y="20475"/>
                </a:cubicBezTo>
                <a:cubicBezTo>
                  <a:pt x="31167" y="19494"/>
                  <a:pt x="29586" y="18944"/>
                  <a:pt x="28883" y="18944"/>
                </a:cubicBezTo>
                <a:cubicBezTo>
                  <a:pt x="28841" y="18944"/>
                  <a:pt x="28803" y="18946"/>
                  <a:pt x="28768" y="18950"/>
                </a:cubicBezTo>
                <a:cubicBezTo>
                  <a:pt x="27312" y="19158"/>
                  <a:pt x="25995" y="19713"/>
                  <a:pt x="24886" y="20683"/>
                </a:cubicBezTo>
                <a:cubicBezTo>
                  <a:pt x="25440" y="19643"/>
                  <a:pt x="25995" y="18673"/>
                  <a:pt x="26550" y="17633"/>
                </a:cubicBezTo>
                <a:cubicBezTo>
                  <a:pt x="26878" y="17673"/>
                  <a:pt x="27210" y="17692"/>
                  <a:pt x="27541" y="17692"/>
                </a:cubicBezTo>
                <a:cubicBezTo>
                  <a:pt x="28956" y="17692"/>
                  <a:pt x="30374" y="17337"/>
                  <a:pt x="31610" y="16663"/>
                </a:cubicBezTo>
                <a:cubicBezTo>
                  <a:pt x="32303" y="16316"/>
                  <a:pt x="33204" y="15415"/>
                  <a:pt x="32164" y="14860"/>
                </a:cubicBezTo>
                <a:cubicBezTo>
                  <a:pt x="31825" y="14702"/>
                  <a:pt x="31418" y="14639"/>
                  <a:pt x="30989" y="14639"/>
                </a:cubicBezTo>
                <a:cubicBezTo>
                  <a:pt x="30104" y="14639"/>
                  <a:pt x="29121" y="14904"/>
                  <a:pt x="28421" y="15138"/>
                </a:cubicBezTo>
                <a:cubicBezTo>
                  <a:pt x="28213" y="15207"/>
                  <a:pt x="28075" y="15276"/>
                  <a:pt x="27936" y="15346"/>
                </a:cubicBezTo>
                <a:cubicBezTo>
                  <a:pt x="28213" y="14791"/>
                  <a:pt x="28560" y="14306"/>
                  <a:pt x="28906" y="13751"/>
                </a:cubicBezTo>
                <a:cubicBezTo>
                  <a:pt x="29045" y="13751"/>
                  <a:pt x="29184" y="13682"/>
                  <a:pt x="29253" y="13682"/>
                </a:cubicBezTo>
                <a:cubicBezTo>
                  <a:pt x="29552" y="13709"/>
                  <a:pt x="29849" y="13723"/>
                  <a:pt x="30142" y="13723"/>
                </a:cubicBezTo>
                <a:cubicBezTo>
                  <a:pt x="31346" y="13723"/>
                  <a:pt x="32506" y="13490"/>
                  <a:pt x="33620" y="12989"/>
                </a:cubicBezTo>
                <a:cubicBezTo>
                  <a:pt x="34105" y="12781"/>
                  <a:pt x="35214" y="12088"/>
                  <a:pt x="34798" y="11325"/>
                </a:cubicBezTo>
                <a:cubicBezTo>
                  <a:pt x="34496" y="10833"/>
                  <a:pt x="33924" y="10672"/>
                  <a:pt x="33321" y="10672"/>
                </a:cubicBezTo>
                <a:cubicBezTo>
                  <a:pt x="32820" y="10672"/>
                  <a:pt x="32296" y="10783"/>
                  <a:pt x="31887" y="10909"/>
                </a:cubicBezTo>
                <a:cubicBezTo>
                  <a:pt x="31263" y="11117"/>
                  <a:pt x="30639" y="11464"/>
                  <a:pt x="30085" y="11880"/>
                </a:cubicBezTo>
                <a:cubicBezTo>
                  <a:pt x="30709" y="11048"/>
                  <a:pt x="31263" y="10147"/>
                  <a:pt x="31818" y="9315"/>
                </a:cubicBezTo>
                <a:lnTo>
                  <a:pt x="32164" y="9384"/>
                </a:lnTo>
                <a:cubicBezTo>
                  <a:pt x="32026" y="9454"/>
                  <a:pt x="32095" y="9592"/>
                  <a:pt x="32164" y="9592"/>
                </a:cubicBezTo>
                <a:cubicBezTo>
                  <a:pt x="32303" y="9592"/>
                  <a:pt x="32442" y="9592"/>
                  <a:pt x="32511" y="9523"/>
                </a:cubicBezTo>
                <a:cubicBezTo>
                  <a:pt x="32996" y="9627"/>
                  <a:pt x="33481" y="9679"/>
                  <a:pt x="33958" y="9679"/>
                </a:cubicBezTo>
                <a:cubicBezTo>
                  <a:pt x="34434" y="9679"/>
                  <a:pt x="34902" y="9627"/>
                  <a:pt x="35353" y="9523"/>
                </a:cubicBezTo>
                <a:cubicBezTo>
                  <a:pt x="35977" y="9384"/>
                  <a:pt x="37086" y="8968"/>
                  <a:pt x="36947" y="8206"/>
                </a:cubicBezTo>
                <a:cubicBezTo>
                  <a:pt x="36809" y="7374"/>
                  <a:pt x="35284" y="7305"/>
                  <a:pt x="34660" y="7305"/>
                </a:cubicBezTo>
                <a:cubicBezTo>
                  <a:pt x="33897" y="7513"/>
                  <a:pt x="33135" y="7859"/>
                  <a:pt x="32442" y="8275"/>
                </a:cubicBezTo>
                <a:cubicBezTo>
                  <a:pt x="32996" y="7582"/>
                  <a:pt x="33481" y="6819"/>
                  <a:pt x="34036" y="6057"/>
                </a:cubicBezTo>
                <a:cubicBezTo>
                  <a:pt x="34105" y="6092"/>
                  <a:pt x="34157" y="6109"/>
                  <a:pt x="34209" y="6109"/>
                </a:cubicBezTo>
                <a:cubicBezTo>
                  <a:pt x="34261" y="6109"/>
                  <a:pt x="34313" y="6092"/>
                  <a:pt x="34382" y="6057"/>
                </a:cubicBezTo>
                <a:lnTo>
                  <a:pt x="34382" y="6057"/>
                </a:lnTo>
                <a:cubicBezTo>
                  <a:pt x="34313" y="6126"/>
                  <a:pt x="34313" y="6265"/>
                  <a:pt x="34382" y="6265"/>
                </a:cubicBezTo>
                <a:lnTo>
                  <a:pt x="34590" y="6265"/>
                </a:lnTo>
                <a:cubicBezTo>
                  <a:pt x="34960" y="6450"/>
                  <a:pt x="35361" y="6542"/>
                  <a:pt x="35751" y="6542"/>
                </a:cubicBezTo>
                <a:cubicBezTo>
                  <a:pt x="35946" y="6542"/>
                  <a:pt x="36139" y="6519"/>
                  <a:pt x="36323" y="6473"/>
                </a:cubicBezTo>
                <a:cubicBezTo>
                  <a:pt x="36878" y="6403"/>
                  <a:pt x="37710" y="6196"/>
                  <a:pt x="37918" y="5572"/>
                </a:cubicBezTo>
                <a:cubicBezTo>
                  <a:pt x="38126" y="4948"/>
                  <a:pt x="37017" y="4532"/>
                  <a:pt x="36601" y="4463"/>
                </a:cubicBezTo>
                <a:cubicBezTo>
                  <a:pt x="35977" y="4463"/>
                  <a:pt x="35422" y="4601"/>
                  <a:pt x="34868" y="4948"/>
                </a:cubicBezTo>
                <a:lnTo>
                  <a:pt x="35076" y="4671"/>
                </a:lnTo>
                <a:lnTo>
                  <a:pt x="35214" y="4671"/>
                </a:lnTo>
                <a:cubicBezTo>
                  <a:pt x="35214" y="4601"/>
                  <a:pt x="35284" y="4463"/>
                  <a:pt x="35353" y="4393"/>
                </a:cubicBezTo>
                <a:lnTo>
                  <a:pt x="35353" y="4324"/>
                </a:lnTo>
                <a:cubicBezTo>
                  <a:pt x="35353" y="4324"/>
                  <a:pt x="35353" y="4255"/>
                  <a:pt x="35353" y="4255"/>
                </a:cubicBezTo>
                <a:cubicBezTo>
                  <a:pt x="35353" y="4116"/>
                  <a:pt x="35422" y="4047"/>
                  <a:pt x="35422" y="3908"/>
                </a:cubicBezTo>
                <a:cubicBezTo>
                  <a:pt x="35561" y="3769"/>
                  <a:pt x="35630" y="3631"/>
                  <a:pt x="35700" y="3492"/>
                </a:cubicBezTo>
                <a:cubicBezTo>
                  <a:pt x="35700" y="3541"/>
                  <a:pt x="35734" y="3590"/>
                  <a:pt x="35779" y="3590"/>
                </a:cubicBezTo>
                <a:cubicBezTo>
                  <a:pt x="35798" y="3590"/>
                  <a:pt x="35818" y="3582"/>
                  <a:pt x="35838" y="3561"/>
                </a:cubicBezTo>
                <a:lnTo>
                  <a:pt x="35907" y="3561"/>
                </a:lnTo>
                <a:cubicBezTo>
                  <a:pt x="36462" y="3492"/>
                  <a:pt x="37017" y="3353"/>
                  <a:pt x="37502" y="3076"/>
                </a:cubicBezTo>
                <a:cubicBezTo>
                  <a:pt x="37918" y="2868"/>
                  <a:pt x="38957" y="2522"/>
                  <a:pt x="38957" y="1967"/>
                </a:cubicBezTo>
                <a:cubicBezTo>
                  <a:pt x="38918" y="1650"/>
                  <a:pt x="38607" y="1537"/>
                  <a:pt x="38270" y="1537"/>
                </a:cubicBezTo>
                <a:cubicBezTo>
                  <a:pt x="38017" y="1537"/>
                  <a:pt x="37749" y="1601"/>
                  <a:pt x="37571" y="1690"/>
                </a:cubicBezTo>
                <a:cubicBezTo>
                  <a:pt x="37155" y="1898"/>
                  <a:pt x="36739" y="2175"/>
                  <a:pt x="36393" y="2522"/>
                </a:cubicBezTo>
                <a:cubicBezTo>
                  <a:pt x="36254" y="2660"/>
                  <a:pt x="36115" y="2868"/>
                  <a:pt x="35907" y="3007"/>
                </a:cubicBezTo>
                <a:cubicBezTo>
                  <a:pt x="36046" y="2799"/>
                  <a:pt x="36185" y="2522"/>
                  <a:pt x="36254" y="2314"/>
                </a:cubicBezTo>
                <a:cubicBezTo>
                  <a:pt x="36314" y="2208"/>
                  <a:pt x="36391" y="2070"/>
                  <a:pt x="36467" y="1915"/>
                </a:cubicBezTo>
                <a:lnTo>
                  <a:pt x="36467" y="1915"/>
                </a:lnTo>
                <a:cubicBezTo>
                  <a:pt x="36249" y="2332"/>
                  <a:pt x="35946" y="2724"/>
                  <a:pt x="35769" y="3007"/>
                </a:cubicBezTo>
                <a:cubicBezTo>
                  <a:pt x="35630" y="3215"/>
                  <a:pt x="35492" y="3423"/>
                  <a:pt x="35353" y="3631"/>
                </a:cubicBezTo>
                <a:cubicBezTo>
                  <a:pt x="35422" y="3284"/>
                  <a:pt x="35492" y="2938"/>
                  <a:pt x="35492" y="2522"/>
                </a:cubicBezTo>
                <a:cubicBezTo>
                  <a:pt x="35492" y="2487"/>
                  <a:pt x="35457" y="2470"/>
                  <a:pt x="35422" y="2470"/>
                </a:cubicBezTo>
                <a:cubicBezTo>
                  <a:pt x="35388" y="2470"/>
                  <a:pt x="35353" y="2487"/>
                  <a:pt x="35353" y="2522"/>
                </a:cubicBezTo>
                <a:cubicBezTo>
                  <a:pt x="35284" y="2660"/>
                  <a:pt x="35214" y="2868"/>
                  <a:pt x="35145" y="3076"/>
                </a:cubicBezTo>
                <a:lnTo>
                  <a:pt x="35145" y="2730"/>
                </a:lnTo>
                <a:cubicBezTo>
                  <a:pt x="35145" y="2244"/>
                  <a:pt x="35214" y="1690"/>
                  <a:pt x="35422" y="1205"/>
                </a:cubicBezTo>
                <a:cubicBezTo>
                  <a:pt x="35471" y="912"/>
                  <a:pt x="35932" y="379"/>
                  <a:pt x="36297" y="379"/>
                </a:cubicBezTo>
                <a:cubicBezTo>
                  <a:pt x="36451" y="379"/>
                  <a:pt x="36588" y="473"/>
                  <a:pt x="36670" y="719"/>
                </a:cubicBezTo>
                <a:cubicBezTo>
                  <a:pt x="36765" y="980"/>
                  <a:pt x="36730" y="1266"/>
                  <a:pt x="36629" y="1550"/>
                </a:cubicBezTo>
                <a:lnTo>
                  <a:pt x="36629" y="1550"/>
                </a:lnTo>
                <a:cubicBezTo>
                  <a:pt x="36824" y="1051"/>
                  <a:pt x="36921" y="494"/>
                  <a:pt x="36531" y="234"/>
                </a:cubicBezTo>
                <a:cubicBezTo>
                  <a:pt x="36298" y="73"/>
                  <a:pt x="36090" y="0"/>
                  <a:pt x="35905"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708" name="Google Shape;785;p46"/>
          <p:cNvSpPr/>
          <p:nvPr/>
        </p:nvSpPr>
        <p:spPr>
          <a:xfrm rot="12258811" flipH="1">
            <a:off x="7824650" y="-1052969"/>
            <a:ext cx="1309553" cy="2448314"/>
          </a:xfrm>
          <a:custGeom>
            <a:avLst/>
            <a:ahLst/>
            <a:rect l="l" t="t" r="r" b="b"/>
            <a:pathLst>
              <a:path w="41092" h="77700" extrusionOk="0">
                <a:moveTo>
                  <a:pt x="8147" y="8683"/>
                </a:moveTo>
                <a:cubicBezTo>
                  <a:pt x="8241" y="8683"/>
                  <a:pt x="8324" y="8732"/>
                  <a:pt x="8373" y="8781"/>
                </a:cubicBezTo>
                <a:cubicBezTo>
                  <a:pt x="8512" y="8851"/>
                  <a:pt x="8581" y="9059"/>
                  <a:pt x="8512" y="9267"/>
                </a:cubicBezTo>
                <a:cubicBezTo>
                  <a:pt x="8512" y="9405"/>
                  <a:pt x="8512" y="9613"/>
                  <a:pt x="8443" y="9752"/>
                </a:cubicBezTo>
                <a:lnTo>
                  <a:pt x="8373" y="9821"/>
                </a:lnTo>
                <a:lnTo>
                  <a:pt x="8373" y="9752"/>
                </a:lnTo>
                <a:cubicBezTo>
                  <a:pt x="8373" y="9732"/>
                  <a:pt x="8355" y="9723"/>
                  <a:pt x="8332" y="9723"/>
                </a:cubicBezTo>
                <a:cubicBezTo>
                  <a:pt x="8275" y="9723"/>
                  <a:pt x="8186" y="9772"/>
                  <a:pt x="8235" y="9821"/>
                </a:cubicBezTo>
                <a:cubicBezTo>
                  <a:pt x="8235" y="9891"/>
                  <a:pt x="8235" y="9891"/>
                  <a:pt x="8304" y="9960"/>
                </a:cubicBezTo>
                <a:cubicBezTo>
                  <a:pt x="8027" y="9821"/>
                  <a:pt x="7888" y="9683"/>
                  <a:pt x="7749" y="9475"/>
                </a:cubicBezTo>
                <a:cubicBezTo>
                  <a:pt x="7680" y="9405"/>
                  <a:pt x="7611" y="9267"/>
                  <a:pt x="7541" y="9197"/>
                </a:cubicBezTo>
                <a:cubicBezTo>
                  <a:pt x="7541" y="9128"/>
                  <a:pt x="7541" y="8989"/>
                  <a:pt x="7611" y="8920"/>
                </a:cubicBezTo>
                <a:cubicBezTo>
                  <a:pt x="7749" y="8781"/>
                  <a:pt x="7888" y="8712"/>
                  <a:pt x="8027" y="8712"/>
                </a:cubicBezTo>
                <a:cubicBezTo>
                  <a:pt x="8067" y="8692"/>
                  <a:pt x="8108" y="8683"/>
                  <a:pt x="8147" y="8683"/>
                </a:cubicBezTo>
                <a:close/>
                <a:moveTo>
                  <a:pt x="9639" y="17356"/>
                </a:moveTo>
                <a:cubicBezTo>
                  <a:pt x="10024" y="17356"/>
                  <a:pt x="10584" y="17891"/>
                  <a:pt x="10037" y="18139"/>
                </a:cubicBezTo>
                <a:lnTo>
                  <a:pt x="9829" y="18001"/>
                </a:lnTo>
                <a:cubicBezTo>
                  <a:pt x="9690" y="18001"/>
                  <a:pt x="9552" y="18070"/>
                  <a:pt x="9552" y="18209"/>
                </a:cubicBezTo>
                <a:cubicBezTo>
                  <a:pt x="9344" y="18070"/>
                  <a:pt x="9205" y="17862"/>
                  <a:pt x="9344" y="17654"/>
                </a:cubicBezTo>
                <a:cubicBezTo>
                  <a:pt x="9363" y="17439"/>
                  <a:pt x="9488" y="17356"/>
                  <a:pt x="9639" y="17356"/>
                </a:cubicBezTo>
                <a:close/>
                <a:moveTo>
                  <a:pt x="17315" y="1503"/>
                </a:moveTo>
                <a:cubicBezTo>
                  <a:pt x="20296" y="3097"/>
                  <a:pt x="22168" y="7326"/>
                  <a:pt x="22861" y="10306"/>
                </a:cubicBezTo>
                <a:cubicBezTo>
                  <a:pt x="23415" y="13010"/>
                  <a:pt x="22583" y="15713"/>
                  <a:pt x="22029" y="18347"/>
                </a:cubicBezTo>
                <a:cubicBezTo>
                  <a:pt x="21890" y="15020"/>
                  <a:pt x="21474" y="11693"/>
                  <a:pt x="20781" y="8435"/>
                </a:cubicBezTo>
                <a:cubicBezTo>
                  <a:pt x="20227" y="6009"/>
                  <a:pt x="19256" y="3236"/>
                  <a:pt x="17315" y="1503"/>
                </a:cubicBezTo>
                <a:close/>
                <a:moveTo>
                  <a:pt x="35407" y="17793"/>
                </a:moveTo>
                <a:lnTo>
                  <a:pt x="35615" y="17932"/>
                </a:lnTo>
                <a:cubicBezTo>
                  <a:pt x="35615" y="18139"/>
                  <a:pt x="35685" y="18417"/>
                  <a:pt x="35754" y="18625"/>
                </a:cubicBezTo>
                <a:cubicBezTo>
                  <a:pt x="35615" y="18347"/>
                  <a:pt x="35407" y="18001"/>
                  <a:pt x="35199" y="17793"/>
                </a:cubicBezTo>
                <a:cubicBezTo>
                  <a:pt x="35269" y="17793"/>
                  <a:pt x="35338" y="17793"/>
                  <a:pt x="35407" y="17862"/>
                </a:cubicBezTo>
                <a:lnTo>
                  <a:pt x="35407" y="17793"/>
                </a:lnTo>
                <a:close/>
                <a:moveTo>
                  <a:pt x="17177" y="1850"/>
                </a:moveTo>
                <a:cubicBezTo>
                  <a:pt x="21752" y="5801"/>
                  <a:pt x="20920" y="13772"/>
                  <a:pt x="21544" y="19595"/>
                </a:cubicBezTo>
                <a:cubicBezTo>
                  <a:pt x="20157" y="16268"/>
                  <a:pt x="19187" y="12733"/>
                  <a:pt x="18702" y="9128"/>
                </a:cubicBezTo>
                <a:cubicBezTo>
                  <a:pt x="18355" y="7049"/>
                  <a:pt x="18147" y="4068"/>
                  <a:pt x="17177" y="1850"/>
                </a:cubicBezTo>
                <a:close/>
                <a:moveTo>
                  <a:pt x="16553" y="8019"/>
                </a:moveTo>
                <a:cubicBezTo>
                  <a:pt x="17246" y="12386"/>
                  <a:pt x="18216" y="16753"/>
                  <a:pt x="20712" y="20358"/>
                </a:cubicBezTo>
                <a:cubicBezTo>
                  <a:pt x="17870" y="17862"/>
                  <a:pt x="17107" y="14119"/>
                  <a:pt x="16761" y="10306"/>
                </a:cubicBezTo>
                <a:cubicBezTo>
                  <a:pt x="16691" y="9544"/>
                  <a:pt x="16622" y="8781"/>
                  <a:pt x="16553" y="8019"/>
                </a:cubicBezTo>
                <a:close/>
                <a:moveTo>
                  <a:pt x="15929" y="1018"/>
                </a:moveTo>
                <a:cubicBezTo>
                  <a:pt x="16068" y="1087"/>
                  <a:pt x="16206" y="1156"/>
                  <a:pt x="16276" y="1226"/>
                </a:cubicBezTo>
                <a:cubicBezTo>
                  <a:pt x="17731" y="4276"/>
                  <a:pt x="18078" y="7742"/>
                  <a:pt x="18494" y="11069"/>
                </a:cubicBezTo>
                <a:cubicBezTo>
                  <a:pt x="19048" y="14535"/>
                  <a:pt x="20088" y="17862"/>
                  <a:pt x="21613" y="21051"/>
                </a:cubicBezTo>
                <a:lnTo>
                  <a:pt x="21197" y="20704"/>
                </a:lnTo>
                <a:cubicBezTo>
                  <a:pt x="21197" y="20704"/>
                  <a:pt x="21197" y="20635"/>
                  <a:pt x="21197" y="20635"/>
                </a:cubicBezTo>
                <a:cubicBezTo>
                  <a:pt x="17731" y="14466"/>
                  <a:pt x="17385" y="7880"/>
                  <a:pt x="15721" y="1156"/>
                </a:cubicBezTo>
                <a:cubicBezTo>
                  <a:pt x="15721" y="1087"/>
                  <a:pt x="15860" y="1018"/>
                  <a:pt x="15929" y="1018"/>
                </a:cubicBezTo>
                <a:close/>
                <a:moveTo>
                  <a:pt x="14344" y="27823"/>
                </a:moveTo>
                <a:cubicBezTo>
                  <a:pt x="14458" y="27823"/>
                  <a:pt x="14593" y="27854"/>
                  <a:pt x="14751" y="27913"/>
                </a:cubicBezTo>
                <a:cubicBezTo>
                  <a:pt x="15305" y="28191"/>
                  <a:pt x="15444" y="28815"/>
                  <a:pt x="14889" y="28884"/>
                </a:cubicBezTo>
                <a:lnTo>
                  <a:pt x="14751" y="28884"/>
                </a:lnTo>
                <a:cubicBezTo>
                  <a:pt x="14612" y="28884"/>
                  <a:pt x="14543" y="28953"/>
                  <a:pt x="14543" y="28953"/>
                </a:cubicBezTo>
                <a:cubicBezTo>
                  <a:pt x="14265" y="28884"/>
                  <a:pt x="13988" y="28745"/>
                  <a:pt x="13849" y="28468"/>
                </a:cubicBezTo>
                <a:cubicBezTo>
                  <a:pt x="13899" y="28021"/>
                  <a:pt x="14055" y="27823"/>
                  <a:pt x="14344" y="27823"/>
                </a:cubicBezTo>
                <a:close/>
                <a:moveTo>
                  <a:pt x="35130" y="18763"/>
                </a:moveTo>
                <a:cubicBezTo>
                  <a:pt x="35754" y="22784"/>
                  <a:pt x="33397" y="25972"/>
                  <a:pt x="31248" y="29230"/>
                </a:cubicBezTo>
                <a:cubicBezTo>
                  <a:pt x="30139" y="30686"/>
                  <a:pt x="29515" y="32488"/>
                  <a:pt x="29446" y="34360"/>
                </a:cubicBezTo>
                <a:cubicBezTo>
                  <a:pt x="28268" y="31379"/>
                  <a:pt x="30902" y="27567"/>
                  <a:pt x="32219" y="25071"/>
                </a:cubicBezTo>
                <a:lnTo>
                  <a:pt x="32219" y="25141"/>
                </a:lnTo>
                <a:cubicBezTo>
                  <a:pt x="33051" y="23685"/>
                  <a:pt x="33813" y="22229"/>
                  <a:pt x="34506" y="20704"/>
                </a:cubicBezTo>
                <a:cubicBezTo>
                  <a:pt x="34784" y="20150"/>
                  <a:pt x="34922" y="19526"/>
                  <a:pt x="35130" y="18902"/>
                </a:cubicBezTo>
                <a:cubicBezTo>
                  <a:pt x="35130" y="18833"/>
                  <a:pt x="35130" y="18763"/>
                  <a:pt x="35130" y="18763"/>
                </a:cubicBezTo>
                <a:close/>
                <a:moveTo>
                  <a:pt x="35407" y="18694"/>
                </a:moveTo>
                <a:lnTo>
                  <a:pt x="35407" y="18694"/>
                </a:lnTo>
                <a:cubicBezTo>
                  <a:pt x="35615" y="18971"/>
                  <a:pt x="35754" y="19318"/>
                  <a:pt x="35893" y="19595"/>
                </a:cubicBezTo>
                <a:cubicBezTo>
                  <a:pt x="35962" y="22992"/>
                  <a:pt x="33466" y="26666"/>
                  <a:pt x="32288" y="29577"/>
                </a:cubicBezTo>
                <a:cubicBezTo>
                  <a:pt x="31526" y="31310"/>
                  <a:pt x="30555" y="33182"/>
                  <a:pt x="29793" y="35053"/>
                </a:cubicBezTo>
                <a:cubicBezTo>
                  <a:pt x="29793" y="35053"/>
                  <a:pt x="29793" y="34984"/>
                  <a:pt x="29723" y="34915"/>
                </a:cubicBezTo>
                <a:cubicBezTo>
                  <a:pt x="29446" y="31449"/>
                  <a:pt x="31941" y="29092"/>
                  <a:pt x="33605" y="26250"/>
                </a:cubicBezTo>
                <a:cubicBezTo>
                  <a:pt x="34922" y="24032"/>
                  <a:pt x="35893" y="21328"/>
                  <a:pt x="35407" y="18694"/>
                </a:cubicBezTo>
                <a:close/>
                <a:moveTo>
                  <a:pt x="36101" y="18417"/>
                </a:moveTo>
                <a:cubicBezTo>
                  <a:pt x="39913" y="21813"/>
                  <a:pt x="38527" y="29230"/>
                  <a:pt x="34853" y="32280"/>
                </a:cubicBezTo>
                <a:cubicBezTo>
                  <a:pt x="33744" y="33182"/>
                  <a:pt x="32149" y="34013"/>
                  <a:pt x="30902" y="35123"/>
                </a:cubicBezTo>
                <a:cubicBezTo>
                  <a:pt x="32912" y="32627"/>
                  <a:pt x="35477" y="30409"/>
                  <a:pt x="36309" y="27290"/>
                </a:cubicBezTo>
                <a:cubicBezTo>
                  <a:pt x="37071" y="24794"/>
                  <a:pt x="37002" y="22091"/>
                  <a:pt x="36170" y="19595"/>
                </a:cubicBezTo>
                <a:lnTo>
                  <a:pt x="36170" y="19041"/>
                </a:lnTo>
                <a:lnTo>
                  <a:pt x="36170" y="19041"/>
                </a:lnTo>
                <a:cubicBezTo>
                  <a:pt x="37695" y="22229"/>
                  <a:pt x="37210" y="25557"/>
                  <a:pt x="36101" y="28884"/>
                </a:cubicBezTo>
                <a:cubicBezTo>
                  <a:pt x="36052" y="28933"/>
                  <a:pt x="36141" y="28982"/>
                  <a:pt x="36198" y="28982"/>
                </a:cubicBezTo>
                <a:cubicBezTo>
                  <a:pt x="36221" y="28982"/>
                  <a:pt x="36239" y="28973"/>
                  <a:pt x="36239" y="28953"/>
                </a:cubicBezTo>
                <a:cubicBezTo>
                  <a:pt x="37972" y="25626"/>
                  <a:pt x="37972" y="21675"/>
                  <a:pt x="36101" y="18417"/>
                </a:cubicBezTo>
                <a:close/>
                <a:moveTo>
                  <a:pt x="1372" y="25765"/>
                </a:moveTo>
                <a:lnTo>
                  <a:pt x="1372" y="25765"/>
                </a:lnTo>
                <a:cubicBezTo>
                  <a:pt x="7195" y="26943"/>
                  <a:pt x="9760" y="31518"/>
                  <a:pt x="13087" y="35608"/>
                </a:cubicBezTo>
                <a:cubicBezTo>
                  <a:pt x="11839" y="34499"/>
                  <a:pt x="10591" y="33320"/>
                  <a:pt x="9344" y="32142"/>
                </a:cubicBezTo>
                <a:cubicBezTo>
                  <a:pt x="7126" y="29924"/>
                  <a:pt x="4699" y="27498"/>
                  <a:pt x="1788" y="26180"/>
                </a:cubicBezTo>
                <a:lnTo>
                  <a:pt x="1372" y="25765"/>
                </a:lnTo>
                <a:close/>
                <a:moveTo>
                  <a:pt x="25703" y="31033"/>
                </a:moveTo>
                <a:cubicBezTo>
                  <a:pt x="26535" y="32558"/>
                  <a:pt x="26951" y="34152"/>
                  <a:pt x="27089" y="35816"/>
                </a:cubicBezTo>
                <a:cubicBezTo>
                  <a:pt x="26465" y="34776"/>
                  <a:pt x="25911" y="33736"/>
                  <a:pt x="25218" y="32696"/>
                </a:cubicBezTo>
                <a:cubicBezTo>
                  <a:pt x="25426" y="32142"/>
                  <a:pt x="25564" y="31587"/>
                  <a:pt x="25703" y="31033"/>
                </a:cubicBezTo>
                <a:close/>
                <a:moveTo>
                  <a:pt x="38506" y="35497"/>
                </a:moveTo>
                <a:cubicBezTo>
                  <a:pt x="38702" y="35497"/>
                  <a:pt x="38905" y="35545"/>
                  <a:pt x="39081" y="35677"/>
                </a:cubicBezTo>
                <a:cubicBezTo>
                  <a:pt x="39359" y="35816"/>
                  <a:pt x="39428" y="36162"/>
                  <a:pt x="39220" y="36370"/>
                </a:cubicBezTo>
                <a:cubicBezTo>
                  <a:pt x="39105" y="36638"/>
                  <a:pt x="38948" y="36737"/>
                  <a:pt x="38784" y="36737"/>
                </a:cubicBezTo>
                <a:cubicBezTo>
                  <a:pt x="38651" y="36737"/>
                  <a:pt x="38512" y="36671"/>
                  <a:pt x="38388" y="36578"/>
                </a:cubicBezTo>
                <a:cubicBezTo>
                  <a:pt x="38440" y="36422"/>
                  <a:pt x="38336" y="36344"/>
                  <a:pt x="38222" y="36344"/>
                </a:cubicBezTo>
                <a:cubicBezTo>
                  <a:pt x="38184" y="36344"/>
                  <a:pt x="38145" y="36353"/>
                  <a:pt x="38111" y="36370"/>
                </a:cubicBezTo>
                <a:cubicBezTo>
                  <a:pt x="38111" y="36232"/>
                  <a:pt x="38041" y="36162"/>
                  <a:pt x="37972" y="36093"/>
                </a:cubicBezTo>
                <a:cubicBezTo>
                  <a:pt x="37972" y="35954"/>
                  <a:pt x="37972" y="35885"/>
                  <a:pt x="38041" y="35816"/>
                </a:cubicBezTo>
                <a:cubicBezTo>
                  <a:pt x="38041" y="35677"/>
                  <a:pt x="38111" y="35608"/>
                  <a:pt x="38180" y="35538"/>
                </a:cubicBezTo>
                <a:cubicBezTo>
                  <a:pt x="38282" y="35513"/>
                  <a:pt x="38392" y="35497"/>
                  <a:pt x="38506" y="35497"/>
                </a:cubicBezTo>
                <a:close/>
                <a:moveTo>
                  <a:pt x="36170" y="20496"/>
                </a:moveTo>
                <a:cubicBezTo>
                  <a:pt x="36794" y="23200"/>
                  <a:pt x="36586" y="26042"/>
                  <a:pt x="35477" y="28537"/>
                </a:cubicBezTo>
                <a:cubicBezTo>
                  <a:pt x="34229" y="31449"/>
                  <a:pt x="31456" y="33598"/>
                  <a:pt x="29793" y="36232"/>
                </a:cubicBezTo>
                <a:cubicBezTo>
                  <a:pt x="29793" y="36301"/>
                  <a:pt x="29793" y="36301"/>
                  <a:pt x="29793" y="36370"/>
                </a:cubicBezTo>
                <a:cubicBezTo>
                  <a:pt x="29723" y="36578"/>
                  <a:pt x="29585" y="36786"/>
                  <a:pt x="29515" y="36994"/>
                </a:cubicBezTo>
                <a:cubicBezTo>
                  <a:pt x="30209" y="33805"/>
                  <a:pt x="32080" y="30548"/>
                  <a:pt x="33397" y="27913"/>
                </a:cubicBezTo>
                <a:cubicBezTo>
                  <a:pt x="34437" y="25765"/>
                  <a:pt x="35893" y="23061"/>
                  <a:pt x="36170" y="20496"/>
                </a:cubicBezTo>
                <a:close/>
                <a:moveTo>
                  <a:pt x="1441" y="25626"/>
                </a:moveTo>
                <a:lnTo>
                  <a:pt x="1441" y="25626"/>
                </a:lnTo>
                <a:cubicBezTo>
                  <a:pt x="5323" y="26111"/>
                  <a:pt x="8928" y="27913"/>
                  <a:pt x="11631" y="30617"/>
                </a:cubicBezTo>
                <a:cubicBezTo>
                  <a:pt x="13849" y="32766"/>
                  <a:pt x="14404" y="35885"/>
                  <a:pt x="16206" y="38242"/>
                </a:cubicBezTo>
                <a:cubicBezTo>
                  <a:pt x="15929" y="37965"/>
                  <a:pt x="15582" y="37687"/>
                  <a:pt x="15305" y="37479"/>
                </a:cubicBezTo>
                <a:cubicBezTo>
                  <a:pt x="11146" y="32835"/>
                  <a:pt x="8096" y="26735"/>
                  <a:pt x="1441" y="25626"/>
                </a:cubicBezTo>
                <a:close/>
                <a:moveTo>
                  <a:pt x="2273" y="26596"/>
                </a:moveTo>
                <a:lnTo>
                  <a:pt x="2273" y="26596"/>
                </a:lnTo>
                <a:cubicBezTo>
                  <a:pt x="7126" y="29300"/>
                  <a:pt x="10799" y="34013"/>
                  <a:pt x="14958" y="37687"/>
                </a:cubicBezTo>
                <a:cubicBezTo>
                  <a:pt x="15305" y="38034"/>
                  <a:pt x="15652" y="38381"/>
                  <a:pt x="15998" y="38658"/>
                </a:cubicBezTo>
                <a:cubicBezTo>
                  <a:pt x="13156" y="37410"/>
                  <a:pt x="10037" y="37063"/>
                  <a:pt x="7541" y="34915"/>
                </a:cubicBezTo>
                <a:cubicBezTo>
                  <a:pt x="5808" y="33390"/>
                  <a:pt x="4769" y="31171"/>
                  <a:pt x="3590" y="29230"/>
                </a:cubicBezTo>
                <a:cubicBezTo>
                  <a:pt x="3452" y="28953"/>
                  <a:pt x="2966" y="28052"/>
                  <a:pt x="2412" y="27220"/>
                </a:cubicBezTo>
                <a:lnTo>
                  <a:pt x="2412" y="27220"/>
                </a:lnTo>
                <a:cubicBezTo>
                  <a:pt x="6224" y="31310"/>
                  <a:pt x="10314" y="35608"/>
                  <a:pt x="15166" y="38173"/>
                </a:cubicBezTo>
                <a:cubicBezTo>
                  <a:pt x="15180" y="38186"/>
                  <a:pt x="15193" y="38191"/>
                  <a:pt x="15205" y="38191"/>
                </a:cubicBezTo>
                <a:cubicBezTo>
                  <a:pt x="15257" y="38191"/>
                  <a:pt x="15292" y="38090"/>
                  <a:pt x="15236" y="38034"/>
                </a:cubicBezTo>
                <a:cubicBezTo>
                  <a:pt x="12671" y="36024"/>
                  <a:pt x="10106" y="34152"/>
                  <a:pt x="7680" y="31934"/>
                </a:cubicBezTo>
                <a:cubicBezTo>
                  <a:pt x="5808" y="30201"/>
                  <a:pt x="4076" y="28399"/>
                  <a:pt x="2273" y="26596"/>
                </a:cubicBezTo>
                <a:close/>
                <a:moveTo>
                  <a:pt x="26119" y="22091"/>
                </a:moveTo>
                <a:lnTo>
                  <a:pt x="26119" y="22091"/>
                </a:lnTo>
                <a:cubicBezTo>
                  <a:pt x="22722" y="26180"/>
                  <a:pt x="18771" y="33528"/>
                  <a:pt x="21752" y="38658"/>
                </a:cubicBezTo>
                <a:lnTo>
                  <a:pt x="21821" y="38866"/>
                </a:lnTo>
                <a:cubicBezTo>
                  <a:pt x="19880" y="35816"/>
                  <a:pt x="19880" y="32280"/>
                  <a:pt x="21058" y="28884"/>
                </a:cubicBezTo>
                <a:cubicBezTo>
                  <a:pt x="21682" y="27359"/>
                  <a:pt x="22445" y="25903"/>
                  <a:pt x="23485" y="24586"/>
                </a:cubicBezTo>
                <a:cubicBezTo>
                  <a:pt x="24247" y="23685"/>
                  <a:pt x="25148" y="22853"/>
                  <a:pt x="26119" y="22091"/>
                </a:cubicBezTo>
                <a:close/>
                <a:moveTo>
                  <a:pt x="26673" y="21744"/>
                </a:moveTo>
                <a:lnTo>
                  <a:pt x="26673" y="21744"/>
                </a:lnTo>
                <a:cubicBezTo>
                  <a:pt x="26465" y="25418"/>
                  <a:pt x="25079" y="28399"/>
                  <a:pt x="23554" y="31795"/>
                </a:cubicBezTo>
                <a:cubicBezTo>
                  <a:pt x="22583" y="34083"/>
                  <a:pt x="21821" y="36509"/>
                  <a:pt x="22168" y="39004"/>
                </a:cubicBezTo>
                <a:lnTo>
                  <a:pt x="22098" y="38796"/>
                </a:lnTo>
                <a:cubicBezTo>
                  <a:pt x="21960" y="37410"/>
                  <a:pt x="21890" y="36024"/>
                  <a:pt x="22029" y="34637"/>
                </a:cubicBezTo>
                <a:cubicBezTo>
                  <a:pt x="22306" y="31033"/>
                  <a:pt x="23970" y="28052"/>
                  <a:pt x="25911" y="25141"/>
                </a:cubicBezTo>
                <a:cubicBezTo>
                  <a:pt x="25962" y="25039"/>
                  <a:pt x="25901" y="24975"/>
                  <a:pt x="25837" y="24975"/>
                </a:cubicBezTo>
                <a:cubicBezTo>
                  <a:pt x="25814" y="24975"/>
                  <a:pt x="25791" y="24983"/>
                  <a:pt x="25772" y="25002"/>
                </a:cubicBezTo>
                <a:cubicBezTo>
                  <a:pt x="22514" y="28399"/>
                  <a:pt x="21336" y="33251"/>
                  <a:pt x="21682" y="37965"/>
                </a:cubicBezTo>
                <a:cubicBezTo>
                  <a:pt x="19603" y="32488"/>
                  <a:pt x="23277" y="26388"/>
                  <a:pt x="26465" y="22091"/>
                </a:cubicBezTo>
                <a:cubicBezTo>
                  <a:pt x="26535" y="21952"/>
                  <a:pt x="26465" y="21883"/>
                  <a:pt x="26396" y="21813"/>
                </a:cubicBezTo>
                <a:lnTo>
                  <a:pt x="26673" y="21744"/>
                </a:lnTo>
                <a:close/>
                <a:moveTo>
                  <a:pt x="27103" y="21579"/>
                </a:moveTo>
                <a:cubicBezTo>
                  <a:pt x="27249" y="21579"/>
                  <a:pt x="27366" y="21657"/>
                  <a:pt x="27366" y="21813"/>
                </a:cubicBezTo>
                <a:cubicBezTo>
                  <a:pt x="27921" y="24863"/>
                  <a:pt x="26049" y="28399"/>
                  <a:pt x="25148" y="31171"/>
                </a:cubicBezTo>
                <a:cubicBezTo>
                  <a:pt x="25010" y="31587"/>
                  <a:pt x="24940" y="31934"/>
                  <a:pt x="24802" y="32350"/>
                </a:cubicBezTo>
                <a:cubicBezTo>
                  <a:pt x="24247" y="34776"/>
                  <a:pt x="23415" y="37133"/>
                  <a:pt x="22445" y="39420"/>
                </a:cubicBezTo>
                <a:cubicBezTo>
                  <a:pt x="21544" y="33043"/>
                  <a:pt x="27921" y="27775"/>
                  <a:pt x="26951" y="21605"/>
                </a:cubicBezTo>
                <a:cubicBezTo>
                  <a:pt x="27003" y="21588"/>
                  <a:pt x="27055" y="21579"/>
                  <a:pt x="27103" y="21579"/>
                </a:cubicBezTo>
                <a:close/>
                <a:moveTo>
                  <a:pt x="40043" y="38952"/>
                </a:moveTo>
                <a:cubicBezTo>
                  <a:pt x="40104" y="38952"/>
                  <a:pt x="40156" y="38970"/>
                  <a:pt x="40190" y="39004"/>
                </a:cubicBezTo>
                <a:cubicBezTo>
                  <a:pt x="40260" y="39004"/>
                  <a:pt x="40329" y="39074"/>
                  <a:pt x="40329" y="39143"/>
                </a:cubicBezTo>
                <a:cubicBezTo>
                  <a:pt x="40329" y="39282"/>
                  <a:pt x="40260" y="39420"/>
                  <a:pt x="40190" y="39559"/>
                </a:cubicBezTo>
                <a:cubicBezTo>
                  <a:pt x="40121" y="39698"/>
                  <a:pt x="39982" y="39836"/>
                  <a:pt x="39844" y="39906"/>
                </a:cubicBezTo>
                <a:cubicBezTo>
                  <a:pt x="39774" y="39836"/>
                  <a:pt x="39774" y="39767"/>
                  <a:pt x="39705" y="39767"/>
                </a:cubicBezTo>
                <a:cubicBezTo>
                  <a:pt x="39705" y="39559"/>
                  <a:pt x="39705" y="39351"/>
                  <a:pt x="39705" y="39212"/>
                </a:cubicBezTo>
                <a:cubicBezTo>
                  <a:pt x="39705" y="39143"/>
                  <a:pt x="39774" y="39074"/>
                  <a:pt x="39844" y="39004"/>
                </a:cubicBezTo>
                <a:cubicBezTo>
                  <a:pt x="39913" y="38970"/>
                  <a:pt x="39982" y="38952"/>
                  <a:pt x="40043" y="38952"/>
                </a:cubicBezTo>
                <a:close/>
                <a:moveTo>
                  <a:pt x="33222" y="38959"/>
                </a:moveTo>
                <a:cubicBezTo>
                  <a:pt x="33318" y="38959"/>
                  <a:pt x="33421" y="38976"/>
                  <a:pt x="33536" y="39004"/>
                </a:cubicBezTo>
                <a:cubicBezTo>
                  <a:pt x="33813" y="39212"/>
                  <a:pt x="33674" y="39975"/>
                  <a:pt x="33536" y="40183"/>
                </a:cubicBezTo>
                <a:cubicBezTo>
                  <a:pt x="33434" y="40284"/>
                  <a:pt x="33259" y="40349"/>
                  <a:pt x="33090" y="40349"/>
                </a:cubicBezTo>
                <a:cubicBezTo>
                  <a:pt x="33028" y="40349"/>
                  <a:pt x="32968" y="40340"/>
                  <a:pt x="32912" y="40321"/>
                </a:cubicBezTo>
                <a:cubicBezTo>
                  <a:pt x="32704" y="40252"/>
                  <a:pt x="32496" y="39975"/>
                  <a:pt x="32427" y="39698"/>
                </a:cubicBezTo>
                <a:lnTo>
                  <a:pt x="32427" y="39698"/>
                </a:lnTo>
                <a:cubicBezTo>
                  <a:pt x="32496" y="39767"/>
                  <a:pt x="32565" y="39767"/>
                  <a:pt x="32635" y="39836"/>
                </a:cubicBezTo>
                <a:cubicBezTo>
                  <a:pt x="32773" y="39836"/>
                  <a:pt x="32843" y="39767"/>
                  <a:pt x="32843" y="39628"/>
                </a:cubicBezTo>
                <a:cubicBezTo>
                  <a:pt x="32704" y="39420"/>
                  <a:pt x="32635" y="39282"/>
                  <a:pt x="32843" y="39074"/>
                </a:cubicBezTo>
                <a:cubicBezTo>
                  <a:pt x="32964" y="38992"/>
                  <a:pt x="33086" y="38959"/>
                  <a:pt x="33222" y="38959"/>
                </a:cubicBezTo>
                <a:close/>
                <a:moveTo>
                  <a:pt x="13503" y="43094"/>
                </a:moveTo>
                <a:cubicBezTo>
                  <a:pt x="14889" y="43510"/>
                  <a:pt x="16068" y="44134"/>
                  <a:pt x="17177" y="44966"/>
                </a:cubicBezTo>
                <a:cubicBezTo>
                  <a:pt x="18008" y="45590"/>
                  <a:pt x="18840" y="46283"/>
                  <a:pt x="19741" y="46907"/>
                </a:cubicBezTo>
                <a:cubicBezTo>
                  <a:pt x="19048" y="46560"/>
                  <a:pt x="18355" y="46144"/>
                  <a:pt x="17662" y="45728"/>
                </a:cubicBezTo>
                <a:cubicBezTo>
                  <a:pt x="16345" y="44896"/>
                  <a:pt x="14958" y="43857"/>
                  <a:pt x="13503" y="43094"/>
                </a:cubicBezTo>
                <a:close/>
                <a:moveTo>
                  <a:pt x="11034" y="41721"/>
                </a:moveTo>
                <a:cubicBezTo>
                  <a:pt x="13249" y="41721"/>
                  <a:pt x="15436" y="42364"/>
                  <a:pt x="17315" y="43579"/>
                </a:cubicBezTo>
                <a:cubicBezTo>
                  <a:pt x="19395" y="44758"/>
                  <a:pt x="20851" y="46837"/>
                  <a:pt x="22722" y="48293"/>
                </a:cubicBezTo>
                <a:cubicBezTo>
                  <a:pt x="20227" y="46976"/>
                  <a:pt x="18216" y="45035"/>
                  <a:pt x="15790" y="43579"/>
                </a:cubicBezTo>
                <a:cubicBezTo>
                  <a:pt x="14543" y="42886"/>
                  <a:pt x="13226" y="42470"/>
                  <a:pt x="11770" y="42332"/>
                </a:cubicBezTo>
                <a:cubicBezTo>
                  <a:pt x="11125" y="42063"/>
                  <a:pt x="10438" y="41961"/>
                  <a:pt x="9743" y="41961"/>
                </a:cubicBezTo>
                <a:cubicBezTo>
                  <a:pt x="9541" y="41961"/>
                  <a:pt x="9338" y="41970"/>
                  <a:pt x="9136" y="41985"/>
                </a:cubicBezTo>
                <a:cubicBezTo>
                  <a:pt x="9136" y="41916"/>
                  <a:pt x="9274" y="41916"/>
                  <a:pt x="9344" y="41846"/>
                </a:cubicBezTo>
                <a:cubicBezTo>
                  <a:pt x="9906" y="41762"/>
                  <a:pt x="10471" y="41721"/>
                  <a:pt x="11034" y="41721"/>
                </a:cubicBezTo>
                <a:close/>
                <a:moveTo>
                  <a:pt x="8373" y="42401"/>
                </a:moveTo>
                <a:cubicBezTo>
                  <a:pt x="8443" y="42470"/>
                  <a:pt x="8443" y="42470"/>
                  <a:pt x="8512" y="42470"/>
                </a:cubicBezTo>
                <a:cubicBezTo>
                  <a:pt x="9690" y="42540"/>
                  <a:pt x="10869" y="42609"/>
                  <a:pt x="12047" y="42817"/>
                </a:cubicBezTo>
                <a:cubicBezTo>
                  <a:pt x="14196" y="43579"/>
                  <a:pt x="16137" y="45243"/>
                  <a:pt x="18008" y="46352"/>
                </a:cubicBezTo>
                <a:cubicBezTo>
                  <a:pt x="19533" y="47253"/>
                  <a:pt x="21128" y="48085"/>
                  <a:pt x="22722" y="48778"/>
                </a:cubicBezTo>
                <a:cubicBezTo>
                  <a:pt x="19811" y="48432"/>
                  <a:pt x="17107" y="47392"/>
                  <a:pt x="14681" y="45659"/>
                </a:cubicBezTo>
                <a:cubicBezTo>
                  <a:pt x="12671" y="44411"/>
                  <a:pt x="10661" y="43025"/>
                  <a:pt x="8304" y="42540"/>
                </a:cubicBezTo>
                <a:lnTo>
                  <a:pt x="8373" y="42401"/>
                </a:lnTo>
                <a:close/>
                <a:moveTo>
                  <a:pt x="12175" y="41159"/>
                </a:moveTo>
                <a:cubicBezTo>
                  <a:pt x="16333" y="41159"/>
                  <a:pt x="20231" y="45099"/>
                  <a:pt x="23207" y="48016"/>
                </a:cubicBezTo>
                <a:lnTo>
                  <a:pt x="24178" y="48986"/>
                </a:lnTo>
                <a:lnTo>
                  <a:pt x="23901" y="48848"/>
                </a:lnTo>
                <a:cubicBezTo>
                  <a:pt x="19898" y="45620"/>
                  <a:pt x="16436" y="41430"/>
                  <a:pt x="11276" y="41430"/>
                </a:cubicBezTo>
                <a:cubicBezTo>
                  <a:pt x="10895" y="41430"/>
                  <a:pt x="10506" y="41452"/>
                  <a:pt x="10106" y="41500"/>
                </a:cubicBezTo>
                <a:cubicBezTo>
                  <a:pt x="10801" y="41265"/>
                  <a:pt x="11491" y="41159"/>
                  <a:pt x="12175" y="41159"/>
                </a:cubicBezTo>
                <a:close/>
                <a:moveTo>
                  <a:pt x="8651" y="42886"/>
                </a:moveTo>
                <a:lnTo>
                  <a:pt x="8651" y="42886"/>
                </a:lnTo>
                <a:cubicBezTo>
                  <a:pt x="11215" y="43995"/>
                  <a:pt x="13711" y="45312"/>
                  <a:pt x="16068" y="46907"/>
                </a:cubicBezTo>
                <a:cubicBezTo>
                  <a:pt x="17869" y="47987"/>
                  <a:pt x="20033" y="49068"/>
                  <a:pt x="22202" y="49068"/>
                </a:cubicBezTo>
                <a:cubicBezTo>
                  <a:pt x="22537" y="49068"/>
                  <a:pt x="22873" y="49042"/>
                  <a:pt x="23207" y="48986"/>
                </a:cubicBezTo>
                <a:cubicBezTo>
                  <a:pt x="23415" y="49056"/>
                  <a:pt x="23693" y="49194"/>
                  <a:pt x="23901" y="49264"/>
                </a:cubicBezTo>
                <a:cubicBezTo>
                  <a:pt x="23242" y="49229"/>
                  <a:pt x="22583" y="49212"/>
                  <a:pt x="21934" y="49212"/>
                </a:cubicBezTo>
                <a:cubicBezTo>
                  <a:pt x="21284" y="49212"/>
                  <a:pt x="20643" y="49229"/>
                  <a:pt x="20019" y="49264"/>
                </a:cubicBezTo>
                <a:cubicBezTo>
                  <a:pt x="19977" y="49264"/>
                  <a:pt x="19936" y="49264"/>
                  <a:pt x="19895" y="49264"/>
                </a:cubicBezTo>
                <a:cubicBezTo>
                  <a:pt x="15513" y="49264"/>
                  <a:pt x="11809" y="45633"/>
                  <a:pt x="8651" y="42886"/>
                </a:cubicBezTo>
                <a:close/>
                <a:moveTo>
                  <a:pt x="15832" y="1"/>
                </a:moveTo>
                <a:cubicBezTo>
                  <a:pt x="15736" y="1"/>
                  <a:pt x="15668" y="133"/>
                  <a:pt x="15721" y="186"/>
                </a:cubicBezTo>
                <a:cubicBezTo>
                  <a:pt x="15790" y="325"/>
                  <a:pt x="15860" y="463"/>
                  <a:pt x="15929" y="602"/>
                </a:cubicBezTo>
                <a:lnTo>
                  <a:pt x="15860" y="602"/>
                </a:lnTo>
                <a:lnTo>
                  <a:pt x="15513" y="463"/>
                </a:lnTo>
                <a:cubicBezTo>
                  <a:pt x="15513" y="394"/>
                  <a:pt x="15444" y="394"/>
                  <a:pt x="15374" y="394"/>
                </a:cubicBezTo>
                <a:cubicBezTo>
                  <a:pt x="15305" y="394"/>
                  <a:pt x="15166" y="325"/>
                  <a:pt x="15097" y="325"/>
                </a:cubicBezTo>
                <a:cubicBezTo>
                  <a:pt x="15082" y="317"/>
                  <a:pt x="15067" y="314"/>
                  <a:pt x="15052" y="314"/>
                </a:cubicBezTo>
                <a:cubicBezTo>
                  <a:pt x="14932" y="314"/>
                  <a:pt x="14843" y="540"/>
                  <a:pt x="15028" y="602"/>
                </a:cubicBezTo>
                <a:lnTo>
                  <a:pt x="15166" y="671"/>
                </a:lnTo>
                <a:cubicBezTo>
                  <a:pt x="15166" y="671"/>
                  <a:pt x="15166" y="741"/>
                  <a:pt x="15166" y="810"/>
                </a:cubicBezTo>
                <a:cubicBezTo>
                  <a:pt x="17246" y="7464"/>
                  <a:pt x="14543" y="17308"/>
                  <a:pt x="21613" y="21467"/>
                </a:cubicBezTo>
                <a:cubicBezTo>
                  <a:pt x="21613" y="21744"/>
                  <a:pt x="21613" y="21952"/>
                  <a:pt x="21613" y="22229"/>
                </a:cubicBezTo>
                <a:cubicBezTo>
                  <a:pt x="21648" y="22299"/>
                  <a:pt x="21700" y="22333"/>
                  <a:pt x="21752" y="22333"/>
                </a:cubicBezTo>
                <a:cubicBezTo>
                  <a:pt x="21804" y="22333"/>
                  <a:pt x="21856" y="22299"/>
                  <a:pt x="21890" y="22229"/>
                </a:cubicBezTo>
                <a:lnTo>
                  <a:pt x="21890" y="22021"/>
                </a:lnTo>
                <a:cubicBezTo>
                  <a:pt x="22237" y="22853"/>
                  <a:pt x="22583" y="23754"/>
                  <a:pt x="22930" y="24586"/>
                </a:cubicBezTo>
                <a:cubicBezTo>
                  <a:pt x="22376" y="25349"/>
                  <a:pt x="21821" y="26250"/>
                  <a:pt x="21336" y="27082"/>
                </a:cubicBezTo>
                <a:cubicBezTo>
                  <a:pt x="19741" y="23893"/>
                  <a:pt x="17246" y="21328"/>
                  <a:pt x="14820" y="18694"/>
                </a:cubicBezTo>
                <a:cubicBezTo>
                  <a:pt x="15166" y="18555"/>
                  <a:pt x="15305" y="18209"/>
                  <a:pt x="15374" y="17862"/>
                </a:cubicBezTo>
                <a:cubicBezTo>
                  <a:pt x="15513" y="17585"/>
                  <a:pt x="15513" y="17030"/>
                  <a:pt x="15652" y="16545"/>
                </a:cubicBezTo>
                <a:cubicBezTo>
                  <a:pt x="15790" y="16684"/>
                  <a:pt x="15860" y="16822"/>
                  <a:pt x="15998" y="16961"/>
                </a:cubicBezTo>
                <a:cubicBezTo>
                  <a:pt x="16068" y="17030"/>
                  <a:pt x="16137" y="17100"/>
                  <a:pt x="16137" y="17100"/>
                </a:cubicBezTo>
                <a:cubicBezTo>
                  <a:pt x="16206" y="17169"/>
                  <a:pt x="16276" y="17204"/>
                  <a:pt x="16336" y="17204"/>
                </a:cubicBezTo>
                <a:cubicBezTo>
                  <a:pt x="16397" y="17204"/>
                  <a:pt x="16449" y="17169"/>
                  <a:pt x="16483" y="17100"/>
                </a:cubicBezTo>
                <a:cubicBezTo>
                  <a:pt x="16553" y="17100"/>
                  <a:pt x="16622" y="17030"/>
                  <a:pt x="16622" y="16961"/>
                </a:cubicBezTo>
                <a:cubicBezTo>
                  <a:pt x="16622" y="16961"/>
                  <a:pt x="16622" y="16892"/>
                  <a:pt x="16622" y="16892"/>
                </a:cubicBezTo>
                <a:cubicBezTo>
                  <a:pt x="16553" y="16614"/>
                  <a:pt x="16414" y="16407"/>
                  <a:pt x="16206" y="16268"/>
                </a:cubicBezTo>
                <a:cubicBezTo>
                  <a:pt x="16206" y="16199"/>
                  <a:pt x="16137" y="16129"/>
                  <a:pt x="16068" y="16129"/>
                </a:cubicBezTo>
                <a:lnTo>
                  <a:pt x="15860" y="15921"/>
                </a:lnTo>
                <a:cubicBezTo>
                  <a:pt x="15825" y="15887"/>
                  <a:pt x="15773" y="15869"/>
                  <a:pt x="15721" y="15869"/>
                </a:cubicBezTo>
                <a:cubicBezTo>
                  <a:pt x="15669" y="15869"/>
                  <a:pt x="15617" y="15887"/>
                  <a:pt x="15582" y="15921"/>
                </a:cubicBezTo>
                <a:cubicBezTo>
                  <a:pt x="15374" y="16337"/>
                  <a:pt x="15236" y="16753"/>
                  <a:pt x="15236" y="17238"/>
                </a:cubicBezTo>
                <a:cubicBezTo>
                  <a:pt x="15166" y="17516"/>
                  <a:pt x="15166" y="18417"/>
                  <a:pt x="14751" y="18486"/>
                </a:cubicBezTo>
                <a:cubicBezTo>
                  <a:pt x="14751" y="18486"/>
                  <a:pt x="14681" y="18486"/>
                  <a:pt x="14681" y="18555"/>
                </a:cubicBezTo>
                <a:lnTo>
                  <a:pt x="13988" y="17793"/>
                </a:lnTo>
                <a:cubicBezTo>
                  <a:pt x="13641" y="16614"/>
                  <a:pt x="13364" y="15436"/>
                  <a:pt x="13226" y="14258"/>
                </a:cubicBezTo>
                <a:cubicBezTo>
                  <a:pt x="13295" y="14188"/>
                  <a:pt x="13295" y="14119"/>
                  <a:pt x="13226" y="14050"/>
                </a:cubicBezTo>
                <a:lnTo>
                  <a:pt x="13156" y="13842"/>
                </a:lnTo>
                <a:lnTo>
                  <a:pt x="13087" y="13772"/>
                </a:lnTo>
                <a:cubicBezTo>
                  <a:pt x="14157" y="13322"/>
                  <a:pt x="13533" y="11588"/>
                  <a:pt x="12555" y="11588"/>
                </a:cubicBezTo>
                <a:cubicBezTo>
                  <a:pt x="12330" y="11588"/>
                  <a:pt x="12086" y="11680"/>
                  <a:pt x="11839" y="11901"/>
                </a:cubicBezTo>
                <a:cubicBezTo>
                  <a:pt x="11631" y="12039"/>
                  <a:pt x="11631" y="12317"/>
                  <a:pt x="11839" y="12455"/>
                </a:cubicBezTo>
                <a:cubicBezTo>
                  <a:pt x="11978" y="12594"/>
                  <a:pt x="12168" y="12663"/>
                  <a:pt x="12368" y="12663"/>
                </a:cubicBezTo>
                <a:cubicBezTo>
                  <a:pt x="12567" y="12663"/>
                  <a:pt x="12775" y="12594"/>
                  <a:pt x="12948" y="12455"/>
                </a:cubicBezTo>
                <a:lnTo>
                  <a:pt x="12948" y="12455"/>
                </a:lnTo>
                <a:cubicBezTo>
                  <a:pt x="13087" y="12733"/>
                  <a:pt x="13018" y="13218"/>
                  <a:pt x="12602" y="13287"/>
                </a:cubicBezTo>
                <a:cubicBezTo>
                  <a:pt x="12394" y="13287"/>
                  <a:pt x="12255" y="13564"/>
                  <a:pt x="12394" y="13772"/>
                </a:cubicBezTo>
                <a:lnTo>
                  <a:pt x="12879" y="14258"/>
                </a:lnTo>
                <a:cubicBezTo>
                  <a:pt x="12879" y="14327"/>
                  <a:pt x="12879" y="14327"/>
                  <a:pt x="12948" y="14327"/>
                </a:cubicBezTo>
                <a:cubicBezTo>
                  <a:pt x="13226" y="15228"/>
                  <a:pt x="13364" y="16060"/>
                  <a:pt x="13503" y="16961"/>
                </a:cubicBezTo>
                <a:cubicBezTo>
                  <a:pt x="13503" y="17100"/>
                  <a:pt x="13572" y="17238"/>
                  <a:pt x="13572" y="17377"/>
                </a:cubicBezTo>
                <a:cubicBezTo>
                  <a:pt x="12810" y="16476"/>
                  <a:pt x="12047" y="15644"/>
                  <a:pt x="11354" y="14674"/>
                </a:cubicBezTo>
                <a:cubicBezTo>
                  <a:pt x="11423" y="14674"/>
                  <a:pt x="11423" y="14535"/>
                  <a:pt x="11354" y="14466"/>
                </a:cubicBezTo>
                <a:cubicBezTo>
                  <a:pt x="10383" y="14050"/>
                  <a:pt x="10314" y="11970"/>
                  <a:pt x="10453" y="10653"/>
                </a:cubicBezTo>
                <a:cubicBezTo>
                  <a:pt x="10591" y="10653"/>
                  <a:pt x="10661" y="10584"/>
                  <a:pt x="10730" y="10445"/>
                </a:cubicBezTo>
                <a:cubicBezTo>
                  <a:pt x="10794" y="10063"/>
                  <a:pt x="10740" y="9389"/>
                  <a:pt x="10248" y="9389"/>
                </a:cubicBezTo>
                <a:cubicBezTo>
                  <a:pt x="10204" y="9389"/>
                  <a:pt x="10157" y="9394"/>
                  <a:pt x="10106" y="9405"/>
                </a:cubicBezTo>
                <a:cubicBezTo>
                  <a:pt x="9482" y="9544"/>
                  <a:pt x="9690" y="10445"/>
                  <a:pt x="10037" y="10861"/>
                </a:cubicBezTo>
                <a:lnTo>
                  <a:pt x="10245" y="10861"/>
                </a:lnTo>
                <a:cubicBezTo>
                  <a:pt x="10176" y="11554"/>
                  <a:pt x="10176" y="12247"/>
                  <a:pt x="10245" y="13010"/>
                </a:cubicBezTo>
                <a:cubicBezTo>
                  <a:pt x="9621" y="12109"/>
                  <a:pt x="9066" y="11208"/>
                  <a:pt x="8651" y="10306"/>
                </a:cubicBezTo>
                <a:cubicBezTo>
                  <a:pt x="8858" y="10029"/>
                  <a:pt x="9066" y="9683"/>
                  <a:pt x="9066" y="9336"/>
                </a:cubicBezTo>
                <a:cubicBezTo>
                  <a:pt x="9136" y="8920"/>
                  <a:pt x="8997" y="8574"/>
                  <a:pt x="8789" y="8296"/>
                </a:cubicBezTo>
                <a:cubicBezTo>
                  <a:pt x="8574" y="8112"/>
                  <a:pt x="8319" y="8023"/>
                  <a:pt x="8065" y="8023"/>
                </a:cubicBezTo>
                <a:cubicBezTo>
                  <a:pt x="7745" y="8023"/>
                  <a:pt x="7427" y="8164"/>
                  <a:pt x="7195" y="8435"/>
                </a:cubicBezTo>
                <a:lnTo>
                  <a:pt x="7126" y="8574"/>
                </a:lnTo>
                <a:cubicBezTo>
                  <a:pt x="7100" y="8561"/>
                  <a:pt x="7072" y="8555"/>
                  <a:pt x="7044" y="8555"/>
                </a:cubicBezTo>
                <a:cubicBezTo>
                  <a:pt x="6920" y="8555"/>
                  <a:pt x="6792" y="8668"/>
                  <a:pt x="6848" y="8781"/>
                </a:cubicBezTo>
                <a:lnTo>
                  <a:pt x="6918" y="8920"/>
                </a:lnTo>
                <a:cubicBezTo>
                  <a:pt x="6779" y="9405"/>
                  <a:pt x="7126" y="9960"/>
                  <a:pt x="7611" y="10099"/>
                </a:cubicBezTo>
                <a:cubicBezTo>
                  <a:pt x="7645" y="10133"/>
                  <a:pt x="7663" y="10151"/>
                  <a:pt x="7680" y="10151"/>
                </a:cubicBezTo>
                <a:cubicBezTo>
                  <a:pt x="7697" y="10151"/>
                  <a:pt x="7715" y="10133"/>
                  <a:pt x="7749" y="10099"/>
                </a:cubicBezTo>
                <a:cubicBezTo>
                  <a:pt x="7863" y="10270"/>
                  <a:pt x="8071" y="10394"/>
                  <a:pt x="8296" y="10394"/>
                </a:cubicBezTo>
                <a:cubicBezTo>
                  <a:pt x="8344" y="10394"/>
                  <a:pt x="8393" y="10388"/>
                  <a:pt x="8443" y="10376"/>
                </a:cubicBezTo>
                <a:cubicBezTo>
                  <a:pt x="9136" y="11832"/>
                  <a:pt x="9898" y="13218"/>
                  <a:pt x="10869" y="14466"/>
                </a:cubicBezTo>
                <a:cubicBezTo>
                  <a:pt x="10645" y="14528"/>
                  <a:pt x="10419" y="14554"/>
                  <a:pt x="10191" y="14554"/>
                </a:cubicBezTo>
                <a:cubicBezTo>
                  <a:pt x="9148" y="14554"/>
                  <a:pt x="8068" y="14000"/>
                  <a:pt x="6987" y="13772"/>
                </a:cubicBezTo>
                <a:cubicBezTo>
                  <a:pt x="7056" y="13495"/>
                  <a:pt x="7056" y="13218"/>
                  <a:pt x="7056" y="12941"/>
                </a:cubicBezTo>
                <a:cubicBezTo>
                  <a:pt x="7022" y="12837"/>
                  <a:pt x="6918" y="12785"/>
                  <a:pt x="6814" y="12785"/>
                </a:cubicBezTo>
                <a:cubicBezTo>
                  <a:pt x="6710" y="12785"/>
                  <a:pt x="6606" y="12837"/>
                  <a:pt x="6571" y="12941"/>
                </a:cubicBezTo>
                <a:cubicBezTo>
                  <a:pt x="6571" y="13079"/>
                  <a:pt x="6502" y="13149"/>
                  <a:pt x="6432" y="13287"/>
                </a:cubicBezTo>
                <a:cubicBezTo>
                  <a:pt x="6363" y="13357"/>
                  <a:pt x="6432" y="13426"/>
                  <a:pt x="6571" y="13426"/>
                </a:cubicBezTo>
                <a:cubicBezTo>
                  <a:pt x="6571" y="13495"/>
                  <a:pt x="6502" y="13564"/>
                  <a:pt x="6502" y="13634"/>
                </a:cubicBezTo>
                <a:cubicBezTo>
                  <a:pt x="6363" y="13495"/>
                  <a:pt x="6155" y="13426"/>
                  <a:pt x="5947" y="13426"/>
                </a:cubicBezTo>
                <a:cubicBezTo>
                  <a:pt x="5808" y="13426"/>
                  <a:pt x="5739" y="13564"/>
                  <a:pt x="5670" y="13703"/>
                </a:cubicBezTo>
                <a:cubicBezTo>
                  <a:pt x="5531" y="13703"/>
                  <a:pt x="5462" y="13772"/>
                  <a:pt x="5531" y="13911"/>
                </a:cubicBezTo>
                <a:lnTo>
                  <a:pt x="5531" y="14119"/>
                </a:lnTo>
                <a:cubicBezTo>
                  <a:pt x="5531" y="14327"/>
                  <a:pt x="5601" y="14604"/>
                  <a:pt x="5808" y="14674"/>
                </a:cubicBezTo>
                <a:cubicBezTo>
                  <a:pt x="5878" y="14743"/>
                  <a:pt x="6016" y="14812"/>
                  <a:pt x="6155" y="14812"/>
                </a:cubicBezTo>
                <a:cubicBezTo>
                  <a:pt x="6363" y="14812"/>
                  <a:pt x="6571" y="14743"/>
                  <a:pt x="6779" y="14604"/>
                </a:cubicBezTo>
                <a:cubicBezTo>
                  <a:pt x="6848" y="14466"/>
                  <a:pt x="6918" y="14327"/>
                  <a:pt x="6848" y="14188"/>
                </a:cubicBezTo>
                <a:lnTo>
                  <a:pt x="6848" y="14188"/>
                </a:lnTo>
                <a:cubicBezTo>
                  <a:pt x="7943" y="14397"/>
                  <a:pt x="9038" y="14958"/>
                  <a:pt x="10074" y="14958"/>
                </a:cubicBezTo>
                <a:cubicBezTo>
                  <a:pt x="10415" y="14958"/>
                  <a:pt x="10750" y="14897"/>
                  <a:pt x="11077" y="14743"/>
                </a:cubicBezTo>
                <a:cubicBezTo>
                  <a:pt x="11908" y="15991"/>
                  <a:pt x="12948" y="17169"/>
                  <a:pt x="13988" y="18347"/>
                </a:cubicBezTo>
                <a:cubicBezTo>
                  <a:pt x="13988" y="18486"/>
                  <a:pt x="14057" y="18625"/>
                  <a:pt x="14127" y="18763"/>
                </a:cubicBezTo>
                <a:cubicBezTo>
                  <a:pt x="14161" y="18833"/>
                  <a:pt x="14213" y="18867"/>
                  <a:pt x="14265" y="18867"/>
                </a:cubicBezTo>
                <a:cubicBezTo>
                  <a:pt x="14317" y="18867"/>
                  <a:pt x="14369" y="18833"/>
                  <a:pt x="14404" y="18763"/>
                </a:cubicBezTo>
                <a:lnTo>
                  <a:pt x="16276" y="20843"/>
                </a:lnTo>
                <a:cubicBezTo>
                  <a:pt x="15236" y="20774"/>
                  <a:pt x="14265" y="20080"/>
                  <a:pt x="13364" y="19665"/>
                </a:cubicBezTo>
                <a:cubicBezTo>
                  <a:pt x="12394" y="19249"/>
                  <a:pt x="11493" y="18902"/>
                  <a:pt x="10661" y="18486"/>
                </a:cubicBezTo>
                <a:cubicBezTo>
                  <a:pt x="11264" y="17823"/>
                  <a:pt x="10765" y="16372"/>
                  <a:pt x="9803" y="16372"/>
                </a:cubicBezTo>
                <a:cubicBezTo>
                  <a:pt x="9659" y="16372"/>
                  <a:pt x="9506" y="16404"/>
                  <a:pt x="9344" y="16476"/>
                </a:cubicBezTo>
                <a:cubicBezTo>
                  <a:pt x="8271" y="16981"/>
                  <a:pt x="8519" y="18749"/>
                  <a:pt x="9566" y="18749"/>
                </a:cubicBezTo>
                <a:cubicBezTo>
                  <a:pt x="9669" y="18749"/>
                  <a:pt x="9780" y="18731"/>
                  <a:pt x="9898" y="18694"/>
                </a:cubicBezTo>
                <a:cubicBezTo>
                  <a:pt x="9968" y="18833"/>
                  <a:pt x="10037" y="18902"/>
                  <a:pt x="10176" y="18971"/>
                </a:cubicBezTo>
                <a:cubicBezTo>
                  <a:pt x="10314" y="18971"/>
                  <a:pt x="10453" y="18902"/>
                  <a:pt x="10522" y="18833"/>
                </a:cubicBezTo>
                <a:cubicBezTo>
                  <a:pt x="11631" y="19387"/>
                  <a:pt x="12810" y="19872"/>
                  <a:pt x="13988" y="20358"/>
                </a:cubicBezTo>
                <a:cubicBezTo>
                  <a:pt x="14694" y="20652"/>
                  <a:pt x="15251" y="21096"/>
                  <a:pt x="15997" y="21096"/>
                </a:cubicBezTo>
                <a:cubicBezTo>
                  <a:pt x="16129" y="21096"/>
                  <a:pt x="16268" y="21082"/>
                  <a:pt x="16414" y="21051"/>
                </a:cubicBezTo>
                <a:cubicBezTo>
                  <a:pt x="18216" y="22992"/>
                  <a:pt x="19880" y="25071"/>
                  <a:pt x="21266" y="27290"/>
                </a:cubicBezTo>
                <a:cubicBezTo>
                  <a:pt x="20643" y="28607"/>
                  <a:pt x="20227" y="29924"/>
                  <a:pt x="20019" y="31310"/>
                </a:cubicBezTo>
                <a:cubicBezTo>
                  <a:pt x="18494" y="30894"/>
                  <a:pt x="16622" y="30548"/>
                  <a:pt x="15444" y="29438"/>
                </a:cubicBezTo>
                <a:cubicBezTo>
                  <a:pt x="16276" y="28953"/>
                  <a:pt x="15998" y="27359"/>
                  <a:pt x="14751" y="27151"/>
                </a:cubicBezTo>
                <a:cubicBezTo>
                  <a:pt x="14631" y="27129"/>
                  <a:pt x="14517" y="27119"/>
                  <a:pt x="14410" y="27119"/>
                </a:cubicBezTo>
                <a:cubicBezTo>
                  <a:pt x="12828" y="27119"/>
                  <a:pt x="12657" y="29305"/>
                  <a:pt x="14264" y="29305"/>
                </a:cubicBezTo>
                <a:cubicBezTo>
                  <a:pt x="14309" y="29305"/>
                  <a:pt x="14356" y="29303"/>
                  <a:pt x="14404" y="29300"/>
                </a:cubicBezTo>
                <a:cubicBezTo>
                  <a:pt x="14404" y="29438"/>
                  <a:pt x="14543" y="29646"/>
                  <a:pt x="14751" y="29646"/>
                </a:cubicBezTo>
                <a:lnTo>
                  <a:pt x="15028" y="29646"/>
                </a:lnTo>
                <a:cubicBezTo>
                  <a:pt x="16414" y="30825"/>
                  <a:pt x="18147" y="31449"/>
                  <a:pt x="19949" y="31587"/>
                </a:cubicBezTo>
                <a:cubicBezTo>
                  <a:pt x="19464" y="34360"/>
                  <a:pt x="20157" y="37202"/>
                  <a:pt x="21821" y="39490"/>
                </a:cubicBezTo>
                <a:cubicBezTo>
                  <a:pt x="21821" y="39767"/>
                  <a:pt x="21890" y="40044"/>
                  <a:pt x="21890" y="40321"/>
                </a:cubicBezTo>
                <a:cubicBezTo>
                  <a:pt x="21821" y="40391"/>
                  <a:pt x="21752" y="40529"/>
                  <a:pt x="21682" y="40668"/>
                </a:cubicBezTo>
                <a:cubicBezTo>
                  <a:pt x="21626" y="40780"/>
                  <a:pt x="21796" y="41072"/>
                  <a:pt x="21973" y="41072"/>
                </a:cubicBezTo>
                <a:cubicBezTo>
                  <a:pt x="22015" y="41072"/>
                  <a:pt x="22058" y="41055"/>
                  <a:pt x="22098" y="41015"/>
                </a:cubicBezTo>
                <a:cubicBezTo>
                  <a:pt x="22237" y="41708"/>
                  <a:pt x="22445" y="42470"/>
                  <a:pt x="22653" y="43233"/>
                </a:cubicBezTo>
                <a:cubicBezTo>
                  <a:pt x="21613" y="42124"/>
                  <a:pt x="20365" y="41153"/>
                  <a:pt x="19118" y="40321"/>
                </a:cubicBezTo>
                <a:cubicBezTo>
                  <a:pt x="18494" y="39975"/>
                  <a:pt x="17939" y="39559"/>
                  <a:pt x="17385" y="39143"/>
                </a:cubicBezTo>
                <a:cubicBezTo>
                  <a:pt x="17385" y="39074"/>
                  <a:pt x="17385" y="39004"/>
                  <a:pt x="17315" y="38935"/>
                </a:cubicBezTo>
                <a:cubicBezTo>
                  <a:pt x="15582" y="37341"/>
                  <a:pt x="14820" y="35053"/>
                  <a:pt x="13780" y="32974"/>
                </a:cubicBezTo>
                <a:cubicBezTo>
                  <a:pt x="13087" y="31587"/>
                  <a:pt x="12047" y="30340"/>
                  <a:pt x="10869" y="29369"/>
                </a:cubicBezTo>
                <a:cubicBezTo>
                  <a:pt x="7957" y="26804"/>
                  <a:pt x="4214" y="25279"/>
                  <a:pt x="332" y="25141"/>
                </a:cubicBezTo>
                <a:cubicBezTo>
                  <a:pt x="310" y="25133"/>
                  <a:pt x="288" y="25130"/>
                  <a:pt x="268" y="25130"/>
                </a:cubicBezTo>
                <a:cubicBezTo>
                  <a:pt x="98" y="25130"/>
                  <a:pt x="1" y="25364"/>
                  <a:pt x="124" y="25487"/>
                </a:cubicBezTo>
                <a:cubicBezTo>
                  <a:pt x="3244" y="28191"/>
                  <a:pt x="4422" y="32350"/>
                  <a:pt x="7264" y="35192"/>
                </a:cubicBezTo>
                <a:cubicBezTo>
                  <a:pt x="9968" y="37895"/>
                  <a:pt x="13988" y="37826"/>
                  <a:pt x="17107" y="39490"/>
                </a:cubicBezTo>
                <a:lnTo>
                  <a:pt x="17454" y="39698"/>
                </a:lnTo>
                <a:cubicBezTo>
                  <a:pt x="20504" y="41777"/>
                  <a:pt x="23207" y="44273"/>
                  <a:pt x="25426" y="47253"/>
                </a:cubicBezTo>
                <a:cubicBezTo>
                  <a:pt x="26465" y="48640"/>
                  <a:pt x="27297" y="50095"/>
                  <a:pt x="28129" y="51620"/>
                </a:cubicBezTo>
                <a:cubicBezTo>
                  <a:pt x="27297" y="50927"/>
                  <a:pt x="26465" y="50303"/>
                  <a:pt x="25495" y="49749"/>
                </a:cubicBezTo>
                <a:cubicBezTo>
                  <a:pt x="25495" y="49749"/>
                  <a:pt x="25495" y="49679"/>
                  <a:pt x="25426" y="49679"/>
                </a:cubicBezTo>
                <a:cubicBezTo>
                  <a:pt x="21952" y="46369"/>
                  <a:pt x="17204" y="40721"/>
                  <a:pt x="12146" y="40721"/>
                </a:cubicBezTo>
                <a:cubicBezTo>
                  <a:pt x="10743" y="40721"/>
                  <a:pt x="9317" y="41155"/>
                  <a:pt x="7888" y="42193"/>
                </a:cubicBezTo>
                <a:cubicBezTo>
                  <a:pt x="7868" y="42152"/>
                  <a:pt x="7841" y="42136"/>
                  <a:pt x="7816" y="42136"/>
                </a:cubicBezTo>
                <a:cubicBezTo>
                  <a:pt x="7755" y="42136"/>
                  <a:pt x="7700" y="42234"/>
                  <a:pt x="7749" y="42332"/>
                </a:cubicBezTo>
                <a:cubicBezTo>
                  <a:pt x="7680" y="42401"/>
                  <a:pt x="7611" y="42401"/>
                  <a:pt x="7541" y="42470"/>
                </a:cubicBezTo>
                <a:cubicBezTo>
                  <a:pt x="7308" y="42645"/>
                  <a:pt x="7467" y="42918"/>
                  <a:pt x="7647" y="42918"/>
                </a:cubicBezTo>
                <a:cubicBezTo>
                  <a:pt x="7681" y="42918"/>
                  <a:pt x="7716" y="42908"/>
                  <a:pt x="7749" y="42886"/>
                </a:cubicBezTo>
                <a:lnTo>
                  <a:pt x="8096" y="42609"/>
                </a:lnTo>
                <a:cubicBezTo>
                  <a:pt x="10383" y="45035"/>
                  <a:pt x="13018" y="47045"/>
                  <a:pt x="15860" y="48709"/>
                </a:cubicBezTo>
                <a:cubicBezTo>
                  <a:pt x="17523" y="49616"/>
                  <a:pt x="19249" y="49637"/>
                  <a:pt x="20980" y="49637"/>
                </a:cubicBezTo>
                <a:cubicBezTo>
                  <a:pt x="21062" y="49637"/>
                  <a:pt x="21145" y="49637"/>
                  <a:pt x="21227" y="49637"/>
                </a:cubicBezTo>
                <a:cubicBezTo>
                  <a:pt x="22588" y="49637"/>
                  <a:pt x="23950" y="49650"/>
                  <a:pt x="25287" y="50095"/>
                </a:cubicBezTo>
                <a:lnTo>
                  <a:pt x="25426" y="50095"/>
                </a:lnTo>
                <a:cubicBezTo>
                  <a:pt x="26535" y="50719"/>
                  <a:pt x="27574" y="51482"/>
                  <a:pt x="28545" y="52383"/>
                </a:cubicBezTo>
                <a:cubicBezTo>
                  <a:pt x="29377" y="54116"/>
                  <a:pt x="30209" y="55987"/>
                  <a:pt x="30902" y="57790"/>
                </a:cubicBezTo>
                <a:cubicBezTo>
                  <a:pt x="30926" y="57862"/>
                  <a:pt x="30984" y="57893"/>
                  <a:pt x="31046" y="57893"/>
                </a:cubicBezTo>
                <a:cubicBezTo>
                  <a:pt x="31162" y="57893"/>
                  <a:pt x="31293" y="57787"/>
                  <a:pt x="31248" y="57651"/>
                </a:cubicBezTo>
                <a:cubicBezTo>
                  <a:pt x="29446" y="52660"/>
                  <a:pt x="26951" y="47531"/>
                  <a:pt x="23207" y="43579"/>
                </a:cubicBezTo>
                <a:cubicBezTo>
                  <a:pt x="22861" y="42609"/>
                  <a:pt x="22653" y="41638"/>
                  <a:pt x="22445" y="40599"/>
                </a:cubicBezTo>
                <a:cubicBezTo>
                  <a:pt x="23693" y="38242"/>
                  <a:pt x="24594" y="35677"/>
                  <a:pt x="25218" y="33043"/>
                </a:cubicBezTo>
                <a:cubicBezTo>
                  <a:pt x="27228" y="36370"/>
                  <a:pt x="28822" y="39836"/>
                  <a:pt x="30070" y="43441"/>
                </a:cubicBezTo>
                <a:cubicBezTo>
                  <a:pt x="30070" y="43579"/>
                  <a:pt x="30139" y="43649"/>
                  <a:pt x="30209" y="43787"/>
                </a:cubicBezTo>
                <a:cubicBezTo>
                  <a:pt x="28406" y="42678"/>
                  <a:pt x="27089" y="40945"/>
                  <a:pt x="25356" y="39767"/>
                </a:cubicBezTo>
                <a:cubicBezTo>
                  <a:pt x="25336" y="39747"/>
                  <a:pt x="25310" y="39738"/>
                  <a:pt x="25283" y="39738"/>
                </a:cubicBezTo>
                <a:cubicBezTo>
                  <a:pt x="25218" y="39738"/>
                  <a:pt x="25148" y="39787"/>
                  <a:pt x="25148" y="39836"/>
                </a:cubicBezTo>
                <a:cubicBezTo>
                  <a:pt x="25110" y="39811"/>
                  <a:pt x="25067" y="39799"/>
                  <a:pt x="25024" y="39799"/>
                </a:cubicBezTo>
                <a:cubicBezTo>
                  <a:pt x="24832" y="39799"/>
                  <a:pt x="24632" y="40026"/>
                  <a:pt x="24802" y="40252"/>
                </a:cubicBezTo>
                <a:lnTo>
                  <a:pt x="24871" y="40252"/>
                </a:lnTo>
                <a:cubicBezTo>
                  <a:pt x="25010" y="40460"/>
                  <a:pt x="25148" y="40529"/>
                  <a:pt x="25356" y="40668"/>
                </a:cubicBezTo>
                <a:cubicBezTo>
                  <a:pt x="25356" y="40668"/>
                  <a:pt x="25426" y="40737"/>
                  <a:pt x="25426" y="40807"/>
                </a:cubicBezTo>
                <a:cubicBezTo>
                  <a:pt x="25460" y="40876"/>
                  <a:pt x="25547" y="40911"/>
                  <a:pt x="25625" y="40911"/>
                </a:cubicBezTo>
                <a:cubicBezTo>
                  <a:pt x="25703" y="40911"/>
                  <a:pt x="25772" y="40876"/>
                  <a:pt x="25772" y="40807"/>
                </a:cubicBezTo>
                <a:cubicBezTo>
                  <a:pt x="25911" y="40737"/>
                  <a:pt x="25911" y="40599"/>
                  <a:pt x="25841" y="40529"/>
                </a:cubicBezTo>
                <a:lnTo>
                  <a:pt x="25703" y="40460"/>
                </a:lnTo>
                <a:cubicBezTo>
                  <a:pt x="25634" y="40321"/>
                  <a:pt x="25564" y="40252"/>
                  <a:pt x="25495" y="40113"/>
                </a:cubicBezTo>
                <a:cubicBezTo>
                  <a:pt x="25484" y="40081"/>
                  <a:pt x="25488" y="40067"/>
                  <a:pt x="25504" y="40067"/>
                </a:cubicBezTo>
                <a:cubicBezTo>
                  <a:pt x="25585" y="40067"/>
                  <a:pt x="25980" y="40471"/>
                  <a:pt x="25980" y="40529"/>
                </a:cubicBezTo>
                <a:cubicBezTo>
                  <a:pt x="26535" y="40945"/>
                  <a:pt x="27020" y="41500"/>
                  <a:pt x="27574" y="41985"/>
                </a:cubicBezTo>
                <a:cubicBezTo>
                  <a:pt x="28337" y="42817"/>
                  <a:pt x="29307" y="43510"/>
                  <a:pt x="30278" y="44134"/>
                </a:cubicBezTo>
                <a:cubicBezTo>
                  <a:pt x="31318" y="48085"/>
                  <a:pt x="31664" y="52175"/>
                  <a:pt x="31387" y="56265"/>
                </a:cubicBezTo>
                <a:cubicBezTo>
                  <a:pt x="31387" y="56750"/>
                  <a:pt x="31318" y="57304"/>
                  <a:pt x="31318" y="57790"/>
                </a:cubicBezTo>
                <a:cubicBezTo>
                  <a:pt x="31318" y="57859"/>
                  <a:pt x="31318" y="57859"/>
                  <a:pt x="31318" y="57928"/>
                </a:cubicBezTo>
                <a:lnTo>
                  <a:pt x="31318" y="58344"/>
                </a:lnTo>
                <a:cubicBezTo>
                  <a:pt x="31318" y="58414"/>
                  <a:pt x="31318" y="58414"/>
                  <a:pt x="31318" y="58483"/>
                </a:cubicBezTo>
                <a:cubicBezTo>
                  <a:pt x="31110" y="65276"/>
                  <a:pt x="31734" y="72208"/>
                  <a:pt x="36378" y="77615"/>
                </a:cubicBezTo>
                <a:cubicBezTo>
                  <a:pt x="36437" y="77674"/>
                  <a:pt x="36507" y="77699"/>
                  <a:pt x="36572" y="77699"/>
                </a:cubicBezTo>
                <a:cubicBezTo>
                  <a:pt x="36738" y="77699"/>
                  <a:pt x="36873" y="77536"/>
                  <a:pt x="36724" y="77338"/>
                </a:cubicBezTo>
                <a:cubicBezTo>
                  <a:pt x="33397" y="73456"/>
                  <a:pt x="32357" y="68950"/>
                  <a:pt x="32011" y="64306"/>
                </a:cubicBezTo>
                <a:cubicBezTo>
                  <a:pt x="33120" y="63682"/>
                  <a:pt x="33328" y="62226"/>
                  <a:pt x="33744" y="61048"/>
                </a:cubicBezTo>
                <a:cubicBezTo>
                  <a:pt x="33764" y="61068"/>
                  <a:pt x="33790" y="61076"/>
                  <a:pt x="33819" y="61076"/>
                </a:cubicBezTo>
                <a:cubicBezTo>
                  <a:pt x="33888" y="61076"/>
                  <a:pt x="33972" y="61027"/>
                  <a:pt x="34021" y="60978"/>
                </a:cubicBezTo>
                <a:cubicBezTo>
                  <a:pt x="34160" y="60770"/>
                  <a:pt x="34160" y="60493"/>
                  <a:pt x="34021" y="60285"/>
                </a:cubicBezTo>
                <a:cubicBezTo>
                  <a:pt x="33986" y="60216"/>
                  <a:pt x="33917" y="60181"/>
                  <a:pt x="33848" y="60181"/>
                </a:cubicBezTo>
                <a:cubicBezTo>
                  <a:pt x="33778" y="60181"/>
                  <a:pt x="33709" y="60216"/>
                  <a:pt x="33674" y="60285"/>
                </a:cubicBezTo>
                <a:cubicBezTo>
                  <a:pt x="33397" y="60909"/>
                  <a:pt x="33189" y="61533"/>
                  <a:pt x="32981" y="62226"/>
                </a:cubicBezTo>
                <a:cubicBezTo>
                  <a:pt x="32843" y="62850"/>
                  <a:pt x="32496" y="63474"/>
                  <a:pt x="32011" y="63959"/>
                </a:cubicBezTo>
                <a:cubicBezTo>
                  <a:pt x="31872" y="62226"/>
                  <a:pt x="31872" y="60493"/>
                  <a:pt x="31872" y="58622"/>
                </a:cubicBezTo>
                <a:lnTo>
                  <a:pt x="31872" y="58622"/>
                </a:lnTo>
                <a:cubicBezTo>
                  <a:pt x="31892" y="58642"/>
                  <a:pt x="31919" y="58650"/>
                  <a:pt x="31946" y="58650"/>
                </a:cubicBezTo>
                <a:cubicBezTo>
                  <a:pt x="32011" y="58650"/>
                  <a:pt x="32080" y="58601"/>
                  <a:pt x="32080" y="58552"/>
                </a:cubicBezTo>
                <a:cubicBezTo>
                  <a:pt x="33744" y="56265"/>
                  <a:pt x="34784" y="53561"/>
                  <a:pt x="35199" y="50789"/>
                </a:cubicBezTo>
                <a:cubicBezTo>
                  <a:pt x="35407" y="50650"/>
                  <a:pt x="35546" y="50511"/>
                  <a:pt x="35615" y="50303"/>
                </a:cubicBezTo>
                <a:cubicBezTo>
                  <a:pt x="36170" y="49471"/>
                  <a:pt x="36724" y="48640"/>
                  <a:pt x="37348" y="47877"/>
                </a:cubicBezTo>
                <a:cubicBezTo>
                  <a:pt x="37834" y="47253"/>
                  <a:pt x="38319" y="46560"/>
                  <a:pt x="38804" y="45936"/>
                </a:cubicBezTo>
                <a:lnTo>
                  <a:pt x="38804" y="46214"/>
                </a:lnTo>
                <a:cubicBezTo>
                  <a:pt x="38804" y="46254"/>
                  <a:pt x="38896" y="46294"/>
                  <a:pt x="38975" y="46294"/>
                </a:cubicBezTo>
                <a:cubicBezTo>
                  <a:pt x="39032" y="46294"/>
                  <a:pt x="39081" y="46272"/>
                  <a:pt x="39081" y="46214"/>
                </a:cubicBezTo>
                <a:cubicBezTo>
                  <a:pt x="39151" y="45936"/>
                  <a:pt x="39151" y="45728"/>
                  <a:pt x="39081" y="45451"/>
                </a:cubicBezTo>
                <a:cubicBezTo>
                  <a:pt x="39081" y="45451"/>
                  <a:pt x="39151" y="45382"/>
                  <a:pt x="39220" y="45312"/>
                </a:cubicBezTo>
                <a:cubicBezTo>
                  <a:pt x="39289" y="45243"/>
                  <a:pt x="39289" y="45174"/>
                  <a:pt x="39220" y="45104"/>
                </a:cubicBezTo>
                <a:lnTo>
                  <a:pt x="39012" y="44966"/>
                </a:lnTo>
                <a:cubicBezTo>
                  <a:pt x="38943" y="44966"/>
                  <a:pt x="38804" y="44966"/>
                  <a:pt x="38804" y="45104"/>
                </a:cubicBezTo>
                <a:cubicBezTo>
                  <a:pt x="38735" y="45243"/>
                  <a:pt x="38735" y="45451"/>
                  <a:pt x="38804" y="45590"/>
                </a:cubicBezTo>
                <a:cubicBezTo>
                  <a:pt x="38596" y="45798"/>
                  <a:pt x="38388" y="45936"/>
                  <a:pt x="38319" y="46075"/>
                </a:cubicBezTo>
                <a:cubicBezTo>
                  <a:pt x="37834" y="46699"/>
                  <a:pt x="37348" y="47392"/>
                  <a:pt x="36863" y="48016"/>
                </a:cubicBezTo>
                <a:cubicBezTo>
                  <a:pt x="36516" y="48570"/>
                  <a:pt x="36101" y="48986"/>
                  <a:pt x="35754" y="49471"/>
                </a:cubicBezTo>
                <a:cubicBezTo>
                  <a:pt x="35685" y="49541"/>
                  <a:pt x="35477" y="49887"/>
                  <a:pt x="35338" y="50165"/>
                </a:cubicBezTo>
                <a:cubicBezTo>
                  <a:pt x="35338" y="49818"/>
                  <a:pt x="35407" y="49541"/>
                  <a:pt x="35477" y="49264"/>
                </a:cubicBezTo>
                <a:cubicBezTo>
                  <a:pt x="35546" y="49194"/>
                  <a:pt x="35615" y="49125"/>
                  <a:pt x="35546" y="49056"/>
                </a:cubicBezTo>
                <a:lnTo>
                  <a:pt x="35546" y="48986"/>
                </a:lnTo>
                <a:cubicBezTo>
                  <a:pt x="35685" y="47946"/>
                  <a:pt x="35823" y="46976"/>
                  <a:pt x="35962" y="46006"/>
                </a:cubicBezTo>
                <a:cubicBezTo>
                  <a:pt x="36031" y="46006"/>
                  <a:pt x="36031" y="45936"/>
                  <a:pt x="36031" y="45867"/>
                </a:cubicBezTo>
                <a:lnTo>
                  <a:pt x="36031" y="45798"/>
                </a:lnTo>
                <a:lnTo>
                  <a:pt x="36170" y="44758"/>
                </a:lnTo>
                <a:cubicBezTo>
                  <a:pt x="37903" y="43995"/>
                  <a:pt x="38735" y="42193"/>
                  <a:pt x="39497" y="40599"/>
                </a:cubicBezTo>
                <a:cubicBezTo>
                  <a:pt x="39566" y="40599"/>
                  <a:pt x="39636" y="40599"/>
                  <a:pt x="39636" y="40529"/>
                </a:cubicBezTo>
                <a:lnTo>
                  <a:pt x="39705" y="40460"/>
                </a:lnTo>
                <a:lnTo>
                  <a:pt x="39844" y="40460"/>
                </a:lnTo>
                <a:cubicBezTo>
                  <a:pt x="40052" y="40460"/>
                  <a:pt x="40190" y="40391"/>
                  <a:pt x="40398" y="40321"/>
                </a:cubicBezTo>
                <a:cubicBezTo>
                  <a:pt x="40953" y="39975"/>
                  <a:pt x="41091" y="39212"/>
                  <a:pt x="40814" y="38658"/>
                </a:cubicBezTo>
                <a:cubicBezTo>
                  <a:pt x="40595" y="38438"/>
                  <a:pt x="40292" y="38302"/>
                  <a:pt x="39994" y="38302"/>
                </a:cubicBezTo>
                <a:cubicBezTo>
                  <a:pt x="39821" y="38302"/>
                  <a:pt x="39650" y="38348"/>
                  <a:pt x="39497" y="38450"/>
                </a:cubicBezTo>
                <a:cubicBezTo>
                  <a:pt x="39151" y="38658"/>
                  <a:pt x="39012" y="39004"/>
                  <a:pt x="39081" y="39351"/>
                </a:cubicBezTo>
                <a:cubicBezTo>
                  <a:pt x="39081" y="39351"/>
                  <a:pt x="39012" y="39420"/>
                  <a:pt x="39012" y="39490"/>
                </a:cubicBezTo>
                <a:cubicBezTo>
                  <a:pt x="38943" y="39767"/>
                  <a:pt x="39012" y="39975"/>
                  <a:pt x="39220" y="40183"/>
                </a:cubicBezTo>
                <a:cubicBezTo>
                  <a:pt x="38527" y="41846"/>
                  <a:pt x="37695" y="43649"/>
                  <a:pt x="36101" y="44481"/>
                </a:cubicBezTo>
                <a:cubicBezTo>
                  <a:pt x="36239" y="43857"/>
                  <a:pt x="36309" y="43233"/>
                  <a:pt x="36447" y="42609"/>
                </a:cubicBezTo>
                <a:cubicBezTo>
                  <a:pt x="37071" y="42470"/>
                  <a:pt x="37418" y="41846"/>
                  <a:pt x="37626" y="41223"/>
                </a:cubicBezTo>
                <a:cubicBezTo>
                  <a:pt x="37660" y="41292"/>
                  <a:pt x="37712" y="41327"/>
                  <a:pt x="37764" y="41327"/>
                </a:cubicBezTo>
                <a:cubicBezTo>
                  <a:pt x="37816" y="41327"/>
                  <a:pt x="37868" y="41292"/>
                  <a:pt x="37903" y="41223"/>
                </a:cubicBezTo>
                <a:cubicBezTo>
                  <a:pt x="38041" y="40876"/>
                  <a:pt x="37972" y="40460"/>
                  <a:pt x="37764" y="40113"/>
                </a:cubicBezTo>
                <a:cubicBezTo>
                  <a:pt x="37703" y="39992"/>
                  <a:pt x="37603" y="39937"/>
                  <a:pt x="37503" y="39937"/>
                </a:cubicBezTo>
                <a:cubicBezTo>
                  <a:pt x="37375" y="39937"/>
                  <a:pt x="37249" y="40027"/>
                  <a:pt x="37210" y="40183"/>
                </a:cubicBezTo>
                <a:cubicBezTo>
                  <a:pt x="37140" y="40321"/>
                  <a:pt x="37140" y="40529"/>
                  <a:pt x="37140" y="40668"/>
                </a:cubicBezTo>
                <a:cubicBezTo>
                  <a:pt x="37140" y="40737"/>
                  <a:pt x="37140" y="40807"/>
                  <a:pt x="37140" y="40807"/>
                </a:cubicBezTo>
                <a:cubicBezTo>
                  <a:pt x="37002" y="41223"/>
                  <a:pt x="36794" y="41638"/>
                  <a:pt x="36516" y="41985"/>
                </a:cubicBezTo>
                <a:cubicBezTo>
                  <a:pt x="36863" y="40252"/>
                  <a:pt x="37418" y="38588"/>
                  <a:pt x="38180" y="36994"/>
                </a:cubicBezTo>
                <a:cubicBezTo>
                  <a:pt x="38249" y="37063"/>
                  <a:pt x="38249" y="37133"/>
                  <a:pt x="38319" y="37133"/>
                </a:cubicBezTo>
                <a:cubicBezTo>
                  <a:pt x="38482" y="37264"/>
                  <a:pt x="38677" y="37333"/>
                  <a:pt x="38873" y="37333"/>
                </a:cubicBezTo>
                <a:cubicBezTo>
                  <a:pt x="39093" y="37333"/>
                  <a:pt x="39314" y="37246"/>
                  <a:pt x="39497" y="37063"/>
                </a:cubicBezTo>
                <a:cubicBezTo>
                  <a:pt x="40052" y="36648"/>
                  <a:pt x="40052" y="35746"/>
                  <a:pt x="39497" y="35331"/>
                </a:cubicBezTo>
                <a:cubicBezTo>
                  <a:pt x="39186" y="35064"/>
                  <a:pt x="38847" y="34940"/>
                  <a:pt x="38497" y="34940"/>
                </a:cubicBezTo>
                <a:cubicBezTo>
                  <a:pt x="38301" y="34940"/>
                  <a:pt x="38102" y="34979"/>
                  <a:pt x="37903" y="35053"/>
                </a:cubicBezTo>
                <a:cubicBezTo>
                  <a:pt x="37279" y="35400"/>
                  <a:pt x="37210" y="36232"/>
                  <a:pt x="37834" y="36648"/>
                </a:cubicBezTo>
                <a:lnTo>
                  <a:pt x="37903" y="36648"/>
                </a:lnTo>
                <a:cubicBezTo>
                  <a:pt x="37002" y="38450"/>
                  <a:pt x="36378" y="40391"/>
                  <a:pt x="36031" y="42401"/>
                </a:cubicBezTo>
                <a:cubicBezTo>
                  <a:pt x="35823" y="43233"/>
                  <a:pt x="35685" y="44134"/>
                  <a:pt x="35615" y="44966"/>
                </a:cubicBezTo>
                <a:cubicBezTo>
                  <a:pt x="35061" y="43649"/>
                  <a:pt x="34298" y="42401"/>
                  <a:pt x="33744" y="41153"/>
                </a:cubicBezTo>
                <a:cubicBezTo>
                  <a:pt x="33744" y="41084"/>
                  <a:pt x="33744" y="41084"/>
                  <a:pt x="33744" y="41015"/>
                </a:cubicBezTo>
                <a:cubicBezTo>
                  <a:pt x="33744" y="40876"/>
                  <a:pt x="33674" y="40737"/>
                  <a:pt x="33605" y="40599"/>
                </a:cubicBezTo>
                <a:cubicBezTo>
                  <a:pt x="34160" y="40044"/>
                  <a:pt x="34229" y="39212"/>
                  <a:pt x="33813" y="38588"/>
                </a:cubicBezTo>
                <a:cubicBezTo>
                  <a:pt x="33605" y="38450"/>
                  <a:pt x="33362" y="38381"/>
                  <a:pt x="33120" y="38381"/>
                </a:cubicBezTo>
                <a:cubicBezTo>
                  <a:pt x="32877" y="38381"/>
                  <a:pt x="32635" y="38450"/>
                  <a:pt x="32427" y="38588"/>
                </a:cubicBezTo>
                <a:cubicBezTo>
                  <a:pt x="32149" y="38796"/>
                  <a:pt x="32011" y="39143"/>
                  <a:pt x="32149" y="39490"/>
                </a:cubicBezTo>
                <a:cubicBezTo>
                  <a:pt x="32080" y="39490"/>
                  <a:pt x="31941" y="39559"/>
                  <a:pt x="32011" y="39628"/>
                </a:cubicBezTo>
                <a:cubicBezTo>
                  <a:pt x="32142" y="40217"/>
                  <a:pt x="32580" y="40743"/>
                  <a:pt x="33095" y="40743"/>
                </a:cubicBezTo>
                <a:cubicBezTo>
                  <a:pt x="33126" y="40743"/>
                  <a:pt x="33158" y="40741"/>
                  <a:pt x="33189" y="40737"/>
                </a:cubicBezTo>
                <a:cubicBezTo>
                  <a:pt x="33813" y="42401"/>
                  <a:pt x="34645" y="43995"/>
                  <a:pt x="35477" y="45520"/>
                </a:cubicBezTo>
                <a:lnTo>
                  <a:pt x="35407" y="46075"/>
                </a:lnTo>
                <a:lnTo>
                  <a:pt x="35061" y="48224"/>
                </a:lnTo>
                <a:cubicBezTo>
                  <a:pt x="35061" y="48154"/>
                  <a:pt x="34991" y="48016"/>
                  <a:pt x="34991" y="47877"/>
                </a:cubicBezTo>
                <a:cubicBezTo>
                  <a:pt x="34957" y="47808"/>
                  <a:pt x="34887" y="47773"/>
                  <a:pt x="34818" y="47773"/>
                </a:cubicBezTo>
                <a:cubicBezTo>
                  <a:pt x="34749" y="47773"/>
                  <a:pt x="34680" y="47808"/>
                  <a:pt x="34645" y="47877"/>
                </a:cubicBezTo>
                <a:cubicBezTo>
                  <a:pt x="34506" y="47739"/>
                  <a:pt x="34437" y="47600"/>
                  <a:pt x="34298" y="47461"/>
                </a:cubicBezTo>
                <a:cubicBezTo>
                  <a:pt x="34021" y="47045"/>
                  <a:pt x="33744" y="46629"/>
                  <a:pt x="33536" y="46214"/>
                </a:cubicBezTo>
                <a:lnTo>
                  <a:pt x="33605" y="46214"/>
                </a:lnTo>
                <a:cubicBezTo>
                  <a:pt x="33674" y="46214"/>
                  <a:pt x="33744" y="46144"/>
                  <a:pt x="33674" y="46075"/>
                </a:cubicBezTo>
                <a:cubicBezTo>
                  <a:pt x="33674" y="45936"/>
                  <a:pt x="33605" y="45659"/>
                  <a:pt x="33536" y="45590"/>
                </a:cubicBezTo>
                <a:cubicBezTo>
                  <a:pt x="34090" y="45243"/>
                  <a:pt x="34160" y="44550"/>
                  <a:pt x="33813" y="44134"/>
                </a:cubicBezTo>
                <a:cubicBezTo>
                  <a:pt x="33585" y="43792"/>
                  <a:pt x="33216" y="43543"/>
                  <a:pt x="32822" y="43543"/>
                </a:cubicBezTo>
                <a:cubicBezTo>
                  <a:pt x="32737" y="43543"/>
                  <a:pt x="32651" y="43555"/>
                  <a:pt x="32565" y="43579"/>
                </a:cubicBezTo>
                <a:cubicBezTo>
                  <a:pt x="32288" y="43649"/>
                  <a:pt x="32149" y="43787"/>
                  <a:pt x="32080" y="44065"/>
                </a:cubicBezTo>
                <a:cubicBezTo>
                  <a:pt x="32011" y="44342"/>
                  <a:pt x="32080" y="44689"/>
                  <a:pt x="32288" y="44966"/>
                </a:cubicBezTo>
                <a:cubicBezTo>
                  <a:pt x="32288" y="45035"/>
                  <a:pt x="32323" y="45070"/>
                  <a:pt x="32366" y="45070"/>
                </a:cubicBezTo>
                <a:cubicBezTo>
                  <a:pt x="32409" y="45070"/>
                  <a:pt x="32461" y="45035"/>
                  <a:pt x="32496" y="44966"/>
                </a:cubicBezTo>
                <a:cubicBezTo>
                  <a:pt x="32496" y="44758"/>
                  <a:pt x="32496" y="44550"/>
                  <a:pt x="32565" y="44411"/>
                </a:cubicBezTo>
                <a:lnTo>
                  <a:pt x="32635" y="44203"/>
                </a:lnTo>
                <a:lnTo>
                  <a:pt x="32912" y="44203"/>
                </a:lnTo>
                <a:cubicBezTo>
                  <a:pt x="33051" y="44203"/>
                  <a:pt x="33189" y="44273"/>
                  <a:pt x="33259" y="44411"/>
                </a:cubicBezTo>
                <a:cubicBezTo>
                  <a:pt x="33466" y="44550"/>
                  <a:pt x="33536" y="44758"/>
                  <a:pt x="33397" y="44966"/>
                </a:cubicBezTo>
                <a:cubicBezTo>
                  <a:pt x="33337" y="45085"/>
                  <a:pt x="33174" y="45257"/>
                  <a:pt x="33041" y="45257"/>
                </a:cubicBezTo>
                <a:cubicBezTo>
                  <a:pt x="33020" y="45257"/>
                  <a:pt x="33000" y="45253"/>
                  <a:pt x="32981" y="45243"/>
                </a:cubicBezTo>
                <a:cubicBezTo>
                  <a:pt x="32843" y="45243"/>
                  <a:pt x="32773" y="44896"/>
                  <a:pt x="32773" y="44758"/>
                </a:cubicBezTo>
                <a:cubicBezTo>
                  <a:pt x="32739" y="44723"/>
                  <a:pt x="32687" y="44706"/>
                  <a:pt x="32643" y="44706"/>
                </a:cubicBezTo>
                <a:cubicBezTo>
                  <a:pt x="32600" y="44706"/>
                  <a:pt x="32565" y="44723"/>
                  <a:pt x="32565" y="44758"/>
                </a:cubicBezTo>
                <a:cubicBezTo>
                  <a:pt x="32427" y="45035"/>
                  <a:pt x="32496" y="45312"/>
                  <a:pt x="32635" y="45590"/>
                </a:cubicBezTo>
                <a:cubicBezTo>
                  <a:pt x="32773" y="45728"/>
                  <a:pt x="32981" y="45798"/>
                  <a:pt x="33189" y="45798"/>
                </a:cubicBezTo>
                <a:cubicBezTo>
                  <a:pt x="32912" y="46144"/>
                  <a:pt x="33259" y="46560"/>
                  <a:pt x="33466" y="46907"/>
                </a:cubicBezTo>
                <a:cubicBezTo>
                  <a:pt x="33952" y="47669"/>
                  <a:pt x="34506" y="48432"/>
                  <a:pt x="35130" y="49125"/>
                </a:cubicBezTo>
                <a:cubicBezTo>
                  <a:pt x="34991" y="50095"/>
                  <a:pt x="34784" y="50996"/>
                  <a:pt x="34576" y="51967"/>
                </a:cubicBezTo>
                <a:cubicBezTo>
                  <a:pt x="34368" y="53007"/>
                  <a:pt x="34021" y="54047"/>
                  <a:pt x="33605" y="55017"/>
                </a:cubicBezTo>
                <a:cubicBezTo>
                  <a:pt x="33259" y="55918"/>
                  <a:pt x="32080" y="56958"/>
                  <a:pt x="32011" y="57928"/>
                </a:cubicBezTo>
                <a:cubicBezTo>
                  <a:pt x="32011" y="57928"/>
                  <a:pt x="31941" y="57859"/>
                  <a:pt x="31941" y="57790"/>
                </a:cubicBezTo>
                <a:cubicBezTo>
                  <a:pt x="31941" y="57790"/>
                  <a:pt x="31872" y="57720"/>
                  <a:pt x="31872" y="57720"/>
                </a:cubicBezTo>
                <a:cubicBezTo>
                  <a:pt x="31872" y="56057"/>
                  <a:pt x="31941" y="54462"/>
                  <a:pt x="31941" y="52799"/>
                </a:cubicBezTo>
                <a:cubicBezTo>
                  <a:pt x="31941" y="49887"/>
                  <a:pt x="31456" y="46976"/>
                  <a:pt x="30624" y="44134"/>
                </a:cubicBezTo>
                <a:cubicBezTo>
                  <a:pt x="30694" y="44065"/>
                  <a:pt x="30694" y="43995"/>
                  <a:pt x="30555" y="43926"/>
                </a:cubicBezTo>
                <a:cubicBezTo>
                  <a:pt x="30209" y="42817"/>
                  <a:pt x="29862" y="41708"/>
                  <a:pt x="29377" y="40599"/>
                </a:cubicBezTo>
                <a:cubicBezTo>
                  <a:pt x="29238" y="39836"/>
                  <a:pt x="29238" y="39004"/>
                  <a:pt x="29307" y="38242"/>
                </a:cubicBezTo>
                <a:lnTo>
                  <a:pt x="29307" y="38242"/>
                </a:lnTo>
                <a:cubicBezTo>
                  <a:pt x="29342" y="38277"/>
                  <a:pt x="29377" y="38294"/>
                  <a:pt x="29411" y="38294"/>
                </a:cubicBezTo>
                <a:cubicBezTo>
                  <a:pt x="29446" y="38294"/>
                  <a:pt x="29481" y="38277"/>
                  <a:pt x="29515" y="38242"/>
                </a:cubicBezTo>
                <a:cubicBezTo>
                  <a:pt x="30139" y="35677"/>
                  <a:pt x="32635" y="34429"/>
                  <a:pt x="34714" y="32974"/>
                </a:cubicBezTo>
                <a:cubicBezTo>
                  <a:pt x="36378" y="31726"/>
                  <a:pt x="37556" y="29993"/>
                  <a:pt x="38180" y="27983"/>
                </a:cubicBezTo>
                <a:cubicBezTo>
                  <a:pt x="39428" y="24378"/>
                  <a:pt x="38735" y="20150"/>
                  <a:pt x="35823" y="17654"/>
                </a:cubicBezTo>
                <a:cubicBezTo>
                  <a:pt x="35823" y="17585"/>
                  <a:pt x="35823" y="17516"/>
                  <a:pt x="35823" y="17516"/>
                </a:cubicBezTo>
                <a:cubicBezTo>
                  <a:pt x="35754" y="17377"/>
                  <a:pt x="35615" y="17377"/>
                  <a:pt x="35546" y="17377"/>
                </a:cubicBezTo>
                <a:cubicBezTo>
                  <a:pt x="35407" y="17308"/>
                  <a:pt x="35269" y="17169"/>
                  <a:pt x="35130" y="17100"/>
                </a:cubicBezTo>
                <a:cubicBezTo>
                  <a:pt x="35091" y="17061"/>
                  <a:pt x="35042" y="17044"/>
                  <a:pt x="34992" y="17044"/>
                </a:cubicBezTo>
                <a:cubicBezTo>
                  <a:pt x="34864" y="17044"/>
                  <a:pt x="34734" y="17158"/>
                  <a:pt x="34784" y="17308"/>
                </a:cubicBezTo>
                <a:cubicBezTo>
                  <a:pt x="34922" y="20982"/>
                  <a:pt x="31803" y="24725"/>
                  <a:pt x="30209" y="27913"/>
                </a:cubicBezTo>
                <a:cubicBezTo>
                  <a:pt x="29099" y="30062"/>
                  <a:pt x="28060" y="32835"/>
                  <a:pt x="29515" y="34984"/>
                </a:cubicBezTo>
                <a:cubicBezTo>
                  <a:pt x="29515" y="35053"/>
                  <a:pt x="29515" y="35123"/>
                  <a:pt x="29515" y="35261"/>
                </a:cubicBezTo>
                <a:cubicBezTo>
                  <a:pt x="29515" y="35310"/>
                  <a:pt x="29550" y="35359"/>
                  <a:pt x="29595" y="35359"/>
                </a:cubicBezTo>
                <a:cubicBezTo>
                  <a:pt x="29613" y="35359"/>
                  <a:pt x="29634" y="35351"/>
                  <a:pt x="29654" y="35331"/>
                </a:cubicBezTo>
                <a:lnTo>
                  <a:pt x="29654" y="35331"/>
                </a:lnTo>
                <a:cubicBezTo>
                  <a:pt x="29099" y="36717"/>
                  <a:pt x="28891" y="38242"/>
                  <a:pt x="28961" y="39767"/>
                </a:cubicBezTo>
                <a:cubicBezTo>
                  <a:pt x="28406" y="38519"/>
                  <a:pt x="27852" y="37341"/>
                  <a:pt x="27228" y="36162"/>
                </a:cubicBezTo>
                <a:lnTo>
                  <a:pt x="27228" y="36093"/>
                </a:lnTo>
                <a:cubicBezTo>
                  <a:pt x="27505" y="34152"/>
                  <a:pt x="26396" y="32488"/>
                  <a:pt x="25772" y="30755"/>
                </a:cubicBezTo>
                <a:lnTo>
                  <a:pt x="25980" y="30132"/>
                </a:lnTo>
                <a:cubicBezTo>
                  <a:pt x="26951" y="27220"/>
                  <a:pt x="28545" y="23824"/>
                  <a:pt x="27574" y="20704"/>
                </a:cubicBezTo>
                <a:cubicBezTo>
                  <a:pt x="27574" y="20603"/>
                  <a:pt x="27463" y="20538"/>
                  <a:pt x="27349" y="20538"/>
                </a:cubicBezTo>
                <a:cubicBezTo>
                  <a:pt x="27307" y="20538"/>
                  <a:pt x="27265" y="20547"/>
                  <a:pt x="27228" y="20566"/>
                </a:cubicBezTo>
                <a:cubicBezTo>
                  <a:pt x="25703" y="21605"/>
                  <a:pt x="24386" y="22784"/>
                  <a:pt x="23277" y="24240"/>
                </a:cubicBezTo>
                <a:cubicBezTo>
                  <a:pt x="22999" y="23477"/>
                  <a:pt x="22653" y="22576"/>
                  <a:pt x="22376" y="21744"/>
                </a:cubicBezTo>
                <a:cubicBezTo>
                  <a:pt x="22445" y="21744"/>
                  <a:pt x="22445" y="21536"/>
                  <a:pt x="22376" y="21536"/>
                </a:cubicBezTo>
                <a:lnTo>
                  <a:pt x="22168" y="21397"/>
                </a:lnTo>
                <a:lnTo>
                  <a:pt x="22098" y="21120"/>
                </a:lnTo>
                <a:cubicBezTo>
                  <a:pt x="22653" y="16753"/>
                  <a:pt x="24178" y="12455"/>
                  <a:pt x="22583" y="8088"/>
                </a:cubicBezTo>
                <a:cubicBezTo>
                  <a:pt x="21544" y="5316"/>
                  <a:pt x="19533" y="1850"/>
                  <a:pt x="16483" y="741"/>
                </a:cubicBezTo>
                <a:cubicBezTo>
                  <a:pt x="16345" y="533"/>
                  <a:pt x="16137" y="255"/>
                  <a:pt x="15929" y="47"/>
                </a:cubicBezTo>
                <a:cubicBezTo>
                  <a:pt x="15896" y="14"/>
                  <a:pt x="15862" y="1"/>
                  <a:pt x="15832" y="1"/>
                </a:cubicBezTo>
                <a:close/>
              </a:path>
            </a:pathLst>
          </a:custGeom>
          <a:solidFill>
            <a:schemeClr val="tx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6" name="Shape 299"/>
        <p:cNvGrpSpPr/>
        <p:nvPr/>
      </p:nvGrpSpPr>
      <p:grpSpPr>
        <a:xfrm>
          <a:off x="0" y="0"/>
          <a:ext cx="0" cy="0"/>
          <a:chOff x="0" y="0"/>
          <a:chExt cx="0" cy="0"/>
        </a:xfrm>
      </p:grpSpPr>
      <p:grpSp>
        <p:nvGrpSpPr>
          <p:cNvPr id="37" name="Google Shape;625;p40"/>
          <p:cNvGrpSpPr/>
          <p:nvPr/>
        </p:nvGrpSpPr>
        <p:grpSpPr>
          <a:xfrm rot="6866477">
            <a:off x="-303979" y="-473437"/>
            <a:ext cx="1428077" cy="2302925"/>
            <a:chOff x="4562950" y="1179300"/>
            <a:chExt cx="561500" cy="1317600"/>
          </a:xfrm>
        </p:grpSpPr>
        <p:sp>
          <p:nvSpPr>
            <p:cNvPr id="1048713" name="Google Shape;626;p40"/>
            <p:cNvSpPr/>
            <p:nvPr/>
          </p:nvSpPr>
          <p:spPr>
            <a:xfrm>
              <a:off x="4562950" y="1199100"/>
              <a:ext cx="561500" cy="1297800"/>
            </a:xfrm>
            <a:custGeom>
              <a:avLst/>
              <a:ahLst/>
              <a:rect l="l" t="t" r="r" b="b"/>
              <a:pathLst>
                <a:path w="22460" h="51912" extrusionOk="0">
                  <a:moveTo>
                    <a:pt x="14066" y="5266"/>
                  </a:moveTo>
                  <a:cubicBezTo>
                    <a:pt x="14419" y="5266"/>
                    <a:pt x="14974" y="8294"/>
                    <a:pt x="14974" y="8490"/>
                  </a:cubicBezTo>
                  <a:cubicBezTo>
                    <a:pt x="14974" y="8698"/>
                    <a:pt x="14974" y="8906"/>
                    <a:pt x="14974" y="9114"/>
                  </a:cubicBezTo>
                  <a:cubicBezTo>
                    <a:pt x="14974" y="9183"/>
                    <a:pt x="14974" y="9183"/>
                    <a:pt x="14974" y="9252"/>
                  </a:cubicBezTo>
                  <a:lnTo>
                    <a:pt x="14974" y="9321"/>
                  </a:lnTo>
                  <a:cubicBezTo>
                    <a:pt x="14904" y="10708"/>
                    <a:pt x="14696" y="12094"/>
                    <a:pt x="14211" y="13411"/>
                  </a:cubicBezTo>
                  <a:cubicBezTo>
                    <a:pt x="13449" y="15352"/>
                    <a:pt x="12270" y="17154"/>
                    <a:pt x="10814" y="18679"/>
                  </a:cubicBezTo>
                  <a:lnTo>
                    <a:pt x="10884" y="18472"/>
                  </a:lnTo>
                  <a:cubicBezTo>
                    <a:pt x="10884" y="18402"/>
                    <a:pt x="10814" y="18333"/>
                    <a:pt x="10745" y="18333"/>
                  </a:cubicBezTo>
                  <a:cubicBezTo>
                    <a:pt x="11646" y="16253"/>
                    <a:pt x="12339" y="14035"/>
                    <a:pt x="12755" y="11748"/>
                  </a:cubicBezTo>
                  <a:cubicBezTo>
                    <a:pt x="12755" y="11708"/>
                    <a:pt x="12732" y="11668"/>
                    <a:pt x="12699" y="11668"/>
                  </a:cubicBezTo>
                  <a:cubicBezTo>
                    <a:pt x="12675" y="11668"/>
                    <a:pt x="12646" y="11689"/>
                    <a:pt x="12617" y="11748"/>
                  </a:cubicBezTo>
                  <a:cubicBezTo>
                    <a:pt x="12132" y="13758"/>
                    <a:pt x="11508" y="15768"/>
                    <a:pt x="10745" y="17709"/>
                  </a:cubicBezTo>
                  <a:cubicBezTo>
                    <a:pt x="10745" y="16045"/>
                    <a:pt x="10399" y="14451"/>
                    <a:pt x="10537" y="12857"/>
                  </a:cubicBezTo>
                  <a:cubicBezTo>
                    <a:pt x="10607" y="11470"/>
                    <a:pt x="10953" y="10153"/>
                    <a:pt x="11577" y="8975"/>
                  </a:cubicBezTo>
                  <a:cubicBezTo>
                    <a:pt x="11646" y="8975"/>
                    <a:pt x="11646" y="8906"/>
                    <a:pt x="11646" y="8906"/>
                  </a:cubicBezTo>
                  <a:lnTo>
                    <a:pt x="11646" y="8836"/>
                  </a:lnTo>
                  <a:cubicBezTo>
                    <a:pt x="11716" y="8628"/>
                    <a:pt x="11854" y="8490"/>
                    <a:pt x="11924" y="8351"/>
                  </a:cubicBezTo>
                  <a:cubicBezTo>
                    <a:pt x="11942" y="8370"/>
                    <a:pt x="11966" y="8378"/>
                    <a:pt x="11990" y="8378"/>
                  </a:cubicBezTo>
                  <a:cubicBezTo>
                    <a:pt x="12057" y="8378"/>
                    <a:pt x="12132" y="8314"/>
                    <a:pt x="12132" y="8212"/>
                  </a:cubicBezTo>
                  <a:lnTo>
                    <a:pt x="12132" y="8004"/>
                  </a:lnTo>
                  <a:cubicBezTo>
                    <a:pt x="12686" y="7034"/>
                    <a:pt x="13310" y="6133"/>
                    <a:pt x="14003" y="5301"/>
                  </a:cubicBezTo>
                  <a:cubicBezTo>
                    <a:pt x="14023" y="5277"/>
                    <a:pt x="14044" y="5266"/>
                    <a:pt x="14066" y="5266"/>
                  </a:cubicBezTo>
                  <a:close/>
                  <a:moveTo>
                    <a:pt x="10884" y="5093"/>
                  </a:moveTo>
                  <a:cubicBezTo>
                    <a:pt x="11438" y="5509"/>
                    <a:pt x="11646" y="6271"/>
                    <a:pt x="11369" y="6965"/>
                  </a:cubicBezTo>
                  <a:cubicBezTo>
                    <a:pt x="11369" y="7519"/>
                    <a:pt x="11369" y="8074"/>
                    <a:pt x="11438" y="8698"/>
                  </a:cubicBezTo>
                  <a:cubicBezTo>
                    <a:pt x="11022" y="9529"/>
                    <a:pt x="10745" y="10431"/>
                    <a:pt x="10468" y="11332"/>
                  </a:cubicBezTo>
                  <a:cubicBezTo>
                    <a:pt x="9844" y="13689"/>
                    <a:pt x="10468" y="16045"/>
                    <a:pt x="10537" y="18402"/>
                  </a:cubicBezTo>
                  <a:cubicBezTo>
                    <a:pt x="10468" y="18610"/>
                    <a:pt x="10399" y="18818"/>
                    <a:pt x="10260" y="19026"/>
                  </a:cubicBezTo>
                  <a:cubicBezTo>
                    <a:pt x="10260" y="18679"/>
                    <a:pt x="10121" y="18333"/>
                    <a:pt x="10052" y="17986"/>
                  </a:cubicBezTo>
                  <a:cubicBezTo>
                    <a:pt x="10121" y="16115"/>
                    <a:pt x="9359" y="14312"/>
                    <a:pt x="9359" y="12441"/>
                  </a:cubicBezTo>
                  <a:cubicBezTo>
                    <a:pt x="9359" y="12406"/>
                    <a:pt x="9324" y="12389"/>
                    <a:pt x="9289" y="12389"/>
                  </a:cubicBezTo>
                  <a:cubicBezTo>
                    <a:pt x="9255" y="12389"/>
                    <a:pt x="9220" y="12406"/>
                    <a:pt x="9220" y="12441"/>
                  </a:cubicBezTo>
                  <a:cubicBezTo>
                    <a:pt x="9220" y="14104"/>
                    <a:pt x="9428" y="15699"/>
                    <a:pt x="9775" y="17293"/>
                  </a:cubicBezTo>
                  <a:cubicBezTo>
                    <a:pt x="9151" y="16184"/>
                    <a:pt x="8666" y="15075"/>
                    <a:pt x="8319" y="13827"/>
                  </a:cubicBezTo>
                  <a:cubicBezTo>
                    <a:pt x="7903" y="11540"/>
                    <a:pt x="8804" y="8975"/>
                    <a:pt x="9775" y="6895"/>
                  </a:cubicBezTo>
                  <a:cubicBezTo>
                    <a:pt x="10121" y="6271"/>
                    <a:pt x="10468" y="5648"/>
                    <a:pt x="10884" y="5093"/>
                  </a:cubicBezTo>
                  <a:close/>
                  <a:moveTo>
                    <a:pt x="17816" y="6064"/>
                  </a:moveTo>
                  <a:cubicBezTo>
                    <a:pt x="17677" y="6271"/>
                    <a:pt x="17608" y="6549"/>
                    <a:pt x="17538" y="6826"/>
                  </a:cubicBezTo>
                  <a:cubicBezTo>
                    <a:pt x="17053" y="9114"/>
                    <a:pt x="17122" y="11401"/>
                    <a:pt x="16360" y="13689"/>
                  </a:cubicBezTo>
                  <a:cubicBezTo>
                    <a:pt x="15320" y="16669"/>
                    <a:pt x="11924" y="18194"/>
                    <a:pt x="10260" y="20690"/>
                  </a:cubicBezTo>
                  <a:cubicBezTo>
                    <a:pt x="10607" y="19789"/>
                    <a:pt x="11230" y="18957"/>
                    <a:pt x="11993" y="18264"/>
                  </a:cubicBezTo>
                  <a:cubicBezTo>
                    <a:pt x="12062" y="18194"/>
                    <a:pt x="11993" y="18056"/>
                    <a:pt x="11924" y="18056"/>
                  </a:cubicBezTo>
                  <a:cubicBezTo>
                    <a:pt x="14072" y="15560"/>
                    <a:pt x="15251" y="12441"/>
                    <a:pt x="15251" y="9183"/>
                  </a:cubicBezTo>
                  <a:cubicBezTo>
                    <a:pt x="15667" y="8074"/>
                    <a:pt x="16429" y="7103"/>
                    <a:pt x="17400" y="6479"/>
                  </a:cubicBezTo>
                  <a:cubicBezTo>
                    <a:pt x="17538" y="6341"/>
                    <a:pt x="17677" y="6202"/>
                    <a:pt x="17816" y="6064"/>
                  </a:cubicBezTo>
                  <a:close/>
                  <a:moveTo>
                    <a:pt x="1387" y="7450"/>
                  </a:moveTo>
                  <a:cubicBezTo>
                    <a:pt x="1387" y="7450"/>
                    <a:pt x="1456" y="7519"/>
                    <a:pt x="1456" y="7589"/>
                  </a:cubicBezTo>
                  <a:cubicBezTo>
                    <a:pt x="1526" y="8074"/>
                    <a:pt x="1664" y="8628"/>
                    <a:pt x="1803" y="9114"/>
                  </a:cubicBezTo>
                  <a:cubicBezTo>
                    <a:pt x="2427" y="11124"/>
                    <a:pt x="3397" y="12926"/>
                    <a:pt x="3744" y="15075"/>
                  </a:cubicBezTo>
                  <a:cubicBezTo>
                    <a:pt x="4229" y="17570"/>
                    <a:pt x="4160" y="20205"/>
                    <a:pt x="4645" y="22700"/>
                  </a:cubicBezTo>
                  <a:cubicBezTo>
                    <a:pt x="5338" y="25750"/>
                    <a:pt x="5824" y="28800"/>
                    <a:pt x="6101" y="31919"/>
                  </a:cubicBezTo>
                  <a:cubicBezTo>
                    <a:pt x="4437" y="30394"/>
                    <a:pt x="3813" y="28315"/>
                    <a:pt x="3051" y="26305"/>
                  </a:cubicBezTo>
                  <a:cubicBezTo>
                    <a:pt x="2219" y="24156"/>
                    <a:pt x="1526" y="22007"/>
                    <a:pt x="1041" y="19789"/>
                  </a:cubicBezTo>
                  <a:cubicBezTo>
                    <a:pt x="555" y="17085"/>
                    <a:pt x="486" y="14382"/>
                    <a:pt x="833" y="11748"/>
                  </a:cubicBezTo>
                  <a:lnTo>
                    <a:pt x="833" y="11748"/>
                  </a:lnTo>
                  <a:cubicBezTo>
                    <a:pt x="902" y="13411"/>
                    <a:pt x="1179" y="15075"/>
                    <a:pt x="1456" y="16739"/>
                  </a:cubicBezTo>
                  <a:cubicBezTo>
                    <a:pt x="2358" y="21106"/>
                    <a:pt x="3536" y="25403"/>
                    <a:pt x="5061" y="29632"/>
                  </a:cubicBezTo>
                  <a:cubicBezTo>
                    <a:pt x="5085" y="29704"/>
                    <a:pt x="5135" y="29735"/>
                    <a:pt x="5189" y="29735"/>
                  </a:cubicBezTo>
                  <a:cubicBezTo>
                    <a:pt x="5290" y="29735"/>
                    <a:pt x="5408" y="29629"/>
                    <a:pt x="5408" y="29493"/>
                  </a:cubicBezTo>
                  <a:cubicBezTo>
                    <a:pt x="4091" y="24710"/>
                    <a:pt x="2496" y="20205"/>
                    <a:pt x="1664" y="15352"/>
                  </a:cubicBezTo>
                  <a:cubicBezTo>
                    <a:pt x="1249" y="12995"/>
                    <a:pt x="1110" y="10639"/>
                    <a:pt x="1318" y="8282"/>
                  </a:cubicBezTo>
                  <a:lnTo>
                    <a:pt x="1318" y="7727"/>
                  </a:lnTo>
                  <a:cubicBezTo>
                    <a:pt x="1318" y="7658"/>
                    <a:pt x="1318" y="7519"/>
                    <a:pt x="1387" y="7450"/>
                  </a:cubicBezTo>
                  <a:close/>
                  <a:moveTo>
                    <a:pt x="21766" y="19304"/>
                  </a:moveTo>
                  <a:lnTo>
                    <a:pt x="20103" y="21799"/>
                  </a:lnTo>
                  <a:cubicBezTo>
                    <a:pt x="17608" y="25611"/>
                    <a:pt x="14072" y="28800"/>
                    <a:pt x="10745" y="31989"/>
                  </a:cubicBezTo>
                  <a:cubicBezTo>
                    <a:pt x="12339" y="29978"/>
                    <a:pt x="13864" y="27968"/>
                    <a:pt x="15528" y="26097"/>
                  </a:cubicBezTo>
                  <a:cubicBezTo>
                    <a:pt x="17261" y="24156"/>
                    <a:pt x="19133" y="22631"/>
                    <a:pt x="20588" y="20690"/>
                  </a:cubicBezTo>
                  <a:lnTo>
                    <a:pt x="20727" y="20551"/>
                  </a:lnTo>
                  <a:cubicBezTo>
                    <a:pt x="21143" y="20135"/>
                    <a:pt x="21489" y="19720"/>
                    <a:pt x="21766" y="19304"/>
                  </a:cubicBezTo>
                  <a:close/>
                  <a:moveTo>
                    <a:pt x="19479" y="21591"/>
                  </a:moveTo>
                  <a:lnTo>
                    <a:pt x="19479" y="21591"/>
                  </a:lnTo>
                  <a:cubicBezTo>
                    <a:pt x="18162" y="23047"/>
                    <a:pt x="16707" y="24364"/>
                    <a:pt x="15320" y="25819"/>
                  </a:cubicBezTo>
                  <a:cubicBezTo>
                    <a:pt x="13331" y="28001"/>
                    <a:pt x="11520" y="30242"/>
                    <a:pt x="9832" y="32653"/>
                  </a:cubicBezTo>
                  <a:lnTo>
                    <a:pt x="9832" y="32653"/>
                  </a:lnTo>
                  <a:cubicBezTo>
                    <a:pt x="11511" y="29707"/>
                    <a:pt x="13136" y="26643"/>
                    <a:pt x="15736" y="24433"/>
                  </a:cubicBezTo>
                  <a:cubicBezTo>
                    <a:pt x="16914" y="23393"/>
                    <a:pt x="18232" y="22561"/>
                    <a:pt x="19479" y="21591"/>
                  </a:cubicBezTo>
                  <a:close/>
                  <a:moveTo>
                    <a:pt x="1942" y="8282"/>
                  </a:moveTo>
                  <a:lnTo>
                    <a:pt x="1942" y="8282"/>
                  </a:lnTo>
                  <a:cubicBezTo>
                    <a:pt x="4091" y="11817"/>
                    <a:pt x="5477" y="15837"/>
                    <a:pt x="5893" y="19997"/>
                  </a:cubicBezTo>
                  <a:cubicBezTo>
                    <a:pt x="6378" y="24017"/>
                    <a:pt x="5962" y="28176"/>
                    <a:pt x="6586" y="32197"/>
                  </a:cubicBezTo>
                  <a:cubicBezTo>
                    <a:pt x="6517" y="32543"/>
                    <a:pt x="6447" y="32959"/>
                    <a:pt x="6309" y="33306"/>
                  </a:cubicBezTo>
                  <a:cubicBezTo>
                    <a:pt x="6586" y="29632"/>
                    <a:pt x="5546" y="25750"/>
                    <a:pt x="4922" y="22076"/>
                  </a:cubicBezTo>
                  <a:cubicBezTo>
                    <a:pt x="4368" y="19234"/>
                    <a:pt x="4714" y="16253"/>
                    <a:pt x="3813" y="13411"/>
                  </a:cubicBezTo>
                  <a:cubicBezTo>
                    <a:pt x="3328" y="11817"/>
                    <a:pt x="2288" y="10015"/>
                    <a:pt x="1942" y="8282"/>
                  </a:cubicBezTo>
                  <a:close/>
                  <a:moveTo>
                    <a:pt x="21767" y="19442"/>
                  </a:moveTo>
                  <a:cubicBezTo>
                    <a:pt x="21420" y="21591"/>
                    <a:pt x="20658" y="23670"/>
                    <a:pt x="19479" y="25542"/>
                  </a:cubicBezTo>
                  <a:cubicBezTo>
                    <a:pt x="18162" y="27344"/>
                    <a:pt x="16637" y="28939"/>
                    <a:pt x="14835" y="30325"/>
                  </a:cubicBezTo>
                  <a:lnTo>
                    <a:pt x="14904" y="30325"/>
                  </a:lnTo>
                  <a:cubicBezTo>
                    <a:pt x="12755" y="32127"/>
                    <a:pt x="10329" y="33652"/>
                    <a:pt x="8180" y="35385"/>
                  </a:cubicBezTo>
                  <a:lnTo>
                    <a:pt x="8250" y="35247"/>
                  </a:lnTo>
                  <a:cubicBezTo>
                    <a:pt x="8666" y="34692"/>
                    <a:pt x="9082" y="34207"/>
                    <a:pt x="9497" y="33652"/>
                  </a:cubicBezTo>
                  <a:cubicBezTo>
                    <a:pt x="10537" y="32613"/>
                    <a:pt x="11716" y="31573"/>
                    <a:pt x="12755" y="30533"/>
                  </a:cubicBezTo>
                  <a:cubicBezTo>
                    <a:pt x="16221" y="27136"/>
                    <a:pt x="19549" y="23740"/>
                    <a:pt x="21767" y="19442"/>
                  </a:cubicBezTo>
                  <a:close/>
                  <a:moveTo>
                    <a:pt x="20796" y="19858"/>
                  </a:moveTo>
                  <a:lnTo>
                    <a:pt x="20796" y="19858"/>
                  </a:lnTo>
                  <a:cubicBezTo>
                    <a:pt x="18786" y="22007"/>
                    <a:pt x="16013" y="23324"/>
                    <a:pt x="13934" y="25542"/>
                  </a:cubicBezTo>
                  <a:cubicBezTo>
                    <a:pt x="11646" y="28315"/>
                    <a:pt x="9705" y="31365"/>
                    <a:pt x="8111" y="34623"/>
                  </a:cubicBezTo>
                  <a:cubicBezTo>
                    <a:pt x="7279" y="35455"/>
                    <a:pt x="6517" y="36425"/>
                    <a:pt x="5824" y="37396"/>
                  </a:cubicBezTo>
                  <a:lnTo>
                    <a:pt x="5685" y="37534"/>
                  </a:lnTo>
                  <a:lnTo>
                    <a:pt x="5824" y="36841"/>
                  </a:lnTo>
                  <a:cubicBezTo>
                    <a:pt x="7349" y="33514"/>
                    <a:pt x="9220" y="30325"/>
                    <a:pt x="11438" y="27414"/>
                  </a:cubicBezTo>
                  <a:cubicBezTo>
                    <a:pt x="14072" y="24294"/>
                    <a:pt x="17192" y="21730"/>
                    <a:pt x="20796" y="19858"/>
                  </a:cubicBezTo>
                  <a:close/>
                  <a:moveTo>
                    <a:pt x="13461" y="0"/>
                  </a:moveTo>
                  <a:cubicBezTo>
                    <a:pt x="13347" y="0"/>
                    <a:pt x="13229" y="56"/>
                    <a:pt x="13171" y="171"/>
                  </a:cubicBezTo>
                  <a:cubicBezTo>
                    <a:pt x="12963" y="449"/>
                    <a:pt x="12894" y="795"/>
                    <a:pt x="12894" y="1142"/>
                  </a:cubicBezTo>
                  <a:lnTo>
                    <a:pt x="12825" y="1488"/>
                  </a:lnTo>
                  <a:cubicBezTo>
                    <a:pt x="12755" y="1558"/>
                    <a:pt x="12825" y="1696"/>
                    <a:pt x="12894" y="1766"/>
                  </a:cubicBezTo>
                  <a:cubicBezTo>
                    <a:pt x="12478" y="3776"/>
                    <a:pt x="11716" y="5717"/>
                    <a:pt x="11854" y="7866"/>
                  </a:cubicBezTo>
                  <a:cubicBezTo>
                    <a:pt x="11798" y="7922"/>
                    <a:pt x="11741" y="7933"/>
                    <a:pt x="11722" y="8010"/>
                  </a:cubicBezTo>
                  <a:lnTo>
                    <a:pt x="11722" y="8010"/>
                  </a:lnTo>
                  <a:cubicBezTo>
                    <a:pt x="11858" y="6688"/>
                    <a:pt x="11981" y="4602"/>
                    <a:pt x="11230" y="4261"/>
                  </a:cubicBezTo>
                  <a:cubicBezTo>
                    <a:pt x="11196" y="4227"/>
                    <a:pt x="11161" y="4209"/>
                    <a:pt x="11126" y="4209"/>
                  </a:cubicBezTo>
                  <a:cubicBezTo>
                    <a:pt x="11092" y="4209"/>
                    <a:pt x="11057" y="4227"/>
                    <a:pt x="11022" y="4261"/>
                  </a:cubicBezTo>
                  <a:cubicBezTo>
                    <a:pt x="9012" y="6549"/>
                    <a:pt x="7834" y="9460"/>
                    <a:pt x="7834" y="12510"/>
                  </a:cubicBezTo>
                  <a:cubicBezTo>
                    <a:pt x="7972" y="14104"/>
                    <a:pt x="8388" y="15629"/>
                    <a:pt x="9082" y="17016"/>
                  </a:cubicBezTo>
                  <a:cubicBezTo>
                    <a:pt x="9012" y="17016"/>
                    <a:pt x="8943" y="17085"/>
                    <a:pt x="9012" y="17154"/>
                  </a:cubicBezTo>
                  <a:cubicBezTo>
                    <a:pt x="9359" y="17986"/>
                    <a:pt x="9567" y="18818"/>
                    <a:pt x="9636" y="19719"/>
                  </a:cubicBezTo>
                  <a:cubicBezTo>
                    <a:pt x="9497" y="19234"/>
                    <a:pt x="9359" y="18749"/>
                    <a:pt x="9220" y="18333"/>
                  </a:cubicBezTo>
                  <a:cubicBezTo>
                    <a:pt x="9194" y="18280"/>
                    <a:pt x="9147" y="18257"/>
                    <a:pt x="9099" y="18257"/>
                  </a:cubicBezTo>
                  <a:cubicBezTo>
                    <a:pt x="9022" y="18257"/>
                    <a:pt x="8943" y="18317"/>
                    <a:pt x="8943" y="18402"/>
                  </a:cubicBezTo>
                  <a:cubicBezTo>
                    <a:pt x="9220" y="19373"/>
                    <a:pt x="9359" y="20412"/>
                    <a:pt x="9359" y="21383"/>
                  </a:cubicBezTo>
                  <a:cubicBezTo>
                    <a:pt x="9151" y="21937"/>
                    <a:pt x="9012" y="22492"/>
                    <a:pt x="8874" y="23116"/>
                  </a:cubicBezTo>
                  <a:cubicBezTo>
                    <a:pt x="8111" y="25681"/>
                    <a:pt x="7487" y="28453"/>
                    <a:pt x="6863" y="31088"/>
                  </a:cubicBezTo>
                  <a:cubicBezTo>
                    <a:pt x="7002" y="23324"/>
                    <a:pt x="6725" y="14035"/>
                    <a:pt x="1803" y="7796"/>
                  </a:cubicBezTo>
                  <a:cubicBezTo>
                    <a:pt x="1734" y="7103"/>
                    <a:pt x="1734" y="6479"/>
                    <a:pt x="1872" y="5856"/>
                  </a:cubicBezTo>
                  <a:cubicBezTo>
                    <a:pt x="1913" y="5735"/>
                    <a:pt x="1813" y="5661"/>
                    <a:pt x="1708" y="5661"/>
                  </a:cubicBezTo>
                  <a:cubicBezTo>
                    <a:pt x="1633" y="5661"/>
                    <a:pt x="1555" y="5699"/>
                    <a:pt x="1526" y="5786"/>
                  </a:cubicBezTo>
                  <a:cubicBezTo>
                    <a:pt x="1249" y="6479"/>
                    <a:pt x="1110" y="7173"/>
                    <a:pt x="971" y="7866"/>
                  </a:cubicBezTo>
                  <a:cubicBezTo>
                    <a:pt x="1" y="12025"/>
                    <a:pt x="1" y="16392"/>
                    <a:pt x="902" y="20551"/>
                  </a:cubicBezTo>
                  <a:cubicBezTo>
                    <a:pt x="1387" y="22839"/>
                    <a:pt x="2150" y="24987"/>
                    <a:pt x="3051" y="27136"/>
                  </a:cubicBezTo>
                  <a:cubicBezTo>
                    <a:pt x="3744" y="28939"/>
                    <a:pt x="4299" y="30949"/>
                    <a:pt x="6031" y="32127"/>
                  </a:cubicBezTo>
                  <a:lnTo>
                    <a:pt x="6101" y="32127"/>
                  </a:lnTo>
                  <a:cubicBezTo>
                    <a:pt x="6101" y="33098"/>
                    <a:pt x="6031" y="34068"/>
                    <a:pt x="5893" y="34969"/>
                  </a:cubicBezTo>
                  <a:cubicBezTo>
                    <a:pt x="4299" y="40723"/>
                    <a:pt x="2288" y="46199"/>
                    <a:pt x="417" y="51814"/>
                  </a:cubicBezTo>
                  <a:cubicBezTo>
                    <a:pt x="417" y="51863"/>
                    <a:pt x="451" y="51912"/>
                    <a:pt x="496" y="51912"/>
                  </a:cubicBezTo>
                  <a:cubicBezTo>
                    <a:pt x="515" y="51912"/>
                    <a:pt x="535" y="51903"/>
                    <a:pt x="555" y="51883"/>
                  </a:cubicBezTo>
                  <a:cubicBezTo>
                    <a:pt x="2496" y="47863"/>
                    <a:pt x="4021" y="43703"/>
                    <a:pt x="5200" y="39406"/>
                  </a:cubicBezTo>
                  <a:cubicBezTo>
                    <a:pt x="5477" y="38713"/>
                    <a:pt x="5893" y="38019"/>
                    <a:pt x="6309" y="37396"/>
                  </a:cubicBezTo>
                  <a:lnTo>
                    <a:pt x="7210" y="36772"/>
                  </a:lnTo>
                  <a:cubicBezTo>
                    <a:pt x="13449" y="32197"/>
                    <a:pt x="22460" y="26859"/>
                    <a:pt x="22183" y="18541"/>
                  </a:cubicBezTo>
                  <a:lnTo>
                    <a:pt x="22321" y="18264"/>
                  </a:lnTo>
                  <a:cubicBezTo>
                    <a:pt x="22370" y="18166"/>
                    <a:pt x="22281" y="18068"/>
                    <a:pt x="22199" y="18068"/>
                  </a:cubicBezTo>
                  <a:cubicBezTo>
                    <a:pt x="22166" y="18068"/>
                    <a:pt x="22134" y="18084"/>
                    <a:pt x="22113" y="18125"/>
                  </a:cubicBezTo>
                  <a:lnTo>
                    <a:pt x="22044" y="18264"/>
                  </a:lnTo>
                  <a:cubicBezTo>
                    <a:pt x="22044" y="18194"/>
                    <a:pt x="22044" y="18194"/>
                    <a:pt x="22044" y="18125"/>
                  </a:cubicBezTo>
                  <a:cubicBezTo>
                    <a:pt x="22044" y="18085"/>
                    <a:pt x="21998" y="18045"/>
                    <a:pt x="21959" y="18045"/>
                  </a:cubicBezTo>
                  <a:cubicBezTo>
                    <a:pt x="21930" y="18045"/>
                    <a:pt x="21905" y="18066"/>
                    <a:pt x="21905" y="18125"/>
                  </a:cubicBezTo>
                  <a:cubicBezTo>
                    <a:pt x="21628" y="18541"/>
                    <a:pt x="21420" y="18957"/>
                    <a:pt x="21143" y="19373"/>
                  </a:cubicBezTo>
                  <a:cubicBezTo>
                    <a:pt x="14350" y="22353"/>
                    <a:pt x="9359" y="28384"/>
                    <a:pt x="6239" y="35108"/>
                  </a:cubicBezTo>
                  <a:cubicBezTo>
                    <a:pt x="7002" y="32197"/>
                    <a:pt x="7695" y="29285"/>
                    <a:pt x="8458" y="26443"/>
                  </a:cubicBezTo>
                  <a:cubicBezTo>
                    <a:pt x="8804" y="25542"/>
                    <a:pt x="9151" y="24572"/>
                    <a:pt x="9428" y="23670"/>
                  </a:cubicBezTo>
                  <a:lnTo>
                    <a:pt x="9428" y="23601"/>
                  </a:lnTo>
                  <a:cubicBezTo>
                    <a:pt x="9497" y="23393"/>
                    <a:pt x="9567" y="23255"/>
                    <a:pt x="9567" y="23116"/>
                  </a:cubicBezTo>
                  <a:cubicBezTo>
                    <a:pt x="9636" y="23047"/>
                    <a:pt x="9636" y="23047"/>
                    <a:pt x="9636" y="23047"/>
                  </a:cubicBezTo>
                  <a:cubicBezTo>
                    <a:pt x="9636" y="22977"/>
                    <a:pt x="9636" y="22908"/>
                    <a:pt x="9705" y="22839"/>
                  </a:cubicBezTo>
                  <a:cubicBezTo>
                    <a:pt x="10953" y="19650"/>
                    <a:pt x="14003" y="18056"/>
                    <a:pt x="15944" y="15283"/>
                  </a:cubicBezTo>
                  <a:cubicBezTo>
                    <a:pt x="17954" y="12441"/>
                    <a:pt x="17469" y="8559"/>
                    <a:pt x="18232" y="5440"/>
                  </a:cubicBezTo>
                  <a:cubicBezTo>
                    <a:pt x="18276" y="5305"/>
                    <a:pt x="18177" y="5229"/>
                    <a:pt x="18063" y="5229"/>
                  </a:cubicBezTo>
                  <a:cubicBezTo>
                    <a:pt x="18001" y="5229"/>
                    <a:pt x="17934" y="5252"/>
                    <a:pt x="17885" y="5301"/>
                  </a:cubicBezTo>
                  <a:cubicBezTo>
                    <a:pt x="16984" y="6410"/>
                    <a:pt x="15736" y="7103"/>
                    <a:pt x="15182" y="8282"/>
                  </a:cubicBezTo>
                  <a:cubicBezTo>
                    <a:pt x="15112" y="7034"/>
                    <a:pt x="14904" y="5786"/>
                    <a:pt x="14488" y="4539"/>
                  </a:cubicBezTo>
                  <a:cubicBezTo>
                    <a:pt x="14448" y="4457"/>
                    <a:pt x="14383" y="4424"/>
                    <a:pt x="14309" y="4424"/>
                  </a:cubicBezTo>
                  <a:cubicBezTo>
                    <a:pt x="14257" y="4424"/>
                    <a:pt x="14199" y="4440"/>
                    <a:pt x="14142" y="4469"/>
                  </a:cubicBezTo>
                  <a:cubicBezTo>
                    <a:pt x="13379" y="5370"/>
                    <a:pt x="12686" y="6341"/>
                    <a:pt x="12132" y="7381"/>
                  </a:cubicBezTo>
                  <a:cubicBezTo>
                    <a:pt x="12270" y="5509"/>
                    <a:pt x="12617" y="3637"/>
                    <a:pt x="13241" y="1835"/>
                  </a:cubicBezTo>
                  <a:cubicBezTo>
                    <a:pt x="13241" y="1835"/>
                    <a:pt x="13241" y="1835"/>
                    <a:pt x="13241" y="1904"/>
                  </a:cubicBezTo>
                  <a:cubicBezTo>
                    <a:pt x="13281" y="1945"/>
                    <a:pt x="13328" y="1962"/>
                    <a:pt x="13373" y="1962"/>
                  </a:cubicBezTo>
                  <a:cubicBezTo>
                    <a:pt x="13483" y="1962"/>
                    <a:pt x="13587" y="1864"/>
                    <a:pt x="13587" y="1766"/>
                  </a:cubicBezTo>
                  <a:cubicBezTo>
                    <a:pt x="13518" y="1419"/>
                    <a:pt x="13587" y="1142"/>
                    <a:pt x="13657" y="795"/>
                  </a:cubicBezTo>
                  <a:cubicBezTo>
                    <a:pt x="13657" y="657"/>
                    <a:pt x="13726" y="587"/>
                    <a:pt x="13726" y="449"/>
                  </a:cubicBezTo>
                  <a:cubicBezTo>
                    <a:pt x="13726" y="379"/>
                    <a:pt x="13726" y="379"/>
                    <a:pt x="13726" y="310"/>
                  </a:cubicBezTo>
                  <a:cubicBezTo>
                    <a:pt x="13766" y="108"/>
                    <a:pt x="13618" y="0"/>
                    <a:pt x="13461"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4" name="Google Shape;627;p40"/>
            <p:cNvSpPr/>
            <p:nvPr/>
          </p:nvSpPr>
          <p:spPr>
            <a:xfrm>
              <a:off x="4880100" y="1179300"/>
              <a:ext cx="75575" cy="168200"/>
            </a:xfrm>
            <a:custGeom>
              <a:avLst/>
              <a:ahLst/>
              <a:rect l="l" t="t" r="r" b="b"/>
              <a:pathLst>
                <a:path w="3023" h="6728" extrusionOk="0">
                  <a:moveTo>
                    <a:pt x="2660" y="0"/>
                  </a:moveTo>
                  <a:cubicBezTo>
                    <a:pt x="2537" y="0"/>
                    <a:pt x="2413" y="61"/>
                    <a:pt x="2357" y="201"/>
                  </a:cubicBezTo>
                  <a:cubicBezTo>
                    <a:pt x="2288" y="340"/>
                    <a:pt x="2218" y="478"/>
                    <a:pt x="2218" y="686"/>
                  </a:cubicBezTo>
                  <a:cubicBezTo>
                    <a:pt x="1109" y="2488"/>
                    <a:pt x="416" y="4499"/>
                    <a:pt x="0" y="6648"/>
                  </a:cubicBezTo>
                  <a:cubicBezTo>
                    <a:pt x="0" y="6688"/>
                    <a:pt x="46" y="6728"/>
                    <a:pt x="85" y="6728"/>
                  </a:cubicBezTo>
                  <a:cubicBezTo>
                    <a:pt x="114" y="6728"/>
                    <a:pt x="139" y="6706"/>
                    <a:pt x="139" y="6648"/>
                  </a:cubicBezTo>
                  <a:cubicBezTo>
                    <a:pt x="763" y="4915"/>
                    <a:pt x="1109" y="2766"/>
                    <a:pt x="2288" y="1310"/>
                  </a:cubicBezTo>
                  <a:lnTo>
                    <a:pt x="2288" y="1379"/>
                  </a:lnTo>
                  <a:cubicBezTo>
                    <a:pt x="2322" y="1449"/>
                    <a:pt x="2392" y="1483"/>
                    <a:pt x="2461" y="1483"/>
                  </a:cubicBezTo>
                  <a:cubicBezTo>
                    <a:pt x="2530" y="1483"/>
                    <a:pt x="2599" y="1449"/>
                    <a:pt x="2634" y="1379"/>
                  </a:cubicBezTo>
                  <a:lnTo>
                    <a:pt x="2703" y="1102"/>
                  </a:lnTo>
                  <a:cubicBezTo>
                    <a:pt x="2842" y="894"/>
                    <a:pt x="2911" y="617"/>
                    <a:pt x="2981" y="340"/>
                  </a:cubicBezTo>
                  <a:cubicBezTo>
                    <a:pt x="3022" y="133"/>
                    <a:pt x="2842" y="0"/>
                    <a:pt x="2660"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5" name="Google Shape;628;p40"/>
            <p:cNvSpPr/>
            <p:nvPr/>
          </p:nvSpPr>
          <p:spPr>
            <a:xfrm>
              <a:off x="4954600" y="1214650"/>
              <a:ext cx="41625" cy="159450"/>
            </a:xfrm>
            <a:custGeom>
              <a:avLst/>
              <a:ahLst/>
              <a:rect l="l" t="t" r="r" b="b"/>
              <a:pathLst>
                <a:path w="1665" h="6378" extrusionOk="0">
                  <a:moveTo>
                    <a:pt x="1248" y="0"/>
                  </a:moveTo>
                  <a:cubicBezTo>
                    <a:pt x="1075" y="0"/>
                    <a:pt x="902" y="104"/>
                    <a:pt x="902" y="312"/>
                  </a:cubicBezTo>
                  <a:cubicBezTo>
                    <a:pt x="902" y="589"/>
                    <a:pt x="902" y="866"/>
                    <a:pt x="1041" y="1144"/>
                  </a:cubicBezTo>
                  <a:cubicBezTo>
                    <a:pt x="694" y="2877"/>
                    <a:pt x="347" y="4540"/>
                    <a:pt x="1" y="6273"/>
                  </a:cubicBezTo>
                  <a:cubicBezTo>
                    <a:pt x="1" y="6343"/>
                    <a:pt x="53" y="6377"/>
                    <a:pt x="113" y="6377"/>
                  </a:cubicBezTo>
                  <a:cubicBezTo>
                    <a:pt x="174" y="6377"/>
                    <a:pt x="243" y="6343"/>
                    <a:pt x="278" y="6273"/>
                  </a:cubicBezTo>
                  <a:cubicBezTo>
                    <a:pt x="417" y="4748"/>
                    <a:pt x="763" y="3223"/>
                    <a:pt x="1110" y="1768"/>
                  </a:cubicBezTo>
                  <a:cubicBezTo>
                    <a:pt x="1179" y="1814"/>
                    <a:pt x="1256" y="1837"/>
                    <a:pt x="1328" y="1837"/>
                  </a:cubicBezTo>
                  <a:cubicBezTo>
                    <a:pt x="1472" y="1837"/>
                    <a:pt x="1595" y="1745"/>
                    <a:pt x="1595" y="1560"/>
                  </a:cubicBezTo>
                  <a:cubicBezTo>
                    <a:pt x="1664" y="1144"/>
                    <a:pt x="1664" y="728"/>
                    <a:pt x="1595" y="312"/>
                  </a:cubicBezTo>
                  <a:cubicBezTo>
                    <a:pt x="1595" y="104"/>
                    <a:pt x="1422" y="0"/>
                    <a:pt x="1248"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6" name="Google Shape;629;p40"/>
            <p:cNvSpPr/>
            <p:nvPr/>
          </p:nvSpPr>
          <p:spPr>
            <a:xfrm>
              <a:off x="4970200" y="1218150"/>
              <a:ext cx="68625" cy="139300"/>
            </a:xfrm>
            <a:custGeom>
              <a:avLst/>
              <a:ahLst/>
              <a:rect l="l" t="t" r="r" b="b"/>
              <a:pathLst>
                <a:path w="2745" h="5572" extrusionOk="0">
                  <a:moveTo>
                    <a:pt x="2396" y="1"/>
                  </a:moveTo>
                  <a:cubicBezTo>
                    <a:pt x="2268" y="1"/>
                    <a:pt x="2138" y="56"/>
                    <a:pt x="2080" y="172"/>
                  </a:cubicBezTo>
                  <a:cubicBezTo>
                    <a:pt x="1942" y="519"/>
                    <a:pt x="1803" y="865"/>
                    <a:pt x="1734" y="1281"/>
                  </a:cubicBezTo>
                  <a:cubicBezTo>
                    <a:pt x="971" y="2598"/>
                    <a:pt x="417" y="3984"/>
                    <a:pt x="1" y="5440"/>
                  </a:cubicBezTo>
                  <a:cubicBezTo>
                    <a:pt x="1" y="5516"/>
                    <a:pt x="63" y="5571"/>
                    <a:pt x="131" y="5571"/>
                  </a:cubicBezTo>
                  <a:cubicBezTo>
                    <a:pt x="187" y="5571"/>
                    <a:pt x="247" y="5534"/>
                    <a:pt x="278" y="5440"/>
                  </a:cubicBezTo>
                  <a:cubicBezTo>
                    <a:pt x="624" y="4123"/>
                    <a:pt x="1110" y="2945"/>
                    <a:pt x="1803" y="1766"/>
                  </a:cubicBezTo>
                  <a:cubicBezTo>
                    <a:pt x="1832" y="1795"/>
                    <a:pt x="1872" y="1812"/>
                    <a:pt x="1910" y="1812"/>
                  </a:cubicBezTo>
                  <a:cubicBezTo>
                    <a:pt x="1963" y="1812"/>
                    <a:pt x="2011" y="1778"/>
                    <a:pt x="2011" y="1697"/>
                  </a:cubicBezTo>
                  <a:lnTo>
                    <a:pt x="2288" y="1281"/>
                  </a:lnTo>
                  <a:cubicBezTo>
                    <a:pt x="2357" y="1212"/>
                    <a:pt x="2357" y="1212"/>
                    <a:pt x="2427" y="1142"/>
                  </a:cubicBezTo>
                  <a:cubicBezTo>
                    <a:pt x="2496" y="865"/>
                    <a:pt x="2635" y="657"/>
                    <a:pt x="2704" y="449"/>
                  </a:cubicBezTo>
                  <a:lnTo>
                    <a:pt x="2704" y="311"/>
                  </a:lnTo>
                  <a:cubicBezTo>
                    <a:pt x="2744" y="109"/>
                    <a:pt x="2573" y="1"/>
                    <a:pt x="2396"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pic>
        <p:nvPicPr>
          <p:cNvPr id="2097154" name="Google Shape;263;p32"/>
          <p:cNvPicPr preferRelativeResize="0">
            <a:picLocks/>
          </p:cNvPicPr>
          <p:nvPr/>
        </p:nvPicPr>
        <p:blipFill rotWithShape="1">
          <a:blip xmlns:r="http://schemas.openxmlformats.org/officeDocument/2006/relationships" r:embed="rId1">
            <a:alphaModFix/>
            <a:duotone>
              <a:schemeClr val="accent5">
                <a:shade val="45000"/>
                <a:satMod val="135000"/>
              </a:schemeClr>
              <a:prstClr val="white"/>
            </a:duotone>
          </a:blip>
          <a:srcRect r="33744"/>
          <a:stretch>
            <a:fillRect/>
          </a:stretch>
        </p:blipFill>
        <p:spPr>
          <a:xfrm rot="1790412">
            <a:off x="3169090" y="1241884"/>
            <a:ext cx="1721554" cy="1530383"/>
          </a:xfrm>
          <a:prstGeom prst="rect"/>
          <a:noFill/>
          <a:ln>
            <a:noFill/>
          </a:ln>
        </p:spPr>
      </p:pic>
      <p:pic>
        <p:nvPicPr>
          <p:cNvPr id="2097155" name="Google Shape;1071;p49"/>
          <p:cNvPicPr preferRelativeResize="0">
            <a:picLocks/>
          </p:cNvPicPr>
          <p:nvPr/>
        </p:nvPicPr>
        <p:blipFill rotWithShape="1">
          <a:blip xmlns:r="http://schemas.openxmlformats.org/officeDocument/2006/relationships" r:embed="rId2">
            <a:alphaModFix/>
          </a:blip>
          <a:srcRect t="-1925" b="34256"/>
          <a:stretch>
            <a:fillRect/>
          </a:stretch>
        </p:blipFill>
        <p:spPr>
          <a:xfrm>
            <a:off x="2201333" y="95579"/>
            <a:ext cx="4470400" cy="1190984"/>
          </a:xfrm>
          <a:prstGeom prst="rect"/>
          <a:noFill/>
          <a:ln>
            <a:noFill/>
          </a:ln>
        </p:spPr>
      </p:pic>
      <p:sp>
        <p:nvSpPr>
          <p:cNvPr id="1048717" name="Google Shape;300;p35"/>
          <p:cNvSpPr txBox="1">
            <a:spLocks noGrp="1"/>
          </p:cNvSpPr>
          <p:nvPr>
            <p:ph type="title"/>
          </p:nvPr>
        </p:nvSpPr>
        <p:spPr>
          <a:xfrm>
            <a:off x="4029867" y="1575748"/>
            <a:ext cx="1817510" cy="721558"/>
          </a:xfrm>
          <a:prstGeom prst="rect"/>
        </p:spPr>
        <p:txBody>
          <a:bodyPr anchor="ctr" anchorCtr="0" bIns="91425" lIns="91425" rIns="91425" spcFirstLastPara="1" tIns="91425" wrap="square">
            <a:noAutofit/>
          </a:bodyPr>
          <a:p>
            <a:pPr algn="l" indent="0" lvl="0" marL="0" rtl="0">
              <a:spcBef>
                <a:spcPts val="0"/>
              </a:spcBef>
              <a:spcAft>
                <a:spcPts val="0"/>
              </a:spcAft>
              <a:buNone/>
            </a:pPr>
            <a:r>
              <a:rPr dirty="0" sz="2000" lang="id-ID" smtClean="0">
                <a:latin typeface="Tempus Sans ITC" panose="04020404030D07020202" pitchFamily="82" charset="0"/>
              </a:rPr>
              <a:t>Struktur Kepribadian</a:t>
            </a:r>
            <a:endParaRPr dirty="0" sz="2000">
              <a:latin typeface="Tempus Sans ITC" panose="04020404030D07020202" pitchFamily="82" charset="0"/>
            </a:endParaRPr>
          </a:p>
        </p:txBody>
      </p:sp>
      <p:sp>
        <p:nvSpPr>
          <p:cNvPr id="1048718" name="Google Shape;265;p32"/>
          <p:cNvSpPr txBox="1"/>
          <p:nvPr/>
        </p:nvSpPr>
        <p:spPr>
          <a:xfrm>
            <a:off x="2203579" y="351901"/>
            <a:ext cx="4703897" cy="677060"/>
          </a:xfrm>
          <a:prstGeom prst="rect"/>
          <a:noFill/>
          <a:ln>
            <a:noFill/>
          </a:ln>
        </p:spPr>
        <p:txBody>
          <a:bodyPr anchor="ctr" anchorCtr="0" bIns="91425" lIns="91425" rIns="91425" spcFirstLastPara="1" tIns="91425" wrap="square">
            <a:noAutofit/>
          </a:bodyPr>
          <a:lstStyle>
            <a:defPPr algn="l" lvl="0" marR="0" rtl="0">
              <a:lnSpc>
                <a:spcPct val="100000"/>
              </a:lnSpc>
              <a:spcBef>
                <a:spcPts val="0"/>
              </a:spcBef>
              <a:spcAft>
                <a:spcPts val="0"/>
              </a:spcAft>
            </a:defPPr>
            <a:lvl1pPr algn="l" lvl="0" marR="0" rtl="0">
              <a:lnSpc>
                <a:spcPct val="100000"/>
              </a:lnSpc>
              <a:spcBef>
                <a:spcPts val="0"/>
              </a:spcBef>
              <a:spcAft>
                <a:spcPts val="0"/>
              </a:spcAft>
              <a:buClr>
                <a:schemeClr val="accent2"/>
              </a:buClr>
              <a:buSzPts val="1800"/>
              <a:buFont typeface="Playfair Display"/>
              <a:buNone/>
              <a:defRPr b="1" cap="none" sz="1800" i="0" strike="noStrike" u="none">
                <a:solidFill>
                  <a:schemeClr val="accent2"/>
                </a:solidFill>
                <a:latin typeface="Playfair Display"/>
                <a:ea typeface="Playfair Display"/>
                <a:cs typeface="Playfair Display"/>
                <a:sym typeface="Playfair Display"/>
              </a:defRPr>
            </a:lvl1pPr>
            <a:lvl2pPr algn="l" lvl="1" marR="0" rtl="0">
              <a:lnSpc>
                <a:spcPct val="100000"/>
              </a:lnSpc>
              <a:spcBef>
                <a:spcPts val="0"/>
              </a:spcBef>
              <a:spcAft>
                <a:spcPts val="0"/>
              </a:spcAft>
              <a:buClr>
                <a:schemeClr val="dk1"/>
              </a:buClr>
              <a:buSzPts val="2400"/>
              <a:buFont typeface="Arial"/>
              <a:buNone/>
              <a:defRPr b="0" cap="none" sz="2400" i="0" strike="noStrike" u="none">
                <a:solidFill>
                  <a:schemeClr val="dk1"/>
                </a:solidFill>
                <a:latin typeface="Arial"/>
                <a:ea typeface="Arial"/>
                <a:cs typeface="Arial"/>
                <a:sym typeface="Arial"/>
              </a:defRPr>
            </a:lvl2pPr>
            <a:lvl3pPr algn="l" lvl="2" marR="0" rtl="0">
              <a:lnSpc>
                <a:spcPct val="100000"/>
              </a:lnSpc>
              <a:spcBef>
                <a:spcPts val="0"/>
              </a:spcBef>
              <a:spcAft>
                <a:spcPts val="0"/>
              </a:spcAft>
              <a:buClr>
                <a:schemeClr val="dk1"/>
              </a:buClr>
              <a:buSzPts val="2400"/>
              <a:buFont typeface="Arial"/>
              <a:buNone/>
              <a:defRPr b="0" cap="none" sz="2400" i="0" strike="noStrike" u="none">
                <a:solidFill>
                  <a:schemeClr val="dk1"/>
                </a:solidFill>
                <a:latin typeface="Arial"/>
                <a:ea typeface="Arial"/>
                <a:cs typeface="Arial"/>
                <a:sym typeface="Arial"/>
              </a:defRPr>
            </a:lvl3pPr>
            <a:lvl4pPr algn="l" lvl="3" marR="0" rtl="0">
              <a:lnSpc>
                <a:spcPct val="100000"/>
              </a:lnSpc>
              <a:spcBef>
                <a:spcPts val="0"/>
              </a:spcBef>
              <a:spcAft>
                <a:spcPts val="0"/>
              </a:spcAft>
              <a:buClr>
                <a:schemeClr val="dk1"/>
              </a:buClr>
              <a:buSzPts val="2400"/>
              <a:buFont typeface="Arial"/>
              <a:buNone/>
              <a:defRPr b="0" cap="none" sz="2400" i="0" strike="noStrike" u="none">
                <a:solidFill>
                  <a:schemeClr val="dk1"/>
                </a:solidFill>
                <a:latin typeface="Arial"/>
                <a:ea typeface="Arial"/>
                <a:cs typeface="Arial"/>
                <a:sym typeface="Arial"/>
              </a:defRPr>
            </a:lvl4pPr>
            <a:lvl5pPr algn="l" lvl="4" marR="0" rtl="0">
              <a:lnSpc>
                <a:spcPct val="100000"/>
              </a:lnSpc>
              <a:spcBef>
                <a:spcPts val="0"/>
              </a:spcBef>
              <a:spcAft>
                <a:spcPts val="0"/>
              </a:spcAft>
              <a:buClr>
                <a:schemeClr val="dk1"/>
              </a:buClr>
              <a:buSzPts val="2400"/>
              <a:buFont typeface="Arial"/>
              <a:buNone/>
              <a:defRPr b="0" cap="none" sz="2400" i="0" strike="noStrike" u="none">
                <a:solidFill>
                  <a:schemeClr val="dk1"/>
                </a:solidFill>
                <a:latin typeface="Arial"/>
                <a:ea typeface="Arial"/>
                <a:cs typeface="Arial"/>
                <a:sym typeface="Arial"/>
              </a:defRPr>
            </a:lvl5pPr>
            <a:lvl6pPr algn="l" lvl="5" marR="0" rtl="0">
              <a:lnSpc>
                <a:spcPct val="100000"/>
              </a:lnSpc>
              <a:spcBef>
                <a:spcPts val="0"/>
              </a:spcBef>
              <a:spcAft>
                <a:spcPts val="0"/>
              </a:spcAft>
              <a:buClr>
                <a:schemeClr val="dk1"/>
              </a:buClr>
              <a:buSzPts val="2400"/>
              <a:buFont typeface="Arial"/>
              <a:buNone/>
              <a:defRPr b="0" cap="none" sz="2400" i="0" strike="noStrike" u="none">
                <a:solidFill>
                  <a:schemeClr val="dk1"/>
                </a:solidFill>
                <a:latin typeface="Arial"/>
                <a:ea typeface="Arial"/>
                <a:cs typeface="Arial"/>
                <a:sym typeface="Arial"/>
              </a:defRPr>
            </a:lvl6pPr>
            <a:lvl7pPr algn="l" lvl="6" marR="0" rtl="0">
              <a:lnSpc>
                <a:spcPct val="100000"/>
              </a:lnSpc>
              <a:spcBef>
                <a:spcPts val="0"/>
              </a:spcBef>
              <a:spcAft>
                <a:spcPts val="0"/>
              </a:spcAft>
              <a:buClr>
                <a:schemeClr val="dk1"/>
              </a:buClr>
              <a:buSzPts val="2400"/>
              <a:buFont typeface="Arial"/>
              <a:buNone/>
              <a:defRPr b="0" cap="none" sz="2400" i="0" strike="noStrike" u="none">
                <a:solidFill>
                  <a:schemeClr val="dk1"/>
                </a:solidFill>
                <a:latin typeface="Arial"/>
                <a:ea typeface="Arial"/>
                <a:cs typeface="Arial"/>
                <a:sym typeface="Arial"/>
              </a:defRPr>
            </a:lvl7pPr>
            <a:lvl8pPr algn="l" lvl="7" marR="0" rtl="0">
              <a:lnSpc>
                <a:spcPct val="100000"/>
              </a:lnSpc>
              <a:spcBef>
                <a:spcPts val="0"/>
              </a:spcBef>
              <a:spcAft>
                <a:spcPts val="0"/>
              </a:spcAft>
              <a:buClr>
                <a:schemeClr val="dk1"/>
              </a:buClr>
              <a:buSzPts val="2400"/>
              <a:buFont typeface="Arial"/>
              <a:buNone/>
              <a:defRPr b="0" cap="none" sz="2400" i="0" strike="noStrike" u="none">
                <a:solidFill>
                  <a:schemeClr val="dk1"/>
                </a:solidFill>
                <a:latin typeface="Arial"/>
                <a:ea typeface="Arial"/>
                <a:cs typeface="Arial"/>
                <a:sym typeface="Arial"/>
              </a:defRPr>
            </a:lvl8pPr>
            <a:lvl9pPr algn="l" lvl="8" marR="0" rtl="0">
              <a:lnSpc>
                <a:spcPct val="100000"/>
              </a:lnSpc>
              <a:spcBef>
                <a:spcPts val="0"/>
              </a:spcBef>
              <a:spcAft>
                <a:spcPts val="0"/>
              </a:spcAft>
              <a:buClr>
                <a:schemeClr val="dk1"/>
              </a:buClr>
              <a:buSzPts val="2400"/>
              <a:buFont typeface="Arial"/>
              <a:buNone/>
              <a:defRPr b="0" cap="none" sz="2400" i="0" strike="noStrike" u="none">
                <a:solidFill>
                  <a:schemeClr val="dk1"/>
                </a:solidFill>
                <a:latin typeface="Arial"/>
                <a:ea typeface="Arial"/>
                <a:cs typeface="Arial"/>
                <a:sym typeface="Arial"/>
              </a:defRPr>
            </a:lvl9pPr>
          </a:lstStyle>
          <a:p>
            <a:pPr algn="ctr"/>
            <a:r>
              <a:rPr dirty="0" sz="2800" lang="id-ID" smtClean="0">
                <a:latin typeface="Segoe Print" panose="02000600000000000000" pitchFamily="2" charset="0"/>
                <a:cs typeface="MV Boli" panose="02000500030200090000" pitchFamily="2" charset="0"/>
              </a:rPr>
              <a:t>Perkembangan Perilaku</a:t>
            </a:r>
            <a:endParaRPr dirty="0" sz="2800" lang="id-ID">
              <a:latin typeface="Segoe Print" panose="02000600000000000000" pitchFamily="2" charset="0"/>
              <a:cs typeface="MV Boli" panose="02000500030200090000" pitchFamily="2" charset="0"/>
            </a:endParaRPr>
          </a:p>
        </p:txBody>
      </p:sp>
      <p:sp>
        <p:nvSpPr>
          <p:cNvPr id="1048719" name="TextBox 2"/>
          <p:cNvSpPr txBox="1"/>
          <p:nvPr/>
        </p:nvSpPr>
        <p:spPr>
          <a:xfrm>
            <a:off x="3433598" y="1610522"/>
            <a:ext cx="804333" cy="646331"/>
          </a:xfrm>
          <a:prstGeom prst="rect"/>
          <a:noFill/>
        </p:spPr>
        <p:txBody>
          <a:bodyPr rtlCol="0" wrap="square">
            <a:spAutoFit/>
          </a:bodyPr>
          <a:p>
            <a:r>
              <a:rPr b="1" dirty="0" sz="3600" lang="id-ID" smtClean="0">
                <a:latin typeface="Playfair Display Black"/>
              </a:rPr>
              <a:t>01</a:t>
            </a:r>
            <a:endParaRPr b="1" dirty="0" sz="3600" lang="id-ID">
              <a:latin typeface="Playfair Display Black"/>
            </a:endParaRPr>
          </a:p>
        </p:txBody>
      </p:sp>
      <p:grpSp>
        <p:nvGrpSpPr>
          <p:cNvPr id="38" name="Google Shape;2105;p66"/>
          <p:cNvGrpSpPr/>
          <p:nvPr/>
        </p:nvGrpSpPr>
        <p:grpSpPr>
          <a:xfrm>
            <a:off x="327648" y="2777059"/>
            <a:ext cx="2691998" cy="2212981"/>
            <a:chOff x="3515000" y="3200728"/>
            <a:chExt cx="338100" cy="142394"/>
          </a:xfrm>
        </p:grpSpPr>
        <p:sp>
          <p:nvSpPr>
            <p:cNvPr id="1048720" name="Google Shape;2106;p66"/>
            <p:cNvSpPr/>
            <p:nvPr/>
          </p:nvSpPr>
          <p:spPr>
            <a:xfrm>
              <a:off x="3533398" y="3234525"/>
              <a:ext cx="319702" cy="108597"/>
            </a:xfrm>
            <a:custGeom>
              <a:avLst/>
              <a:ahLst/>
              <a:rect l="l" t="t" r="r" b="b"/>
              <a:pathLst>
                <a:path w="12183" h="3881" extrusionOk="0">
                  <a:moveTo>
                    <a:pt x="1140" y="0"/>
                  </a:moveTo>
                  <a:cubicBezTo>
                    <a:pt x="513" y="0"/>
                    <a:pt x="1" y="512"/>
                    <a:pt x="1" y="1147"/>
                  </a:cubicBezTo>
                  <a:lnTo>
                    <a:pt x="1" y="2734"/>
                  </a:lnTo>
                  <a:cubicBezTo>
                    <a:pt x="1" y="3368"/>
                    <a:pt x="513" y="3880"/>
                    <a:pt x="1140" y="3880"/>
                  </a:cubicBezTo>
                  <a:lnTo>
                    <a:pt x="11035" y="3880"/>
                  </a:lnTo>
                  <a:cubicBezTo>
                    <a:pt x="11670" y="3880"/>
                    <a:pt x="12182" y="3368"/>
                    <a:pt x="12182" y="2734"/>
                  </a:cubicBezTo>
                  <a:lnTo>
                    <a:pt x="12182" y="1147"/>
                  </a:lnTo>
                  <a:cubicBezTo>
                    <a:pt x="12182" y="512"/>
                    <a:pt x="11670" y="0"/>
                    <a:pt x="11035" y="0"/>
                  </a:cubicBezTo>
                  <a:close/>
                </a:path>
              </a:pathLst>
            </a:custGeom>
            <a:solidFill>
              <a:srgbClr val="B7C8F7"/>
            </a:solidFill>
            <a:ln>
              <a:noFill/>
            </a:ln>
          </p:spPr>
          <p:txBody>
            <a:bodyPr anchor="ctr" anchorCtr="0" bIns="91425" lIns="91425" rIns="91425" spcFirstLastPara="1" tIns="91425" wrap="square">
              <a:noAutofit/>
            </a:bodyPr>
            <a:p>
              <a:pPr lvl="0"/>
              <a:r>
                <a:rPr dirty="0" lang="id-ID" smtClean="0">
                  <a:latin typeface="Maiandra GD" panose="020E0502030308020204" pitchFamily="34" charset="0"/>
                </a:rPr>
                <a:t>Persepsi </a:t>
              </a:r>
              <a:r>
                <a:rPr dirty="0" lang="id-ID">
                  <a:latin typeface="Maiandra GD" panose="020E0502030308020204" pitchFamily="34" charset="0"/>
                </a:rPr>
                <a:t>dan nilai-nilai individu tentang dirinya atau hal-hal lain yang berhubungan dengan dirinya</a:t>
              </a:r>
              <a:endParaRPr dirty="0">
                <a:latin typeface="Maiandra GD" panose="020E0502030308020204" pitchFamily="34" charset="0"/>
              </a:endParaRPr>
            </a:p>
          </p:txBody>
        </p:sp>
        <p:grpSp>
          <p:nvGrpSpPr>
            <p:cNvPr id="39" name="Google Shape;2107;p66"/>
            <p:cNvGrpSpPr/>
            <p:nvPr/>
          </p:nvGrpSpPr>
          <p:grpSpPr>
            <a:xfrm>
              <a:off x="3515000" y="3200728"/>
              <a:ext cx="282025" cy="46488"/>
              <a:chOff x="3515000" y="3112625"/>
              <a:chExt cx="282025" cy="46488"/>
            </a:xfrm>
          </p:grpSpPr>
          <p:sp>
            <p:nvSpPr>
              <p:cNvPr id="1048721" name="Google Shape;2108;p66"/>
              <p:cNvSpPr/>
              <p:nvPr/>
            </p:nvSpPr>
            <p:spPr>
              <a:xfrm>
                <a:off x="3515000" y="3112625"/>
                <a:ext cx="282025" cy="46488"/>
              </a:xfrm>
              <a:custGeom>
                <a:avLst/>
                <a:ahLst/>
                <a:rect l="l" t="t" r="r" b="b"/>
                <a:pathLst>
                  <a:path w="11281" h="2706" extrusionOk="0">
                    <a:moveTo>
                      <a:pt x="1349" y="0"/>
                    </a:moveTo>
                    <a:cubicBezTo>
                      <a:pt x="606" y="0"/>
                      <a:pt x="0" y="606"/>
                      <a:pt x="0" y="1356"/>
                    </a:cubicBezTo>
                    <a:cubicBezTo>
                      <a:pt x="0" y="2099"/>
                      <a:pt x="606" y="2705"/>
                      <a:pt x="1349" y="2705"/>
                    </a:cubicBezTo>
                    <a:lnTo>
                      <a:pt x="9924" y="2705"/>
                    </a:lnTo>
                    <a:cubicBezTo>
                      <a:pt x="10674" y="2705"/>
                      <a:pt x="11280" y="2099"/>
                      <a:pt x="11280" y="1356"/>
                    </a:cubicBezTo>
                    <a:cubicBezTo>
                      <a:pt x="11280" y="606"/>
                      <a:pt x="10674" y="0"/>
                      <a:pt x="9924" y="0"/>
                    </a:cubicBezTo>
                    <a:close/>
                  </a:path>
                </a:pathLst>
              </a:custGeom>
              <a:solidFill>
                <a:schemeClr val="tx1">
                  <a:lumMod val="65000"/>
                  <a:lumOff val="3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722" name="Google Shape;2109;p66"/>
              <p:cNvSpPr/>
              <p:nvPr/>
            </p:nvSpPr>
            <p:spPr>
              <a:xfrm>
                <a:off x="3521850" y="3118313"/>
                <a:ext cx="56275" cy="34263"/>
              </a:xfrm>
              <a:custGeom>
                <a:avLst/>
                <a:ahLst/>
                <a:rect l="l" t="t" r="r" b="b"/>
                <a:pathLst>
                  <a:path w="2251" h="2251" extrusionOk="0">
                    <a:moveTo>
                      <a:pt x="1125" y="1"/>
                    </a:moveTo>
                    <a:cubicBezTo>
                      <a:pt x="505" y="1"/>
                      <a:pt x="0" y="506"/>
                      <a:pt x="0" y="1126"/>
                    </a:cubicBezTo>
                    <a:cubicBezTo>
                      <a:pt x="0" y="1746"/>
                      <a:pt x="505" y="2251"/>
                      <a:pt x="1125" y="2251"/>
                    </a:cubicBezTo>
                    <a:cubicBezTo>
                      <a:pt x="1745" y="2251"/>
                      <a:pt x="2250" y="1746"/>
                      <a:pt x="2250" y="1126"/>
                    </a:cubicBezTo>
                    <a:cubicBezTo>
                      <a:pt x="2250" y="506"/>
                      <a:pt x="1745" y="1"/>
                      <a:pt x="1125" y="1"/>
                    </a:cubicBezTo>
                    <a:close/>
                  </a:path>
                </a:pathLst>
              </a:custGeom>
              <a:solidFill>
                <a:srgbClr val="E3E9ED"/>
              </a:solidFill>
              <a:ln>
                <a:noFill/>
              </a:ln>
            </p:spPr>
            <p:txBody>
              <a:bodyPr anchor="ctr" anchorCtr="0" bIns="91425" lIns="91425" rIns="91425" spcFirstLastPara="1" tIns="91425" wrap="square">
                <a:noAutofit/>
              </a:bodyPr>
              <a:p>
                <a:pPr algn="ctr" indent="0" lvl="0" marL="0" rtl="0">
                  <a:spcBef>
                    <a:spcPts val="0"/>
                  </a:spcBef>
                  <a:spcAft>
                    <a:spcPts val="0"/>
                  </a:spcAft>
                  <a:buNone/>
                </a:pPr>
                <a:r>
                  <a:rPr b="1" dirty="0" sz="2000" smtClean="0">
                    <a:latin typeface="Maiandra GD" panose="020E0502030308020204" pitchFamily="34" charset="0"/>
                  </a:rPr>
                  <a:t>1</a:t>
                </a:r>
                <a:endParaRPr b="1" dirty="0" sz="2000">
                  <a:latin typeface="Maiandra GD" panose="020E0502030308020204" pitchFamily="34" charset="0"/>
                </a:endParaRPr>
              </a:p>
            </p:txBody>
          </p:sp>
        </p:grpSp>
      </p:grpSp>
      <p:grpSp>
        <p:nvGrpSpPr>
          <p:cNvPr id="40" name="Google Shape;2105;p66"/>
          <p:cNvGrpSpPr/>
          <p:nvPr/>
        </p:nvGrpSpPr>
        <p:grpSpPr>
          <a:xfrm>
            <a:off x="3147196" y="2777071"/>
            <a:ext cx="2691998" cy="2212966"/>
            <a:chOff x="3515000" y="3200728"/>
            <a:chExt cx="338100" cy="142393"/>
          </a:xfrm>
        </p:grpSpPr>
        <p:sp>
          <p:nvSpPr>
            <p:cNvPr id="1048723" name="Google Shape;2106;p66"/>
            <p:cNvSpPr/>
            <p:nvPr/>
          </p:nvSpPr>
          <p:spPr>
            <a:xfrm>
              <a:off x="3539622" y="3234525"/>
              <a:ext cx="313478" cy="108596"/>
            </a:xfrm>
            <a:custGeom>
              <a:avLst/>
              <a:ahLst/>
              <a:rect l="l" t="t" r="r" b="b"/>
              <a:pathLst>
                <a:path w="12183" h="3881" extrusionOk="0">
                  <a:moveTo>
                    <a:pt x="1140" y="0"/>
                  </a:moveTo>
                  <a:cubicBezTo>
                    <a:pt x="513" y="0"/>
                    <a:pt x="1" y="512"/>
                    <a:pt x="1" y="1147"/>
                  </a:cubicBezTo>
                  <a:lnTo>
                    <a:pt x="1" y="2734"/>
                  </a:lnTo>
                  <a:cubicBezTo>
                    <a:pt x="1" y="3368"/>
                    <a:pt x="513" y="3880"/>
                    <a:pt x="1140" y="3880"/>
                  </a:cubicBezTo>
                  <a:lnTo>
                    <a:pt x="11035" y="3880"/>
                  </a:lnTo>
                  <a:cubicBezTo>
                    <a:pt x="11670" y="3880"/>
                    <a:pt x="12182" y="3368"/>
                    <a:pt x="12182" y="2734"/>
                  </a:cubicBezTo>
                  <a:lnTo>
                    <a:pt x="12182" y="1147"/>
                  </a:lnTo>
                  <a:cubicBezTo>
                    <a:pt x="12182" y="512"/>
                    <a:pt x="11670" y="0"/>
                    <a:pt x="11035" y="0"/>
                  </a:cubicBezTo>
                  <a:close/>
                </a:path>
              </a:pathLst>
            </a:custGeom>
            <a:solidFill>
              <a:srgbClr val="B7C8F7"/>
            </a:solidFill>
            <a:ln>
              <a:noFill/>
            </a:ln>
          </p:spPr>
          <p:txBody>
            <a:bodyPr anchor="ctr" anchorCtr="0" bIns="91425" lIns="91425" rIns="91425" spcFirstLastPara="1" tIns="91425" wrap="square">
              <a:noAutofit/>
            </a:bodyPr>
            <a:p>
              <a:pPr lvl="0"/>
              <a:r>
                <a:rPr dirty="0" lang="id-ID" smtClean="0">
                  <a:latin typeface="Maiandra GD" panose="020E0502030308020204" pitchFamily="34" charset="0"/>
                </a:rPr>
                <a:t>Keseluruhan </a:t>
              </a:r>
              <a:r>
                <a:rPr dirty="0" lang="id-ID">
                  <a:latin typeface="Maiandra GD" panose="020E0502030308020204" pitchFamily="34" charset="0"/>
                </a:rPr>
                <a:t>pengalaman seseorang yang diterimanya baik yang disadari maupun yang tidak di sadari</a:t>
              </a:r>
              <a:endParaRPr dirty="0">
                <a:latin typeface="Maiandra GD" panose="020E0502030308020204" pitchFamily="34" charset="0"/>
              </a:endParaRPr>
            </a:p>
          </p:txBody>
        </p:sp>
        <p:grpSp>
          <p:nvGrpSpPr>
            <p:cNvPr id="41" name="Google Shape;2107;p66"/>
            <p:cNvGrpSpPr/>
            <p:nvPr/>
          </p:nvGrpSpPr>
          <p:grpSpPr>
            <a:xfrm>
              <a:off x="3515000" y="3200728"/>
              <a:ext cx="282025" cy="46488"/>
              <a:chOff x="3515000" y="3112625"/>
              <a:chExt cx="282025" cy="46488"/>
            </a:xfrm>
          </p:grpSpPr>
          <p:sp>
            <p:nvSpPr>
              <p:cNvPr id="1048724" name="Google Shape;2108;p66"/>
              <p:cNvSpPr/>
              <p:nvPr/>
            </p:nvSpPr>
            <p:spPr>
              <a:xfrm>
                <a:off x="3515000" y="3112625"/>
                <a:ext cx="282025" cy="46488"/>
              </a:xfrm>
              <a:custGeom>
                <a:avLst/>
                <a:ahLst/>
                <a:rect l="l" t="t" r="r" b="b"/>
                <a:pathLst>
                  <a:path w="11281" h="2706" extrusionOk="0">
                    <a:moveTo>
                      <a:pt x="1349" y="0"/>
                    </a:moveTo>
                    <a:cubicBezTo>
                      <a:pt x="606" y="0"/>
                      <a:pt x="0" y="606"/>
                      <a:pt x="0" y="1356"/>
                    </a:cubicBezTo>
                    <a:cubicBezTo>
                      <a:pt x="0" y="2099"/>
                      <a:pt x="606" y="2705"/>
                      <a:pt x="1349" y="2705"/>
                    </a:cubicBezTo>
                    <a:lnTo>
                      <a:pt x="9924" y="2705"/>
                    </a:lnTo>
                    <a:cubicBezTo>
                      <a:pt x="10674" y="2705"/>
                      <a:pt x="11280" y="2099"/>
                      <a:pt x="11280" y="1356"/>
                    </a:cubicBezTo>
                    <a:cubicBezTo>
                      <a:pt x="11280" y="606"/>
                      <a:pt x="10674" y="0"/>
                      <a:pt x="9924" y="0"/>
                    </a:cubicBezTo>
                    <a:close/>
                  </a:path>
                </a:pathLst>
              </a:custGeom>
              <a:solidFill>
                <a:schemeClr val="tx1">
                  <a:lumMod val="65000"/>
                  <a:lumOff val="3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725" name="Google Shape;2109;p66"/>
              <p:cNvSpPr/>
              <p:nvPr/>
            </p:nvSpPr>
            <p:spPr>
              <a:xfrm>
                <a:off x="3521850" y="3118313"/>
                <a:ext cx="56275" cy="34263"/>
              </a:xfrm>
              <a:custGeom>
                <a:avLst/>
                <a:ahLst/>
                <a:rect l="l" t="t" r="r" b="b"/>
                <a:pathLst>
                  <a:path w="2251" h="2251" extrusionOk="0">
                    <a:moveTo>
                      <a:pt x="1125" y="1"/>
                    </a:moveTo>
                    <a:cubicBezTo>
                      <a:pt x="505" y="1"/>
                      <a:pt x="0" y="506"/>
                      <a:pt x="0" y="1126"/>
                    </a:cubicBezTo>
                    <a:cubicBezTo>
                      <a:pt x="0" y="1746"/>
                      <a:pt x="505" y="2251"/>
                      <a:pt x="1125" y="2251"/>
                    </a:cubicBezTo>
                    <a:cubicBezTo>
                      <a:pt x="1745" y="2251"/>
                      <a:pt x="2250" y="1746"/>
                      <a:pt x="2250" y="1126"/>
                    </a:cubicBezTo>
                    <a:cubicBezTo>
                      <a:pt x="2250" y="506"/>
                      <a:pt x="1745" y="1"/>
                      <a:pt x="1125" y="1"/>
                    </a:cubicBezTo>
                    <a:close/>
                  </a:path>
                </a:pathLst>
              </a:custGeom>
              <a:solidFill>
                <a:srgbClr val="E3E9ED"/>
              </a:solidFill>
              <a:ln>
                <a:noFill/>
              </a:ln>
            </p:spPr>
            <p:txBody>
              <a:bodyPr anchor="ctr" anchorCtr="0" bIns="91425" lIns="91425" rIns="91425" spcFirstLastPara="1" tIns="91425" wrap="square">
                <a:noAutofit/>
              </a:bodyPr>
              <a:p>
                <a:pPr algn="ctr" indent="0" lvl="0" marL="0" rtl="0">
                  <a:spcBef>
                    <a:spcPts val="0"/>
                  </a:spcBef>
                  <a:spcAft>
                    <a:spcPts val="0"/>
                  </a:spcAft>
                  <a:buNone/>
                </a:pPr>
                <a:r>
                  <a:rPr b="1" dirty="0" sz="2000" smtClean="0">
                    <a:latin typeface="Maiandra GD" panose="020E0502030308020204" pitchFamily="34" charset="0"/>
                  </a:rPr>
                  <a:t>2</a:t>
                </a:r>
                <a:endParaRPr b="1" dirty="0" sz="2000">
                  <a:latin typeface="Maiandra GD" panose="020E0502030308020204" pitchFamily="34" charset="0"/>
                </a:endParaRPr>
              </a:p>
            </p:txBody>
          </p:sp>
        </p:grpSp>
      </p:grpSp>
      <p:grpSp>
        <p:nvGrpSpPr>
          <p:cNvPr id="42" name="Google Shape;2105;p66"/>
          <p:cNvGrpSpPr/>
          <p:nvPr/>
        </p:nvGrpSpPr>
        <p:grpSpPr>
          <a:xfrm>
            <a:off x="5944167" y="2777071"/>
            <a:ext cx="2691998" cy="2212966"/>
            <a:chOff x="3515000" y="3200728"/>
            <a:chExt cx="338100" cy="142393"/>
          </a:xfrm>
        </p:grpSpPr>
        <p:sp>
          <p:nvSpPr>
            <p:cNvPr id="1048726" name="Google Shape;2106;p66"/>
            <p:cNvSpPr/>
            <p:nvPr/>
          </p:nvSpPr>
          <p:spPr>
            <a:xfrm>
              <a:off x="3539037" y="3234525"/>
              <a:ext cx="314063" cy="108596"/>
            </a:xfrm>
            <a:custGeom>
              <a:avLst/>
              <a:ahLst/>
              <a:rect l="l" t="t" r="r" b="b"/>
              <a:pathLst>
                <a:path w="12183" h="3881" extrusionOk="0">
                  <a:moveTo>
                    <a:pt x="1140" y="0"/>
                  </a:moveTo>
                  <a:cubicBezTo>
                    <a:pt x="513" y="0"/>
                    <a:pt x="1" y="512"/>
                    <a:pt x="1" y="1147"/>
                  </a:cubicBezTo>
                  <a:lnTo>
                    <a:pt x="1" y="2734"/>
                  </a:lnTo>
                  <a:cubicBezTo>
                    <a:pt x="1" y="3368"/>
                    <a:pt x="513" y="3880"/>
                    <a:pt x="1140" y="3880"/>
                  </a:cubicBezTo>
                  <a:lnTo>
                    <a:pt x="11035" y="3880"/>
                  </a:lnTo>
                  <a:cubicBezTo>
                    <a:pt x="11670" y="3880"/>
                    <a:pt x="12182" y="3368"/>
                    <a:pt x="12182" y="2734"/>
                  </a:cubicBezTo>
                  <a:lnTo>
                    <a:pt x="12182" y="1147"/>
                  </a:lnTo>
                  <a:cubicBezTo>
                    <a:pt x="12182" y="512"/>
                    <a:pt x="11670" y="0"/>
                    <a:pt x="11035" y="0"/>
                  </a:cubicBezTo>
                  <a:close/>
                </a:path>
              </a:pathLst>
            </a:custGeom>
            <a:solidFill>
              <a:srgbClr val="B7C8F7"/>
            </a:solidFill>
            <a:ln>
              <a:noFill/>
            </a:ln>
          </p:spPr>
          <p:txBody>
            <a:bodyPr anchor="ctr" anchorCtr="0" bIns="91425" lIns="91425" rIns="91425" spcFirstLastPara="1" tIns="91425" wrap="square">
              <a:noAutofit/>
            </a:bodyPr>
            <a:p>
              <a:pPr lvl="0"/>
              <a:r>
                <a:rPr dirty="0" lang="id-ID" smtClean="0">
                  <a:latin typeface="Maiandra GD" panose="020E0502030308020204" pitchFamily="34" charset="0"/>
                </a:rPr>
                <a:t>Keseluruhan </a:t>
              </a:r>
              <a:r>
                <a:rPr dirty="0" lang="id-ID">
                  <a:latin typeface="Maiandra GD" panose="020E0502030308020204" pitchFamily="34" charset="0"/>
                </a:rPr>
                <a:t>totalitas individu, yang meliputi pemikiran, perilaku, dan keadaan fisik</a:t>
              </a:r>
              <a:endParaRPr dirty="0">
                <a:latin typeface="Maiandra GD" panose="020E0502030308020204" pitchFamily="34" charset="0"/>
              </a:endParaRPr>
            </a:p>
          </p:txBody>
        </p:sp>
        <p:grpSp>
          <p:nvGrpSpPr>
            <p:cNvPr id="43" name="Google Shape;2107;p66"/>
            <p:cNvGrpSpPr/>
            <p:nvPr/>
          </p:nvGrpSpPr>
          <p:grpSpPr>
            <a:xfrm>
              <a:off x="3515000" y="3200728"/>
              <a:ext cx="282025" cy="46488"/>
              <a:chOff x="3515000" y="3112625"/>
              <a:chExt cx="282025" cy="46488"/>
            </a:xfrm>
          </p:grpSpPr>
          <p:sp>
            <p:nvSpPr>
              <p:cNvPr id="1048727" name="Google Shape;2108;p66"/>
              <p:cNvSpPr/>
              <p:nvPr/>
            </p:nvSpPr>
            <p:spPr>
              <a:xfrm>
                <a:off x="3515000" y="3112625"/>
                <a:ext cx="282025" cy="46488"/>
              </a:xfrm>
              <a:custGeom>
                <a:avLst/>
                <a:ahLst/>
                <a:rect l="l" t="t" r="r" b="b"/>
                <a:pathLst>
                  <a:path w="11281" h="2706" extrusionOk="0">
                    <a:moveTo>
                      <a:pt x="1349" y="0"/>
                    </a:moveTo>
                    <a:cubicBezTo>
                      <a:pt x="606" y="0"/>
                      <a:pt x="0" y="606"/>
                      <a:pt x="0" y="1356"/>
                    </a:cubicBezTo>
                    <a:cubicBezTo>
                      <a:pt x="0" y="2099"/>
                      <a:pt x="606" y="2705"/>
                      <a:pt x="1349" y="2705"/>
                    </a:cubicBezTo>
                    <a:lnTo>
                      <a:pt x="9924" y="2705"/>
                    </a:lnTo>
                    <a:cubicBezTo>
                      <a:pt x="10674" y="2705"/>
                      <a:pt x="11280" y="2099"/>
                      <a:pt x="11280" y="1356"/>
                    </a:cubicBezTo>
                    <a:cubicBezTo>
                      <a:pt x="11280" y="606"/>
                      <a:pt x="10674" y="0"/>
                      <a:pt x="9924" y="0"/>
                    </a:cubicBezTo>
                    <a:close/>
                  </a:path>
                </a:pathLst>
              </a:custGeom>
              <a:solidFill>
                <a:schemeClr val="tx1">
                  <a:lumMod val="65000"/>
                  <a:lumOff val="3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728" name="Google Shape;2109;p66"/>
              <p:cNvSpPr/>
              <p:nvPr/>
            </p:nvSpPr>
            <p:spPr>
              <a:xfrm>
                <a:off x="3521850" y="3118313"/>
                <a:ext cx="56275" cy="34263"/>
              </a:xfrm>
              <a:custGeom>
                <a:avLst/>
                <a:ahLst/>
                <a:rect l="l" t="t" r="r" b="b"/>
                <a:pathLst>
                  <a:path w="2251" h="2251" extrusionOk="0">
                    <a:moveTo>
                      <a:pt x="1125" y="1"/>
                    </a:moveTo>
                    <a:cubicBezTo>
                      <a:pt x="505" y="1"/>
                      <a:pt x="0" y="506"/>
                      <a:pt x="0" y="1126"/>
                    </a:cubicBezTo>
                    <a:cubicBezTo>
                      <a:pt x="0" y="1746"/>
                      <a:pt x="505" y="2251"/>
                      <a:pt x="1125" y="2251"/>
                    </a:cubicBezTo>
                    <a:cubicBezTo>
                      <a:pt x="1745" y="2251"/>
                      <a:pt x="2250" y="1746"/>
                      <a:pt x="2250" y="1126"/>
                    </a:cubicBezTo>
                    <a:cubicBezTo>
                      <a:pt x="2250" y="506"/>
                      <a:pt x="1745" y="1"/>
                      <a:pt x="1125" y="1"/>
                    </a:cubicBezTo>
                    <a:close/>
                  </a:path>
                </a:pathLst>
              </a:custGeom>
              <a:solidFill>
                <a:srgbClr val="E3E9ED"/>
              </a:solidFill>
              <a:ln>
                <a:noFill/>
              </a:ln>
            </p:spPr>
            <p:txBody>
              <a:bodyPr anchor="ctr" anchorCtr="0" bIns="91425" lIns="91425" rIns="91425" spcFirstLastPara="1" tIns="91425" wrap="square">
                <a:noAutofit/>
              </a:bodyPr>
              <a:p>
                <a:pPr algn="ctr" indent="0" lvl="0" marL="0" rtl="0">
                  <a:spcBef>
                    <a:spcPts val="0"/>
                  </a:spcBef>
                  <a:spcAft>
                    <a:spcPts val="0"/>
                  </a:spcAft>
                  <a:buNone/>
                </a:pPr>
                <a:r>
                  <a:rPr b="1" dirty="0" sz="2000" smtClean="0">
                    <a:latin typeface="Maiandra GD" panose="020E0502030308020204" pitchFamily="34" charset="0"/>
                  </a:rPr>
                  <a:t>3</a:t>
                </a:r>
                <a:endParaRPr b="1" dirty="0" sz="2000">
                  <a:latin typeface="Maiandra GD" panose="020E0502030308020204" pitchFamily="34" charset="0"/>
                </a:endParaRPr>
              </a:p>
            </p:txBody>
          </p:sp>
        </p:grpSp>
      </p:grpSp>
      <p:sp>
        <p:nvSpPr>
          <p:cNvPr id="1048729" name="TextBox 3"/>
          <p:cNvSpPr txBox="1"/>
          <p:nvPr/>
        </p:nvSpPr>
        <p:spPr>
          <a:xfrm>
            <a:off x="846010" y="2931648"/>
            <a:ext cx="781787" cy="369332"/>
          </a:xfrm>
          <a:prstGeom prst="rect"/>
          <a:noFill/>
        </p:spPr>
        <p:txBody>
          <a:bodyPr rtlCol="0" wrap="square">
            <a:spAutoFit/>
          </a:bodyPr>
          <a:p>
            <a:r>
              <a:rPr dirty="0" sz="1800" lang="id-ID" smtClean="0">
                <a:solidFill>
                  <a:schemeClr val="bg1"/>
                </a:solidFill>
                <a:latin typeface="Book Antiqua" panose="02040602050305030304" pitchFamily="18" charset="0"/>
              </a:rPr>
              <a:t>Self </a:t>
            </a:r>
            <a:endParaRPr dirty="0" sz="1800" lang="id-ID">
              <a:solidFill>
                <a:schemeClr val="bg1"/>
              </a:solidFill>
              <a:latin typeface="Book Antiqua" panose="02040602050305030304" pitchFamily="18" charset="0"/>
            </a:endParaRPr>
          </a:p>
        </p:txBody>
      </p:sp>
      <p:sp>
        <p:nvSpPr>
          <p:cNvPr id="1048730" name="TextBox 125"/>
          <p:cNvSpPr txBox="1"/>
          <p:nvPr/>
        </p:nvSpPr>
        <p:spPr>
          <a:xfrm>
            <a:off x="3634500" y="2817524"/>
            <a:ext cx="1640491" cy="646331"/>
          </a:xfrm>
          <a:prstGeom prst="rect"/>
          <a:noFill/>
        </p:spPr>
        <p:txBody>
          <a:bodyPr rtlCol="0" wrap="square">
            <a:spAutoFit/>
          </a:bodyPr>
          <a:p>
            <a:r>
              <a:rPr dirty="0" sz="1800" lang="id-ID" smtClean="0">
                <a:solidFill>
                  <a:schemeClr val="bg1"/>
                </a:solidFill>
                <a:latin typeface="Book Antiqua" panose="02040602050305030304" pitchFamily="18" charset="0"/>
              </a:rPr>
              <a:t>Medan</a:t>
            </a:r>
          </a:p>
          <a:p>
            <a:r>
              <a:rPr dirty="0" sz="1800" lang="id-ID" smtClean="0">
                <a:solidFill>
                  <a:schemeClr val="bg1"/>
                </a:solidFill>
                <a:latin typeface="Book Antiqua" panose="02040602050305030304" pitchFamily="18" charset="0"/>
              </a:rPr>
              <a:t>Fenomenal  </a:t>
            </a:r>
            <a:endParaRPr dirty="0" sz="1800" lang="id-ID">
              <a:solidFill>
                <a:schemeClr val="bg1"/>
              </a:solidFill>
              <a:latin typeface="Book Antiqua" panose="02040602050305030304" pitchFamily="18" charset="0"/>
            </a:endParaRPr>
          </a:p>
        </p:txBody>
      </p:sp>
      <p:sp>
        <p:nvSpPr>
          <p:cNvPr id="1048731" name="TextBox 126"/>
          <p:cNvSpPr txBox="1"/>
          <p:nvPr/>
        </p:nvSpPr>
        <p:spPr>
          <a:xfrm>
            <a:off x="6450352" y="2931648"/>
            <a:ext cx="1564759" cy="369332"/>
          </a:xfrm>
          <a:prstGeom prst="rect"/>
          <a:noFill/>
        </p:spPr>
        <p:txBody>
          <a:bodyPr rtlCol="0" wrap="square">
            <a:spAutoFit/>
          </a:bodyPr>
          <a:p>
            <a:r>
              <a:rPr dirty="0" sz="1800" lang="id-ID" smtClean="0">
                <a:solidFill>
                  <a:schemeClr val="bg1"/>
                </a:solidFill>
                <a:latin typeface="Book Antiqua" panose="02040602050305030304" pitchFamily="18" charset="0"/>
              </a:rPr>
              <a:t>Organisme  </a:t>
            </a:r>
            <a:endParaRPr dirty="0" sz="1800" lang="id-ID">
              <a:solidFill>
                <a:schemeClr val="bg1"/>
              </a:solidFill>
              <a:latin typeface="Book Antiqua" panose="02040602050305030304" pitchFamily="18" charset="0"/>
            </a:endParaRPr>
          </a:p>
        </p:txBody>
      </p:sp>
      <p:grpSp>
        <p:nvGrpSpPr>
          <p:cNvPr id="44" name="Google Shape;568;p40"/>
          <p:cNvGrpSpPr/>
          <p:nvPr/>
        </p:nvGrpSpPr>
        <p:grpSpPr>
          <a:xfrm rot="13475136">
            <a:off x="7876038" y="-373741"/>
            <a:ext cx="1120742" cy="2201676"/>
            <a:chOff x="3595975" y="3944050"/>
            <a:chExt cx="507775" cy="1219450"/>
          </a:xfrm>
          <a:solidFill>
            <a:schemeClr val="tx1"/>
          </a:solidFill>
        </p:grpSpPr>
        <p:sp>
          <p:nvSpPr>
            <p:cNvPr id="1048732" name="Google Shape;569;p40"/>
            <p:cNvSpPr/>
            <p:nvPr/>
          </p:nvSpPr>
          <p:spPr>
            <a:xfrm>
              <a:off x="3595975" y="4228700"/>
              <a:ext cx="507775" cy="934800"/>
            </a:xfrm>
            <a:custGeom>
              <a:avLst/>
              <a:ahLst/>
              <a:rect l="l" t="t" r="r" b="b"/>
              <a:pathLst>
                <a:path w="20311" h="37392" extrusionOk="0">
                  <a:moveTo>
                    <a:pt x="18983" y="839"/>
                  </a:moveTo>
                  <a:cubicBezTo>
                    <a:pt x="19083" y="839"/>
                    <a:pt x="19177" y="1135"/>
                    <a:pt x="19271" y="1959"/>
                  </a:cubicBezTo>
                  <a:cubicBezTo>
                    <a:pt x="19340" y="3137"/>
                    <a:pt x="19340" y="4315"/>
                    <a:pt x="19201" y="5494"/>
                  </a:cubicBezTo>
                  <a:cubicBezTo>
                    <a:pt x="18647" y="10346"/>
                    <a:pt x="17191" y="15060"/>
                    <a:pt x="14765" y="19358"/>
                  </a:cubicBezTo>
                  <a:cubicBezTo>
                    <a:pt x="13201" y="22173"/>
                    <a:pt x="11363" y="25027"/>
                    <a:pt x="10695" y="28215"/>
                  </a:cubicBezTo>
                  <a:lnTo>
                    <a:pt x="10695" y="28215"/>
                  </a:lnTo>
                  <a:cubicBezTo>
                    <a:pt x="11100" y="24439"/>
                    <a:pt x="12215" y="20760"/>
                    <a:pt x="14002" y="17417"/>
                  </a:cubicBezTo>
                  <a:cubicBezTo>
                    <a:pt x="14973" y="15337"/>
                    <a:pt x="16706" y="12426"/>
                    <a:pt x="15735" y="10069"/>
                  </a:cubicBezTo>
                  <a:cubicBezTo>
                    <a:pt x="15697" y="9993"/>
                    <a:pt x="15618" y="9938"/>
                    <a:pt x="15531" y="9938"/>
                  </a:cubicBezTo>
                  <a:cubicBezTo>
                    <a:pt x="15459" y="9938"/>
                    <a:pt x="15382" y="9975"/>
                    <a:pt x="15320" y="10069"/>
                  </a:cubicBezTo>
                  <a:cubicBezTo>
                    <a:pt x="14696" y="11525"/>
                    <a:pt x="14349" y="13050"/>
                    <a:pt x="14349" y="14713"/>
                  </a:cubicBezTo>
                  <a:cubicBezTo>
                    <a:pt x="14384" y="14782"/>
                    <a:pt x="14453" y="14817"/>
                    <a:pt x="14514" y="14817"/>
                  </a:cubicBezTo>
                  <a:cubicBezTo>
                    <a:pt x="14574" y="14817"/>
                    <a:pt x="14626" y="14782"/>
                    <a:pt x="14626" y="14713"/>
                  </a:cubicBezTo>
                  <a:cubicBezTo>
                    <a:pt x="14904" y="13673"/>
                    <a:pt x="14973" y="12634"/>
                    <a:pt x="15181" y="11594"/>
                  </a:cubicBezTo>
                  <a:cubicBezTo>
                    <a:pt x="15332" y="10876"/>
                    <a:pt x="15421" y="10606"/>
                    <a:pt x="15469" y="10606"/>
                  </a:cubicBezTo>
                  <a:cubicBezTo>
                    <a:pt x="15595" y="10606"/>
                    <a:pt x="15420" y="12526"/>
                    <a:pt x="15320" y="12980"/>
                  </a:cubicBezTo>
                  <a:cubicBezTo>
                    <a:pt x="14696" y="14921"/>
                    <a:pt x="13864" y="16862"/>
                    <a:pt x="12893" y="18664"/>
                  </a:cubicBezTo>
                  <a:cubicBezTo>
                    <a:pt x="12547" y="19288"/>
                    <a:pt x="12339" y="19981"/>
                    <a:pt x="11992" y="20605"/>
                  </a:cubicBezTo>
                  <a:cubicBezTo>
                    <a:pt x="12408" y="19080"/>
                    <a:pt x="12893" y="17625"/>
                    <a:pt x="13309" y="16100"/>
                  </a:cubicBezTo>
                  <a:cubicBezTo>
                    <a:pt x="13309" y="16014"/>
                    <a:pt x="13230" y="15955"/>
                    <a:pt x="13153" y="15955"/>
                  </a:cubicBezTo>
                  <a:cubicBezTo>
                    <a:pt x="13105" y="15955"/>
                    <a:pt x="13059" y="15977"/>
                    <a:pt x="13032" y="16030"/>
                  </a:cubicBezTo>
                  <a:cubicBezTo>
                    <a:pt x="12408" y="17763"/>
                    <a:pt x="11923" y="19565"/>
                    <a:pt x="11646" y="21437"/>
                  </a:cubicBezTo>
                  <a:cubicBezTo>
                    <a:pt x="11646" y="21437"/>
                    <a:pt x="11646" y="21437"/>
                    <a:pt x="11715" y="21506"/>
                  </a:cubicBezTo>
                  <a:cubicBezTo>
                    <a:pt x="10883" y="23863"/>
                    <a:pt x="10398" y="26359"/>
                    <a:pt x="10190" y="28923"/>
                  </a:cubicBezTo>
                  <a:cubicBezTo>
                    <a:pt x="10190" y="27884"/>
                    <a:pt x="10121" y="26913"/>
                    <a:pt x="10051" y="25943"/>
                  </a:cubicBezTo>
                  <a:cubicBezTo>
                    <a:pt x="10121" y="25873"/>
                    <a:pt x="10121" y="25873"/>
                    <a:pt x="10121" y="25804"/>
                  </a:cubicBezTo>
                  <a:cubicBezTo>
                    <a:pt x="10329" y="19981"/>
                    <a:pt x="12477" y="14713"/>
                    <a:pt x="14973" y="9514"/>
                  </a:cubicBezTo>
                  <a:cubicBezTo>
                    <a:pt x="16082" y="7157"/>
                    <a:pt x="17260" y="4870"/>
                    <a:pt x="18300" y="2513"/>
                  </a:cubicBezTo>
                  <a:cubicBezTo>
                    <a:pt x="18575" y="1964"/>
                    <a:pt x="18789" y="839"/>
                    <a:pt x="18983" y="839"/>
                  </a:cubicBezTo>
                  <a:close/>
                  <a:moveTo>
                    <a:pt x="19054" y="0"/>
                  </a:moveTo>
                  <a:cubicBezTo>
                    <a:pt x="18976" y="0"/>
                    <a:pt x="18889" y="52"/>
                    <a:pt x="18855" y="156"/>
                  </a:cubicBezTo>
                  <a:cubicBezTo>
                    <a:pt x="15666" y="7989"/>
                    <a:pt x="10537" y="15476"/>
                    <a:pt x="9913" y="24071"/>
                  </a:cubicBezTo>
                  <a:cubicBezTo>
                    <a:pt x="9843" y="22615"/>
                    <a:pt x="9843" y="21090"/>
                    <a:pt x="9843" y="19635"/>
                  </a:cubicBezTo>
                  <a:cubicBezTo>
                    <a:pt x="9913" y="14852"/>
                    <a:pt x="11022" y="10069"/>
                    <a:pt x="10467" y="5286"/>
                  </a:cubicBezTo>
                  <a:cubicBezTo>
                    <a:pt x="10537" y="4523"/>
                    <a:pt x="10537" y="3761"/>
                    <a:pt x="10467" y="3068"/>
                  </a:cubicBezTo>
                  <a:cubicBezTo>
                    <a:pt x="10467" y="2998"/>
                    <a:pt x="10467" y="2929"/>
                    <a:pt x="10398" y="2860"/>
                  </a:cubicBezTo>
                  <a:cubicBezTo>
                    <a:pt x="10467" y="2860"/>
                    <a:pt x="10537" y="2790"/>
                    <a:pt x="10537" y="2652"/>
                  </a:cubicBezTo>
                  <a:cubicBezTo>
                    <a:pt x="10537" y="2582"/>
                    <a:pt x="10537" y="2582"/>
                    <a:pt x="10467" y="2582"/>
                  </a:cubicBezTo>
                  <a:cubicBezTo>
                    <a:pt x="10436" y="2520"/>
                    <a:pt x="10363" y="2486"/>
                    <a:pt x="10292" y="2486"/>
                  </a:cubicBezTo>
                  <a:cubicBezTo>
                    <a:pt x="10205" y="2486"/>
                    <a:pt x="10121" y="2537"/>
                    <a:pt x="10121" y="2652"/>
                  </a:cubicBezTo>
                  <a:cubicBezTo>
                    <a:pt x="10121" y="2721"/>
                    <a:pt x="10190" y="2790"/>
                    <a:pt x="10259" y="2860"/>
                  </a:cubicBezTo>
                  <a:cubicBezTo>
                    <a:pt x="10190" y="2860"/>
                    <a:pt x="10121" y="2929"/>
                    <a:pt x="10121" y="3068"/>
                  </a:cubicBezTo>
                  <a:lnTo>
                    <a:pt x="10121" y="2998"/>
                  </a:lnTo>
                  <a:cubicBezTo>
                    <a:pt x="10086" y="2894"/>
                    <a:pt x="9999" y="2842"/>
                    <a:pt x="9921" y="2842"/>
                  </a:cubicBezTo>
                  <a:cubicBezTo>
                    <a:pt x="9843" y="2842"/>
                    <a:pt x="9774" y="2894"/>
                    <a:pt x="9774" y="2998"/>
                  </a:cubicBezTo>
                  <a:cubicBezTo>
                    <a:pt x="9358" y="3414"/>
                    <a:pt x="9012" y="3761"/>
                    <a:pt x="8665" y="4177"/>
                  </a:cubicBezTo>
                  <a:cubicBezTo>
                    <a:pt x="8942" y="3761"/>
                    <a:pt x="9220" y="3345"/>
                    <a:pt x="9566" y="2929"/>
                  </a:cubicBezTo>
                  <a:cubicBezTo>
                    <a:pt x="9664" y="2782"/>
                    <a:pt x="9520" y="2635"/>
                    <a:pt x="9377" y="2635"/>
                  </a:cubicBezTo>
                  <a:cubicBezTo>
                    <a:pt x="9319" y="2635"/>
                    <a:pt x="9260" y="2660"/>
                    <a:pt x="9220" y="2721"/>
                  </a:cubicBezTo>
                  <a:cubicBezTo>
                    <a:pt x="8942" y="3137"/>
                    <a:pt x="8665" y="3553"/>
                    <a:pt x="8388" y="3899"/>
                  </a:cubicBezTo>
                  <a:lnTo>
                    <a:pt x="8249" y="4107"/>
                  </a:lnTo>
                  <a:cubicBezTo>
                    <a:pt x="8665" y="3414"/>
                    <a:pt x="9081" y="2652"/>
                    <a:pt x="9427" y="1889"/>
                  </a:cubicBezTo>
                  <a:cubicBezTo>
                    <a:pt x="9477" y="1742"/>
                    <a:pt x="9318" y="1595"/>
                    <a:pt x="9196" y="1595"/>
                  </a:cubicBezTo>
                  <a:cubicBezTo>
                    <a:pt x="9145" y="1595"/>
                    <a:pt x="9101" y="1620"/>
                    <a:pt x="9081" y="1681"/>
                  </a:cubicBezTo>
                  <a:cubicBezTo>
                    <a:pt x="8734" y="2374"/>
                    <a:pt x="8388" y="3068"/>
                    <a:pt x="8041" y="3692"/>
                  </a:cubicBezTo>
                  <a:cubicBezTo>
                    <a:pt x="7487" y="4454"/>
                    <a:pt x="6724" y="5078"/>
                    <a:pt x="5962" y="5494"/>
                  </a:cubicBezTo>
                  <a:cubicBezTo>
                    <a:pt x="5823" y="5563"/>
                    <a:pt x="5892" y="5702"/>
                    <a:pt x="5962" y="5702"/>
                  </a:cubicBezTo>
                  <a:cubicBezTo>
                    <a:pt x="6655" y="5563"/>
                    <a:pt x="7209" y="5286"/>
                    <a:pt x="7625" y="4801"/>
                  </a:cubicBezTo>
                  <a:lnTo>
                    <a:pt x="7625" y="4801"/>
                  </a:lnTo>
                  <a:cubicBezTo>
                    <a:pt x="7625" y="4870"/>
                    <a:pt x="7556" y="4939"/>
                    <a:pt x="7556" y="5009"/>
                  </a:cubicBezTo>
                  <a:cubicBezTo>
                    <a:pt x="7487" y="5147"/>
                    <a:pt x="7625" y="5217"/>
                    <a:pt x="7695" y="5217"/>
                  </a:cubicBezTo>
                  <a:cubicBezTo>
                    <a:pt x="7902" y="5147"/>
                    <a:pt x="8041" y="5009"/>
                    <a:pt x="8180" y="4870"/>
                  </a:cubicBezTo>
                  <a:cubicBezTo>
                    <a:pt x="8180" y="4939"/>
                    <a:pt x="8180" y="5009"/>
                    <a:pt x="8180" y="5078"/>
                  </a:cubicBezTo>
                  <a:cubicBezTo>
                    <a:pt x="8218" y="5107"/>
                    <a:pt x="8261" y="5120"/>
                    <a:pt x="8307" y="5120"/>
                  </a:cubicBezTo>
                  <a:cubicBezTo>
                    <a:pt x="8586" y="5120"/>
                    <a:pt x="8962" y="4633"/>
                    <a:pt x="9081" y="4454"/>
                  </a:cubicBezTo>
                  <a:cubicBezTo>
                    <a:pt x="9358" y="4177"/>
                    <a:pt x="9635" y="3830"/>
                    <a:pt x="9843" y="3484"/>
                  </a:cubicBezTo>
                  <a:lnTo>
                    <a:pt x="9843" y="3484"/>
                  </a:lnTo>
                  <a:cubicBezTo>
                    <a:pt x="9843" y="3899"/>
                    <a:pt x="9843" y="4315"/>
                    <a:pt x="9774" y="4662"/>
                  </a:cubicBezTo>
                  <a:cubicBezTo>
                    <a:pt x="9635" y="5147"/>
                    <a:pt x="9427" y="5632"/>
                    <a:pt x="9220" y="6118"/>
                  </a:cubicBezTo>
                  <a:cubicBezTo>
                    <a:pt x="9220" y="6167"/>
                    <a:pt x="9254" y="6216"/>
                    <a:pt x="9274" y="6216"/>
                  </a:cubicBezTo>
                  <a:cubicBezTo>
                    <a:pt x="9283" y="6216"/>
                    <a:pt x="9289" y="6207"/>
                    <a:pt x="9289" y="6187"/>
                  </a:cubicBezTo>
                  <a:cubicBezTo>
                    <a:pt x="10051" y="5840"/>
                    <a:pt x="10190" y="4801"/>
                    <a:pt x="10259" y="3899"/>
                  </a:cubicBezTo>
                  <a:cubicBezTo>
                    <a:pt x="10259" y="4038"/>
                    <a:pt x="10259" y="4246"/>
                    <a:pt x="10329" y="4385"/>
                  </a:cubicBezTo>
                  <a:lnTo>
                    <a:pt x="10329" y="4593"/>
                  </a:lnTo>
                  <a:cubicBezTo>
                    <a:pt x="10329" y="4870"/>
                    <a:pt x="10259" y="5147"/>
                    <a:pt x="10190" y="5424"/>
                  </a:cubicBezTo>
                  <a:cubicBezTo>
                    <a:pt x="10121" y="5632"/>
                    <a:pt x="9913" y="5771"/>
                    <a:pt x="9843" y="5910"/>
                  </a:cubicBezTo>
                  <a:cubicBezTo>
                    <a:pt x="9843" y="5979"/>
                    <a:pt x="9843" y="6048"/>
                    <a:pt x="9913" y="6048"/>
                  </a:cubicBezTo>
                  <a:cubicBezTo>
                    <a:pt x="10121" y="6048"/>
                    <a:pt x="10329" y="5979"/>
                    <a:pt x="10398" y="5771"/>
                  </a:cubicBezTo>
                  <a:lnTo>
                    <a:pt x="10398" y="5771"/>
                  </a:lnTo>
                  <a:cubicBezTo>
                    <a:pt x="10675" y="10693"/>
                    <a:pt x="9635" y="15684"/>
                    <a:pt x="9566" y="20536"/>
                  </a:cubicBezTo>
                  <a:lnTo>
                    <a:pt x="9566" y="24348"/>
                  </a:lnTo>
                  <a:cubicBezTo>
                    <a:pt x="8180" y="19565"/>
                    <a:pt x="4506" y="16238"/>
                    <a:pt x="1733" y="12079"/>
                  </a:cubicBezTo>
                  <a:cubicBezTo>
                    <a:pt x="1387" y="11525"/>
                    <a:pt x="1040" y="10901"/>
                    <a:pt x="693" y="10277"/>
                  </a:cubicBezTo>
                  <a:cubicBezTo>
                    <a:pt x="607" y="10103"/>
                    <a:pt x="693" y="10039"/>
                    <a:pt x="872" y="10039"/>
                  </a:cubicBezTo>
                  <a:cubicBezTo>
                    <a:pt x="1408" y="10039"/>
                    <a:pt x="2773" y="10623"/>
                    <a:pt x="2773" y="10623"/>
                  </a:cubicBezTo>
                  <a:cubicBezTo>
                    <a:pt x="4090" y="11386"/>
                    <a:pt x="5130" y="12495"/>
                    <a:pt x="5892" y="13812"/>
                  </a:cubicBezTo>
                  <a:cubicBezTo>
                    <a:pt x="7417" y="16100"/>
                    <a:pt x="8180" y="18664"/>
                    <a:pt x="9150" y="21229"/>
                  </a:cubicBezTo>
                  <a:cubicBezTo>
                    <a:pt x="9199" y="21278"/>
                    <a:pt x="9257" y="21301"/>
                    <a:pt x="9311" y="21301"/>
                  </a:cubicBezTo>
                  <a:cubicBezTo>
                    <a:pt x="9410" y="21301"/>
                    <a:pt x="9497" y="21225"/>
                    <a:pt x="9497" y="21090"/>
                  </a:cubicBezTo>
                  <a:cubicBezTo>
                    <a:pt x="8457" y="16654"/>
                    <a:pt x="5546" y="9861"/>
                    <a:pt x="208" y="9514"/>
                  </a:cubicBezTo>
                  <a:cubicBezTo>
                    <a:pt x="70" y="9514"/>
                    <a:pt x="0" y="9722"/>
                    <a:pt x="70" y="9792"/>
                  </a:cubicBezTo>
                  <a:cubicBezTo>
                    <a:pt x="2704" y="15406"/>
                    <a:pt x="8110" y="19150"/>
                    <a:pt x="9635" y="25250"/>
                  </a:cubicBezTo>
                  <a:cubicBezTo>
                    <a:pt x="9566" y="29339"/>
                    <a:pt x="9843" y="33360"/>
                    <a:pt x="10537" y="37311"/>
                  </a:cubicBezTo>
                  <a:cubicBezTo>
                    <a:pt x="10537" y="37370"/>
                    <a:pt x="10586" y="37391"/>
                    <a:pt x="10643" y="37391"/>
                  </a:cubicBezTo>
                  <a:cubicBezTo>
                    <a:pt x="10721" y="37391"/>
                    <a:pt x="10814" y="37351"/>
                    <a:pt x="10814" y="37311"/>
                  </a:cubicBezTo>
                  <a:cubicBezTo>
                    <a:pt x="10675" y="35093"/>
                    <a:pt x="10537" y="32875"/>
                    <a:pt x="10398" y="30656"/>
                  </a:cubicBezTo>
                  <a:cubicBezTo>
                    <a:pt x="10411" y="30656"/>
                    <a:pt x="10423" y="30654"/>
                    <a:pt x="10436" y="30650"/>
                  </a:cubicBezTo>
                  <a:lnTo>
                    <a:pt x="10436" y="30650"/>
                  </a:lnTo>
                  <a:cubicBezTo>
                    <a:pt x="10436" y="30927"/>
                    <a:pt x="10446" y="31206"/>
                    <a:pt x="10467" y="31488"/>
                  </a:cubicBezTo>
                  <a:cubicBezTo>
                    <a:pt x="10467" y="31523"/>
                    <a:pt x="10519" y="31540"/>
                    <a:pt x="10571" y="31540"/>
                  </a:cubicBezTo>
                  <a:cubicBezTo>
                    <a:pt x="10623" y="31540"/>
                    <a:pt x="10675" y="31523"/>
                    <a:pt x="10675" y="31488"/>
                  </a:cubicBezTo>
                  <a:cubicBezTo>
                    <a:pt x="11022" y="28230"/>
                    <a:pt x="11992" y="25042"/>
                    <a:pt x="13587" y="22200"/>
                  </a:cubicBezTo>
                  <a:cubicBezTo>
                    <a:pt x="14973" y="19843"/>
                    <a:pt x="16221" y="17417"/>
                    <a:pt x="17260" y="14921"/>
                  </a:cubicBezTo>
                  <a:cubicBezTo>
                    <a:pt x="18855" y="10485"/>
                    <a:pt x="20310" y="4939"/>
                    <a:pt x="19201" y="156"/>
                  </a:cubicBezTo>
                  <a:cubicBezTo>
                    <a:pt x="19201" y="52"/>
                    <a:pt x="19132" y="0"/>
                    <a:pt x="19054" y="0"/>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3" name="Google Shape;570;p40"/>
            <p:cNvSpPr/>
            <p:nvPr/>
          </p:nvSpPr>
          <p:spPr>
            <a:xfrm>
              <a:off x="3687825" y="4272575"/>
              <a:ext cx="101500" cy="75700"/>
            </a:xfrm>
            <a:custGeom>
              <a:avLst/>
              <a:ahLst/>
              <a:rect l="l" t="t" r="r" b="b"/>
              <a:pathLst>
                <a:path w="4060" h="3028" extrusionOk="0">
                  <a:moveTo>
                    <a:pt x="3745" y="1"/>
                  </a:moveTo>
                  <a:cubicBezTo>
                    <a:pt x="3698" y="1"/>
                    <a:pt x="3650" y="20"/>
                    <a:pt x="3605" y="65"/>
                  </a:cubicBezTo>
                  <a:cubicBezTo>
                    <a:pt x="3466" y="342"/>
                    <a:pt x="3397" y="342"/>
                    <a:pt x="3327" y="481"/>
                  </a:cubicBezTo>
                  <a:cubicBezTo>
                    <a:pt x="3258" y="481"/>
                    <a:pt x="3258" y="342"/>
                    <a:pt x="3189" y="273"/>
                  </a:cubicBezTo>
                  <a:lnTo>
                    <a:pt x="3050" y="273"/>
                  </a:lnTo>
                  <a:cubicBezTo>
                    <a:pt x="2981" y="342"/>
                    <a:pt x="2981" y="412"/>
                    <a:pt x="2981" y="481"/>
                  </a:cubicBezTo>
                  <a:cubicBezTo>
                    <a:pt x="2954" y="454"/>
                    <a:pt x="2925" y="443"/>
                    <a:pt x="2897" y="443"/>
                  </a:cubicBezTo>
                  <a:cubicBezTo>
                    <a:pt x="2775" y="443"/>
                    <a:pt x="2661" y="646"/>
                    <a:pt x="2773" y="758"/>
                  </a:cubicBezTo>
                  <a:cubicBezTo>
                    <a:pt x="2842" y="758"/>
                    <a:pt x="2911" y="827"/>
                    <a:pt x="2981" y="827"/>
                  </a:cubicBezTo>
                  <a:cubicBezTo>
                    <a:pt x="2288" y="1798"/>
                    <a:pt x="1317" y="2422"/>
                    <a:pt x="139" y="2560"/>
                  </a:cubicBezTo>
                  <a:cubicBezTo>
                    <a:pt x="69" y="2560"/>
                    <a:pt x="0" y="2699"/>
                    <a:pt x="69" y="2768"/>
                  </a:cubicBezTo>
                  <a:cubicBezTo>
                    <a:pt x="262" y="2950"/>
                    <a:pt x="478" y="3027"/>
                    <a:pt x="709" y="3027"/>
                  </a:cubicBezTo>
                  <a:cubicBezTo>
                    <a:pt x="1888" y="3027"/>
                    <a:pt x="3429" y="991"/>
                    <a:pt x="3951" y="412"/>
                  </a:cubicBezTo>
                  <a:cubicBezTo>
                    <a:pt x="4060" y="249"/>
                    <a:pt x="3913" y="1"/>
                    <a:pt x="3745"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4" name="Google Shape;571;p40"/>
            <p:cNvSpPr/>
            <p:nvPr/>
          </p:nvSpPr>
          <p:spPr>
            <a:xfrm>
              <a:off x="3670475" y="4235125"/>
              <a:ext cx="80500" cy="31400"/>
            </a:xfrm>
            <a:custGeom>
              <a:avLst/>
              <a:ahLst/>
              <a:rect l="l" t="t" r="r" b="b"/>
              <a:pathLst>
                <a:path w="3220" h="1256" extrusionOk="0">
                  <a:moveTo>
                    <a:pt x="2896" y="0"/>
                  </a:moveTo>
                  <a:cubicBezTo>
                    <a:pt x="2856" y="0"/>
                    <a:pt x="2813" y="11"/>
                    <a:pt x="2774" y="38"/>
                  </a:cubicBezTo>
                  <a:cubicBezTo>
                    <a:pt x="2244" y="472"/>
                    <a:pt x="1680" y="805"/>
                    <a:pt x="1060" y="805"/>
                  </a:cubicBezTo>
                  <a:cubicBezTo>
                    <a:pt x="788" y="805"/>
                    <a:pt x="505" y="740"/>
                    <a:pt x="209" y="592"/>
                  </a:cubicBezTo>
                  <a:cubicBezTo>
                    <a:pt x="140" y="592"/>
                    <a:pt x="1" y="662"/>
                    <a:pt x="70" y="731"/>
                  </a:cubicBezTo>
                  <a:cubicBezTo>
                    <a:pt x="331" y="1111"/>
                    <a:pt x="674" y="1255"/>
                    <a:pt x="1042" y="1255"/>
                  </a:cubicBezTo>
                  <a:cubicBezTo>
                    <a:pt x="1749" y="1255"/>
                    <a:pt x="2550" y="725"/>
                    <a:pt x="3051" y="315"/>
                  </a:cubicBezTo>
                  <a:cubicBezTo>
                    <a:pt x="3219" y="203"/>
                    <a:pt x="3070" y="0"/>
                    <a:pt x="2896" y="0"/>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5" name="Google Shape;572;p40"/>
            <p:cNvSpPr/>
            <p:nvPr/>
          </p:nvSpPr>
          <p:spPr>
            <a:xfrm>
              <a:off x="3635825" y="4230850"/>
              <a:ext cx="62400" cy="17400"/>
            </a:xfrm>
            <a:custGeom>
              <a:avLst/>
              <a:ahLst/>
              <a:rect l="l" t="t" r="r" b="b"/>
              <a:pathLst>
                <a:path w="2496" h="696" extrusionOk="0">
                  <a:moveTo>
                    <a:pt x="70" y="1"/>
                  </a:moveTo>
                  <a:cubicBezTo>
                    <a:pt x="1" y="1"/>
                    <a:pt x="1" y="70"/>
                    <a:pt x="1" y="140"/>
                  </a:cubicBezTo>
                  <a:cubicBezTo>
                    <a:pt x="139" y="278"/>
                    <a:pt x="347" y="417"/>
                    <a:pt x="555" y="417"/>
                  </a:cubicBezTo>
                  <a:cubicBezTo>
                    <a:pt x="486" y="486"/>
                    <a:pt x="486" y="486"/>
                    <a:pt x="555" y="556"/>
                  </a:cubicBezTo>
                  <a:cubicBezTo>
                    <a:pt x="607" y="660"/>
                    <a:pt x="739" y="696"/>
                    <a:pt x="897" y="696"/>
                  </a:cubicBezTo>
                  <a:cubicBezTo>
                    <a:pt x="1157" y="696"/>
                    <a:pt x="1491" y="599"/>
                    <a:pt x="1664" y="556"/>
                  </a:cubicBezTo>
                  <a:lnTo>
                    <a:pt x="2357" y="556"/>
                  </a:lnTo>
                  <a:cubicBezTo>
                    <a:pt x="2496" y="486"/>
                    <a:pt x="2496" y="209"/>
                    <a:pt x="2357" y="209"/>
                  </a:cubicBezTo>
                  <a:cubicBezTo>
                    <a:pt x="1941" y="209"/>
                    <a:pt x="1595" y="209"/>
                    <a:pt x="1179" y="140"/>
                  </a:cubicBezTo>
                  <a:cubicBezTo>
                    <a:pt x="832" y="1"/>
                    <a:pt x="486" y="1"/>
                    <a:pt x="70"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6" name="Google Shape;573;p40"/>
            <p:cNvSpPr/>
            <p:nvPr/>
          </p:nvSpPr>
          <p:spPr>
            <a:xfrm>
              <a:off x="3651425" y="4129675"/>
              <a:ext cx="78950" cy="87350"/>
            </a:xfrm>
            <a:custGeom>
              <a:avLst/>
              <a:ahLst/>
              <a:rect l="l" t="t" r="r" b="b"/>
              <a:pathLst>
                <a:path w="3158" h="3494" extrusionOk="0">
                  <a:moveTo>
                    <a:pt x="85" y="0"/>
                  </a:moveTo>
                  <a:cubicBezTo>
                    <a:pt x="38" y="0"/>
                    <a:pt x="0" y="65"/>
                    <a:pt x="0" y="166"/>
                  </a:cubicBezTo>
                  <a:cubicBezTo>
                    <a:pt x="278" y="790"/>
                    <a:pt x="694" y="1345"/>
                    <a:pt x="1179" y="1830"/>
                  </a:cubicBezTo>
                  <a:cubicBezTo>
                    <a:pt x="1179" y="1899"/>
                    <a:pt x="1179" y="1968"/>
                    <a:pt x="1179" y="2038"/>
                  </a:cubicBezTo>
                  <a:cubicBezTo>
                    <a:pt x="1179" y="2125"/>
                    <a:pt x="1262" y="2213"/>
                    <a:pt x="1358" y="2213"/>
                  </a:cubicBezTo>
                  <a:cubicBezTo>
                    <a:pt x="1414" y="2213"/>
                    <a:pt x="1474" y="2183"/>
                    <a:pt x="1525" y="2107"/>
                  </a:cubicBezTo>
                  <a:cubicBezTo>
                    <a:pt x="1872" y="2523"/>
                    <a:pt x="2288" y="2870"/>
                    <a:pt x="2634" y="3216"/>
                  </a:cubicBezTo>
                  <a:lnTo>
                    <a:pt x="2357" y="3216"/>
                  </a:lnTo>
                  <a:cubicBezTo>
                    <a:pt x="2219" y="3216"/>
                    <a:pt x="2219" y="3493"/>
                    <a:pt x="2357" y="3493"/>
                  </a:cubicBezTo>
                  <a:lnTo>
                    <a:pt x="2565" y="3493"/>
                  </a:lnTo>
                  <a:cubicBezTo>
                    <a:pt x="2704" y="3493"/>
                    <a:pt x="2773" y="3355"/>
                    <a:pt x="2704" y="3216"/>
                  </a:cubicBezTo>
                  <a:lnTo>
                    <a:pt x="2704" y="3216"/>
                  </a:lnTo>
                  <a:lnTo>
                    <a:pt x="2773" y="3355"/>
                  </a:lnTo>
                  <a:cubicBezTo>
                    <a:pt x="2820" y="3386"/>
                    <a:pt x="2867" y="3400"/>
                    <a:pt x="2910" y="3400"/>
                  </a:cubicBezTo>
                  <a:cubicBezTo>
                    <a:pt x="3057" y="3400"/>
                    <a:pt x="3158" y="3239"/>
                    <a:pt x="3050" y="3078"/>
                  </a:cubicBezTo>
                  <a:cubicBezTo>
                    <a:pt x="2080" y="2107"/>
                    <a:pt x="1109" y="1067"/>
                    <a:pt x="139" y="27"/>
                  </a:cubicBezTo>
                  <a:cubicBezTo>
                    <a:pt x="120" y="9"/>
                    <a:pt x="102" y="0"/>
                    <a:pt x="85" y="0"/>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7" name="Google Shape;574;p40"/>
            <p:cNvSpPr/>
            <p:nvPr/>
          </p:nvSpPr>
          <p:spPr>
            <a:xfrm>
              <a:off x="3660400" y="4086575"/>
              <a:ext cx="41300" cy="62525"/>
            </a:xfrm>
            <a:custGeom>
              <a:avLst/>
              <a:ahLst/>
              <a:rect l="l" t="t" r="r" b="b"/>
              <a:pathLst>
                <a:path w="1652" h="2501" extrusionOk="0">
                  <a:moveTo>
                    <a:pt x="190" y="0"/>
                  </a:moveTo>
                  <a:cubicBezTo>
                    <a:pt x="83" y="0"/>
                    <a:pt x="1" y="113"/>
                    <a:pt x="57" y="226"/>
                  </a:cubicBezTo>
                  <a:cubicBezTo>
                    <a:pt x="543" y="920"/>
                    <a:pt x="1028" y="1613"/>
                    <a:pt x="1374" y="2375"/>
                  </a:cubicBezTo>
                  <a:cubicBezTo>
                    <a:pt x="1403" y="2462"/>
                    <a:pt x="1457" y="2501"/>
                    <a:pt x="1509" y="2501"/>
                  </a:cubicBezTo>
                  <a:cubicBezTo>
                    <a:pt x="1581" y="2501"/>
                    <a:pt x="1652" y="2427"/>
                    <a:pt x="1652" y="2306"/>
                  </a:cubicBezTo>
                  <a:cubicBezTo>
                    <a:pt x="1374" y="1682"/>
                    <a:pt x="1028" y="1058"/>
                    <a:pt x="612" y="504"/>
                  </a:cubicBezTo>
                  <a:lnTo>
                    <a:pt x="612" y="504"/>
                  </a:lnTo>
                  <a:cubicBezTo>
                    <a:pt x="681" y="573"/>
                    <a:pt x="750" y="573"/>
                    <a:pt x="820" y="642"/>
                  </a:cubicBezTo>
                  <a:cubicBezTo>
                    <a:pt x="889" y="642"/>
                    <a:pt x="958" y="573"/>
                    <a:pt x="889" y="504"/>
                  </a:cubicBezTo>
                  <a:cubicBezTo>
                    <a:pt x="750" y="296"/>
                    <a:pt x="543" y="157"/>
                    <a:pt x="265" y="19"/>
                  </a:cubicBezTo>
                  <a:cubicBezTo>
                    <a:pt x="240" y="6"/>
                    <a:pt x="214" y="0"/>
                    <a:pt x="190" y="0"/>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8" name="Google Shape;575;p40"/>
            <p:cNvSpPr/>
            <p:nvPr/>
          </p:nvSpPr>
          <p:spPr>
            <a:xfrm>
              <a:off x="3694750" y="4037200"/>
              <a:ext cx="32625" cy="78975"/>
            </a:xfrm>
            <a:custGeom>
              <a:avLst/>
              <a:ahLst/>
              <a:rect l="l" t="t" r="r" b="b"/>
              <a:pathLst>
                <a:path w="1305" h="3159" extrusionOk="0">
                  <a:moveTo>
                    <a:pt x="659" y="1"/>
                  </a:moveTo>
                  <a:cubicBezTo>
                    <a:pt x="624" y="1"/>
                    <a:pt x="590" y="18"/>
                    <a:pt x="555" y="53"/>
                  </a:cubicBezTo>
                  <a:cubicBezTo>
                    <a:pt x="347" y="399"/>
                    <a:pt x="624" y="1023"/>
                    <a:pt x="901" y="1370"/>
                  </a:cubicBezTo>
                  <a:cubicBezTo>
                    <a:pt x="694" y="1370"/>
                    <a:pt x="416" y="1370"/>
                    <a:pt x="208" y="1231"/>
                  </a:cubicBezTo>
                  <a:cubicBezTo>
                    <a:pt x="70" y="1231"/>
                    <a:pt x="0" y="1300"/>
                    <a:pt x="0" y="1439"/>
                  </a:cubicBezTo>
                  <a:cubicBezTo>
                    <a:pt x="0" y="1994"/>
                    <a:pt x="208" y="2548"/>
                    <a:pt x="555" y="3033"/>
                  </a:cubicBezTo>
                  <a:cubicBezTo>
                    <a:pt x="584" y="3120"/>
                    <a:pt x="637" y="3159"/>
                    <a:pt x="684" y="3159"/>
                  </a:cubicBezTo>
                  <a:cubicBezTo>
                    <a:pt x="750" y="3159"/>
                    <a:pt x="803" y="3085"/>
                    <a:pt x="763" y="2964"/>
                  </a:cubicBezTo>
                  <a:cubicBezTo>
                    <a:pt x="486" y="2548"/>
                    <a:pt x="347" y="2132"/>
                    <a:pt x="347" y="1647"/>
                  </a:cubicBezTo>
                  <a:cubicBezTo>
                    <a:pt x="555" y="1647"/>
                    <a:pt x="832" y="1647"/>
                    <a:pt x="1109" y="1716"/>
                  </a:cubicBezTo>
                  <a:cubicBezTo>
                    <a:pt x="1135" y="1729"/>
                    <a:pt x="1158" y="1735"/>
                    <a:pt x="1178" y="1735"/>
                  </a:cubicBezTo>
                  <a:cubicBezTo>
                    <a:pt x="1269" y="1735"/>
                    <a:pt x="1305" y="1621"/>
                    <a:pt x="1248" y="1508"/>
                  </a:cubicBezTo>
                  <a:cubicBezTo>
                    <a:pt x="1109" y="1231"/>
                    <a:pt x="971" y="884"/>
                    <a:pt x="971" y="538"/>
                  </a:cubicBezTo>
                  <a:cubicBezTo>
                    <a:pt x="901" y="399"/>
                    <a:pt x="832" y="191"/>
                    <a:pt x="763" y="53"/>
                  </a:cubicBezTo>
                  <a:cubicBezTo>
                    <a:pt x="728" y="18"/>
                    <a:pt x="694" y="1"/>
                    <a:pt x="659"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9" name="Google Shape;576;p40"/>
            <p:cNvSpPr/>
            <p:nvPr/>
          </p:nvSpPr>
          <p:spPr>
            <a:xfrm>
              <a:off x="3740775" y="4016300"/>
              <a:ext cx="55725" cy="79125"/>
            </a:xfrm>
            <a:custGeom>
              <a:avLst/>
              <a:ahLst/>
              <a:rect l="l" t="t" r="r" b="b"/>
              <a:pathLst>
                <a:path w="2229" h="3165" extrusionOk="0">
                  <a:moveTo>
                    <a:pt x="211" y="1"/>
                  </a:moveTo>
                  <a:cubicBezTo>
                    <a:pt x="80" y="1"/>
                    <a:pt x="0" y="115"/>
                    <a:pt x="100" y="265"/>
                  </a:cubicBezTo>
                  <a:lnTo>
                    <a:pt x="170" y="473"/>
                  </a:lnTo>
                  <a:cubicBezTo>
                    <a:pt x="170" y="473"/>
                    <a:pt x="170" y="542"/>
                    <a:pt x="170" y="542"/>
                  </a:cubicBezTo>
                  <a:cubicBezTo>
                    <a:pt x="239" y="819"/>
                    <a:pt x="378" y="1027"/>
                    <a:pt x="516" y="1235"/>
                  </a:cubicBezTo>
                  <a:cubicBezTo>
                    <a:pt x="724" y="1582"/>
                    <a:pt x="932" y="1928"/>
                    <a:pt x="1071" y="2275"/>
                  </a:cubicBezTo>
                  <a:cubicBezTo>
                    <a:pt x="1105" y="2379"/>
                    <a:pt x="1192" y="2431"/>
                    <a:pt x="1279" y="2431"/>
                  </a:cubicBezTo>
                  <a:cubicBezTo>
                    <a:pt x="1365" y="2431"/>
                    <a:pt x="1452" y="2379"/>
                    <a:pt x="1487" y="2275"/>
                  </a:cubicBezTo>
                  <a:cubicBezTo>
                    <a:pt x="1625" y="2552"/>
                    <a:pt x="1764" y="2830"/>
                    <a:pt x="1903" y="3107"/>
                  </a:cubicBezTo>
                  <a:cubicBezTo>
                    <a:pt x="1923" y="3147"/>
                    <a:pt x="1961" y="3164"/>
                    <a:pt x="2003" y="3164"/>
                  </a:cubicBezTo>
                  <a:cubicBezTo>
                    <a:pt x="2105" y="3164"/>
                    <a:pt x="2229" y="3066"/>
                    <a:pt x="2180" y="2968"/>
                  </a:cubicBezTo>
                  <a:cubicBezTo>
                    <a:pt x="1903" y="2206"/>
                    <a:pt x="1487" y="1582"/>
                    <a:pt x="1001" y="958"/>
                  </a:cubicBezTo>
                  <a:lnTo>
                    <a:pt x="1001" y="958"/>
                  </a:lnTo>
                  <a:lnTo>
                    <a:pt x="1140" y="1027"/>
                  </a:lnTo>
                  <a:cubicBezTo>
                    <a:pt x="1140" y="1027"/>
                    <a:pt x="1279" y="958"/>
                    <a:pt x="1209" y="889"/>
                  </a:cubicBezTo>
                  <a:cubicBezTo>
                    <a:pt x="932" y="542"/>
                    <a:pt x="655" y="265"/>
                    <a:pt x="378" y="57"/>
                  </a:cubicBezTo>
                  <a:cubicBezTo>
                    <a:pt x="319" y="18"/>
                    <a:pt x="261" y="1"/>
                    <a:pt x="211"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0" name="Google Shape;577;p40"/>
            <p:cNvSpPr/>
            <p:nvPr/>
          </p:nvSpPr>
          <p:spPr>
            <a:xfrm>
              <a:off x="3793525" y="4022200"/>
              <a:ext cx="23825" cy="48450"/>
            </a:xfrm>
            <a:custGeom>
              <a:avLst/>
              <a:ahLst/>
              <a:rect l="l" t="t" r="r" b="b"/>
              <a:pathLst>
                <a:path w="953" h="1938" extrusionOk="0">
                  <a:moveTo>
                    <a:pt x="204" y="0"/>
                  </a:moveTo>
                  <a:cubicBezTo>
                    <a:pt x="139" y="0"/>
                    <a:pt x="70" y="49"/>
                    <a:pt x="70" y="98"/>
                  </a:cubicBezTo>
                  <a:cubicBezTo>
                    <a:pt x="0" y="722"/>
                    <a:pt x="0" y="1276"/>
                    <a:pt x="70" y="1831"/>
                  </a:cubicBezTo>
                  <a:cubicBezTo>
                    <a:pt x="95" y="1907"/>
                    <a:pt x="139" y="1937"/>
                    <a:pt x="182" y="1937"/>
                  </a:cubicBezTo>
                  <a:cubicBezTo>
                    <a:pt x="255" y="1937"/>
                    <a:pt x="322" y="1849"/>
                    <a:pt x="278" y="1762"/>
                  </a:cubicBezTo>
                  <a:cubicBezTo>
                    <a:pt x="208" y="1346"/>
                    <a:pt x="208" y="861"/>
                    <a:pt x="278" y="375"/>
                  </a:cubicBezTo>
                  <a:cubicBezTo>
                    <a:pt x="486" y="514"/>
                    <a:pt x="624" y="653"/>
                    <a:pt x="763" y="861"/>
                  </a:cubicBezTo>
                  <a:cubicBezTo>
                    <a:pt x="782" y="879"/>
                    <a:pt x="805" y="888"/>
                    <a:pt x="828" y="888"/>
                  </a:cubicBezTo>
                  <a:cubicBezTo>
                    <a:pt x="892" y="888"/>
                    <a:pt x="952" y="823"/>
                    <a:pt x="902" y="722"/>
                  </a:cubicBezTo>
                  <a:cubicBezTo>
                    <a:pt x="763" y="445"/>
                    <a:pt x="486" y="237"/>
                    <a:pt x="278" y="29"/>
                  </a:cubicBezTo>
                  <a:cubicBezTo>
                    <a:pt x="257" y="8"/>
                    <a:pt x="231" y="0"/>
                    <a:pt x="204" y="0"/>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1" name="Google Shape;578;p40"/>
            <p:cNvSpPr/>
            <p:nvPr/>
          </p:nvSpPr>
          <p:spPr>
            <a:xfrm>
              <a:off x="3874975" y="4000375"/>
              <a:ext cx="47675" cy="84625"/>
            </a:xfrm>
            <a:custGeom>
              <a:avLst/>
              <a:ahLst/>
              <a:rect l="l" t="t" r="r" b="b"/>
              <a:pathLst>
                <a:path w="1907" h="3385" extrusionOk="0">
                  <a:moveTo>
                    <a:pt x="971" y="1"/>
                  </a:moveTo>
                  <a:cubicBezTo>
                    <a:pt x="70" y="209"/>
                    <a:pt x="70" y="1456"/>
                    <a:pt x="278" y="2219"/>
                  </a:cubicBezTo>
                  <a:cubicBezTo>
                    <a:pt x="139" y="2565"/>
                    <a:pt x="70" y="2843"/>
                    <a:pt x="0" y="3189"/>
                  </a:cubicBezTo>
                  <a:cubicBezTo>
                    <a:pt x="0" y="3310"/>
                    <a:pt x="94" y="3384"/>
                    <a:pt x="200" y="3384"/>
                  </a:cubicBezTo>
                  <a:cubicBezTo>
                    <a:pt x="276" y="3384"/>
                    <a:pt x="358" y="3346"/>
                    <a:pt x="416" y="3259"/>
                  </a:cubicBezTo>
                  <a:cubicBezTo>
                    <a:pt x="486" y="3051"/>
                    <a:pt x="555" y="2912"/>
                    <a:pt x="624" y="2704"/>
                  </a:cubicBezTo>
                  <a:cubicBezTo>
                    <a:pt x="694" y="2704"/>
                    <a:pt x="763" y="2565"/>
                    <a:pt x="694" y="2496"/>
                  </a:cubicBezTo>
                  <a:cubicBezTo>
                    <a:pt x="1040" y="1803"/>
                    <a:pt x="1387" y="1179"/>
                    <a:pt x="1803" y="624"/>
                  </a:cubicBezTo>
                  <a:cubicBezTo>
                    <a:pt x="1907" y="468"/>
                    <a:pt x="1777" y="274"/>
                    <a:pt x="1618" y="274"/>
                  </a:cubicBezTo>
                  <a:cubicBezTo>
                    <a:pt x="1564" y="274"/>
                    <a:pt x="1508" y="295"/>
                    <a:pt x="1456" y="347"/>
                  </a:cubicBezTo>
                  <a:cubicBezTo>
                    <a:pt x="1040" y="763"/>
                    <a:pt x="763" y="1179"/>
                    <a:pt x="486" y="1734"/>
                  </a:cubicBezTo>
                  <a:cubicBezTo>
                    <a:pt x="416" y="1110"/>
                    <a:pt x="624" y="555"/>
                    <a:pt x="1040" y="139"/>
                  </a:cubicBezTo>
                  <a:cubicBezTo>
                    <a:pt x="1110" y="70"/>
                    <a:pt x="1040" y="1"/>
                    <a:pt x="971"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2" name="Google Shape;579;p40"/>
            <p:cNvSpPr/>
            <p:nvPr/>
          </p:nvSpPr>
          <p:spPr>
            <a:xfrm>
              <a:off x="3895600" y="4072500"/>
              <a:ext cx="33125" cy="12200"/>
            </a:xfrm>
            <a:custGeom>
              <a:avLst/>
              <a:ahLst/>
              <a:rect l="l" t="t" r="r" b="b"/>
              <a:pathLst>
                <a:path w="1325" h="488" extrusionOk="0">
                  <a:moveTo>
                    <a:pt x="848" y="0"/>
                  </a:moveTo>
                  <a:cubicBezTo>
                    <a:pt x="623" y="0"/>
                    <a:pt x="361" y="93"/>
                    <a:pt x="215" y="166"/>
                  </a:cubicBezTo>
                  <a:cubicBezTo>
                    <a:pt x="0" y="327"/>
                    <a:pt x="118" y="488"/>
                    <a:pt x="247" y="488"/>
                  </a:cubicBezTo>
                  <a:cubicBezTo>
                    <a:pt x="284" y="488"/>
                    <a:pt x="323" y="474"/>
                    <a:pt x="354" y="443"/>
                  </a:cubicBezTo>
                  <a:cubicBezTo>
                    <a:pt x="492" y="374"/>
                    <a:pt x="631" y="304"/>
                    <a:pt x="770" y="304"/>
                  </a:cubicBezTo>
                  <a:cubicBezTo>
                    <a:pt x="908" y="304"/>
                    <a:pt x="1047" y="374"/>
                    <a:pt x="1186" y="443"/>
                  </a:cubicBezTo>
                  <a:cubicBezTo>
                    <a:pt x="1255" y="443"/>
                    <a:pt x="1324" y="374"/>
                    <a:pt x="1255" y="304"/>
                  </a:cubicBezTo>
                  <a:cubicBezTo>
                    <a:pt x="1222" y="75"/>
                    <a:pt x="1050" y="0"/>
                    <a:pt x="848" y="0"/>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3" name="Google Shape;580;p40"/>
            <p:cNvSpPr/>
            <p:nvPr/>
          </p:nvSpPr>
          <p:spPr>
            <a:xfrm>
              <a:off x="3914825" y="4073750"/>
              <a:ext cx="38150" cy="52975"/>
            </a:xfrm>
            <a:custGeom>
              <a:avLst/>
              <a:ahLst/>
              <a:rect l="l" t="t" r="r" b="b"/>
              <a:pathLst>
                <a:path w="1526" h="2119" extrusionOk="0">
                  <a:moveTo>
                    <a:pt x="1093" y="1"/>
                  </a:moveTo>
                  <a:cubicBezTo>
                    <a:pt x="1052" y="1"/>
                    <a:pt x="1012" y="34"/>
                    <a:pt x="971" y="116"/>
                  </a:cubicBezTo>
                  <a:cubicBezTo>
                    <a:pt x="902" y="462"/>
                    <a:pt x="763" y="878"/>
                    <a:pt x="555" y="1225"/>
                  </a:cubicBezTo>
                  <a:lnTo>
                    <a:pt x="278" y="1502"/>
                  </a:lnTo>
                  <a:lnTo>
                    <a:pt x="139" y="1502"/>
                  </a:lnTo>
                  <a:cubicBezTo>
                    <a:pt x="1" y="1571"/>
                    <a:pt x="1" y="1849"/>
                    <a:pt x="139" y="1849"/>
                  </a:cubicBezTo>
                  <a:cubicBezTo>
                    <a:pt x="139" y="1918"/>
                    <a:pt x="139" y="1918"/>
                    <a:pt x="139" y="1987"/>
                  </a:cubicBezTo>
                  <a:cubicBezTo>
                    <a:pt x="139" y="2063"/>
                    <a:pt x="244" y="2118"/>
                    <a:pt x="338" y="2118"/>
                  </a:cubicBezTo>
                  <a:cubicBezTo>
                    <a:pt x="415" y="2118"/>
                    <a:pt x="486" y="2081"/>
                    <a:pt x="486" y="1987"/>
                  </a:cubicBezTo>
                  <a:cubicBezTo>
                    <a:pt x="486" y="1849"/>
                    <a:pt x="555" y="1849"/>
                    <a:pt x="625" y="1779"/>
                  </a:cubicBezTo>
                  <a:lnTo>
                    <a:pt x="763" y="1779"/>
                  </a:lnTo>
                  <a:cubicBezTo>
                    <a:pt x="902" y="1779"/>
                    <a:pt x="1110" y="1710"/>
                    <a:pt x="1318" y="1641"/>
                  </a:cubicBezTo>
                  <a:cubicBezTo>
                    <a:pt x="1387" y="1571"/>
                    <a:pt x="1387" y="1502"/>
                    <a:pt x="1318" y="1433"/>
                  </a:cubicBezTo>
                  <a:cubicBezTo>
                    <a:pt x="1179" y="1433"/>
                    <a:pt x="1041" y="1363"/>
                    <a:pt x="971" y="1363"/>
                  </a:cubicBezTo>
                  <a:cubicBezTo>
                    <a:pt x="1041" y="1294"/>
                    <a:pt x="1110" y="1225"/>
                    <a:pt x="1110" y="1155"/>
                  </a:cubicBezTo>
                  <a:cubicBezTo>
                    <a:pt x="1318" y="809"/>
                    <a:pt x="1526" y="324"/>
                    <a:pt x="1179" y="46"/>
                  </a:cubicBezTo>
                  <a:cubicBezTo>
                    <a:pt x="1150" y="18"/>
                    <a:pt x="1122" y="1"/>
                    <a:pt x="1093"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4" name="Google Shape;581;p40"/>
            <p:cNvSpPr/>
            <p:nvPr/>
          </p:nvSpPr>
          <p:spPr>
            <a:xfrm>
              <a:off x="3812575" y="3944050"/>
              <a:ext cx="74550" cy="166925"/>
            </a:xfrm>
            <a:custGeom>
              <a:avLst/>
              <a:ahLst/>
              <a:rect l="l" t="t" r="r" b="b"/>
              <a:pathLst>
                <a:path w="2982" h="6677" extrusionOk="0">
                  <a:moveTo>
                    <a:pt x="694" y="2877"/>
                  </a:moveTo>
                  <a:cubicBezTo>
                    <a:pt x="833" y="3432"/>
                    <a:pt x="902" y="3987"/>
                    <a:pt x="902" y="4610"/>
                  </a:cubicBezTo>
                  <a:cubicBezTo>
                    <a:pt x="763" y="4264"/>
                    <a:pt x="694" y="3848"/>
                    <a:pt x="625" y="3501"/>
                  </a:cubicBezTo>
                  <a:cubicBezTo>
                    <a:pt x="625" y="3293"/>
                    <a:pt x="625" y="3085"/>
                    <a:pt x="694" y="2877"/>
                  </a:cubicBezTo>
                  <a:close/>
                  <a:moveTo>
                    <a:pt x="443" y="1"/>
                  </a:moveTo>
                  <a:cubicBezTo>
                    <a:pt x="382" y="1"/>
                    <a:pt x="313" y="35"/>
                    <a:pt x="278" y="105"/>
                  </a:cubicBezTo>
                  <a:cubicBezTo>
                    <a:pt x="278" y="243"/>
                    <a:pt x="278" y="382"/>
                    <a:pt x="209" y="521"/>
                  </a:cubicBezTo>
                  <a:cubicBezTo>
                    <a:pt x="209" y="570"/>
                    <a:pt x="278" y="619"/>
                    <a:pt x="343" y="619"/>
                  </a:cubicBezTo>
                  <a:cubicBezTo>
                    <a:pt x="370" y="619"/>
                    <a:pt x="397" y="610"/>
                    <a:pt x="417" y="590"/>
                  </a:cubicBezTo>
                  <a:cubicBezTo>
                    <a:pt x="486" y="1144"/>
                    <a:pt x="556" y="1630"/>
                    <a:pt x="625" y="2184"/>
                  </a:cubicBezTo>
                  <a:cubicBezTo>
                    <a:pt x="1" y="2877"/>
                    <a:pt x="417" y="4333"/>
                    <a:pt x="763" y="5026"/>
                  </a:cubicBezTo>
                  <a:cubicBezTo>
                    <a:pt x="763" y="5096"/>
                    <a:pt x="833" y="5096"/>
                    <a:pt x="902" y="5096"/>
                  </a:cubicBezTo>
                  <a:lnTo>
                    <a:pt x="902" y="5581"/>
                  </a:lnTo>
                  <a:cubicBezTo>
                    <a:pt x="902" y="5650"/>
                    <a:pt x="902" y="5650"/>
                    <a:pt x="902" y="5720"/>
                  </a:cubicBezTo>
                  <a:cubicBezTo>
                    <a:pt x="833" y="5927"/>
                    <a:pt x="763" y="6205"/>
                    <a:pt x="625" y="6482"/>
                  </a:cubicBezTo>
                  <a:cubicBezTo>
                    <a:pt x="585" y="6603"/>
                    <a:pt x="685" y="6677"/>
                    <a:pt x="789" y="6677"/>
                  </a:cubicBezTo>
                  <a:cubicBezTo>
                    <a:pt x="865" y="6677"/>
                    <a:pt x="942" y="6638"/>
                    <a:pt x="971" y="6551"/>
                  </a:cubicBezTo>
                  <a:cubicBezTo>
                    <a:pt x="1387" y="5581"/>
                    <a:pt x="2982" y="1630"/>
                    <a:pt x="1387" y="937"/>
                  </a:cubicBezTo>
                  <a:cubicBezTo>
                    <a:pt x="1318" y="937"/>
                    <a:pt x="1249" y="1006"/>
                    <a:pt x="1249" y="1075"/>
                  </a:cubicBezTo>
                  <a:cubicBezTo>
                    <a:pt x="1595" y="2254"/>
                    <a:pt x="1595" y="3501"/>
                    <a:pt x="1249" y="4680"/>
                  </a:cubicBezTo>
                  <a:cubicBezTo>
                    <a:pt x="1249" y="3848"/>
                    <a:pt x="1179" y="3085"/>
                    <a:pt x="1041" y="2254"/>
                  </a:cubicBezTo>
                  <a:cubicBezTo>
                    <a:pt x="1110" y="2184"/>
                    <a:pt x="1179" y="2115"/>
                    <a:pt x="1318" y="2046"/>
                  </a:cubicBezTo>
                  <a:cubicBezTo>
                    <a:pt x="1387" y="1976"/>
                    <a:pt x="1318" y="1838"/>
                    <a:pt x="1179" y="1838"/>
                  </a:cubicBezTo>
                  <a:lnTo>
                    <a:pt x="971" y="1907"/>
                  </a:lnTo>
                  <a:cubicBezTo>
                    <a:pt x="902" y="1283"/>
                    <a:pt x="763" y="729"/>
                    <a:pt x="556" y="105"/>
                  </a:cubicBezTo>
                  <a:cubicBezTo>
                    <a:pt x="556" y="35"/>
                    <a:pt x="504" y="1"/>
                    <a:pt x="443"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5" name="Google Shape;582;p40"/>
            <p:cNvSpPr/>
            <p:nvPr/>
          </p:nvSpPr>
          <p:spPr>
            <a:xfrm>
              <a:off x="3862850" y="4038500"/>
              <a:ext cx="72800" cy="93600"/>
            </a:xfrm>
            <a:custGeom>
              <a:avLst/>
              <a:ahLst/>
              <a:rect l="l" t="t" r="r" b="b"/>
              <a:pathLst>
                <a:path w="2912" h="3744" extrusionOk="0">
                  <a:moveTo>
                    <a:pt x="2773" y="1"/>
                  </a:moveTo>
                  <a:cubicBezTo>
                    <a:pt x="2149" y="1"/>
                    <a:pt x="1664" y="624"/>
                    <a:pt x="1317" y="1040"/>
                  </a:cubicBezTo>
                  <a:cubicBezTo>
                    <a:pt x="901" y="1734"/>
                    <a:pt x="555" y="2496"/>
                    <a:pt x="347" y="3328"/>
                  </a:cubicBezTo>
                  <a:cubicBezTo>
                    <a:pt x="208" y="3397"/>
                    <a:pt x="139" y="3467"/>
                    <a:pt x="70" y="3536"/>
                  </a:cubicBezTo>
                  <a:cubicBezTo>
                    <a:pt x="0" y="3674"/>
                    <a:pt x="139" y="3744"/>
                    <a:pt x="208" y="3744"/>
                  </a:cubicBezTo>
                  <a:cubicBezTo>
                    <a:pt x="347" y="3605"/>
                    <a:pt x="485" y="3536"/>
                    <a:pt x="693" y="3536"/>
                  </a:cubicBezTo>
                  <a:cubicBezTo>
                    <a:pt x="832" y="3536"/>
                    <a:pt x="971" y="3536"/>
                    <a:pt x="1109" y="3467"/>
                  </a:cubicBezTo>
                  <a:cubicBezTo>
                    <a:pt x="1179" y="3397"/>
                    <a:pt x="1179" y="3328"/>
                    <a:pt x="1109" y="3259"/>
                  </a:cubicBezTo>
                  <a:cubicBezTo>
                    <a:pt x="1040" y="3189"/>
                    <a:pt x="901" y="3189"/>
                    <a:pt x="832" y="3189"/>
                  </a:cubicBezTo>
                  <a:cubicBezTo>
                    <a:pt x="971" y="2635"/>
                    <a:pt x="1179" y="2080"/>
                    <a:pt x="1456" y="1526"/>
                  </a:cubicBezTo>
                  <a:cubicBezTo>
                    <a:pt x="1802" y="1040"/>
                    <a:pt x="2288" y="555"/>
                    <a:pt x="2842" y="209"/>
                  </a:cubicBezTo>
                  <a:cubicBezTo>
                    <a:pt x="2912" y="139"/>
                    <a:pt x="2842" y="1"/>
                    <a:pt x="2773"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6" name="Google Shape;583;p40"/>
            <p:cNvSpPr/>
            <p:nvPr/>
          </p:nvSpPr>
          <p:spPr>
            <a:xfrm>
              <a:off x="3921775" y="4119975"/>
              <a:ext cx="87925" cy="23200"/>
            </a:xfrm>
            <a:custGeom>
              <a:avLst/>
              <a:ahLst/>
              <a:rect l="l" t="t" r="r" b="b"/>
              <a:pathLst>
                <a:path w="3517" h="928" extrusionOk="0">
                  <a:moveTo>
                    <a:pt x="2256" y="1"/>
                  </a:moveTo>
                  <a:cubicBezTo>
                    <a:pt x="1547" y="1"/>
                    <a:pt x="707" y="269"/>
                    <a:pt x="208" y="346"/>
                  </a:cubicBezTo>
                  <a:cubicBezTo>
                    <a:pt x="0" y="346"/>
                    <a:pt x="69" y="693"/>
                    <a:pt x="277" y="693"/>
                  </a:cubicBezTo>
                  <a:cubicBezTo>
                    <a:pt x="832" y="623"/>
                    <a:pt x="1317" y="485"/>
                    <a:pt x="1802" y="415"/>
                  </a:cubicBezTo>
                  <a:cubicBezTo>
                    <a:pt x="1874" y="407"/>
                    <a:pt x="1946" y="402"/>
                    <a:pt x="2017" y="402"/>
                  </a:cubicBezTo>
                  <a:cubicBezTo>
                    <a:pt x="2498" y="402"/>
                    <a:pt x="2965" y="599"/>
                    <a:pt x="3327" y="901"/>
                  </a:cubicBezTo>
                  <a:cubicBezTo>
                    <a:pt x="3346" y="919"/>
                    <a:pt x="3369" y="928"/>
                    <a:pt x="3393" y="928"/>
                  </a:cubicBezTo>
                  <a:cubicBezTo>
                    <a:pt x="3456" y="928"/>
                    <a:pt x="3517" y="864"/>
                    <a:pt x="3466" y="762"/>
                  </a:cubicBezTo>
                  <a:cubicBezTo>
                    <a:pt x="3311" y="175"/>
                    <a:pt x="2826" y="1"/>
                    <a:pt x="2256"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7" name="Google Shape;584;p40"/>
            <p:cNvSpPr/>
            <p:nvPr/>
          </p:nvSpPr>
          <p:spPr>
            <a:xfrm>
              <a:off x="3977675" y="4173450"/>
              <a:ext cx="34225" cy="33175"/>
            </a:xfrm>
            <a:custGeom>
              <a:avLst/>
              <a:ahLst/>
              <a:rect l="l" t="t" r="r" b="b"/>
              <a:pathLst>
                <a:path w="1369" h="1327" extrusionOk="0">
                  <a:moveTo>
                    <a:pt x="207" y="0"/>
                  </a:moveTo>
                  <a:cubicBezTo>
                    <a:pt x="41" y="0"/>
                    <a:pt x="1" y="293"/>
                    <a:pt x="190" y="356"/>
                  </a:cubicBezTo>
                  <a:cubicBezTo>
                    <a:pt x="398" y="425"/>
                    <a:pt x="537" y="564"/>
                    <a:pt x="675" y="703"/>
                  </a:cubicBezTo>
                  <a:cubicBezTo>
                    <a:pt x="814" y="911"/>
                    <a:pt x="883" y="1119"/>
                    <a:pt x="1091" y="1327"/>
                  </a:cubicBezTo>
                  <a:cubicBezTo>
                    <a:pt x="1161" y="1327"/>
                    <a:pt x="1230" y="1327"/>
                    <a:pt x="1230" y="1257"/>
                  </a:cubicBezTo>
                  <a:cubicBezTo>
                    <a:pt x="1369" y="703"/>
                    <a:pt x="745" y="148"/>
                    <a:pt x="259" y="9"/>
                  </a:cubicBezTo>
                  <a:cubicBezTo>
                    <a:pt x="241" y="3"/>
                    <a:pt x="223" y="0"/>
                    <a:pt x="207" y="0"/>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8" name="Google Shape;585;p40"/>
            <p:cNvSpPr/>
            <p:nvPr/>
          </p:nvSpPr>
          <p:spPr>
            <a:xfrm>
              <a:off x="3965075" y="4194475"/>
              <a:ext cx="45100" cy="50275"/>
            </a:xfrm>
            <a:custGeom>
              <a:avLst/>
              <a:ahLst/>
              <a:rect l="l" t="t" r="r" b="b"/>
              <a:pathLst>
                <a:path w="1804" h="2011" extrusionOk="0">
                  <a:moveTo>
                    <a:pt x="209" y="0"/>
                  </a:moveTo>
                  <a:cubicBezTo>
                    <a:pt x="1" y="70"/>
                    <a:pt x="1" y="416"/>
                    <a:pt x="209" y="486"/>
                  </a:cubicBezTo>
                  <a:lnTo>
                    <a:pt x="348" y="486"/>
                  </a:lnTo>
                  <a:cubicBezTo>
                    <a:pt x="486" y="763"/>
                    <a:pt x="694" y="1040"/>
                    <a:pt x="902" y="1317"/>
                  </a:cubicBezTo>
                  <a:cubicBezTo>
                    <a:pt x="1110" y="1664"/>
                    <a:pt x="1318" y="1872"/>
                    <a:pt x="1595" y="2011"/>
                  </a:cubicBezTo>
                  <a:cubicBezTo>
                    <a:pt x="1665" y="2011"/>
                    <a:pt x="1803" y="2011"/>
                    <a:pt x="1734" y="1941"/>
                  </a:cubicBezTo>
                  <a:cubicBezTo>
                    <a:pt x="1595" y="1664"/>
                    <a:pt x="1387" y="1387"/>
                    <a:pt x="1179" y="1179"/>
                  </a:cubicBezTo>
                  <a:cubicBezTo>
                    <a:pt x="902" y="901"/>
                    <a:pt x="694" y="624"/>
                    <a:pt x="556" y="278"/>
                  </a:cubicBezTo>
                  <a:cubicBezTo>
                    <a:pt x="556" y="139"/>
                    <a:pt x="486" y="0"/>
                    <a:pt x="348" y="0"/>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9" name="Google Shape;586;p40"/>
            <p:cNvSpPr/>
            <p:nvPr/>
          </p:nvSpPr>
          <p:spPr>
            <a:xfrm>
              <a:off x="3929750" y="4235600"/>
              <a:ext cx="43525" cy="70525"/>
            </a:xfrm>
            <a:custGeom>
              <a:avLst/>
              <a:ahLst/>
              <a:rect l="l" t="t" r="r" b="b"/>
              <a:pathLst>
                <a:path w="1741" h="2821" extrusionOk="0">
                  <a:moveTo>
                    <a:pt x="256" y="0"/>
                  </a:moveTo>
                  <a:cubicBezTo>
                    <a:pt x="139" y="0"/>
                    <a:pt x="0" y="130"/>
                    <a:pt x="97" y="227"/>
                  </a:cubicBezTo>
                  <a:cubicBezTo>
                    <a:pt x="236" y="573"/>
                    <a:pt x="374" y="851"/>
                    <a:pt x="513" y="1128"/>
                  </a:cubicBezTo>
                  <a:lnTo>
                    <a:pt x="444" y="1128"/>
                  </a:lnTo>
                  <a:cubicBezTo>
                    <a:pt x="444" y="1197"/>
                    <a:pt x="374" y="1267"/>
                    <a:pt x="305" y="1336"/>
                  </a:cubicBezTo>
                  <a:cubicBezTo>
                    <a:pt x="236" y="1336"/>
                    <a:pt x="236" y="1475"/>
                    <a:pt x="305" y="1475"/>
                  </a:cubicBezTo>
                  <a:cubicBezTo>
                    <a:pt x="374" y="1544"/>
                    <a:pt x="444" y="1579"/>
                    <a:pt x="513" y="1579"/>
                  </a:cubicBezTo>
                  <a:cubicBezTo>
                    <a:pt x="582" y="1579"/>
                    <a:pt x="651" y="1544"/>
                    <a:pt x="721" y="1475"/>
                  </a:cubicBezTo>
                  <a:cubicBezTo>
                    <a:pt x="998" y="1960"/>
                    <a:pt x="1275" y="2376"/>
                    <a:pt x="1553" y="2792"/>
                  </a:cubicBezTo>
                  <a:cubicBezTo>
                    <a:pt x="1573" y="2812"/>
                    <a:pt x="1599" y="2820"/>
                    <a:pt x="1624" y="2820"/>
                  </a:cubicBezTo>
                  <a:cubicBezTo>
                    <a:pt x="1685" y="2820"/>
                    <a:pt x="1740" y="2771"/>
                    <a:pt x="1691" y="2722"/>
                  </a:cubicBezTo>
                  <a:cubicBezTo>
                    <a:pt x="1345" y="1821"/>
                    <a:pt x="859" y="920"/>
                    <a:pt x="374" y="88"/>
                  </a:cubicBezTo>
                  <a:cubicBezTo>
                    <a:pt x="353" y="25"/>
                    <a:pt x="306" y="0"/>
                    <a:pt x="256" y="0"/>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0" name="Google Shape;587;p40"/>
            <p:cNvSpPr/>
            <p:nvPr/>
          </p:nvSpPr>
          <p:spPr>
            <a:xfrm>
              <a:off x="3861100" y="4305375"/>
              <a:ext cx="22575" cy="61350"/>
            </a:xfrm>
            <a:custGeom>
              <a:avLst/>
              <a:ahLst/>
              <a:rect l="l" t="t" r="r" b="b"/>
              <a:pathLst>
                <a:path w="903" h="2454" extrusionOk="0">
                  <a:moveTo>
                    <a:pt x="209" y="1"/>
                  </a:moveTo>
                  <a:cubicBezTo>
                    <a:pt x="105" y="1"/>
                    <a:pt x="1" y="70"/>
                    <a:pt x="1" y="209"/>
                  </a:cubicBezTo>
                  <a:cubicBezTo>
                    <a:pt x="1" y="625"/>
                    <a:pt x="70" y="1040"/>
                    <a:pt x="209" y="1387"/>
                  </a:cubicBezTo>
                  <a:cubicBezTo>
                    <a:pt x="278" y="1803"/>
                    <a:pt x="417" y="2150"/>
                    <a:pt x="625" y="2427"/>
                  </a:cubicBezTo>
                  <a:cubicBezTo>
                    <a:pt x="643" y="2445"/>
                    <a:pt x="672" y="2454"/>
                    <a:pt x="704" y="2454"/>
                  </a:cubicBezTo>
                  <a:cubicBezTo>
                    <a:pt x="791" y="2454"/>
                    <a:pt x="902" y="2390"/>
                    <a:pt x="902" y="2288"/>
                  </a:cubicBezTo>
                  <a:cubicBezTo>
                    <a:pt x="833" y="2011"/>
                    <a:pt x="763" y="1734"/>
                    <a:pt x="625" y="1456"/>
                  </a:cubicBezTo>
                  <a:cubicBezTo>
                    <a:pt x="486" y="1040"/>
                    <a:pt x="417" y="625"/>
                    <a:pt x="417" y="209"/>
                  </a:cubicBezTo>
                  <a:cubicBezTo>
                    <a:pt x="417" y="70"/>
                    <a:pt x="313" y="1"/>
                    <a:pt x="209"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1" name="Google Shape;588;p40"/>
            <p:cNvSpPr/>
            <p:nvPr/>
          </p:nvSpPr>
          <p:spPr>
            <a:xfrm>
              <a:off x="3795250" y="4230975"/>
              <a:ext cx="19100" cy="16950"/>
            </a:xfrm>
            <a:custGeom>
              <a:avLst/>
              <a:ahLst/>
              <a:rect l="l" t="t" r="r" b="b"/>
              <a:pathLst>
                <a:path w="764" h="678" extrusionOk="0">
                  <a:moveTo>
                    <a:pt x="493" y="1"/>
                  </a:moveTo>
                  <a:cubicBezTo>
                    <a:pt x="428" y="1"/>
                    <a:pt x="371" y="39"/>
                    <a:pt x="347" y="135"/>
                  </a:cubicBezTo>
                  <a:cubicBezTo>
                    <a:pt x="278" y="135"/>
                    <a:pt x="278" y="65"/>
                    <a:pt x="209" y="65"/>
                  </a:cubicBezTo>
                  <a:cubicBezTo>
                    <a:pt x="139" y="65"/>
                    <a:pt x="70" y="65"/>
                    <a:pt x="70" y="135"/>
                  </a:cubicBezTo>
                  <a:cubicBezTo>
                    <a:pt x="1" y="343"/>
                    <a:pt x="70" y="551"/>
                    <a:pt x="209" y="620"/>
                  </a:cubicBezTo>
                  <a:cubicBezTo>
                    <a:pt x="270" y="660"/>
                    <a:pt x="325" y="677"/>
                    <a:pt x="377" y="677"/>
                  </a:cubicBezTo>
                  <a:cubicBezTo>
                    <a:pt x="504" y="677"/>
                    <a:pt x="616" y="579"/>
                    <a:pt x="763" y="481"/>
                  </a:cubicBezTo>
                  <a:cubicBezTo>
                    <a:pt x="763" y="412"/>
                    <a:pt x="763" y="343"/>
                    <a:pt x="763" y="273"/>
                  </a:cubicBezTo>
                  <a:cubicBezTo>
                    <a:pt x="763" y="137"/>
                    <a:pt x="615" y="1"/>
                    <a:pt x="493"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2" name="Google Shape;589;p40"/>
            <p:cNvSpPr/>
            <p:nvPr/>
          </p:nvSpPr>
          <p:spPr>
            <a:xfrm>
              <a:off x="3745475" y="4225375"/>
              <a:ext cx="34200" cy="14950"/>
            </a:xfrm>
            <a:custGeom>
              <a:avLst/>
              <a:ahLst/>
              <a:rect l="l" t="t" r="r" b="b"/>
              <a:pathLst>
                <a:path w="1368" h="598" extrusionOk="0">
                  <a:moveTo>
                    <a:pt x="1134" y="1"/>
                  </a:moveTo>
                  <a:cubicBezTo>
                    <a:pt x="946" y="1"/>
                    <a:pt x="757" y="121"/>
                    <a:pt x="568" y="121"/>
                  </a:cubicBezTo>
                  <a:cubicBezTo>
                    <a:pt x="511" y="121"/>
                    <a:pt x="454" y="110"/>
                    <a:pt x="397" y="81"/>
                  </a:cubicBezTo>
                  <a:cubicBezTo>
                    <a:pt x="373" y="75"/>
                    <a:pt x="349" y="72"/>
                    <a:pt x="327" y="72"/>
                  </a:cubicBezTo>
                  <a:cubicBezTo>
                    <a:pt x="98" y="72"/>
                    <a:pt x="0" y="371"/>
                    <a:pt x="190" y="497"/>
                  </a:cubicBezTo>
                  <a:cubicBezTo>
                    <a:pt x="328" y="567"/>
                    <a:pt x="467" y="597"/>
                    <a:pt x="603" y="597"/>
                  </a:cubicBezTo>
                  <a:cubicBezTo>
                    <a:pt x="875" y="597"/>
                    <a:pt x="1137" y="474"/>
                    <a:pt x="1368" y="289"/>
                  </a:cubicBezTo>
                  <a:cubicBezTo>
                    <a:pt x="1368" y="151"/>
                    <a:pt x="1368" y="81"/>
                    <a:pt x="1229" y="12"/>
                  </a:cubicBezTo>
                  <a:cubicBezTo>
                    <a:pt x="1198" y="4"/>
                    <a:pt x="1166" y="1"/>
                    <a:pt x="1134"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3" name="Google Shape;590;p40"/>
            <p:cNvSpPr/>
            <p:nvPr/>
          </p:nvSpPr>
          <p:spPr>
            <a:xfrm>
              <a:off x="3747750" y="4177725"/>
              <a:ext cx="28475" cy="20225"/>
            </a:xfrm>
            <a:custGeom>
              <a:avLst/>
              <a:ahLst/>
              <a:rect l="l" t="t" r="r" b="b"/>
              <a:pathLst>
                <a:path w="1139" h="809" extrusionOk="0">
                  <a:moveTo>
                    <a:pt x="367" y="1"/>
                  </a:moveTo>
                  <a:cubicBezTo>
                    <a:pt x="180" y="1"/>
                    <a:pt x="0" y="197"/>
                    <a:pt x="99" y="393"/>
                  </a:cubicBezTo>
                  <a:cubicBezTo>
                    <a:pt x="237" y="601"/>
                    <a:pt x="445" y="740"/>
                    <a:pt x="653" y="809"/>
                  </a:cubicBezTo>
                  <a:cubicBezTo>
                    <a:pt x="861" y="809"/>
                    <a:pt x="1069" y="670"/>
                    <a:pt x="1138" y="462"/>
                  </a:cubicBezTo>
                  <a:cubicBezTo>
                    <a:pt x="1138" y="324"/>
                    <a:pt x="1069" y="254"/>
                    <a:pt x="1000" y="254"/>
                  </a:cubicBezTo>
                  <a:cubicBezTo>
                    <a:pt x="916" y="254"/>
                    <a:pt x="844" y="265"/>
                    <a:pt x="783" y="265"/>
                  </a:cubicBezTo>
                  <a:cubicBezTo>
                    <a:pt x="692" y="265"/>
                    <a:pt x="625" y="241"/>
                    <a:pt x="584" y="116"/>
                  </a:cubicBezTo>
                  <a:cubicBezTo>
                    <a:pt x="523" y="35"/>
                    <a:pt x="444" y="1"/>
                    <a:pt x="36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4" name="Google Shape;591;p40"/>
            <p:cNvSpPr/>
            <p:nvPr/>
          </p:nvSpPr>
          <p:spPr>
            <a:xfrm>
              <a:off x="3738075" y="4124725"/>
              <a:ext cx="37825" cy="49450"/>
            </a:xfrm>
            <a:custGeom>
              <a:avLst/>
              <a:ahLst/>
              <a:rect l="l" t="t" r="r" b="b"/>
              <a:pathLst>
                <a:path w="1513" h="1978" extrusionOk="0">
                  <a:moveTo>
                    <a:pt x="240" y="1"/>
                  </a:moveTo>
                  <a:cubicBezTo>
                    <a:pt x="125" y="1"/>
                    <a:pt x="0" y="101"/>
                    <a:pt x="0" y="225"/>
                  </a:cubicBezTo>
                  <a:cubicBezTo>
                    <a:pt x="139" y="988"/>
                    <a:pt x="624" y="1681"/>
                    <a:pt x="1317" y="1958"/>
                  </a:cubicBezTo>
                  <a:cubicBezTo>
                    <a:pt x="1344" y="1972"/>
                    <a:pt x="1368" y="1977"/>
                    <a:pt x="1389" y="1977"/>
                  </a:cubicBezTo>
                  <a:cubicBezTo>
                    <a:pt x="1477" y="1977"/>
                    <a:pt x="1512" y="1876"/>
                    <a:pt x="1456" y="1820"/>
                  </a:cubicBezTo>
                  <a:cubicBezTo>
                    <a:pt x="1248" y="1543"/>
                    <a:pt x="1040" y="1265"/>
                    <a:pt x="832" y="988"/>
                  </a:cubicBezTo>
                  <a:cubicBezTo>
                    <a:pt x="624" y="780"/>
                    <a:pt x="486" y="433"/>
                    <a:pt x="416" y="156"/>
                  </a:cubicBezTo>
                  <a:cubicBezTo>
                    <a:pt x="388" y="45"/>
                    <a:pt x="316" y="1"/>
                    <a:pt x="240"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5" name="Google Shape;592;p40"/>
            <p:cNvSpPr/>
            <p:nvPr/>
          </p:nvSpPr>
          <p:spPr>
            <a:xfrm>
              <a:off x="3749000" y="4063025"/>
              <a:ext cx="61875" cy="101000"/>
            </a:xfrm>
            <a:custGeom>
              <a:avLst/>
              <a:ahLst/>
              <a:rect l="l" t="t" r="r" b="b"/>
              <a:pathLst>
                <a:path w="2475" h="4040" extrusionOk="0">
                  <a:moveTo>
                    <a:pt x="164" y="0"/>
                  </a:moveTo>
                  <a:cubicBezTo>
                    <a:pt x="85" y="0"/>
                    <a:pt x="1" y="81"/>
                    <a:pt x="49" y="129"/>
                  </a:cubicBezTo>
                  <a:cubicBezTo>
                    <a:pt x="672" y="1376"/>
                    <a:pt x="1158" y="3109"/>
                    <a:pt x="2336" y="4011"/>
                  </a:cubicBezTo>
                  <a:cubicBezTo>
                    <a:pt x="2356" y="4031"/>
                    <a:pt x="2377" y="4039"/>
                    <a:pt x="2395" y="4039"/>
                  </a:cubicBezTo>
                  <a:cubicBezTo>
                    <a:pt x="2440" y="4039"/>
                    <a:pt x="2475" y="3990"/>
                    <a:pt x="2475" y="3941"/>
                  </a:cubicBezTo>
                  <a:cubicBezTo>
                    <a:pt x="1989" y="3317"/>
                    <a:pt x="1643" y="2763"/>
                    <a:pt x="1296" y="2208"/>
                  </a:cubicBezTo>
                  <a:cubicBezTo>
                    <a:pt x="880" y="1446"/>
                    <a:pt x="603" y="753"/>
                    <a:pt x="256" y="59"/>
                  </a:cubicBezTo>
                  <a:cubicBezTo>
                    <a:pt x="235" y="16"/>
                    <a:pt x="200" y="0"/>
                    <a:pt x="164" y="0"/>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6" name="Google Shape;593;p40"/>
            <p:cNvSpPr/>
            <p:nvPr/>
          </p:nvSpPr>
          <p:spPr>
            <a:xfrm>
              <a:off x="3833375" y="4151150"/>
              <a:ext cx="15250" cy="21100"/>
            </a:xfrm>
            <a:custGeom>
              <a:avLst/>
              <a:ahLst/>
              <a:rect l="l" t="t" r="r" b="b"/>
              <a:pathLst>
                <a:path w="610" h="844" extrusionOk="0">
                  <a:moveTo>
                    <a:pt x="278" y="0"/>
                  </a:moveTo>
                  <a:cubicBezTo>
                    <a:pt x="70" y="347"/>
                    <a:pt x="1" y="624"/>
                    <a:pt x="347" y="832"/>
                  </a:cubicBezTo>
                  <a:cubicBezTo>
                    <a:pt x="363" y="840"/>
                    <a:pt x="378" y="843"/>
                    <a:pt x="393" y="843"/>
                  </a:cubicBezTo>
                  <a:cubicBezTo>
                    <a:pt x="513" y="843"/>
                    <a:pt x="609" y="617"/>
                    <a:pt x="486" y="555"/>
                  </a:cubicBezTo>
                  <a:cubicBezTo>
                    <a:pt x="278" y="486"/>
                    <a:pt x="347" y="278"/>
                    <a:pt x="347" y="0"/>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7" name="Google Shape;594;p40"/>
            <p:cNvSpPr/>
            <p:nvPr/>
          </p:nvSpPr>
          <p:spPr>
            <a:xfrm>
              <a:off x="3822050" y="4125750"/>
              <a:ext cx="40825" cy="32825"/>
            </a:xfrm>
            <a:custGeom>
              <a:avLst/>
              <a:ahLst/>
              <a:rect l="l" t="t" r="r" b="b"/>
              <a:pathLst>
                <a:path w="1633" h="1313" extrusionOk="0">
                  <a:moveTo>
                    <a:pt x="241" y="0"/>
                  </a:moveTo>
                  <a:cubicBezTo>
                    <a:pt x="139" y="0"/>
                    <a:pt x="1" y="147"/>
                    <a:pt x="107" y="254"/>
                  </a:cubicBezTo>
                  <a:cubicBezTo>
                    <a:pt x="315" y="531"/>
                    <a:pt x="592" y="808"/>
                    <a:pt x="870" y="1086"/>
                  </a:cubicBezTo>
                  <a:cubicBezTo>
                    <a:pt x="1014" y="1182"/>
                    <a:pt x="1193" y="1312"/>
                    <a:pt x="1358" y="1312"/>
                  </a:cubicBezTo>
                  <a:cubicBezTo>
                    <a:pt x="1430" y="1312"/>
                    <a:pt x="1500" y="1287"/>
                    <a:pt x="1563" y="1224"/>
                  </a:cubicBezTo>
                  <a:cubicBezTo>
                    <a:pt x="1632" y="1224"/>
                    <a:pt x="1632" y="1155"/>
                    <a:pt x="1563" y="1155"/>
                  </a:cubicBezTo>
                  <a:cubicBezTo>
                    <a:pt x="1424" y="947"/>
                    <a:pt x="1147" y="878"/>
                    <a:pt x="1008" y="739"/>
                  </a:cubicBezTo>
                  <a:cubicBezTo>
                    <a:pt x="731" y="531"/>
                    <a:pt x="523" y="254"/>
                    <a:pt x="315" y="46"/>
                  </a:cubicBezTo>
                  <a:cubicBezTo>
                    <a:pt x="299" y="14"/>
                    <a:pt x="272" y="0"/>
                    <a:pt x="241" y="0"/>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8" name="Google Shape;595;p40"/>
            <p:cNvSpPr/>
            <p:nvPr/>
          </p:nvSpPr>
          <p:spPr>
            <a:xfrm>
              <a:off x="3832775" y="4200925"/>
              <a:ext cx="50900" cy="87475"/>
            </a:xfrm>
            <a:custGeom>
              <a:avLst/>
              <a:ahLst/>
              <a:rect l="l" t="t" r="r" b="b"/>
              <a:pathLst>
                <a:path w="2036" h="3499" extrusionOk="0">
                  <a:moveTo>
                    <a:pt x="1734" y="1"/>
                  </a:moveTo>
                  <a:cubicBezTo>
                    <a:pt x="1717" y="1"/>
                    <a:pt x="1702" y="6"/>
                    <a:pt x="1688" y="20"/>
                  </a:cubicBezTo>
                  <a:cubicBezTo>
                    <a:pt x="1351" y="245"/>
                    <a:pt x="1059" y="561"/>
                    <a:pt x="702" y="561"/>
                  </a:cubicBezTo>
                  <a:cubicBezTo>
                    <a:pt x="619" y="561"/>
                    <a:pt x="532" y="544"/>
                    <a:pt x="441" y="505"/>
                  </a:cubicBezTo>
                  <a:cubicBezTo>
                    <a:pt x="395" y="482"/>
                    <a:pt x="352" y="472"/>
                    <a:pt x="312" y="472"/>
                  </a:cubicBezTo>
                  <a:cubicBezTo>
                    <a:pt x="108" y="472"/>
                    <a:pt x="1" y="724"/>
                    <a:pt x="233" y="782"/>
                  </a:cubicBezTo>
                  <a:cubicBezTo>
                    <a:pt x="302" y="1545"/>
                    <a:pt x="579" y="2238"/>
                    <a:pt x="857" y="2862"/>
                  </a:cubicBezTo>
                  <a:cubicBezTo>
                    <a:pt x="1005" y="3109"/>
                    <a:pt x="1331" y="3498"/>
                    <a:pt x="1631" y="3498"/>
                  </a:cubicBezTo>
                  <a:cubicBezTo>
                    <a:pt x="1751" y="3498"/>
                    <a:pt x="1867" y="3436"/>
                    <a:pt x="1966" y="3278"/>
                  </a:cubicBezTo>
                  <a:cubicBezTo>
                    <a:pt x="2035" y="3208"/>
                    <a:pt x="1966" y="3139"/>
                    <a:pt x="1896" y="3139"/>
                  </a:cubicBezTo>
                  <a:cubicBezTo>
                    <a:pt x="1065" y="3139"/>
                    <a:pt x="787" y="1683"/>
                    <a:pt x="649" y="921"/>
                  </a:cubicBezTo>
                  <a:cubicBezTo>
                    <a:pt x="1203" y="921"/>
                    <a:pt x="1688" y="643"/>
                    <a:pt x="1827" y="158"/>
                  </a:cubicBezTo>
                  <a:cubicBezTo>
                    <a:pt x="1883" y="102"/>
                    <a:pt x="1803" y="1"/>
                    <a:pt x="1734"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9" name="Google Shape;596;p40"/>
            <p:cNvSpPr/>
            <p:nvPr/>
          </p:nvSpPr>
          <p:spPr>
            <a:xfrm>
              <a:off x="3788825" y="4176725"/>
              <a:ext cx="36325" cy="16725"/>
            </a:xfrm>
            <a:custGeom>
              <a:avLst/>
              <a:ahLst/>
              <a:rect l="l" t="t" r="r" b="b"/>
              <a:pathLst>
                <a:path w="1453" h="669" extrusionOk="0">
                  <a:moveTo>
                    <a:pt x="276" y="0"/>
                  </a:moveTo>
                  <a:cubicBezTo>
                    <a:pt x="125" y="0"/>
                    <a:pt x="1" y="147"/>
                    <a:pt x="50" y="294"/>
                  </a:cubicBezTo>
                  <a:cubicBezTo>
                    <a:pt x="175" y="544"/>
                    <a:pt x="399" y="669"/>
                    <a:pt x="619" y="669"/>
                  </a:cubicBezTo>
                  <a:cubicBezTo>
                    <a:pt x="765" y="669"/>
                    <a:pt x="909" y="613"/>
                    <a:pt x="1020" y="502"/>
                  </a:cubicBezTo>
                  <a:cubicBezTo>
                    <a:pt x="1073" y="608"/>
                    <a:pt x="1157" y="653"/>
                    <a:pt x="1232" y="653"/>
                  </a:cubicBezTo>
                  <a:cubicBezTo>
                    <a:pt x="1353" y="653"/>
                    <a:pt x="1453" y="535"/>
                    <a:pt x="1367" y="364"/>
                  </a:cubicBezTo>
                  <a:lnTo>
                    <a:pt x="1298" y="364"/>
                  </a:lnTo>
                  <a:cubicBezTo>
                    <a:pt x="1228" y="364"/>
                    <a:pt x="1228" y="294"/>
                    <a:pt x="1159" y="294"/>
                  </a:cubicBezTo>
                  <a:cubicBezTo>
                    <a:pt x="1159" y="225"/>
                    <a:pt x="1090" y="225"/>
                    <a:pt x="1020" y="225"/>
                  </a:cubicBezTo>
                  <a:cubicBezTo>
                    <a:pt x="916" y="225"/>
                    <a:pt x="812" y="260"/>
                    <a:pt x="717" y="260"/>
                  </a:cubicBezTo>
                  <a:cubicBezTo>
                    <a:pt x="622" y="260"/>
                    <a:pt x="535" y="225"/>
                    <a:pt x="466" y="86"/>
                  </a:cubicBezTo>
                  <a:cubicBezTo>
                    <a:pt x="405" y="25"/>
                    <a:pt x="338" y="0"/>
                    <a:pt x="276" y="0"/>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0" name="Google Shape;597;p40"/>
            <p:cNvSpPr/>
            <p:nvPr/>
          </p:nvSpPr>
          <p:spPr>
            <a:xfrm>
              <a:off x="3818650" y="4149400"/>
              <a:ext cx="12150" cy="5675"/>
            </a:xfrm>
            <a:custGeom>
              <a:avLst/>
              <a:ahLst/>
              <a:rect l="l" t="t" r="r" b="b"/>
              <a:pathLst>
                <a:path w="486" h="227" extrusionOk="0">
                  <a:moveTo>
                    <a:pt x="174" y="1"/>
                  </a:moveTo>
                  <a:lnTo>
                    <a:pt x="105" y="70"/>
                  </a:lnTo>
                  <a:cubicBezTo>
                    <a:pt x="1" y="174"/>
                    <a:pt x="122" y="226"/>
                    <a:pt x="243" y="226"/>
                  </a:cubicBezTo>
                  <a:cubicBezTo>
                    <a:pt x="365" y="226"/>
                    <a:pt x="486" y="174"/>
                    <a:pt x="382" y="70"/>
                  </a:cubicBezTo>
                  <a:lnTo>
                    <a:pt x="313" y="1"/>
                  </a:ln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1" name="Google Shape;598;p40"/>
            <p:cNvSpPr/>
            <p:nvPr/>
          </p:nvSpPr>
          <p:spPr>
            <a:xfrm>
              <a:off x="3801425" y="4111275"/>
              <a:ext cx="21575" cy="14600"/>
            </a:xfrm>
            <a:custGeom>
              <a:avLst/>
              <a:ahLst/>
              <a:rect l="l" t="t" r="r" b="b"/>
              <a:pathLst>
                <a:path w="863" h="584" extrusionOk="0">
                  <a:moveTo>
                    <a:pt x="447" y="1"/>
                  </a:moveTo>
                  <a:cubicBezTo>
                    <a:pt x="378" y="70"/>
                    <a:pt x="308" y="140"/>
                    <a:pt x="239" y="209"/>
                  </a:cubicBezTo>
                  <a:cubicBezTo>
                    <a:pt x="1" y="268"/>
                    <a:pt x="121" y="584"/>
                    <a:pt x="335" y="584"/>
                  </a:cubicBezTo>
                  <a:cubicBezTo>
                    <a:pt x="370" y="584"/>
                    <a:pt x="408" y="575"/>
                    <a:pt x="447" y="556"/>
                  </a:cubicBezTo>
                  <a:cubicBezTo>
                    <a:pt x="516" y="556"/>
                    <a:pt x="516" y="486"/>
                    <a:pt x="586" y="417"/>
                  </a:cubicBezTo>
                  <a:cubicBezTo>
                    <a:pt x="863" y="417"/>
                    <a:pt x="724" y="1"/>
                    <a:pt x="44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2" name="Google Shape;599;p40"/>
            <p:cNvSpPr/>
            <p:nvPr/>
          </p:nvSpPr>
          <p:spPr>
            <a:xfrm>
              <a:off x="3722475" y="4142925"/>
              <a:ext cx="17350" cy="26450"/>
            </a:xfrm>
            <a:custGeom>
              <a:avLst/>
              <a:ahLst/>
              <a:rect l="l" t="t" r="r" b="b"/>
              <a:pathLst>
                <a:path w="694" h="1058" extrusionOk="0">
                  <a:moveTo>
                    <a:pt x="451" y="0"/>
                  </a:moveTo>
                  <a:cubicBezTo>
                    <a:pt x="330" y="0"/>
                    <a:pt x="208" y="87"/>
                    <a:pt x="208" y="260"/>
                  </a:cubicBezTo>
                  <a:cubicBezTo>
                    <a:pt x="139" y="468"/>
                    <a:pt x="0" y="745"/>
                    <a:pt x="139" y="953"/>
                  </a:cubicBezTo>
                  <a:cubicBezTo>
                    <a:pt x="208" y="1022"/>
                    <a:pt x="312" y="1057"/>
                    <a:pt x="416" y="1057"/>
                  </a:cubicBezTo>
                  <a:cubicBezTo>
                    <a:pt x="520" y="1057"/>
                    <a:pt x="624" y="1022"/>
                    <a:pt x="694" y="953"/>
                  </a:cubicBezTo>
                  <a:cubicBezTo>
                    <a:pt x="694" y="884"/>
                    <a:pt x="694" y="815"/>
                    <a:pt x="694" y="745"/>
                  </a:cubicBezTo>
                  <a:lnTo>
                    <a:pt x="624" y="745"/>
                  </a:lnTo>
                  <a:lnTo>
                    <a:pt x="624" y="607"/>
                  </a:lnTo>
                  <a:cubicBezTo>
                    <a:pt x="624" y="607"/>
                    <a:pt x="694" y="329"/>
                    <a:pt x="694" y="260"/>
                  </a:cubicBezTo>
                  <a:cubicBezTo>
                    <a:pt x="694" y="87"/>
                    <a:pt x="572" y="0"/>
                    <a:pt x="451" y="0"/>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3" name="Google Shape;600;p40"/>
            <p:cNvSpPr/>
            <p:nvPr/>
          </p:nvSpPr>
          <p:spPr>
            <a:xfrm>
              <a:off x="3797000" y="4072725"/>
              <a:ext cx="10425" cy="13900"/>
            </a:xfrm>
            <a:custGeom>
              <a:avLst/>
              <a:ahLst/>
              <a:rect l="l" t="t" r="r" b="b"/>
              <a:pathLst>
                <a:path w="417" h="556" extrusionOk="0">
                  <a:moveTo>
                    <a:pt x="173" y="1"/>
                  </a:moveTo>
                  <a:cubicBezTo>
                    <a:pt x="87" y="1"/>
                    <a:pt x="0" y="53"/>
                    <a:pt x="0" y="157"/>
                  </a:cubicBezTo>
                  <a:cubicBezTo>
                    <a:pt x="0" y="295"/>
                    <a:pt x="0" y="434"/>
                    <a:pt x="139" y="503"/>
                  </a:cubicBezTo>
                  <a:cubicBezTo>
                    <a:pt x="139" y="538"/>
                    <a:pt x="156" y="555"/>
                    <a:pt x="182" y="555"/>
                  </a:cubicBezTo>
                  <a:cubicBezTo>
                    <a:pt x="208" y="555"/>
                    <a:pt x="243" y="538"/>
                    <a:pt x="277" y="503"/>
                  </a:cubicBezTo>
                  <a:cubicBezTo>
                    <a:pt x="347" y="434"/>
                    <a:pt x="416" y="295"/>
                    <a:pt x="347" y="157"/>
                  </a:cubicBezTo>
                  <a:cubicBezTo>
                    <a:pt x="347" y="53"/>
                    <a:pt x="260" y="1"/>
                    <a:pt x="173"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4" name="Google Shape;601;p40"/>
            <p:cNvSpPr/>
            <p:nvPr/>
          </p:nvSpPr>
          <p:spPr>
            <a:xfrm>
              <a:off x="3805650" y="4260325"/>
              <a:ext cx="13900" cy="10425"/>
            </a:xfrm>
            <a:custGeom>
              <a:avLst/>
              <a:ahLst/>
              <a:rect l="l" t="t" r="r" b="b"/>
              <a:pathLst>
                <a:path w="556" h="417" extrusionOk="0">
                  <a:moveTo>
                    <a:pt x="278" y="0"/>
                  </a:moveTo>
                  <a:cubicBezTo>
                    <a:pt x="1" y="0"/>
                    <a:pt x="1" y="416"/>
                    <a:pt x="278" y="416"/>
                  </a:cubicBezTo>
                  <a:lnTo>
                    <a:pt x="347" y="416"/>
                  </a:lnTo>
                  <a:cubicBezTo>
                    <a:pt x="555" y="347"/>
                    <a:pt x="555" y="70"/>
                    <a:pt x="347" y="0"/>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5" name="Google Shape;602;p40"/>
            <p:cNvSpPr/>
            <p:nvPr/>
          </p:nvSpPr>
          <p:spPr>
            <a:xfrm>
              <a:off x="3732875" y="4267875"/>
              <a:ext cx="16575" cy="11525"/>
            </a:xfrm>
            <a:custGeom>
              <a:avLst/>
              <a:ahLst/>
              <a:rect l="l" t="t" r="r" b="b"/>
              <a:pathLst>
                <a:path w="663" h="461" extrusionOk="0">
                  <a:moveTo>
                    <a:pt x="414" y="0"/>
                  </a:moveTo>
                  <a:cubicBezTo>
                    <a:pt x="371" y="0"/>
                    <a:pt x="324" y="14"/>
                    <a:pt x="278" y="45"/>
                  </a:cubicBezTo>
                  <a:lnTo>
                    <a:pt x="208" y="114"/>
                  </a:lnTo>
                  <a:cubicBezTo>
                    <a:pt x="0" y="114"/>
                    <a:pt x="0" y="461"/>
                    <a:pt x="208" y="461"/>
                  </a:cubicBezTo>
                  <a:cubicBezTo>
                    <a:pt x="347" y="461"/>
                    <a:pt x="416" y="392"/>
                    <a:pt x="555" y="322"/>
                  </a:cubicBezTo>
                  <a:cubicBezTo>
                    <a:pt x="662" y="161"/>
                    <a:pt x="562" y="0"/>
                    <a:pt x="414" y="0"/>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6" name="Google Shape;603;p40"/>
            <p:cNvSpPr/>
            <p:nvPr/>
          </p:nvSpPr>
          <p:spPr>
            <a:xfrm>
              <a:off x="3717275" y="4277650"/>
              <a:ext cx="13900" cy="8700"/>
            </a:xfrm>
            <a:custGeom>
              <a:avLst/>
              <a:ahLst/>
              <a:rect l="l" t="t" r="r" b="b"/>
              <a:pathLst>
                <a:path w="556" h="348" extrusionOk="0">
                  <a:moveTo>
                    <a:pt x="347" y="1"/>
                  </a:moveTo>
                  <a:cubicBezTo>
                    <a:pt x="278" y="1"/>
                    <a:pt x="139" y="1"/>
                    <a:pt x="70" y="70"/>
                  </a:cubicBezTo>
                  <a:cubicBezTo>
                    <a:pt x="0" y="139"/>
                    <a:pt x="0" y="209"/>
                    <a:pt x="70" y="278"/>
                  </a:cubicBezTo>
                  <a:cubicBezTo>
                    <a:pt x="139" y="347"/>
                    <a:pt x="208" y="347"/>
                    <a:pt x="347" y="347"/>
                  </a:cubicBezTo>
                  <a:cubicBezTo>
                    <a:pt x="555" y="278"/>
                    <a:pt x="555" y="70"/>
                    <a:pt x="34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7" name="Google Shape;604;p40"/>
            <p:cNvSpPr/>
            <p:nvPr/>
          </p:nvSpPr>
          <p:spPr>
            <a:xfrm>
              <a:off x="3698875" y="4267250"/>
              <a:ext cx="18425" cy="13100"/>
            </a:xfrm>
            <a:custGeom>
              <a:avLst/>
              <a:ahLst/>
              <a:rect l="l" t="t" r="r" b="b"/>
              <a:pathLst>
                <a:path w="737" h="524" extrusionOk="0">
                  <a:moveTo>
                    <a:pt x="598" y="1"/>
                  </a:moveTo>
                  <a:cubicBezTo>
                    <a:pt x="390" y="70"/>
                    <a:pt x="251" y="139"/>
                    <a:pt x="113" y="209"/>
                  </a:cubicBezTo>
                  <a:cubicBezTo>
                    <a:pt x="0" y="321"/>
                    <a:pt x="115" y="524"/>
                    <a:pt x="236" y="524"/>
                  </a:cubicBezTo>
                  <a:cubicBezTo>
                    <a:pt x="265" y="524"/>
                    <a:pt x="294" y="512"/>
                    <a:pt x="321" y="486"/>
                  </a:cubicBezTo>
                  <a:cubicBezTo>
                    <a:pt x="459" y="278"/>
                    <a:pt x="598" y="278"/>
                    <a:pt x="667" y="139"/>
                  </a:cubicBezTo>
                  <a:cubicBezTo>
                    <a:pt x="736" y="70"/>
                    <a:pt x="667" y="1"/>
                    <a:pt x="598"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8" name="Google Shape;605;p40"/>
            <p:cNvSpPr/>
            <p:nvPr/>
          </p:nvSpPr>
          <p:spPr>
            <a:xfrm>
              <a:off x="3869775" y="4159050"/>
              <a:ext cx="36425" cy="30250"/>
            </a:xfrm>
            <a:custGeom>
              <a:avLst/>
              <a:ahLst/>
              <a:rect l="l" t="t" r="r" b="b"/>
              <a:pathLst>
                <a:path w="1457" h="1210" extrusionOk="0">
                  <a:moveTo>
                    <a:pt x="160" y="0"/>
                  </a:moveTo>
                  <a:cubicBezTo>
                    <a:pt x="124" y="0"/>
                    <a:pt x="93" y="8"/>
                    <a:pt x="70" y="31"/>
                  </a:cubicBezTo>
                  <a:cubicBezTo>
                    <a:pt x="0" y="31"/>
                    <a:pt x="0" y="100"/>
                    <a:pt x="0" y="170"/>
                  </a:cubicBezTo>
                  <a:cubicBezTo>
                    <a:pt x="0" y="377"/>
                    <a:pt x="139" y="447"/>
                    <a:pt x="347" y="447"/>
                  </a:cubicBezTo>
                  <a:cubicBezTo>
                    <a:pt x="347" y="516"/>
                    <a:pt x="416" y="516"/>
                    <a:pt x="486" y="585"/>
                  </a:cubicBezTo>
                  <a:cubicBezTo>
                    <a:pt x="506" y="565"/>
                    <a:pt x="526" y="557"/>
                    <a:pt x="545" y="557"/>
                  </a:cubicBezTo>
                  <a:cubicBezTo>
                    <a:pt x="590" y="557"/>
                    <a:pt x="624" y="606"/>
                    <a:pt x="624" y="655"/>
                  </a:cubicBezTo>
                  <a:cubicBezTo>
                    <a:pt x="624" y="704"/>
                    <a:pt x="694" y="753"/>
                    <a:pt x="759" y="753"/>
                  </a:cubicBezTo>
                  <a:cubicBezTo>
                    <a:pt x="786" y="753"/>
                    <a:pt x="812" y="744"/>
                    <a:pt x="832" y="724"/>
                  </a:cubicBezTo>
                  <a:lnTo>
                    <a:pt x="832" y="793"/>
                  </a:lnTo>
                  <a:cubicBezTo>
                    <a:pt x="902" y="1001"/>
                    <a:pt x="1040" y="1140"/>
                    <a:pt x="1179" y="1209"/>
                  </a:cubicBezTo>
                  <a:cubicBezTo>
                    <a:pt x="1318" y="1209"/>
                    <a:pt x="1387" y="1140"/>
                    <a:pt x="1456" y="1071"/>
                  </a:cubicBezTo>
                  <a:lnTo>
                    <a:pt x="1456" y="1001"/>
                  </a:lnTo>
                  <a:cubicBezTo>
                    <a:pt x="1456" y="932"/>
                    <a:pt x="1387" y="863"/>
                    <a:pt x="1318" y="863"/>
                  </a:cubicBezTo>
                  <a:cubicBezTo>
                    <a:pt x="1248" y="793"/>
                    <a:pt x="1248" y="793"/>
                    <a:pt x="1248" y="724"/>
                  </a:cubicBezTo>
                  <a:cubicBezTo>
                    <a:pt x="1248" y="623"/>
                    <a:pt x="1137" y="558"/>
                    <a:pt x="1050" y="558"/>
                  </a:cubicBezTo>
                  <a:cubicBezTo>
                    <a:pt x="1018" y="558"/>
                    <a:pt x="990" y="567"/>
                    <a:pt x="971" y="585"/>
                  </a:cubicBezTo>
                  <a:cubicBezTo>
                    <a:pt x="971" y="585"/>
                    <a:pt x="971" y="516"/>
                    <a:pt x="971" y="447"/>
                  </a:cubicBezTo>
                  <a:cubicBezTo>
                    <a:pt x="902" y="308"/>
                    <a:pt x="763" y="239"/>
                    <a:pt x="624" y="170"/>
                  </a:cubicBezTo>
                  <a:cubicBezTo>
                    <a:pt x="624" y="100"/>
                    <a:pt x="486" y="31"/>
                    <a:pt x="416" y="31"/>
                  </a:cubicBezTo>
                  <a:cubicBezTo>
                    <a:pt x="324" y="31"/>
                    <a:pt x="232" y="0"/>
                    <a:pt x="160" y="0"/>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9" name="Google Shape;606;p40"/>
            <p:cNvSpPr/>
            <p:nvPr/>
          </p:nvSpPr>
          <p:spPr>
            <a:xfrm>
              <a:off x="3885375" y="4230850"/>
              <a:ext cx="26025" cy="12875"/>
            </a:xfrm>
            <a:custGeom>
              <a:avLst/>
              <a:ahLst/>
              <a:rect l="l" t="t" r="r" b="b"/>
              <a:pathLst>
                <a:path w="1041" h="515" extrusionOk="0">
                  <a:moveTo>
                    <a:pt x="347" y="1"/>
                  </a:moveTo>
                  <a:cubicBezTo>
                    <a:pt x="278" y="1"/>
                    <a:pt x="208" y="1"/>
                    <a:pt x="139" y="70"/>
                  </a:cubicBezTo>
                  <a:lnTo>
                    <a:pt x="70" y="140"/>
                  </a:lnTo>
                  <a:cubicBezTo>
                    <a:pt x="0" y="209"/>
                    <a:pt x="0" y="348"/>
                    <a:pt x="70" y="486"/>
                  </a:cubicBezTo>
                  <a:lnTo>
                    <a:pt x="278" y="486"/>
                  </a:lnTo>
                  <a:cubicBezTo>
                    <a:pt x="298" y="506"/>
                    <a:pt x="324" y="515"/>
                    <a:pt x="353" y="515"/>
                  </a:cubicBezTo>
                  <a:cubicBezTo>
                    <a:pt x="422" y="515"/>
                    <a:pt x="506" y="466"/>
                    <a:pt x="555" y="417"/>
                  </a:cubicBezTo>
                  <a:cubicBezTo>
                    <a:pt x="555" y="466"/>
                    <a:pt x="590" y="515"/>
                    <a:pt x="659" y="515"/>
                  </a:cubicBezTo>
                  <a:cubicBezTo>
                    <a:pt x="688" y="515"/>
                    <a:pt x="722" y="506"/>
                    <a:pt x="763" y="486"/>
                  </a:cubicBezTo>
                  <a:cubicBezTo>
                    <a:pt x="832" y="486"/>
                    <a:pt x="901" y="417"/>
                    <a:pt x="971" y="417"/>
                  </a:cubicBezTo>
                  <a:cubicBezTo>
                    <a:pt x="1040" y="348"/>
                    <a:pt x="1040" y="278"/>
                    <a:pt x="971" y="278"/>
                  </a:cubicBezTo>
                  <a:cubicBezTo>
                    <a:pt x="901" y="209"/>
                    <a:pt x="832" y="209"/>
                    <a:pt x="763" y="140"/>
                  </a:cubicBezTo>
                  <a:lnTo>
                    <a:pt x="624" y="140"/>
                  </a:lnTo>
                  <a:cubicBezTo>
                    <a:pt x="624" y="70"/>
                    <a:pt x="486" y="1"/>
                    <a:pt x="34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0" name="Google Shape;607;p40"/>
            <p:cNvSpPr/>
            <p:nvPr/>
          </p:nvSpPr>
          <p:spPr>
            <a:xfrm>
              <a:off x="3906175" y="4216575"/>
              <a:ext cx="22550" cy="25425"/>
            </a:xfrm>
            <a:custGeom>
              <a:avLst/>
              <a:ahLst/>
              <a:rect l="l" t="t" r="r" b="b"/>
              <a:pathLst>
                <a:path w="902" h="1017" extrusionOk="0">
                  <a:moveTo>
                    <a:pt x="182" y="0"/>
                  </a:moveTo>
                  <a:cubicBezTo>
                    <a:pt x="104" y="0"/>
                    <a:pt x="35" y="52"/>
                    <a:pt x="69" y="156"/>
                  </a:cubicBezTo>
                  <a:cubicBezTo>
                    <a:pt x="0" y="225"/>
                    <a:pt x="0" y="225"/>
                    <a:pt x="69" y="295"/>
                  </a:cubicBezTo>
                  <a:cubicBezTo>
                    <a:pt x="69" y="344"/>
                    <a:pt x="104" y="393"/>
                    <a:pt x="149" y="393"/>
                  </a:cubicBezTo>
                  <a:cubicBezTo>
                    <a:pt x="168" y="393"/>
                    <a:pt x="188" y="384"/>
                    <a:pt x="208" y="364"/>
                  </a:cubicBezTo>
                  <a:lnTo>
                    <a:pt x="208" y="572"/>
                  </a:lnTo>
                  <a:cubicBezTo>
                    <a:pt x="139" y="572"/>
                    <a:pt x="69" y="641"/>
                    <a:pt x="69" y="711"/>
                  </a:cubicBezTo>
                  <a:cubicBezTo>
                    <a:pt x="139" y="780"/>
                    <a:pt x="139" y="849"/>
                    <a:pt x="208" y="919"/>
                  </a:cubicBezTo>
                  <a:cubicBezTo>
                    <a:pt x="257" y="968"/>
                    <a:pt x="306" y="1017"/>
                    <a:pt x="380" y="1017"/>
                  </a:cubicBezTo>
                  <a:cubicBezTo>
                    <a:pt x="410" y="1017"/>
                    <a:pt x="445" y="1008"/>
                    <a:pt x="485" y="988"/>
                  </a:cubicBezTo>
                  <a:cubicBezTo>
                    <a:pt x="624" y="988"/>
                    <a:pt x="693" y="780"/>
                    <a:pt x="693" y="641"/>
                  </a:cubicBezTo>
                  <a:cubicBezTo>
                    <a:pt x="763" y="641"/>
                    <a:pt x="901" y="641"/>
                    <a:pt x="901" y="572"/>
                  </a:cubicBezTo>
                  <a:cubicBezTo>
                    <a:pt x="901" y="503"/>
                    <a:pt x="901" y="433"/>
                    <a:pt x="901" y="433"/>
                  </a:cubicBezTo>
                  <a:cubicBezTo>
                    <a:pt x="901" y="332"/>
                    <a:pt x="827" y="267"/>
                    <a:pt x="760" y="267"/>
                  </a:cubicBezTo>
                  <a:cubicBezTo>
                    <a:pt x="735" y="267"/>
                    <a:pt x="712" y="276"/>
                    <a:pt x="693" y="295"/>
                  </a:cubicBezTo>
                  <a:cubicBezTo>
                    <a:pt x="612" y="213"/>
                    <a:pt x="555" y="180"/>
                    <a:pt x="493" y="180"/>
                  </a:cubicBezTo>
                  <a:cubicBezTo>
                    <a:pt x="450" y="180"/>
                    <a:pt x="404" y="197"/>
                    <a:pt x="347" y="225"/>
                  </a:cubicBezTo>
                  <a:lnTo>
                    <a:pt x="347" y="156"/>
                  </a:lnTo>
                  <a:cubicBezTo>
                    <a:pt x="347" y="52"/>
                    <a:pt x="260" y="0"/>
                    <a:pt x="182" y="0"/>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1" name="Google Shape;608;p40"/>
            <p:cNvSpPr/>
            <p:nvPr/>
          </p:nvSpPr>
          <p:spPr>
            <a:xfrm>
              <a:off x="3732875" y="4206600"/>
              <a:ext cx="8675" cy="6950"/>
            </a:xfrm>
            <a:custGeom>
              <a:avLst/>
              <a:ahLst/>
              <a:rect l="l" t="t" r="r" b="b"/>
              <a:pathLst>
                <a:path w="347" h="278" extrusionOk="0">
                  <a:moveTo>
                    <a:pt x="139" y="1"/>
                  </a:moveTo>
                  <a:cubicBezTo>
                    <a:pt x="0" y="70"/>
                    <a:pt x="0" y="278"/>
                    <a:pt x="139" y="278"/>
                  </a:cubicBezTo>
                  <a:cubicBezTo>
                    <a:pt x="347" y="278"/>
                    <a:pt x="347" y="70"/>
                    <a:pt x="139"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2" name="Google Shape;609;p40"/>
            <p:cNvSpPr/>
            <p:nvPr/>
          </p:nvSpPr>
          <p:spPr>
            <a:xfrm>
              <a:off x="3680875" y="4198375"/>
              <a:ext cx="13100" cy="16325"/>
            </a:xfrm>
            <a:custGeom>
              <a:avLst/>
              <a:ahLst/>
              <a:rect l="l" t="t" r="r" b="b"/>
              <a:pathLst>
                <a:path w="524" h="653" extrusionOk="0">
                  <a:moveTo>
                    <a:pt x="148" y="0"/>
                  </a:moveTo>
                  <a:cubicBezTo>
                    <a:pt x="105" y="0"/>
                    <a:pt x="70" y="18"/>
                    <a:pt x="70" y="52"/>
                  </a:cubicBezTo>
                  <a:cubicBezTo>
                    <a:pt x="1" y="260"/>
                    <a:pt x="1" y="468"/>
                    <a:pt x="209" y="607"/>
                  </a:cubicBezTo>
                  <a:cubicBezTo>
                    <a:pt x="225" y="639"/>
                    <a:pt x="252" y="652"/>
                    <a:pt x="283" y="652"/>
                  </a:cubicBezTo>
                  <a:cubicBezTo>
                    <a:pt x="384" y="652"/>
                    <a:pt x="523" y="505"/>
                    <a:pt x="417" y="399"/>
                  </a:cubicBezTo>
                  <a:cubicBezTo>
                    <a:pt x="278" y="191"/>
                    <a:pt x="347" y="122"/>
                    <a:pt x="278" y="52"/>
                  </a:cubicBezTo>
                  <a:cubicBezTo>
                    <a:pt x="243" y="18"/>
                    <a:pt x="191" y="0"/>
                    <a:pt x="148" y="0"/>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3" name="Google Shape;610;p40"/>
            <p:cNvSpPr/>
            <p:nvPr/>
          </p:nvSpPr>
          <p:spPr>
            <a:xfrm>
              <a:off x="3696475" y="4123425"/>
              <a:ext cx="10425" cy="12575"/>
            </a:xfrm>
            <a:custGeom>
              <a:avLst/>
              <a:ahLst/>
              <a:rect l="l" t="t" r="r" b="b"/>
              <a:pathLst>
                <a:path w="417" h="503" extrusionOk="0">
                  <a:moveTo>
                    <a:pt x="278" y="0"/>
                  </a:moveTo>
                  <a:cubicBezTo>
                    <a:pt x="70" y="70"/>
                    <a:pt x="1" y="208"/>
                    <a:pt x="1" y="347"/>
                  </a:cubicBezTo>
                  <a:cubicBezTo>
                    <a:pt x="35" y="451"/>
                    <a:pt x="105" y="503"/>
                    <a:pt x="174" y="503"/>
                  </a:cubicBezTo>
                  <a:cubicBezTo>
                    <a:pt x="243" y="503"/>
                    <a:pt x="313" y="451"/>
                    <a:pt x="347" y="347"/>
                  </a:cubicBezTo>
                  <a:cubicBezTo>
                    <a:pt x="347" y="277"/>
                    <a:pt x="417" y="208"/>
                    <a:pt x="417" y="139"/>
                  </a:cubicBezTo>
                  <a:cubicBezTo>
                    <a:pt x="417" y="0"/>
                    <a:pt x="347" y="0"/>
                    <a:pt x="278" y="0"/>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4" name="Google Shape;611;p40"/>
            <p:cNvSpPr/>
            <p:nvPr/>
          </p:nvSpPr>
          <p:spPr>
            <a:xfrm>
              <a:off x="3721550" y="4103200"/>
              <a:ext cx="13075" cy="11575"/>
            </a:xfrm>
            <a:custGeom>
              <a:avLst/>
              <a:ahLst/>
              <a:rect l="l" t="t" r="r" b="b"/>
              <a:pathLst>
                <a:path w="523" h="463" extrusionOk="0">
                  <a:moveTo>
                    <a:pt x="241" y="1"/>
                  </a:moveTo>
                  <a:cubicBezTo>
                    <a:pt x="139" y="1"/>
                    <a:pt x="0" y="148"/>
                    <a:pt x="107" y="255"/>
                  </a:cubicBezTo>
                  <a:cubicBezTo>
                    <a:pt x="176" y="324"/>
                    <a:pt x="245" y="393"/>
                    <a:pt x="315" y="463"/>
                  </a:cubicBezTo>
                  <a:lnTo>
                    <a:pt x="384" y="463"/>
                  </a:lnTo>
                  <a:cubicBezTo>
                    <a:pt x="523" y="324"/>
                    <a:pt x="384" y="185"/>
                    <a:pt x="315" y="47"/>
                  </a:cubicBezTo>
                  <a:cubicBezTo>
                    <a:pt x="299" y="14"/>
                    <a:pt x="271" y="1"/>
                    <a:pt x="241"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5" name="Google Shape;612;p40"/>
            <p:cNvSpPr/>
            <p:nvPr/>
          </p:nvSpPr>
          <p:spPr>
            <a:xfrm>
              <a:off x="3874975" y="4174725"/>
              <a:ext cx="20550" cy="18200"/>
            </a:xfrm>
            <a:custGeom>
              <a:avLst/>
              <a:ahLst/>
              <a:rect l="l" t="t" r="r" b="b"/>
              <a:pathLst>
                <a:path w="822" h="728" extrusionOk="0">
                  <a:moveTo>
                    <a:pt x="169" y="1"/>
                  </a:moveTo>
                  <a:cubicBezTo>
                    <a:pt x="75" y="1"/>
                    <a:pt x="0" y="65"/>
                    <a:pt x="0" y="166"/>
                  </a:cubicBezTo>
                  <a:cubicBezTo>
                    <a:pt x="0" y="513"/>
                    <a:pt x="70" y="721"/>
                    <a:pt x="416" y="721"/>
                  </a:cubicBezTo>
                  <a:cubicBezTo>
                    <a:pt x="444" y="726"/>
                    <a:pt x="470" y="728"/>
                    <a:pt x="493" y="728"/>
                  </a:cubicBezTo>
                  <a:cubicBezTo>
                    <a:pt x="822" y="728"/>
                    <a:pt x="740" y="305"/>
                    <a:pt x="416" y="305"/>
                  </a:cubicBezTo>
                  <a:cubicBezTo>
                    <a:pt x="347" y="305"/>
                    <a:pt x="416" y="305"/>
                    <a:pt x="416" y="166"/>
                  </a:cubicBezTo>
                  <a:cubicBezTo>
                    <a:pt x="347" y="166"/>
                    <a:pt x="347" y="97"/>
                    <a:pt x="278" y="28"/>
                  </a:cubicBezTo>
                  <a:cubicBezTo>
                    <a:pt x="241" y="9"/>
                    <a:pt x="203" y="1"/>
                    <a:pt x="169"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6" name="Google Shape;613;p40"/>
            <p:cNvSpPr/>
            <p:nvPr/>
          </p:nvSpPr>
          <p:spPr>
            <a:xfrm>
              <a:off x="3681125" y="4296025"/>
              <a:ext cx="32700" cy="28775"/>
            </a:xfrm>
            <a:custGeom>
              <a:avLst/>
              <a:ahLst/>
              <a:rect l="l" t="t" r="r" b="b"/>
              <a:pathLst>
                <a:path w="1308" h="1151" extrusionOk="0">
                  <a:moveTo>
                    <a:pt x="1224" y="1"/>
                  </a:moveTo>
                  <a:cubicBezTo>
                    <a:pt x="1206" y="1"/>
                    <a:pt x="1188" y="9"/>
                    <a:pt x="1169" y="28"/>
                  </a:cubicBezTo>
                  <a:cubicBezTo>
                    <a:pt x="753" y="236"/>
                    <a:pt x="476" y="652"/>
                    <a:pt x="60" y="860"/>
                  </a:cubicBezTo>
                  <a:cubicBezTo>
                    <a:pt x="0" y="980"/>
                    <a:pt x="44" y="1151"/>
                    <a:pt x="146" y="1151"/>
                  </a:cubicBezTo>
                  <a:cubicBezTo>
                    <a:pt x="162" y="1151"/>
                    <a:pt x="180" y="1147"/>
                    <a:pt x="199" y="1137"/>
                  </a:cubicBezTo>
                  <a:cubicBezTo>
                    <a:pt x="615" y="860"/>
                    <a:pt x="961" y="513"/>
                    <a:pt x="1308" y="167"/>
                  </a:cubicBezTo>
                  <a:cubicBezTo>
                    <a:pt x="1308" y="65"/>
                    <a:pt x="1271" y="1"/>
                    <a:pt x="1224"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7" name="Google Shape;614;p40"/>
            <p:cNvSpPr/>
            <p:nvPr/>
          </p:nvSpPr>
          <p:spPr>
            <a:xfrm>
              <a:off x="3860225" y="4222000"/>
              <a:ext cx="21175" cy="13150"/>
            </a:xfrm>
            <a:custGeom>
              <a:avLst/>
              <a:ahLst/>
              <a:rect l="l" t="t" r="r" b="b"/>
              <a:pathLst>
                <a:path w="847" h="526" extrusionOk="0">
                  <a:moveTo>
                    <a:pt x="513" y="1"/>
                  </a:moveTo>
                  <a:cubicBezTo>
                    <a:pt x="493" y="1"/>
                    <a:pt x="473" y="3"/>
                    <a:pt x="452" y="8"/>
                  </a:cubicBezTo>
                  <a:cubicBezTo>
                    <a:pt x="382" y="8"/>
                    <a:pt x="313" y="78"/>
                    <a:pt x="175" y="147"/>
                  </a:cubicBezTo>
                  <a:cubicBezTo>
                    <a:pt x="0" y="263"/>
                    <a:pt x="118" y="526"/>
                    <a:pt x="324" y="526"/>
                  </a:cubicBezTo>
                  <a:cubicBezTo>
                    <a:pt x="364" y="526"/>
                    <a:pt x="407" y="516"/>
                    <a:pt x="452" y="494"/>
                  </a:cubicBezTo>
                  <a:cubicBezTo>
                    <a:pt x="452" y="494"/>
                    <a:pt x="521" y="424"/>
                    <a:pt x="590" y="424"/>
                  </a:cubicBezTo>
                  <a:cubicBezTo>
                    <a:pt x="847" y="360"/>
                    <a:pt x="748" y="1"/>
                    <a:pt x="513"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8" name="Google Shape;615;p40"/>
            <p:cNvSpPr/>
            <p:nvPr/>
          </p:nvSpPr>
          <p:spPr>
            <a:xfrm>
              <a:off x="3906175" y="4139150"/>
              <a:ext cx="17950" cy="13750"/>
            </a:xfrm>
            <a:custGeom>
              <a:avLst/>
              <a:ahLst/>
              <a:rect l="l" t="t" r="r" b="b"/>
              <a:pathLst>
                <a:path w="718" h="550" extrusionOk="0">
                  <a:moveTo>
                    <a:pt x="356" y="0"/>
                  </a:moveTo>
                  <a:cubicBezTo>
                    <a:pt x="305" y="0"/>
                    <a:pt x="253" y="19"/>
                    <a:pt x="208" y="64"/>
                  </a:cubicBezTo>
                  <a:lnTo>
                    <a:pt x="139" y="134"/>
                  </a:lnTo>
                  <a:cubicBezTo>
                    <a:pt x="69" y="203"/>
                    <a:pt x="69" y="203"/>
                    <a:pt x="69" y="272"/>
                  </a:cubicBezTo>
                  <a:cubicBezTo>
                    <a:pt x="0" y="411"/>
                    <a:pt x="139" y="550"/>
                    <a:pt x="277" y="550"/>
                  </a:cubicBezTo>
                  <a:cubicBezTo>
                    <a:pt x="347" y="550"/>
                    <a:pt x="485" y="480"/>
                    <a:pt x="555" y="411"/>
                  </a:cubicBezTo>
                  <a:cubicBezTo>
                    <a:pt x="718" y="248"/>
                    <a:pt x="540" y="0"/>
                    <a:pt x="356" y="0"/>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9" name="Google Shape;616;p40"/>
            <p:cNvSpPr/>
            <p:nvPr/>
          </p:nvSpPr>
          <p:spPr>
            <a:xfrm>
              <a:off x="3887100" y="4100700"/>
              <a:ext cx="16825" cy="10600"/>
            </a:xfrm>
            <a:custGeom>
              <a:avLst/>
              <a:ahLst/>
              <a:rect l="l" t="t" r="r" b="b"/>
              <a:pathLst>
                <a:path w="673" h="424" extrusionOk="0">
                  <a:moveTo>
                    <a:pt x="339" y="0"/>
                  </a:moveTo>
                  <a:cubicBezTo>
                    <a:pt x="320" y="0"/>
                    <a:pt x="299" y="3"/>
                    <a:pt x="278" y="8"/>
                  </a:cubicBezTo>
                  <a:lnTo>
                    <a:pt x="139" y="77"/>
                  </a:lnTo>
                  <a:cubicBezTo>
                    <a:pt x="139" y="77"/>
                    <a:pt x="70" y="77"/>
                    <a:pt x="70" y="147"/>
                  </a:cubicBezTo>
                  <a:cubicBezTo>
                    <a:pt x="1" y="216"/>
                    <a:pt x="1" y="216"/>
                    <a:pt x="70" y="285"/>
                  </a:cubicBezTo>
                  <a:cubicBezTo>
                    <a:pt x="70" y="355"/>
                    <a:pt x="139" y="424"/>
                    <a:pt x="209" y="424"/>
                  </a:cubicBezTo>
                  <a:lnTo>
                    <a:pt x="417" y="424"/>
                  </a:lnTo>
                  <a:cubicBezTo>
                    <a:pt x="673" y="360"/>
                    <a:pt x="574" y="0"/>
                    <a:pt x="339" y="0"/>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0" name="Google Shape;617;p40"/>
            <p:cNvSpPr/>
            <p:nvPr/>
          </p:nvSpPr>
          <p:spPr>
            <a:xfrm>
              <a:off x="3911375" y="4161100"/>
              <a:ext cx="8675" cy="11300"/>
            </a:xfrm>
            <a:custGeom>
              <a:avLst/>
              <a:ahLst/>
              <a:rect l="l" t="t" r="r" b="b"/>
              <a:pathLst>
                <a:path w="347" h="452" extrusionOk="0">
                  <a:moveTo>
                    <a:pt x="173" y="1"/>
                  </a:moveTo>
                  <a:cubicBezTo>
                    <a:pt x="87" y="1"/>
                    <a:pt x="0" y="53"/>
                    <a:pt x="0" y="157"/>
                  </a:cubicBezTo>
                  <a:lnTo>
                    <a:pt x="0" y="295"/>
                  </a:lnTo>
                  <a:cubicBezTo>
                    <a:pt x="0" y="399"/>
                    <a:pt x="87" y="451"/>
                    <a:pt x="173" y="451"/>
                  </a:cubicBezTo>
                  <a:cubicBezTo>
                    <a:pt x="260" y="451"/>
                    <a:pt x="347" y="399"/>
                    <a:pt x="347" y="295"/>
                  </a:cubicBezTo>
                  <a:lnTo>
                    <a:pt x="347" y="157"/>
                  </a:lnTo>
                  <a:cubicBezTo>
                    <a:pt x="347" y="53"/>
                    <a:pt x="260" y="1"/>
                    <a:pt x="173"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1" name="Google Shape;618;p40"/>
            <p:cNvSpPr/>
            <p:nvPr/>
          </p:nvSpPr>
          <p:spPr>
            <a:xfrm>
              <a:off x="3942550" y="4178000"/>
              <a:ext cx="8700" cy="8700"/>
            </a:xfrm>
            <a:custGeom>
              <a:avLst/>
              <a:ahLst/>
              <a:rect l="l" t="t" r="r" b="b"/>
              <a:pathLst>
                <a:path w="348" h="348" extrusionOk="0">
                  <a:moveTo>
                    <a:pt x="183" y="1"/>
                  </a:moveTo>
                  <a:cubicBezTo>
                    <a:pt x="122" y="1"/>
                    <a:pt x="70" y="35"/>
                    <a:pt x="70" y="105"/>
                  </a:cubicBezTo>
                  <a:cubicBezTo>
                    <a:pt x="1" y="174"/>
                    <a:pt x="1" y="174"/>
                    <a:pt x="70" y="243"/>
                  </a:cubicBezTo>
                  <a:cubicBezTo>
                    <a:pt x="70" y="313"/>
                    <a:pt x="122" y="347"/>
                    <a:pt x="183" y="347"/>
                  </a:cubicBezTo>
                  <a:cubicBezTo>
                    <a:pt x="243" y="347"/>
                    <a:pt x="313" y="313"/>
                    <a:pt x="347" y="243"/>
                  </a:cubicBezTo>
                  <a:cubicBezTo>
                    <a:pt x="347" y="174"/>
                    <a:pt x="347" y="174"/>
                    <a:pt x="347" y="105"/>
                  </a:cubicBezTo>
                  <a:cubicBezTo>
                    <a:pt x="313" y="35"/>
                    <a:pt x="243" y="1"/>
                    <a:pt x="183"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2" name="Google Shape;619;p40"/>
            <p:cNvSpPr/>
            <p:nvPr/>
          </p:nvSpPr>
          <p:spPr>
            <a:xfrm>
              <a:off x="3946025" y="4163275"/>
              <a:ext cx="10425" cy="15200"/>
            </a:xfrm>
            <a:custGeom>
              <a:avLst/>
              <a:ahLst/>
              <a:rect l="l" t="t" r="r" b="b"/>
              <a:pathLst>
                <a:path w="417" h="608" extrusionOk="0">
                  <a:moveTo>
                    <a:pt x="208" y="1"/>
                  </a:moveTo>
                  <a:cubicBezTo>
                    <a:pt x="104" y="1"/>
                    <a:pt x="0" y="70"/>
                    <a:pt x="0" y="208"/>
                  </a:cubicBezTo>
                  <a:cubicBezTo>
                    <a:pt x="0" y="347"/>
                    <a:pt x="0" y="416"/>
                    <a:pt x="139" y="555"/>
                  </a:cubicBezTo>
                  <a:cubicBezTo>
                    <a:pt x="139" y="590"/>
                    <a:pt x="156" y="607"/>
                    <a:pt x="182" y="607"/>
                  </a:cubicBezTo>
                  <a:cubicBezTo>
                    <a:pt x="208" y="607"/>
                    <a:pt x="243" y="590"/>
                    <a:pt x="278" y="555"/>
                  </a:cubicBezTo>
                  <a:cubicBezTo>
                    <a:pt x="416" y="416"/>
                    <a:pt x="416" y="347"/>
                    <a:pt x="416" y="208"/>
                  </a:cubicBezTo>
                  <a:cubicBezTo>
                    <a:pt x="416" y="70"/>
                    <a:pt x="312" y="1"/>
                    <a:pt x="208"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3" name="Google Shape;620;p40"/>
            <p:cNvSpPr/>
            <p:nvPr/>
          </p:nvSpPr>
          <p:spPr>
            <a:xfrm>
              <a:off x="3947750" y="4232775"/>
              <a:ext cx="12175" cy="18900"/>
            </a:xfrm>
            <a:custGeom>
              <a:avLst/>
              <a:ahLst/>
              <a:rect l="l" t="t" r="r" b="b"/>
              <a:pathLst>
                <a:path w="487" h="756" extrusionOk="0">
                  <a:moveTo>
                    <a:pt x="218" y="1"/>
                  </a:moveTo>
                  <a:cubicBezTo>
                    <a:pt x="141" y="1"/>
                    <a:pt x="70" y="38"/>
                    <a:pt x="70" y="132"/>
                  </a:cubicBezTo>
                  <a:cubicBezTo>
                    <a:pt x="70" y="340"/>
                    <a:pt x="1" y="617"/>
                    <a:pt x="209" y="756"/>
                  </a:cubicBezTo>
                  <a:lnTo>
                    <a:pt x="347" y="756"/>
                  </a:lnTo>
                  <a:cubicBezTo>
                    <a:pt x="486" y="617"/>
                    <a:pt x="417" y="340"/>
                    <a:pt x="417" y="132"/>
                  </a:cubicBezTo>
                  <a:cubicBezTo>
                    <a:pt x="417" y="56"/>
                    <a:pt x="312" y="1"/>
                    <a:pt x="218"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4" name="Google Shape;621;p40"/>
            <p:cNvSpPr/>
            <p:nvPr/>
          </p:nvSpPr>
          <p:spPr>
            <a:xfrm>
              <a:off x="3883650" y="4253825"/>
              <a:ext cx="53725" cy="127400"/>
            </a:xfrm>
            <a:custGeom>
              <a:avLst/>
              <a:ahLst/>
              <a:rect l="l" t="t" r="r" b="b"/>
              <a:pathLst>
                <a:path w="2149" h="5096" extrusionOk="0">
                  <a:moveTo>
                    <a:pt x="624" y="0"/>
                  </a:moveTo>
                  <a:cubicBezTo>
                    <a:pt x="589" y="0"/>
                    <a:pt x="555" y="18"/>
                    <a:pt x="555" y="52"/>
                  </a:cubicBezTo>
                  <a:cubicBezTo>
                    <a:pt x="485" y="122"/>
                    <a:pt x="416" y="260"/>
                    <a:pt x="416" y="399"/>
                  </a:cubicBezTo>
                  <a:cubicBezTo>
                    <a:pt x="416" y="538"/>
                    <a:pt x="485" y="607"/>
                    <a:pt x="624" y="676"/>
                  </a:cubicBezTo>
                  <a:cubicBezTo>
                    <a:pt x="901" y="1369"/>
                    <a:pt x="1178" y="2132"/>
                    <a:pt x="1386" y="2894"/>
                  </a:cubicBezTo>
                  <a:cubicBezTo>
                    <a:pt x="1594" y="3449"/>
                    <a:pt x="1664" y="4004"/>
                    <a:pt x="1802" y="4558"/>
                  </a:cubicBezTo>
                  <a:cubicBezTo>
                    <a:pt x="1456" y="4212"/>
                    <a:pt x="1109" y="3865"/>
                    <a:pt x="832" y="3449"/>
                  </a:cubicBezTo>
                  <a:cubicBezTo>
                    <a:pt x="485" y="2894"/>
                    <a:pt x="347" y="2271"/>
                    <a:pt x="416" y="1577"/>
                  </a:cubicBezTo>
                  <a:cubicBezTo>
                    <a:pt x="416" y="1473"/>
                    <a:pt x="329" y="1421"/>
                    <a:pt x="243" y="1421"/>
                  </a:cubicBezTo>
                  <a:cubicBezTo>
                    <a:pt x="156" y="1421"/>
                    <a:pt x="69" y="1473"/>
                    <a:pt x="69" y="1577"/>
                  </a:cubicBezTo>
                  <a:cubicBezTo>
                    <a:pt x="0" y="2340"/>
                    <a:pt x="139" y="3033"/>
                    <a:pt x="485" y="3657"/>
                  </a:cubicBezTo>
                  <a:cubicBezTo>
                    <a:pt x="693" y="4212"/>
                    <a:pt x="1178" y="4905"/>
                    <a:pt x="1802" y="4905"/>
                  </a:cubicBezTo>
                  <a:cubicBezTo>
                    <a:pt x="1802" y="4905"/>
                    <a:pt x="1872" y="4835"/>
                    <a:pt x="1872" y="4835"/>
                  </a:cubicBezTo>
                  <a:cubicBezTo>
                    <a:pt x="1872" y="4905"/>
                    <a:pt x="1872" y="4974"/>
                    <a:pt x="1941" y="5043"/>
                  </a:cubicBezTo>
                  <a:cubicBezTo>
                    <a:pt x="1976" y="5078"/>
                    <a:pt x="2028" y="5095"/>
                    <a:pt x="2071" y="5095"/>
                  </a:cubicBezTo>
                  <a:cubicBezTo>
                    <a:pt x="2114" y="5095"/>
                    <a:pt x="2149" y="5078"/>
                    <a:pt x="2149" y="5043"/>
                  </a:cubicBezTo>
                  <a:cubicBezTo>
                    <a:pt x="2081" y="3745"/>
                    <a:pt x="1810" y="2515"/>
                    <a:pt x="1272" y="1351"/>
                  </a:cubicBezTo>
                  <a:lnTo>
                    <a:pt x="1272" y="1351"/>
                  </a:lnTo>
                  <a:cubicBezTo>
                    <a:pt x="1298" y="1369"/>
                    <a:pt x="1342" y="1369"/>
                    <a:pt x="1386" y="1369"/>
                  </a:cubicBezTo>
                  <a:cubicBezTo>
                    <a:pt x="1386" y="1439"/>
                    <a:pt x="1386" y="1439"/>
                    <a:pt x="1386" y="1508"/>
                  </a:cubicBezTo>
                  <a:cubicBezTo>
                    <a:pt x="1421" y="1543"/>
                    <a:pt x="1473" y="1560"/>
                    <a:pt x="1525" y="1560"/>
                  </a:cubicBezTo>
                  <a:cubicBezTo>
                    <a:pt x="1577" y="1560"/>
                    <a:pt x="1629" y="1543"/>
                    <a:pt x="1664" y="1508"/>
                  </a:cubicBezTo>
                  <a:cubicBezTo>
                    <a:pt x="1664" y="1439"/>
                    <a:pt x="1733" y="1439"/>
                    <a:pt x="1802" y="1369"/>
                  </a:cubicBezTo>
                  <a:cubicBezTo>
                    <a:pt x="1941" y="1231"/>
                    <a:pt x="1802" y="1023"/>
                    <a:pt x="1594" y="1023"/>
                  </a:cubicBezTo>
                  <a:cubicBezTo>
                    <a:pt x="1525" y="1046"/>
                    <a:pt x="1479" y="1054"/>
                    <a:pt x="1443" y="1054"/>
                  </a:cubicBezTo>
                  <a:cubicBezTo>
                    <a:pt x="1371" y="1054"/>
                    <a:pt x="1340" y="1023"/>
                    <a:pt x="1248" y="1023"/>
                  </a:cubicBezTo>
                  <a:cubicBezTo>
                    <a:pt x="1227" y="1003"/>
                    <a:pt x="1213" y="994"/>
                    <a:pt x="1203" y="994"/>
                  </a:cubicBezTo>
                  <a:cubicBezTo>
                    <a:pt x="1178" y="994"/>
                    <a:pt x="1178" y="1043"/>
                    <a:pt x="1178" y="1092"/>
                  </a:cubicBezTo>
                  <a:cubicBezTo>
                    <a:pt x="1040" y="884"/>
                    <a:pt x="970" y="676"/>
                    <a:pt x="901" y="538"/>
                  </a:cubicBezTo>
                  <a:cubicBezTo>
                    <a:pt x="901" y="468"/>
                    <a:pt x="832" y="399"/>
                    <a:pt x="832" y="399"/>
                  </a:cubicBezTo>
                  <a:cubicBezTo>
                    <a:pt x="763" y="260"/>
                    <a:pt x="763" y="122"/>
                    <a:pt x="693" y="52"/>
                  </a:cubicBezTo>
                  <a:cubicBezTo>
                    <a:pt x="693" y="18"/>
                    <a:pt x="659" y="0"/>
                    <a:pt x="624" y="0"/>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5" name="Google Shape;622;p40"/>
            <p:cNvSpPr/>
            <p:nvPr/>
          </p:nvSpPr>
          <p:spPr>
            <a:xfrm>
              <a:off x="3963350" y="4142475"/>
              <a:ext cx="17350" cy="10425"/>
            </a:xfrm>
            <a:custGeom>
              <a:avLst/>
              <a:ahLst/>
              <a:rect l="l" t="t" r="r" b="b"/>
              <a:pathLst>
                <a:path w="694" h="417" extrusionOk="0">
                  <a:moveTo>
                    <a:pt x="278" y="1"/>
                  </a:moveTo>
                  <a:cubicBezTo>
                    <a:pt x="1" y="1"/>
                    <a:pt x="1" y="417"/>
                    <a:pt x="278" y="417"/>
                  </a:cubicBezTo>
                  <a:lnTo>
                    <a:pt x="417" y="417"/>
                  </a:lnTo>
                  <a:cubicBezTo>
                    <a:pt x="694" y="417"/>
                    <a:pt x="694" y="1"/>
                    <a:pt x="41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6" name="Google Shape;623;p40"/>
            <p:cNvSpPr/>
            <p:nvPr/>
          </p:nvSpPr>
          <p:spPr>
            <a:xfrm>
              <a:off x="3704540" y="4581701"/>
              <a:ext cx="91810" cy="148424"/>
            </a:xfrm>
            <a:custGeom>
              <a:avLst/>
              <a:ahLst/>
              <a:rect l="l" t="t" r="r" b="b"/>
              <a:pathLst>
                <a:path w="4114" h="5705" extrusionOk="0">
                  <a:moveTo>
                    <a:pt x="201" y="1"/>
                  </a:moveTo>
                  <a:cubicBezTo>
                    <a:pt x="86" y="1"/>
                    <a:pt x="0" y="163"/>
                    <a:pt x="120" y="223"/>
                  </a:cubicBezTo>
                  <a:cubicBezTo>
                    <a:pt x="2130" y="1540"/>
                    <a:pt x="2615" y="3758"/>
                    <a:pt x="3863" y="5629"/>
                  </a:cubicBezTo>
                  <a:cubicBezTo>
                    <a:pt x="3889" y="5682"/>
                    <a:pt x="3936" y="5705"/>
                    <a:pt x="3980" y="5705"/>
                  </a:cubicBezTo>
                  <a:cubicBezTo>
                    <a:pt x="4051" y="5705"/>
                    <a:pt x="4114" y="5646"/>
                    <a:pt x="4071" y="5560"/>
                  </a:cubicBezTo>
                  <a:cubicBezTo>
                    <a:pt x="3447" y="3273"/>
                    <a:pt x="2130" y="1332"/>
                    <a:pt x="258" y="15"/>
                  </a:cubicBezTo>
                  <a:cubicBezTo>
                    <a:pt x="239" y="5"/>
                    <a:pt x="220" y="1"/>
                    <a:pt x="201"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7" name="Shape 299"/>
        <p:cNvGrpSpPr/>
        <p:nvPr/>
      </p:nvGrpSpPr>
      <p:grpSpPr>
        <a:xfrm>
          <a:off x="0" y="0"/>
          <a:ext cx="0" cy="0"/>
          <a:chOff x="0" y="0"/>
          <a:chExt cx="0" cy="0"/>
        </a:xfrm>
      </p:grpSpPr>
      <p:pic>
        <p:nvPicPr>
          <p:cNvPr id="2097156" name="Google Shape;263;p32"/>
          <p:cNvPicPr preferRelativeResize="0">
            <a:picLocks/>
          </p:cNvPicPr>
          <p:nvPr/>
        </p:nvPicPr>
        <p:blipFill rotWithShape="1">
          <a:blip xmlns:r="http://schemas.openxmlformats.org/officeDocument/2006/relationships" r:embed="rId1">
            <a:alphaModFix/>
            <a:duotone>
              <a:schemeClr val="accent5">
                <a:shade val="45000"/>
                <a:satMod val="135000"/>
              </a:schemeClr>
              <a:prstClr val="white"/>
            </a:duotone>
          </a:blip>
          <a:srcRect r="33744"/>
          <a:stretch>
            <a:fillRect/>
          </a:stretch>
        </p:blipFill>
        <p:spPr>
          <a:xfrm rot="1790412">
            <a:off x="3477072" y="165768"/>
            <a:ext cx="1848059" cy="1678891"/>
          </a:xfrm>
          <a:prstGeom prst="rect"/>
          <a:noFill/>
          <a:ln>
            <a:noFill/>
          </a:ln>
        </p:spPr>
      </p:pic>
      <p:sp>
        <p:nvSpPr>
          <p:cNvPr id="1048789" name="Google Shape;300;p35"/>
          <p:cNvSpPr txBox="1">
            <a:spLocks noGrp="1"/>
          </p:cNvSpPr>
          <p:nvPr>
            <p:ph type="title"/>
          </p:nvPr>
        </p:nvSpPr>
        <p:spPr>
          <a:xfrm>
            <a:off x="4323314" y="391771"/>
            <a:ext cx="2292176" cy="1001104"/>
          </a:xfrm>
          <a:prstGeom prst="rect"/>
        </p:spPr>
        <p:txBody>
          <a:bodyPr anchor="ctr" anchorCtr="0" bIns="91425" lIns="91425" rIns="91425" spcFirstLastPara="1" tIns="91425" wrap="square">
            <a:noAutofit/>
          </a:bodyPr>
          <a:p>
            <a:pPr algn="l" indent="0" lvl="0" marL="0" rtl="0">
              <a:spcBef>
                <a:spcPts val="0"/>
              </a:spcBef>
              <a:spcAft>
                <a:spcPts val="0"/>
              </a:spcAft>
              <a:buNone/>
            </a:pPr>
            <a:r>
              <a:rPr dirty="0" sz="2000" lang="id-ID" smtClean="0">
                <a:latin typeface="Tempus Sans ITC" panose="04020404030D07020202" pitchFamily="82" charset="0"/>
              </a:rPr>
              <a:t>Pribadi Sehat </a:t>
            </a:r>
            <a:br>
              <a:rPr dirty="0" sz="2000" lang="id-ID" smtClean="0">
                <a:latin typeface="Tempus Sans ITC" panose="04020404030D07020202" pitchFamily="82" charset="0"/>
              </a:rPr>
            </a:br>
            <a:r>
              <a:rPr dirty="0" sz="2000" lang="id-ID" smtClean="0">
                <a:latin typeface="Tempus Sans ITC" panose="04020404030D07020202" pitchFamily="82" charset="0"/>
              </a:rPr>
              <a:t>Dan</a:t>
            </a:r>
            <a:br>
              <a:rPr dirty="0" sz="2000" lang="id-ID" smtClean="0">
                <a:latin typeface="Tempus Sans ITC" panose="04020404030D07020202" pitchFamily="82" charset="0"/>
              </a:rPr>
            </a:br>
            <a:r>
              <a:rPr dirty="0" sz="2000" lang="id-ID" smtClean="0">
                <a:latin typeface="Tempus Sans ITC" panose="04020404030D07020202" pitchFamily="82" charset="0"/>
              </a:rPr>
              <a:t>Pribadi Bermasalah</a:t>
            </a:r>
            <a:endParaRPr dirty="0" sz="2000">
              <a:latin typeface="Tempus Sans ITC" panose="04020404030D07020202" pitchFamily="82" charset="0"/>
            </a:endParaRPr>
          </a:p>
        </p:txBody>
      </p:sp>
      <p:sp>
        <p:nvSpPr>
          <p:cNvPr id="1048790" name="TextBox 2"/>
          <p:cNvSpPr txBox="1"/>
          <p:nvPr/>
        </p:nvSpPr>
        <p:spPr>
          <a:xfrm>
            <a:off x="3687688" y="569158"/>
            <a:ext cx="804333" cy="646331"/>
          </a:xfrm>
          <a:prstGeom prst="rect"/>
          <a:noFill/>
        </p:spPr>
        <p:txBody>
          <a:bodyPr rtlCol="0" wrap="square">
            <a:spAutoFit/>
          </a:bodyPr>
          <a:p>
            <a:r>
              <a:rPr b="1" dirty="0" sz="3600" lang="id-ID" smtClean="0">
                <a:latin typeface="Playfair Display Black"/>
              </a:rPr>
              <a:t>02</a:t>
            </a:r>
            <a:endParaRPr b="1" dirty="0" sz="3600" lang="id-ID">
              <a:latin typeface="Playfair Display Black"/>
            </a:endParaRPr>
          </a:p>
        </p:txBody>
      </p:sp>
      <p:sp>
        <p:nvSpPr>
          <p:cNvPr id="1048791" name="TextBox 3"/>
          <p:cNvSpPr txBox="1"/>
          <p:nvPr/>
        </p:nvSpPr>
        <p:spPr>
          <a:xfrm>
            <a:off x="846010" y="2931648"/>
            <a:ext cx="781787" cy="369332"/>
          </a:xfrm>
          <a:prstGeom prst="rect"/>
          <a:noFill/>
        </p:spPr>
        <p:txBody>
          <a:bodyPr rtlCol="0" wrap="square">
            <a:spAutoFit/>
          </a:bodyPr>
          <a:p>
            <a:r>
              <a:rPr dirty="0" sz="1800" lang="id-ID" smtClean="0">
                <a:solidFill>
                  <a:schemeClr val="bg1"/>
                </a:solidFill>
                <a:latin typeface="Book Antiqua" panose="02040602050305030304" pitchFamily="18" charset="0"/>
              </a:rPr>
              <a:t>Self </a:t>
            </a:r>
            <a:endParaRPr dirty="0" sz="1800" lang="id-ID">
              <a:solidFill>
                <a:schemeClr val="bg1"/>
              </a:solidFill>
              <a:latin typeface="Book Antiqua" panose="02040602050305030304" pitchFamily="18" charset="0"/>
            </a:endParaRPr>
          </a:p>
        </p:txBody>
      </p:sp>
      <p:sp>
        <p:nvSpPr>
          <p:cNvPr id="1048792" name="TextBox 126"/>
          <p:cNvSpPr txBox="1"/>
          <p:nvPr/>
        </p:nvSpPr>
        <p:spPr>
          <a:xfrm>
            <a:off x="6450352" y="2931648"/>
            <a:ext cx="1564759" cy="369332"/>
          </a:xfrm>
          <a:prstGeom prst="rect"/>
          <a:noFill/>
        </p:spPr>
        <p:txBody>
          <a:bodyPr rtlCol="0" wrap="square">
            <a:spAutoFit/>
          </a:bodyPr>
          <a:p>
            <a:r>
              <a:rPr dirty="0" sz="1800" lang="id-ID" smtClean="0">
                <a:solidFill>
                  <a:schemeClr val="bg1"/>
                </a:solidFill>
                <a:latin typeface="Book Antiqua" panose="02040602050305030304" pitchFamily="18" charset="0"/>
              </a:rPr>
              <a:t>Organisme  </a:t>
            </a:r>
            <a:endParaRPr dirty="0" sz="1800" lang="id-ID">
              <a:solidFill>
                <a:schemeClr val="bg1"/>
              </a:solidFill>
              <a:latin typeface="Book Antiqua" panose="02040602050305030304" pitchFamily="18" charset="0"/>
            </a:endParaRPr>
          </a:p>
        </p:txBody>
      </p:sp>
      <p:sp>
        <p:nvSpPr>
          <p:cNvPr id="1048793" name="Google Shape;2106;p66"/>
          <p:cNvSpPr/>
          <p:nvPr/>
        </p:nvSpPr>
        <p:spPr>
          <a:xfrm>
            <a:off x="180623" y="1838599"/>
            <a:ext cx="4221566" cy="3248456"/>
          </a:xfrm>
          <a:custGeom>
            <a:avLst/>
            <a:ahLst/>
            <a:rect l="l" t="t" r="r" b="b"/>
            <a:pathLst>
              <a:path w="12183" h="3881" extrusionOk="0">
                <a:moveTo>
                  <a:pt x="1140" y="0"/>
                </a:moveTo>
                <a:cubicBezTo>
                  <a:pt x="513" y="0"/>
                  <a:pt x="1" y="512"/>
                  <a:pt x="1" y="1147"/>
                </a:cubicBezTo>
                <a:lnTo>
                  <a:pt x="1" y="2734"/>
                </a:lnTo>
                <a:cubicBezTo>
                  <a:pt x="1" y="3368"/>
                  <a:pt x="513" y="3880"/>
                  <a:pt x="1140" y="3880"/>
                </a:cubicBezTo>
                <a:lnTo>
                  <a:pt x="11035" y="3880"/>
                </a:lnTo>
                <a:cubicBezTo>
                  <a:pt x="11670" y="3880"/>
                  <a:pt x="12182" y="3368"/>
                  <a:pt x="12182" y="2734"/>
                </a:cubicBezTo>
                <a:lnTo>
                  <a:pt x="12182" y="1147"/>
                </a:lnTo>
                <a:cubicBezTo>
                  <a:pt x="12182" y="512"/>
                  <a:pt x="11670" y="0"/>
                  <a:pt x="11035" y="0"/>
                </a:cubicBezTo>
                <a:close/>
              </a:path>
            </a:pathLst>
          </a:custGeom>
          <a:solidFill>
            <a:srgbClr val="B7C8F7"/>
          </a:solidFill>
          <a:ln>
            <a:noFill/>
          </a:ln>
        </p:spPr>
        <p:txBody>
          <a:bodyPr anchor="ctr" anchorCtr="0" bIns="91425" lIns="91425" rIns="91425" spcFirstLastPara="1" tIns="91425" wrap="square">
            <a:noAutofit/>
          </a:bodyPr>
          <a:p>
            <a:pPr algn="just" indent="-171450" lvl="0" marL="171450">
              <a:buFont typeface="Patrick Hand"/>
              <a:buChar char="♦"/>
            </a:pPr>
            <a:endParaRPr dirty="0" sz="1300" lang="id-ID" smtClean="0">
              <a:latin typeface="Maiandra GD" panose="020E0502030308020204" pitchFamily="34" charset="0"/>
              <a:cs typeface="Andalus" panose="02020603050405020304" pitchFamily="18" charset="-78"/>
            </a:endParaRPr>
          </a:p>
          <a:p>
            <a:pPr algn="just" indent="-171450" lvl="0" marL="171450">
              <a:buFont typeface="Patrick Hand"/>
              <a:buChar char="♦"/>
            </a:pPr>
            <a:r>
              <a:rPr dirty="0" sz="1300" lang="id-ID" smtClean="0">
                <a:latin typeface="Maiandra GD" panose="020E0502030308020204" pitchFamily="34" charset="0"/>
                <a:cs typeface="Andalus" panose="02020603050405020304" pitchFamily="18" charset="-78"/>
              </a:rPr>
              <a:t>Kapasitas </a:t>
            </a:r>
            <a:r>
              <a:rPr dirty="0" sz="1300" lang="id-ID">
                <a:latin typeface="Maiandra GD" panose="020E0502030308020204" pitchFamily="34" charset="0"/>
                <a:cs typeface="Andalus" panose="02020603050405020304" pitchFamily="18" charset="-78"/>
              </a:rPr>
              <a:t>untuk memberikan toleransi pada apapun dan siapapun.</a:t>
            </a:r>
          </a:p>
          <a:p>
            <a:pPr algn="just" indent="-171450" lvl="0" marL="171450">
              <a:buFont typeface="Patrick Hand"/>
              <a:buChar char="♦"/>
            </a:pPr>
            <a:r>
              <a:rPr dirty="0" sz="1300" lang="id-ID">
                <a:latin typeface="Maiandra GD" panose="020E0502030308020204" pitchFamily="34" charset="0"/>
                <a:cs typeface="Andalus" panose="02020603050405020304" pitchFamily="18" charset="-78"/>
              </a:rPr>
              <a:t>Menerima dengan senang hati hadirnya ketidakpastian dalam hidup.</a:t>
            </a:r>
          </a:p>
          <a:p>
            <a:pPr algn="just" indent="-171450" lvl="0" marL="171450">
              <a:buFont typeface="Patrick Hand"/>
              <a:buChar char="♦"/>
            </a:pPr>
            <a:r>
              <a:rPr dirty="0" sz="1300" lang="id-ID">
                <a:latin typeface="Maiandra GD" panose="020E0502030308020204" pitchFamily="34" charset="0"/>
                <a:cs typeface="Andalus" panose="02020603050405020304" pitchFamily="18" charset="-78"/>
              </a:rPr>
              <a:t>Mau menerima diri sendiri dan orang lain.</a:t>
            </a:r>
          </a:p>
          <a:p>
            <a:pPr algn="just" indent="-171450" lvl="0" marL="171450">
              <a:buFont typeface="Patrick Hand"/>
              <a:buChar char="♦"/>
            </a:pPr>
            <a:r>
              <a:rPr dirty="0" sz="1300" lang="id-ID">
                <a:latin typeface="Maiandra GD" panose="020E0502030308020204" pitchFamily="34" charset="0"/>
                <a:cs typeface="Andalus" panose="02020603050405020304" pitchFamily="18" charset="-78"/>
              </a:rPr>
              <a:t>Spontanitas dan kreatif.</a:t>
            </a:r>
          </a:p>
          <a:p>
            <a:pPr algn="just" indent="-171450" lvl="0" marL="171450">
              <a:buFont typeface="Patrick Hand"/>
              <a:buChar char="♦"/>
            </a:pPr>
            <a:r>
              <a:rPr dirty="0" sz="1300" lang="id-ID">
                <a:latin typeface="Maiandra GD" panose="020E0502030308020204" pitchFamily="34" charset="0"/>
                <a:cs typeface="Andalus" panose="02020603050405020304" pitchFamily="18" charset="-78"/>
              </a:rPr>
              <a:t>Kebutuhan untuk tidak dicampuri orang lain dan menyendiri (</a:t>
            </a:r>
            <a:r>
              <a:rPr dirty="0" sz="1300" i="1" lang="id-ID">
                <a:latin typeface="Maiandra GD" panose="020E0502030308020204" pitchFamily="34" charset="0"/>
                <a:cs typeface="Andalus" panose="02020603050405020304" pitchFamily="18" charset="-78"/>
              </a:rPr>
              <a:t>privacy</a:t>
            </a:r>
            <a:r>
              <a:rPr dirty="0" sz="1300" lang="id-ID">
                <a:latin typeface="Maiandra GD" panose="020E0502030308020204" pitchFamily="34" charset="0"/>
                <a:cs typeface="Andalus" panose="02020603050405020304" pitchFamily="18" charset="-78"/>
              </a:rPr>
              <a:t>).</a:t>
            </a:r>
          </a:p>
          <a:p>
            <a:pPr algn="just" indent="-171450" lvl="0" marL="171450">
              <a:buFont typeface="Patrick Hand"/>
              <a:buChar char="♦"/>
            </a:pPr>
            <a:r>
              <a:rPr dirty="0" sz="1300" lang="id-ID">
                <a:latin typeface="Maiandra GD" panose="020E0502030308020204" pitchFamily="34" charset="0"/>
                <a:cs typeface="Andalus" panose="02020603050405020304" pitchFamily="18" charset="-78"/>
              </a:rPr>
              <a:t>Mempunyai kepedulian yang tulus pada orang lain.</a:t>
            </a:r>
          </a:p>
          <a:p>
            <a:pPr algn="just" indent="-171450" lvl="0" marL="171450">
              <a:buFont typeface="Patrick Hand"/>
              <a:buChar char="♦"/>
            </a:pPr>
            <a:r>
              <a:rPr dirty="0" sz="1300" lang="id-ID">
                <a:latin typeface="Maiandra GD" panose="020E0502030308020204" pitchFamily="34" charset="0"/>
                <a:cs typeface="Andalus" panose="02020603050405020304" pitchFamily="18" charset="-78"/>
              </a:rPr>
              <a:t>Mempunyai rasa humor.</a:t>
            </a:r>
          </a:p>
          <a:p>
            <a:pPr algn="just" indent="-171450" lvl="0" marL="171450">
              <a:buFont typeface="Patrick Hand"/>
              <a:buChar char="♦"/>
            </a:pPr>
            <a:r>
              <a:rPr dirty="0" sz="1300" lang="id-ID">
                <a:latin typeface="Maiandra GD" panose="020E0502030308020204" pitchFamily="34" charset="0"/>
                <a:cs typeface="Andalus" panose="02020603050405020304" pitchFamily="18" charset="-78"/>
              </a:rPr>
              <a:t>Terarah dari dalam diri sendiri.</a:t>
            </a:r>
          </a:p>
          <a:p>
            <a:pPr algn="just" indent="-171450" lvl="0" marL="171450">
              <a:buFont typeface="Patrick Hand"/>
              <a:buChar char="♦"/>
            </a:pPr>
            <a:r>
              <a:rPr dirty="0" sz="1300" lang="id-ID">
                <a:latin typeface="Maiandra GD" panose="020E0502030308020204" pitchFamily="34" charset="0"/>
                <a:cs typeface="Andalus" panose="02020603050405020304" pitchFamily="18" charset="-78"/>
              </a:rPr>
              <a:t>Mempunyai sikap yang terbuka terhadap hidup.</a:t>
            </a:r>
          </a:p>
          <a:p>
            <a:pPr algn="just" indent="-171450" lvl="0" marL="171450">
              <a:buFont typeface="Patrick Hand"/>
              <a:buChar char="♦"/>
            </a:pPr>
            <a:r>
              <a:rPr dirty="0" sz="1300" lang="id-ID">
                <a:latin typeface="Maiandra GD" panose="020E0502030308020204" pitchFamily="34" charset="0"/>
                <a:cs typeface="Andalus" panose="02020603050405020304" pitchFamily="18" charset="-78"/>
              </a:rPr>
              <a:t>Mempercayai diri sendiri.</a:t>
            </a:r>
          </a:p>
          <a:p>
            <a:pPr algn="just" indent="-171450" lvl="0" marL="171450">
              <a:buFont typeface="Patrick Hand"/>
              <a:buChar char="♦"/>
            </a:pPr>
            <a:r>
              <a:rPr dirty="0" sz="1300" lang="id-ID">
                <a:latin typeface="Maiandra GD" panose="020E0502030308020204" pitchFamily="34" charset="0"/>
                <a:cs typeface="Andalus" panose="02020603050405020304" pitchFamily="18" charset="-78"/>
              </a:rPr>
              <a:t>Adanya keselarasan atau kongruensi antara organisme, ideal self, dan self concept</a:t>
            </a:r>
            <a:r>
              <a:rPr dirty="0" sz="1300" lang="id-ID" smtClean="0">
                <a:latin typeface="Maiandra GD" panose="020E0502030308020204" pitchFamily="34" charset="0"/>
                <a:cs typeface="Andalus" panose="02020603050405020304" pitchFamily="18" charset="-78"/>
              </a:rPr>
              <a:t>.</a:t>
            </a:r>
          </a:p>
        </p:txBody>
      </p:sp>
      <p:sp>
        <p:nvSpPr>
          <p:cNvPr id="1048794" name="Google Shape;2106;p66"/>
          <p:cNvSpPr/>
          <p:nvPr/>
        </p:nvSpPr>
        <p:spPr>
          <a:xfrm>
            <a:off x="4762814" y="1861176"/>
            <a:ext cx="4211891" cy="3225879"/>
          </a:xfrm>
          <a:custGeom>
            <a:avLst/>
            <a:ahLst/>
            <a:rect l="l" t="t" r="r" b="b"/>
            <a:pathLst>
              <a:path w="12183" h="3881" extrusionOk="0">
                <a:moveTo>
                  <a:pt x="1140" y="0"/>
                </a:moveTo>
                <a:cubicBezTo>
                  <a:pt x="513" y="0"/>
                  <a:pt x="1" y="512"/>
                  <a:pt x="1" y="1147"/>
                </a:cubicBezTo>
                <a:lnTo>
                  <a:pt x="1" y="2734"/>
                </a:lnTo>
                <a:cubicBezTo>
                  <a:pt x="1" y="3368"/>
                  <a:pt x="513" y="3880"/>
                  <a:pt x="1140" y="3880"/>
                </a:cubicBezTo>
                <a:lnTo>
                  <a:pt x="11035" y="3880"/>
                </a:lnTo>
                <a:cubicBezTo>
                  <a:pt x="11670" y="3880"/>
                  <a:pt x="12182" y="3368"/>
                  <a:pt x="12182" y="2734"/>
                </a:cubicBezTo>
                <a:lnTo>
                  <a:pt x="12182" y="1147"/>
                </a:lnTo>
                <a:cubicBezTo>
                  <a:pt x="12182" y="512"/>
                  <a:pt x="11670" y="0"/>
                  <a:pt x="11035" y="0"/>
                </a:cubicBezTo>
                <a:close/>
              </a:path>
            </a:pathLst>
          </a:custGeom>
          <a:solidFill>
            <a:srgbClr val="B7C8F7"/>
          </a:solidFill>
          <a:ln>
            <a:noFill/>
          </a:ln>
        </p:spPr>
        <p:txBody>
          <a:bodyPr anchor="ctr" anchorCtr="0" bIns="91425" lIns="91425" rIns="91425" spcFirstLastPara="1" tIns="91425" wrap="square">
            <a:noAutofit/>
          </a:bodyPr>
          <a:p>
            <a:pPr algn="just" indent="-171450" lvl="0" marL="171450">
              <a:buFont typeface="Patrick Hand"/>
              <a:buChar char="♦"/>
            </a:pPr>
            <a:endParaRPr dirty="0" sz="1300" lang="id-ID" smtClean="0">
              <a:latin typeface="Maiandra GD" panose="020E0502030308020204" pitchFamily="34" charset="0"/>
            </a:endParaRPr>
          </a:p>
          <a:p>
            <a:pPr algn="just" indent="-171450" lvl="0" marL="171450">
              <a:buFont typeface="Patrick Hand"/>
              <a:buChar char="♦"/>
            </a:pPr>
            <a:r>
              <a:rPr dirty="0" sz="1300" lang="id-ID" smtClean="0">
                <a:latin typeface="Maiandra GD" panose="020E0502030308020204" pitchFamily="34" charset="0"/>
              </a:rPr>
              <a:t>Adanya </a:t>
            </a:r>
            <a:r>
              <a:rPr dirty="0" sz="1300" lang="id-ID">
                <a:latin typeface="Maiandra GD" panose="020E0502030308020204" pitchFamily="34" charset="0"/>
              </a:rPr>
              <a:t>ketidaksesuaian antara persepsi diri dan pengalaman yang riil.</a:t>
            </a:r>
          </a:p>
          <a:p>
            <a:pPr algn="just" indent="-171450" lvl="0" marL="171450">
              <a:buFont typeface="Patrick Hand"/>
              <a:buChar char="♦"/>
            </a:pPr>
            <a:r>
              <a:rPr dirty="0" sz="1300" lang="id-ID">
                <a:latin typeface="Maiandra GD" panose="020E0502030308020204" pitchFamily="34" charset="0"/>
              </a:rPr>
              <a:t>Adanya ketidaksesuaian antara bagaimana dia melihat dirinya (</a:t>
            </a:r>
            <a:r>
              <a:rPr dirty="0" sz="1300" i="1" lang="id-ID">
                <a:latin typeface="Maiandra GD" panose="020E0502030308020204" pitchFamily="34" charset="0"/>
              </a:rPr>
              <a:t>self-concept</a:t>
            </a:r>
            <a:r>
              <a:rPr dirty="0" sz="1300" lang="id-ID">
                <a:latin typeface="Maiandra GD" panose="020E0502030308020204" pitchFamily="34" charset="0"/>
              </a:rPr>
              <a:t>) dan kenyataan atau kemampuan.</a:t>
            </a:r>
          </a:p>
          <a:p>
            <a:pPr algn="just" indent="-171450" lvl="0" marL="171450">
              <a:buFont typeface="Patrick Hand"/>
              <a:buChar char="♦"/>
            </a:pPr>
            <a:r>
              <a:rPr dirty="0" sz="1300" lang="id-ID">
                <a:latin typeface="Maiandra GD" panose="020E0502030308020204" pitchFamily="34" charset="0"/>
              </a:rPr>
              <a:t>Pribadi yang </a:t>
            </a:r>
            <a:r>
              <a:rPr dirty="0" sz="1300" i="1" lang="id-ID">
                <a:latin typeface="Maiandra GD" panose="020E0502030308020204" pitchFamily="34" charset="0"/>
              </a:rPr>
              <a:t>inkongruensi</a:t>
            </a:r>
            <a:r>
              <a:rPr dirty="0" sz="1300" lang="id-ID">
                <a:latin typeface="Maiandra GD" panose="020E0502030308020204" pitchFamily="34" charset="0"/>
              </a:rPr>
              <a:t> atau tidak kongruen antara ideal self, self concept, dan organisme.</a:t>
            </a:r>
          </a:p>
          <a:p>
            <a:pPr algn="just" indent="-171450" lvl="0" marL="171450">
              <a:buFont typeface="Patrick Hand"/>
              <a:buChar char="♦"/>
            </a:pPr>
            <a:r>
              <a:rPr dirty="0" sz="1300" lang="id-ID">
                <a:latin typeface="Maiandra GD" panose="020E0502030308020204" pitchFamily="34" charset="0"/>
              </a:rPr>
              <a:t>Kesenjangan antara ideal self dan self concept, jika hal ini terjadi akan menimbulkan khayalan tinggi.</a:t>
            </a:r>
          </a:p>
          <a:p>
            <a:pPr algn="just" indent="-171450" lvl="0" marL="171450">
              <a:buFont typeface="Patrick Hand"/>
              <a:buChar char="♦"/>
            </a:pPr>
            <a:r>
              <a:rPr dirty="0" sz="1300" lang="id-ID">
                <a:latin typeface="Maiandra GD" panose="020E0502030308020204" pitchFamily="34" charset="0"/>
              </a:rPr>
              <a:t>Kesenjangan antara self concept dan organisme, sehingga dapat menimbulkan perasaan rendah hati (minder).</a:t>
            </a:r>
          </a:p>
          <a:p>
            <a:pPr algn="just" indent="-171450" lvl="0" marL="171450">
              <a:buFont typeface="Patrick Hand"/>
              <a:buChar char="♦"/>
            </a:pPr>
            <a:r>
              <a:rPr dirty="0" sz="1300" lang="id-ID">
                <a:latin typeface="Maiandra GD" panose="020E0502030308020204" pitchFamily="34" charset="0"/>
              </a:rPr>
              <a:t>Tidak mampu mempersepsi dirinya, orang lain, dan berbagai peristiwa yang terjadi di lingkungan secara objektif</a:t>
            </a:r>
            <a:r>
              <a:rPr dirty="0" sz="1300" lang="id-ID" smtClean="0">
                <a:latin typeface="Maiandra GD" panose="020E0502030308020204" pitchFamily="34" charset="0"/>
              </a:rPr>
              <a:t>.</a:t>
            </a:r>
            <a:endParaRPr dirty="0" sz="1300" lang="id-ID">
              <a:latin typeface="Maiandra GD" panose="020E0502030308020204" pitchFamily="34" charset="0"/>
            </a:endParaRPr>
          </a:p>
        </p:txBody>
      </p:sp>
      <p:sp>
        <p:nvSpPr>
          <p:cNvPr id="1048795" name="Google Shape;2108;p66"/>
          <p:cNvSpPr/>
          <p:nvPr/>
        </p:nvSpPr>
        <p:spPr>
          <a:xfrm>
            <a:off x="505036" y="1162283"/>
            <a:ext cx="2245521" cy="655474"/>
          </a:xfrm>
          <a:custGeom>
            <a:avLst/>
            <a:ahLst/>
            <a:rect l="l" t="t" r="r" b="b"/>
            <a:pathLst>
              <a:path w="11281" h="2706" extrusionOk="0">
                <a:moveTo>
                  <a:pt x="1349" y="0"/>
                </a:moveTo>
                <a:cubicBezTo>
                  <a:pt x="606" y="0"/>
                  <a:pt x="0" y="606"/>
                  <a:pt x="0" y="1356"/>
                </a:cubicBezTo>
                <a:cubicBezTo>
                  <a:pt x="0" y="2099"/>
                  <a:pt x="606" y="2705"/>
                  <a:pt x="1349" y="2705"/>
                </a:cubicBezTo>
                <a:lnTo>
                  <a:pt x="9924" y="2705"/>
                </a:lnTo>
                <a:cubicBezTo>
                  <a:pt x="10674" y="2705"/>
                  <a:pt x="11280" y="2099"/>
                  <a:pt x="11280" y="1356"/>
                </a:cubicBezTo>
                <a:cubicBezTo>
                  <a:pt x="11280" y="606"/>
                  <a:pt x="10674" y="0"/>
                  <a:pt x="9924" y="0"/>
                </a:cubicBezTo>
                <a:close/>
              </a:path>
            </a:pathLst>
          </a:custGeom>
          <a:solidFill>
            <a:schemeClr val="tx1">
              <a:lumMod val="65000"/>
              <a:lumOff val="3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796" name="Google Shape;2109;p66"/>
          <p:cNvSpPr/>
          <p:nvPr/>
        </p:nvSpPr>
        <p:spPr>
          <a:xfrm>
            <a:off x="554241" y="1223775"/>
            <a:ext cx="448069" cy="532490"/>
          </a:xfrm>
          <a:custGeom>
            <a:avLst/>
            <a:ahLst/>
            <a:rect l="l" t="t" r="r" b="b"/>
            <a:pathLst>
              <a:path w="2251" h="2251" extrusionOk="0">
                <a:moveTo>
                  <a:pt x="1125" y="1"/>
                </a:moveTo>
                <a:cubicBezTo>
                  <a:pt x="505" y="1"/>
                  <a:pt x="0" y="506"/>
                  <a:pt x="0" y="1126"/>
                </a:cubicBezTo>
                <a:cubicBezTo>
                  <a:pt x="0" y="1746"/>
                  <a:pt x="505" y="2251"/>
                  <a:pt x="1125" y="2251"/>
                </a:cubicBezTo>
                <a:cubicBezTo>
                  <a:pt x="1745" y="2251"/>
                  <a:pt x="2250" y="1746"/>
                  <a:pt x="2250" y="1126"/>
                </a:cubicBezTo>
                <a:cubicBezTo>
                  <a:pt x="2250" y="506"/>
                  <a:pt x="1745" y="1"/>
                  <a:pt x="1125" y="1"/>
                </a:cubicBezTo>
                <a:close/>
              </a:path>
            </a:pathLst>
          </a:custGeom>
          <a:solidFill>
            <a:srgbClr val="E3E9ED"/>
          </a:solidFill>
          <a:ln>
            <a:noFill/>
          </a:ln>
        </p:spPr>
        <p:txBody>
          <a:bodyPr anchor="ctr" anchorCtr="0" bIns="91425" lIns="91425" rIns="91425" spcFirstLastPara="1" tIns="91425" wrap="square">
            <a:noAutofit/>
          </a:bodyPr>
          <a:p>
            <a:pPr algn="ctr" indent="0" lvl="0" marL="0" rtl="0">
              <a:spcBef>
                <a:spcPts val="0"/>
              </a:spcBef>
              <a:spcAft>
                <a:spcPts val="0"/>
              </a:spcAft>
              <a:buNone/>
            </a:pPr>
            <a:r>
              <a:rPr b="1" dirty="0" sz="2000" smtClean="0">
                <a:latin typeface="Maiandra GD" panose="020E0502030308020204" pitchFamily="34" charset="0"/>
              </a:rPr>
              <a:t>1</a:t>
            </a:r>
            <a:endParaRPr b="1" dirty="0" sz="2000">
              <a:latin typeface="Maiandra GD" panose="020E0502030308020204" pitchFamily="34" charset="0"/>
            </a:endParaRPr>
          </a:p>
        </p:txBody>
      </p:sp>
      <p:sp>
        <p:nvSpPr>
          <p:cNvPr id="1048797" name="Google Shape;2108;p66"/>
          <p:cNvSpPr/>
          <p:nvPr/>
        </p:nvSpPr>
        <p:spPr>
          <a:xfrm>
            <a:off x="6642871" y="1122725"/>
            <a:ext cx="2245521" cy="722482"/>
          </a:xfrm>
          <a:custGeom>
            <a:avLst/>
            <a:ahLst/>
            <a:rect l="l" t="t" r="r" b="b"/>
            <a:pathLst>
              <a:path w="11281" h="2706" extrusionOk="0">
                <a:moveTo>
                  <a:pt x="1349" y="0"/>
                </a:moveTo>
                <a:cubicBezTo>
                  <a:pt x="606" y="0"/>
                  <a:pt x="0" y="606"/>
                  <a:pt x="0" y="1356"/>
                </a:cubicBezTo>
                <a:cubicBezTo>
                  <a:pt x="0" y="2099"/>
                  <a:pt x="606" y="2705"/>
                  <a:pt x="1349" y="2705"/>
                </a:cubicBezTo>
                <a:lnTo>
                  <a:pt x="9924" y="2705"/>
                </a:lnTo>
                <a:cubicBezTo>
                  <a:pt x="10674" y="2705"/>
                  <a:pt x="11280" y="2099"/>
                  <a:pt x="11280" y="1356"/>
                </a:cubicBezTo>
                <a:cubicBezTo>
                  <a:pt x="11280" y="606"/>
                  <a:pt x="10674" y="0"/>
                  <a:pt x="9924" y="0"/>
                </a:cubicBezTo>
                <a:close/>
              </a:path>
            </a:pathLst>
          </a:custGeom>
          <a:solidFill>
            <a:schemeClr val="tx1">
              <a:lumMod val="65000"/>
              <a:lumOff val="3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798" name="Google Shape;2109;p66"/>
          <p:cNvSpPr/>
          <p:nvPr/>
        </p:nvSpPr>
        <p:spPr>
          <a:xfrm>
            <a:off x="8388234" y="1192267"/>
            <a:ext cx="448069" cy="532490"/>
          </a:xfrm>
          <a:custGeom>
            <a:avLst/>
            <a:ahLst/>
            <a:rect l="l" t="t" r="r" b="b"/>
            <a:pathLst>
              <a:path w="2251" h="2251" extrusionOk="0">
                <a:moveTo>
                  <a:pt x="1125" y="1"/>
                </a:moveTo>
                <a:cubicBezTo>
                  <a:pt x="505" y="1"/>
                  <a:pt x="0" y="506"/>
                  <a:pt x="0" y="1126"/>
                </a:cubicBezTo>
                <a:cubicBezTo>
                  <a:pt x="0" y="1746"/>
                  <a:pt x="505" y="2251"/>
                  <a:pt x="1125" y="2251"/>
                </a:cubicBezTo>
                <a:cubicBezTo>
                  <a:pt x="1745" y="2251"/>
                  <a:pt x="2250" y="1746"/>
                  <a:pt x="2250" y="1126"/>
                </a:cubicBezTo>
                <a:cubicBezTo>
                  <a:pt x="2250" y="506"/>
                  <a:pt x="1745" y="1"/>
                  <a:pt x="1125" y="1"/>
                </a:cubicBezTo>
                <a:close/>
              </a:path>
            </a:pathLst>
          </a:custGeom>
          <a:solidFill>
            <a:srgbClr val="E3E9ED"/>
          </a:solidFill>
          <a:ln>
            <a:noFill/>
          </a:ln>
        </p:spPr>
        <p:txBody>
          <a:bodyPr anchor="ctr" anchorCtr="0" bIns="91425" lIns="91425" rIns="91425" spcFirstLastPara="1" tIns="91425" wrap="square">
            <a:noAutofit/>
          </a:bodyPr>
          <a:p>
            <a:pPr algn="ctr" indent="0" lvl="0" marL="0" rtl="0">
              <a:spcBef>
                <a:spcPts val="0"/>
              </a:spcBef>
              <a:spcAft>
                <a:spcPts val="0"/>
              </a:spcAft>
              <a:buNone/>
            </a:pPr>
            <a:r>
              <a:rPr b="1" dirty="0" sz="2000">
                <a:latin typeface="Maiandra GD" panose="020E0502030308020204" pitchFamily="34" charset="0"/>
              </a:rPr>
              <a:t>2</a:t>
            </a:r>
          </a:p>
        </p:txBody>
      </p:sp>
      <p:sp>
        <p:nvSpPr>
          <p:cNvPr id="1048799" name="TextBox 97"/>
          <p:cNvSpPr txBox="1"/>
          <p:nvPr/>
        </p:nvSpPr>
        <p:spPr>
          <a:xfrm>
            <a:off x="991030" y="1192267"/>
            <a:ext cx="1698873" cy="646331"/>
          </a:xfrm>
          <a:prstGeom prst="rect"/>
          <a:noFill/>
        </p:spPr>
        <p:txBody>
          <a:bodyPr rtlCol="0" wrap="square">
            <a:spAutoFit/>
          </a:bodyPr>
          <a:p>
            <a:r>
              <a:rPr dirty="0" sz="1800" lang="id-ID" smtClean="0">
                <a:solidFill>
                  <a:schemeClr val="bg1"/>
                </a:solidFill>
                <a:latin typeface="Book Antiqua" panose="02040602050305030304" pitchFamily="18" charset="0"/>
              </a:rPr>
              <a:t>Pribadi </a:t>
            </a:r>
          </a:p>
          <a:p>
            <a:r>
              <a:rPr dirty="0" sz="1800" lang="id-ID" smtClean="0">
                <a:solidFill>
                  <a:schemeClr val="bg1"/>
                </a:solidFill>
                <a:latin typeface="Book Antiqua" panose="02040602050305030304" pitchFamily="18" charset="0"/>
              </a:rPr>
              <a:t>Sehat</a:t>
            </a:r>
            <a:endParaRPr dirty="0" sz="1800" lang="id-ID">
              <a:solidFill>
                <a:schemeClr val="bg1"/>
              </a:solidFill>
              <a:latin typeface="Book Antiqua" panose="02040602050305030304" pitchFamily="18" charset="0"/>
            </a:endParaRPr>
          </a:p>
        </p:txBody>
      </p:sp>
      <p:sp>
        <p:nvSpPr>
          <p:cNvPr id="1048800" name="TextBox 98"/>
          <p:cNvSpPr txBox="1"/>
          <p:nvPr/>
        </p:nvSpPr>
        <p:spPr>
          <a:xfrm>
            <a:off x="6747743" y="1135346"/>
            <a:ext cx="1640491" cy="646331"/>
          </a:xfrm>
          <a:prstGeom prst="rect"/>
          <a:noFill/>
        </p:spPr>
        <p:txBody>
          <a:bodyPr rtlCol="0" wrap="square">
            <a:spAutoFit/>
          </a:bodyPr>
          <a:p>
            <a:pPr algn="r"/>
            <a:r>
              <a:rPr dirty="0" sz="1800" lang="id-ID" smtClean="0">
                <a:solidFill>
                  <a:schemeClr val="bg1"/>
                </a:solidFill>
                <a:latin typeface="Book Antiqua" panose="02040602050305030304" pitchFamily="18" charset="0"/>
              </a:rPr>
              <a:t>Pribadi </a:t>
            </a:r>
          </a:p>
          <a:p>
            <a:pPr algn="r"/>
            <a:r>
              <a:rPr dirty="0" sz="1800" lang="id-ID" smtClean="0">
                <a:solidFill>
                  <a:schemeClr val="bg1"/>
                </a:solidFill>
                <a:latin typeface="Book Antiqua" panose="02040602050305030304" pitchFamily="18" charset="0"/>
              </a:rPr>
              <a:t>Bermasalah</a:t>
            </a:r>
            <a:endParaRPr dirty="0" sz="1800" lang="id-ID">
              <a:solidFill>
                <a:schemeClr val="bg1"/>
              </a:solidFill>
              <a:latin typeface="Book Antiqua" panose="0204060205030503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51" name="Shape 393"/>
        <p:cNvGrpSpPr/>
        <p:nvPr/>
      </p:nvGrpSpPr>
      <p:grpSpPr>
        <a:xfrm>
          <a:off x="0" y="0"/>
          <a:ext cx="0" cy="0"/>
          <a:chOff x="0" y="0"/>
          <a:chExt cx="0" cy="0"/>
        </a:xfrm>
      </p:grpSpPr>
      <p:pic>
        <p:nvPicPr>
          <p:cNvPr id="2097157" name="Google Shape;395;p36"/>
          <p:cNvPicPr preferRelativeResize="0">
            <a:picLocks/>
          </p:cNvPicPr>
          <p:nvPr/>
        </p:nvPicPr>
        <p:blipFill rotWithShape="1">
          <a:blip xmlns:r="http://schemas.openxmlformats.org/officeDocument/2006/relationships" r:embed="rId1">
            <a:alphaModFix/>
          </a:blip>
          <a:srcRect l="4617" b="23909"/>
          <a:stretch>
            <a:fillRect/>
          </a:stretch>
        </p:blipFill>
        <p:spPr>
          <a:xfrm>
            <a:off x="2054578" y="101320"/>
            <a:ext cx="4857886" cy="1287213"/>
          </a:xfrm>
          <a:prstGeom prst="rect"/>
          <a:noFill/>
          <a:ln>
            <a:noFill/>
          </a:ln>
        </p:spPr>
      </p:pic>
      <p:sp>
        <p:nvSpPr>
          <p:cNvPr id="1048805" name="Google Shape;396;p36"/>
          <p:cNvSpPr txBox="1">
            <a:spLocks noGrp="1"/>
          </p:cNvSpPr>
          <p:nvPr>
            <p:ph type="title"/>
          </p:nvPr>
        </p:nvSpPr>
        <p:spPr>
          <a:xfrm>
            <a:off x="2525322" y="304604"/>
            <a:ext cx="3916398" cy="650236"/>
          </a:xfrm>
          <a:prstGeom prst="rect"/>
        </p:spPr>
        <p:txBody>
          <a:bodyPr anchor="ctr" anchorCtr="0" bIns="91425" lIns="91425" rIns="91425" spcFirstLastPara="1" tIns="91425" wrap="square">
            <a:noAutofit/>
          </a:bodyPr>
          <a:p>
            <a:pPr algn="ctr" indent="0" lvl="0" marL="0" rtl="0">
              <a:spcBef>
                <a:spcPts val="0"/>
              </a:spcBef>
              <a:spcAft>
                <a:spcPts val="0"/>
              </a:spcAft>
              <a:buNone/>
            </a:pPr>
            <a:r>
              <a:rPr dirty="0" sz="2800" lang="id-ID" smtClean="0">
                <a:latin typeface="Segoe Print" panose="02000600000000000000" pitchFamily="2" charset="0"/>
              </a:rPr>
              <a:t>Kondisi Pengubahan</a:t>
            </a:r>
            <a:endParaRPr dirty="0" sz="2800">
              <a:latin typeface="Segoe Print" panose="02000600000000000000" pitchFamily="2" charset="0"/>
            </a:endParaRPr>
          </a:p>
        </p:txBody>
      </p:sp>
      <p:sp>
        <p:nvSpPr>
          <p:cNvPr id="1048806" name="Google Shape;640;p41"/>
          <p:cNvSpPr/>
          <p:nvPr/>
        </p:nvSpPr>
        <p:spPr>
          <a:xfrm>
            <a:off x="2719010" y="1774587"/>
            <a:ext cx="477936" cy="284402"/>
          </a:xfrm>
          <a:prstGeom prst="rect"/>
          <a:solidFill>
            <a:schemeClr val="bg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chemeClr val="tx1"/>
              </a:solidFill>
            </a:endParaRPr>
          </a:p>
        </p:txBody>
      </p:sp>
      <p:sp>
        <p:nvSpPr>
          <p:cNvPr id="1048807" name="TextBox 3"/>
          <p:cNvSpPr txBox="1"/>
          <p:nvPr/>
        </p:nvSpPr>
        <p:spPr>
          <a:xfrm>
            <a:off x="1784956" y="2209413"/>
            <a:ext cx="828033" cy="307777"/>
          </a:xfrm>
          <a:prstGeom prst="rect"/>
          <a:noFill/>
        </p:spPr>
        <p:txBody>
          <a:bodyPr rtlCol="0" wrap="square">
            <a:spAutoFit/>
          </a:bodyPr>
          <a:p>
            <a:pPr algn="ctr"/>
            <a:r>
              <a:rPr b="1" dirty="0" lang="id-ID" smtClean="0">
                <a:latin typeface="Book Antiqua" panose="02040602050305030304" pitchFamily="18" charset="0"/>
              </a:rPr>
              <a:t>Tujuan </a:t>
            </a:r>
            <a:endParaRPr b="1" dirty="0" lang="id-ID">
              <a:latin typeface="Book Antiqua" panose="02040602050305030304" pitchFamily="18" charset="0"/>
            </a:endParaRPr>
          </a:p>
        </p:txBody>
      </p:sp>
      <p:sp>
        <p:nvSpPr>
          <p:cNvPr id="1048808" name="TextBox 191"/>
          <p:cNvSpPr txBox="1"/>
          <p:nvPr/>
        </p:nvSpPr>
        <p:spPr>
          <a:xfrm>
            <a:off x="3837305" y="2209413"/>
            <a:ext cx="1627587" cy="307777"/>
          </a:xfrm>
          <a:prstGeom prst="rect"/>
          <a:noFill/>
        </p:spPr>
        <p:txBody>
          <a:bodyPr rtlCol="0" wrap="square">
            <a:spAutoFit/>
          </a:bodyPr>
          <a:p>
            <a:pPr algn="ctr"/>
            <a:r>
              <a:rPr b="1" dirty="0" lang="id-ID" smtClean="0">
                <a:latin typeface="Book Antiqua" panose="02040602050305030304" pitchFamily="18" charset="0"/>
              </a:rPr>
              <a:t>Sikap Konselor </a:t>
            </a:r>
            <a:endParaRPr b="1" dirty="0" lang="id-ID">
              <a:latin typeface="Book Antiqua" panose="02040602050305030304" pitchFamily="18" charset="0"/>
            </a:endParaRPr>
          </a:p>
        </p:txBody>
      </p:sp>
      <p:sp>
        <p:nvSpPr>
          <p:cNvPr id="1048809" name="TextBox 192"/>
          <p:cNvSpPr txBox="1"/>
          <p:nvPr/>
        </p:nvSpPr>
        <p:spPr>
          <a:xfrm>
            <a:off x="6234232" y="2191054"/>
            <a:ext cx="1627587" cy="307777"/>
          </a:xfrm>
          <a:prstGeom prst="rect"/>
          <a:noFill/>
        </p:spPr>
        <p:txBody>
          <a:bodyPr rtlCol="0" wrap="square">
            <a:spAutoFit/>
          </a:bodyPr>
          <a:p>
            <a:pPr algn="ctr"/>
            <a:r>
              <a:rPr b="1" dirty="0" lang="id-ID" smtClean="0">
                <a:latin typeface="Book Antiqua" panose="02040602050305030304" pitchFamily="18" charset="0"/>
              </a:rPr>
              <a:t>Sikap Konseli </a:t>
            </a:r>
            <a:endParaRPr b="1" dirty="0" lang="id-ID">
              <a:latin typeface="Book Antiqua" panose="02040602050305030304" pitchFamily="18" charset="0"/>
            </a:endParaRPr>
          </a:p>
        </p:txBody>
      </p:sp>
      <p:grpSp>
        <p:nvGrpSpPr>
          <p:cNvPr id="52" name="Google Shape;638;p41"/>
          <p:cNvGrpSpPr/>
          <p:nvPr/>
        </p:nvGrpSpPr>
        <p:grpSpPr>
          <a:xfrm>
            <a:off x="5976038" y="1755968"/>
            <a:ext cx="2143978" cy="3217105"/>
            <a:chOff x="847688" y="1763875"/>
            <a:chExt cx="2268900" cy="2811250"/>
          </a:xfrm>
        </p:grpSpPr>
        <p:sp>
          <p:nvSpPr>
            <p:cNvPr id="1048810" name="Google Shape;639;p41"/>
            <p:cNvSpPr/>
            <p:nvPr/>
          </p:nvSpPr>
          <p:spPr>
            <a:xfrm>
              <a:off x="847688" y="1943825"/>
              <a:ext cx="2268900" cy="2631300"/>
            </a:xfrm>
            <a:prstGeom prst="rect"/>
            <a:noFill/>
            <a:ln w="28575" cap="flat" cmpd="sng">
              <a:solidFill>
                <a:srgbClr val="FF999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a:solidFill>
                  <a:schemeClr val="tx1"/>
                </a:solidFill>
              </a:endParaRPr>
            </a:p>
          </p:txBody>
        </p:sp>
        <p:sp>
          <p:nvSpPr>
            <p:cNvPr id="1048811" name="Google Shape;640;p41"/>
            <p:cNvSpPr/>
            <p:nvPr/>
          </p:nvSpPr>
          <p:spPr>
            <a:xfrm>
              <a:off x="1650950" y="1763875"/>
              <a:ext cx="662400" cy="298500"/>
            </a:xfrm>
            <a:prstGeom prst="rect"/>
            <a:solidFill>
              <a:schemeClr val="bg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chemeClr val="tx1"/>
                </a:solidFill>
              </a:endParaRPr>
            </a:p>
          </p:txBody>
        </p:sp>
      </p:grpSp>
      <p:grpSp>
        <p:nvGrpSpPr>
          <p:cNvPr id="53" name="Google Shape;638;p41"/>
          <p:cNvGrpSpPr/>
          <p:nvPr/>
        </p:nvGrpSpPr>
        <p:grpSpPr>
          <a:xfrm>
            <a:off x="1129148" y="1746083"/>
            <a:ext cx="2137451" cy="3217105"/>
            <a:chOff x="847688" y="1763875"/>
            <a:chExt cx="2268900" cy="2811250"/>
          </a:xfrm>
        </p:grpSpPr>
        <p:sp>
          <p:nvSpPr>
            <p:cNvPr id="1048812" name="Google Shape;639;p41"/>
            <p:cNvSpPr/>
            <p:nvPr/>
          </p:nvSpPr>
          <p:spPr>
            <a:xfrm>
              <a:off x="847688" y="1943825"/>
              <a:ext cx="2268900" cy="2631300"/>
            </a:xfrm>
            <a:prstGeom prst="rect"/>
            <a:noFill/>
            <a:ln w="28575" cap="flat" cmpd="sng">
              <a:solidFill>
                <a:srgbClr val="FF999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a:solidFill>
                  <a:schemeClr val="tx1"/>
                </a:solidFill>
              </a:endParaRPr>
            </a:p>
          </p:txBody>
        </p:sp>
        <p:sp>
          <p:nvSpPr>
            <p:cNvPr id="1048813" name="Google Shape;640;p41"/>
            <p:cNvSpPr/>
            <p:nvPr/>
          </p:nvSpPr>
          <p:spPr>
            <a:xfrm>
              <a:off x="1650950" y="1763875"/>
              <a:ext cx="662400" cy="298500"/>
            </a:xfrm>
            <a:prstGeom prst="rect"/>
            <a:solidFill>
              <a:schemeClr val="bg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chemeClr val="tx1"/>
                </a:solidFill>
              </a:endParaRPr>
            </a:p>
          </p:txBody>
        </p:sp>
      </p:grpSp>
      <p:grpSp>
        <p:nvGrpSpPr>
          <p:cNvPr id="54" name="Google Shape;638;p41"/>
          <p:cNvGrpSpPr/>
          <p:nvPr/>
        </p:nvGrpSpPr>
        <p:grpSpPr>
          <a:xfrm>
            <a:off x="3572997" y="1773990"/>
            <a:ext cx="2137451" cy="3217105"/>
            <a:chOff x="847688" y="1763875"/>
            <a:chExt cx="2268900" cy="2811250"/>
          </a:xfrm>
        </p:grpSpPr>
        <p:sp>
          <p:nvSpPr>
            <p:cNvPr id="1048814" name="Google Shape;639;p41"/>
            <p:cNvSpPr/>
            <p:nvPr/>
          </p:nvSpPr>
          <p:spPr>
            <a:xfrm>
              <a:off x="847688" y="1943825"/>
              <a:ext cx="2268900" cy="2631300"/>
            </a:xfrm>
            <a:prstGeom prst="rect"/>
            <a:noFill/>
            <a:ln w="28575" cap="flat" cmpd="sng">
              <a:solidFill>
                <a:srgbClr val="FF999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a:solidFill>
                  <a:schemeClr val="tx1"/>
                </a:solidFill>
              </a:endParaRPr>
            </a:p>
          </p:txBody>
        </p:sp>
        <p:sp>
          <p:nvSpPr>
            <p:cNvPr id="1048815" name="Google Shape;640;p41"/>
            <p:cNvSpPr/>
            <p:nvPr/>
          </p:nvSpPr>
          <p:spPr>
            <a:xfrm>
              <a:off x="1650950" y="1763875"/>
              <a:ext cx="662400" cy="298500"/>
            </a:xfrm>
            <a:prstGeom prst="rect"/>
            <a:solidFill>
              <a:schemeClr val="bg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chemeClr val="tx1"/>
                </a:solidFill>
              </a:endParaRPr>
            </a:p>
          </p:txBody>
        </p:sp>
      </p:grpSp>
      <p:sp>
        <p:nvSpPr>
          <p:cNvPr id="1048816" name="Google Shape;648;p41"/>
          <p:cNvSpPr/>
          <p:nvPr/>
        </p:nvSpPr>
        <p:spPr>
          <a:xfrm rot="1430545">
            <a:off x="1905331" y="1290564"/>
            <a:ext cx="590179" cy="884485"/>
          </a:xfrm>
          <a:custGeom>
            <a:avLst/>
            <a:ah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B7C8F7"/>
          </a:solid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55" name="Google Shape;568;p40"/>
          <p:cNvGrpSpPr/>
          <p:nvPr/>
        </p:nvGrpSpPr>
        <p:grpSpPr>
          <a:xfrm>
            <a:off x="4390089" y="1279795"/>
            <a:ext cx="520898" cy="988390"/>
            <a:chOff x="3595975" y="3944050"/>
            <a:chExt cx="507775" cy="1219450"/>
          </a:xfrm>
          <a:solidFill>
            <a:srgbClr val="B7C8F7"/>
          </a:solidFill>
        </p:grpSpPr>
        <p:sp>
          <p:nvSpPr>
            <p:cNvPr id="1048817" name="Google Shape;569;p40"/>
            <p:cNvSpPr/>
            <p:nvPr/>
          </p:nvSpPr>
          <p:spPr>
            <a:xfrm>
              <a:off x="3595975" y="4228700"/>
              <a:ext cx="507775" cy="934800"/>
            </a:xfrm>
            <a:custGeom>
              <a:avLst/>
              <a:ahLst/>
              <a:rect l="l" t="t" r="r" b="b"/>
              <a:pathLst>
                <a:path w="20311" h="37392" extrusionOk="0">
                  <a:moveTo>
                    <a:pt x="18983" y="839"/>
                  </a:moveTo>
                  <a:cubicBezTo>
                    <a:pt x="19083" y="839"/>
                    <a:pt x="19177" y="1135"/>
                    <a:pt x="19271" y="1959"/>
                  </a:cubicBezTo>
                  <a:cubicBezTo>
                    <a:pt x="19340" y="3137"/>
                    <a:pt x="19340" y="4315"/>
                    <a:pt x="19201" y="5494"/>
                  </a:cubicBezTo>
                  <a:cubicBezTo>
                    <a:pt x="18647" y="10346"/>
                    <a:pt x="17191" y="15060"/>
                    <a:pt x="14765" y="19358"/>
                  </a:cubicBezTo>
                  <a:cubicBezTo>
                    <a:pt x="13201" y="22173"/>
                    <a:pt x="11363" y="25027"/>
                    <a:pt x="10695" y="28215"/>
                  </a:cubicBezTo>
                  <a:lnTo>
                    <a:pt x="10695" y="28215"/>
                  </a:lnTo>
                  <a:cubicBezTo>
                    <a:pt x="11100" y="24439"/>
                    <a:pt x="12215" y="20760"/>
                    <a:pt x="14002" y="17417"/>
                  </a:cubicBezTo>
                  <a:cubicBezTo>
                    <a:pt x="14973" y="15337"/>
                    <a:pt x="16706" y="12426"/>
                    <a:pt x="15735" y="10069"/>
                  </a:cubicBezTo>
                  <a:cubicBezTo>
                    <a:pt x="15697" y="9993"/>
                    <a:pt x="15618" y="9938"/>
                    <a:pt x="15531" y="9938"/>
                  </a:cubicBezTo>
                  <a:cubicBezTo>
                    <a:pt x="15459" y="9938"/>
                    <a:pt x="15382" y="9975"/>
                    <a:pt x="15320" y="10069"/>
                  </a:cubicBezTo>
                  <a:cubicBezTo>
                    <a:pt x="14696" y="11525"/>
                    <a:pt x="14349" y="13050"/>
                    <a:pt x="14349" y="14713"/>
                  </a:cubicBezTo>
                  <a:cubicBezTo>
                    <a:pt x="14384" y="14782"/>
                    <a:pt x="14453" y="14817"/>
                    <a:pt x="14514" y="14817"/>
                  </a:cubicBezTo>
                  <a:cubicBezTo>
                    <a:pt x="14574" y="14817"/>
                    <a:pt x="14626" y="14782"/>
                    <a:pt x="14626" y="14713"/>
                  </a:cubicBezTo>
                  <a:cubicBezTo>
                    <a:pt x="14904" y="13673"/>
                    <a:pt x="14973" y="12634"/>
                    <a:pt x="15181" y="11594"/>
                  </a:cubicBezTo>
                  <a:cubicBezTo>
                    <a:pt x="15332" y="10876"/>
                    <a:pt x="15421" y="10606"/>
                    <a:pt x="15469" y="10606"/>
                  </a:cubicBezTo>
                  <a:cubicBezTo>
                    <a:pt x="15595" y="10606"/>
                    <a:pt x="15420" y="12526"/>
                    <a:pt x="15320" y="12980"/>
                  </a:cubicBezTo>
                  <a:cubicBezTo>
                    <a:pt x="14696" y="14921"/>
                    <a:pt x="13864" y="16862"/>
                    <a:pt x="12893" y="18664"/>
                  </a:cubicBezTo>
                  <a:cubicBezTo>
                    <a:pt x="12547" y="19288"/>
                    <a:pt x="12339" y="19981"/>
                    <a:pt x="11992" y="20605"/>
                  </a:cubicBezTo>
                  <a:cubicBezTo>
                    <a:pt x="12408" y="19080"/>
                    <a:pt x="12893" y="17625"/>
                    <a:pt x="13309" y="16100"/>
                  </a:cubicBezTo>
                  <a:cubicBezTo>
                    <a:pt x="13309" y="16014"/>
                    <a:pt x="13230" y="15955"/>
                    <a:pt x="13153" y="15955"/>
                  </a:cubicBezTo>
                  <a:cubicBezTo>
                    <a:pt x="13105" y="15955"/>
                    <a:pt x="13059" y="15977"/>
                    <a:pt x="13032" y="16030"/>
                  </a:cubicBezTo>
                  <a:cubicBezTo>
                    <a:pt x="12408" y="17763"/>
                    <a:pt x="11923" y="19565"/>
                    <a:pt x="11646" y="21437"/>
                  </a:cubicBezTo>
                  <a:cubicBezTo>
                    <a:pt x="11646" y="21437"/>
                    <a:pt x="11646" y="21437"/>
                    <a:pt x="11715" y="21506"/>
                  </a:cubicBezTo>
                  <a:cubicBezTo>
                    <a:pt x="10883" y="23863"/>
                    <a:pt x="10398" y="26359"/>
                    <a:pt x="10190" y="28923"/>
                  </a:cubicBezTo>
                  <a:cubicBezTo>
                    <a:pt x="10190" y="27884"/>
                    <a:pt x="10121" y="26913"/>
                    <a:pt x="10051" y="25943"/>
                  </a:cubicBezTo>
                  <a:cubicBezTo>
                    <a:pt x="10121" y="25873"/>
                    <a:pt x="10121" y="25873"/>
                    <a:pt x="10121" y="25804"/>
                  </a:cubicBezTo>
                  <a:cubicBezTo>
                    <a:pt x="10329" y="19981"/>
                    <a:pt x="12477" y="14713"/>
                    <a:pt x="14973" y="9514"/>
                  </a:cubicBezTo>
                  <a:cubicBezTo>
                    <a:pt x="16082" y="7157"/>
                    <a:pt x="17260" y="4870"/>
                    <a:pt x="18300" y="2513"/>
                  </a:cubicBezTo>
                  <a:cubicBezTo>
                    <a:pt x="18575" y="1964"/>
                    <a:pt x="18789" y="839"/>
                    <a:pt x="18983" y="839"/>
                  </a:cubicBezTo>
                  <a:close/>
                  <a:moveTo>
                    <a:pt x="19054" y="0"/>
                  </a:moveTo>
                  <a:cubicBezTo>
                    <a:pt x="18976" y="0"/>
                    <a:pt x="18889" y="52"/>
                    <a:pt x="18855" y="156"/>
                  </a:cubicBezTo>
                  <a:cubicBezTo>
                    <a:pt x="15666" y="7989"/>
                    <a:pt x="10537" y="15476"/>
                    <a:pt x="9913" y="24071"/>
                  </a:cubicBezTo>
                  <a:cubicBezTo>
                    <a:pt x="9843" y="22615"/>
                    <a:pt x="9843" y="21090"/>
                    <a:pt x="9843" y="19635"/>
                  </a:cubicBezTo>
                  <a:cubicBezTo>
                    <a:pt x="9913" y="14852"/>
                    <a:pt x="11022" y="10069"/>
                    <a:pt x="10467" y="5286"/>
                  </a:cubicBezTo>
                  <a:cubicBezTo>
                    <a:pt x="10537" y="4523"/>
                    <a:pt x="10537" y="3761"/>
                    <a:pt x="10467" y="3068"/>
                  </a:cubicBezTo>
                  <a:cubicBezTo>
                    <a:pt x="10467" y="2998"/>
                    <a:pt x="10467" y="2929"/>
                    <a:pt x="10398" y="2860"/>
                  </a:cubicBezTo>
                  <a:cubicBezTo>
                    <a:pt x="10467" y="2860"/>
                    <a:pt x="10537" y="2790"/>
                    <a:pt x="10537" y="2652"/>
                  </a:cubicBezTo>
                  <a:cubicBezTo>
                    <a:pt x="10537" y="2582"/>
                    <a:pt x="10537" y="2582"/>
                    <a:pt x="10467" y="2582"/>
                  </a:cubicBezTo>
                  <a:cubicBezTo>
                    <a:pt x="10436" y="2520"/>
                    <a:pt x="10363" y="2486"/>
                    <a:pt x="10292" y="2486"/>
                  </a:cubicBezTo>
                  <a:cubicBezTo>
                    <a:pt x="10205" y="2486"/>
                    <a:pt x="10121" y="2537"/>
                    <a:pt x="10121" y="2652"/>
                  </a:cubicBezTo>
                  <a:cubicBezTo>
                    <a:pt x="10121" y="2721"/>
                    <a:pt x="10190" y="2790"/>
                    <a:pt x="10259" y="2860"/>
                  </a:cubicBezTo>
                  <a:cubicBezTo>
                    <a:pt x="10190" y="2860"/>
                    <a:pt x="10121" y="2929"/>
                    <a:pt x="10121" y="3068"/>
                  </a:cubicBezTo>
                  <a:lnTo>
                    <a:pt x="10121" y="2998"/>
                  </a:lnTo>
                  <a:cubicBezTo>
                    <a:pt x="10086" y="2894"/>
                    <a:pt x="9999" y="2842"/>
                    <a:pt x="9921" y="2842"/>
                  </a:cubicBezTo>
                  <a:cubicBezTo>
                    <a:pt x="9843" y="2842"/>
                    <a:pt x="9774" y="2894"/>
                    <a:pt x="9774" y="2998"/>
                  </a:cubicBezTo>
                  <a:cubicBezTo>
                    <a:pt x="9358" y="3414"/>
                    <a:pt x="9012" y="3761"/>
                    <a:pt x="8665" y="4177"/>
                  </a:cubicBezTo>
                  <a:cubicBezTo>
                    <a:pt x="8942" y="3761"/>
                    <a:pt x="9220" y="3345"/>
                    <a:pt x="9566" y="2929"/>
                  </a:cubicBezTo>
                  <a:cubicBezTo>
                    <a:pt x="9664" y="2782"/>
                    <a:pt x="9520" y="2635"/>
                    <a:pt x="9377" y="2635"/>
                  </a:cubicBezTo>
                  <a:cubicBezTo>
                    <a:pt x="9319" y="2635"/>
                    <a:pt x="9260" y="2660"/>
                    <a:pt x="9220" y="2721"/>
                  </a:cubicBezTo>
                  <a:cubicBezTo>
                    <a:pt x="8942" y="3137"/>
                    <a:pt x="8665" y="3553"/>
                    <a:pt x="8388" y="3899"/>
                  </a:cubicBezTo>
                  <a:lnTo>
                    <a:pt x="8249" y="4107"/>
                  </a:lnTo>
                  <a:cubicBezTo>
                    <a:pt x="8665" y="3414"/>
                    <a:pt x="9081" y="2652"/>
                    <a:pt x="9427" y="1889"/>
                  </a:cubicBezTo>
                  <a:cubicBezTo>
                    <a:pt x="9477" y="1742"/>
                    <a:pt x="9318" y="1595"/>
                    <a:pt x="9196" y="1595"/>
                  </a:cubicBezTo>
                  <a:cubicBezTo>
                    <a:pt x="9145" y="1595"/>
                    <a:pt x="9101" y="1620"/>
                    <a:pt x="9081" y="1681"/>
                  </a:cubicBezTo>
                  <a:cubicBezTo>
                    <a:pt x="8734" y="2374"/>
                    <a:pt x="8388" y="3068"/>
                    <a:pt x="8041" y="3692"/>
                  </a:cubicBezTo>
                  <a:cubicBezTo>
                    <a:pt x="7487" y="4454"/>
                    <a:pt x="6724" y="5078"/>
                    <a:pt x="5962" y="5494"/>
                  </a:cubicBezTo>
                  <a:cubicBezTo>
                    <a:pt x="5823" y="5563"/>
                    <a:pt x="5892" y="5702"/>
                    <a:pt x="5962" y="5702"/>
                  </a:cubicBezTo>
                  <a:cubicBezTo>
                    <a:pt x="6655" y="5563"/>
                    <a:pt x="7209" y="5286"/>
                    <a:pt x="7625" y="4801"/>
                  </a:cubicBezTo>
                  <a:lnTo>
                    <a:pt x="7625" y="4801"/>
                  </a:lnTo>
                  <a:cubicBezTo>
                    <a:pt x="7625" y="4870"/>
                    <a:pt x="7556" y="4939"/>
                    <a:pt x="7556" y="5009"/>
                  </a:cubicBezTo>
                  <a:cubicBezTo>
                    <a:pt x="7487" y="5147"/>
                    <a:pt x="7625" y="5217"/>
                    <a:pt x="7695" y="5217"/>
                  </a:cubicBezTo>
                  <a:cubicBezTo>
                    <a:pt x="7902" y="5147"/>
                    <a:pt x="8041" y="5009"/>
                    <a:pt x="8180" y="4870"/>
                  </a:cubicBezTo>
                  <a:cubicBezTo>
                    <a:pt x="8180" y="4939"/>
                    <a:pt x="8180" y="5009"/>
                    <a:pt x="8180" y="5078"/>
                  </a:cubicBezTo>
                  <a:cubicBezTo>
                    <a:pt x="8218" y="5107"/>
                    <a:pt x="8261" y="5120"/>
                    <a:pt x="8307" y="5120"/>
                  </a:cubicBezTo>
                  <a:cubicBezTo>
                    <a:pt x="8586" y="5120"/>
                    <a:pt x="8962" y="4633"/>
                    <a:pt x="9081" y="4454"/>
                  </a:cubicBezTo>
                  <a:cubicBezTo>
                    <a:pt x="9358" y="4177"/>
                    <a:pt x="9635" y="3830"/>
                    <a:pt x="9843" y="3484"/>
                  </a:cubicBezTo>
                  <a:lnTo>
                    <a:pt x="9843" y="3484"/>
                  </a:lnTo>
                  <a:cubicBezTo>
                    <a:pt x="9843" y="3899"/>
                    <a:pt x="9843" y="4315"/>
                    <a:pt x="9774" y="4662"/>
                  </a:cubicBezTo>
                  <a:cubicBezTo>
                    <a:pt x="9635" y="5147"/>
                    <a:pt x="9427" y="5632"/>
                    <a:pt x="9220" y="6118"/>
                  </a:cubicBezTo>
                  <a:cubicBezTo>
                    <a:pt x="9220" y="6167"/>
                    <a:pt x="9254" y="6216"/>
                    <a:pt x="9274" y="6216"/>
                  </a:cubicBezTo>
                  <a:cubicBezTo>
                    <a:pt x="9283" y="6216"/>
                    <a:pt x="9289" y="6207"/>
                    <a:pt x="9289" y="6187"/>
                  </a:cubicBezTo>
                  <a:cubicBezTo>
                    <a:pt x="10051" y="5840"/>
                    <a:pt x="10190" y="4801"/>
                    <a:pt x="10259" y="3899"/>
                  </a:cubicBezTo>
                  <a:cubicBezTo>
                    <a:pt x="10259" y="4038"/>
                    <a:pt x="10259" y="4246"/>
                    <a:pt x="10329" y="4385"/>
                  </a:cubicBezTo>
                  <a:lnTo>
                    <a:pt x="10329" y="4593"/>
                  </a:lnTo>
                  <a:cubicBezTo>
                    <a:pt x="10329" y="4870"/>
                    <a:pt x="10259" y="5147"/>
                    <a:pt x="10190" y="5424"/>
                  </a:cubicBezTo>
                  <a:cubicBezTo>
                    <a:pt x="10121" y="5632"/>
                    <a:pt x="9913" y="5771"/>
                    <a:pt x="9843" y="5910"/>
                  </a:cubicBezTo>
                  <a:cubicBezTo>
                    <a:pt x="9843" y="5979"/>
                    <a:pt x="9843" y="6048"/>
                    <a:pt x="9913" y="6048"/>
                  </a:cubicBezTo>
                  <a:cubicBezTo>
                    <a:pt x="10121" y="6048"/>
                    <a:pt x="10329" y="5979"/>
                    <a:pt x="10398" y="5771"/>
                  </a:cubicBezTo>
                  <a:lnTo>
                    <a:pt x="10398" y="5771"/>
                  </a:lnTo>
                  <a:cubicBezTo>
                    <a:pt x="10675" y="10693"/>
                    <a:pt x="9635" y="15684"/>
                    <a:pt x="9566" y="20536"/>
                  </a:cubicBezTo>
                  <a:lnTo>
                    <a:pt x="9566" y="24348"/>
                  </a:lnTo>
                  <a:cubicBezTo>
                    <a:pt x="8180" y="19565"/>
                    <a:pt x="4506" y="16238"/>
                    <a:pt x="1733" y="12079"/>
                  </a:cubicBezTo>
                  <a:cubicBezTo>
                    <a:pt x="1387" y="11525"/>
                    <a:pt x="1040" y="10901"/>
                    <a:pt x="693" y="10277"/>
                  </a:cubicBezTo>
                  <a:cubicBezTo>
                    <a:pt x="607" y="10103"/>
                    <a:pt x="693" y="10039"/>
                    <a:pt x="872" y="10039"/>
                  </a:cubicBezTo>
                  <a:cubicBezTo>
                    <a:pt x="1408" y="10039"/>
                    <a:pt x="2773" y="10623"/>
                    <a:pt x="2773" y="10623"/>
                  </a:cubicBezTo>
                  <a:cubicBezTo>
                    <a:pt x="4090" y="11386"/>
                    <a:pt x="5130" y="12495"/>
                    <a:pt x="5892" y="13812"/>
                  </a:cubicBezTo>
                  <a:cubicBezTo>
                    <a:pt x="7417" y="16100"/>
                    <a:pt x="8180" y="18664"/>
                    <a:pt x="9150" y="21229"/>
                  </a:cubicBezTo>
                  <a:cubicBezTo>
                    <a:pt x="9199" y="21278"/>
                    <a:pt x="9257" y="21301"/>
                    <a:pt x="9311" y="21301"/>
                  </a:cubicBezTo>
                  <a:cubicBezTo>
                    <a:pt x="9410" y="21301"/>
                    <a:pt x="9497" y="21225"/>
                    <a:pt x="9497" y="21090"/>
                  </a:cubicBezTo>
                  <a:cubicBezTo>
                    <a:pt x="8457" y="16654"/>
                    <a:pt x="5546" y="9861"/>
                    <a:pt x="208" y="9514"/>
                  </a:cubicBezTo>
                  <a:cubicBezTo>
                    <a:pt x="70" y="9514"/>
                    <a:pt x="0" y="9722"/>
                    <a:pt x="70" y="9792"/>
                  </a:cubicBezTo>
                  <a:cubicBezTo>
                    <a:pt x="2704" y="15406"/>
                    <a:pt x="8110" y="19150"/>
                    <a:pt x="9635" y="25250"/>
                  </a:cubicBezTo>
                  <a:cubicBezTo>
                    <a:pt x="9566" y="29339"/>
                    <a:pt x="9843" y="33360"/>
                    <a:pt x="10537" y="37311"/>
                  </a:cubicBezTo>
                  <a:cubicBezTo>
                    <a:pt x="10537" y="37370"/>
                    <a:pt x="10586" y="37391"/>
                    <a:pt x="10643" y="37391"/>
                  </a:cubicBezTo>
                  <a:cubicBezTo>
                    <a:pt x="10721" y="37391"/>
                    <a:pt x="10814" y="37351"/>
                    <a:pt x="10814" y="37311"/>
                  </a:cubicBezTo>
                  <a:cubicBezTo>
                    <a:pt x="10675" y="35093"/>
                    <a:pt x="10537" y="32875"/>
                    <a:pt x="10398" y="30656"/>
                  </a:cubicBezTo>
                  <a:cubicBezTo>
                    <a:pt x="10411" y="30656"/>
                    <a:pt x="10423" y="30654"/>
                    <a:pt x="10436" y="30650"/>
                  </a:cubicBezTo>
                  <a:lnTo>
                    <a:pt x="10436" y="30650"/>
                  </a:lnTo>
                  <a:cubicBezTo>
                    <a:pt x="10436" y="30927"/>
                    <a:pt x="10446" y="31206"/>
                    <a:pt x="10467" y="31488"/>
                  </a:cubicBezTo>
                  <a:cubicBezTo>
                    <a:pt x="10467" y="31523"/>
                    <a:pt x="10519" y="31540"/>
                    <a:pt x="10571" y="31540"/>
                  </a:cubicBezTo>
                  <a:cubicBezTo>
                    <a:pt x="10623" y="31540"/>
                    <a:pt x="10675" y="31523"/>
                    <a:pt x="10675" y="31488"/>
                  </a:cubicBezTo>
                  <a:cubicBezTo>
                    <a:pt x="11022" y="28230"/>
                    <a:pt x="11992" y="25042"/>
                    <a:pt x="13587" y="22200"/>
                  </a:cubicBezTo>
                  <a:cubicBezTo>
                    <a:pt x="14973" y="19843"/>
                    <a:pt x="16221" y="17417"/>
                    <a:pt x="17260" y="14921"/>
                  </a:cubicBezTo>
                  <a:cubicBezTo>
                    <a:pt x="18855" y="10485"/>
                    <a:pt x="20310" y="4939"/>
                    <a:pt x="19201" y="156"/>
                  </a:cubicBezTo>
                  <a:cubicBezTo>
                    <a:pt x="19201" y="52"/>
                    <a:pt x="19132" y="0"/>
                    <a:pt x="19054" y="0"/>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8" name="Google Shape;570;p40"/>
            <p:cNvSpPr/>
            <p:nvPr/>
          </p:nvSpPr>
          <p:spPr>
            <a:xfrm>
              <a:off x="3687825" y="4272575"/>
              <a:ext cx="101500" cy="75700"/>
            </a:xfrm>
            <a:custGeom>
              <a:avLst/>
              <a:ahLst/>
              <a:rect l="l" t="t" r="r" b="b"/>
              <a:pathLst>
                <a:path w="4060" h="3028" extrusionOk="0">
                  <a:moveTo>
                    <a:pt x="3745" y="1"/>
                  </a:moveTo>
                  <a:cubicBezTo>
                    <a:pt x="3698" y="1"/>
                    <a:pt x="3650" y="20"/>
                    <a:pt x="3605" y="65"/>
                  </a:cubicBezTo>
                  <a:cubicBezTo>
                    <a:pt x="3466" y="342"/>
                    <a:pt x="3397" y="342"/>
                    <a:pt x="3327" y="481"/>
                  </a:cubicBezTo>
                  <a:cubicBezTo>
                    <a:pt x="3258" y="481"/>
                    <a:pt x="3258" y="342"/>
                    <a:pt x="3189" y="273"/>
                  </a:cubicBezTo>
                  <a:lnTo>
                    <a:pt x="3050" y="273"/>
                  </a:lnTo>
                  <a:cubicBezTo>
                    <a:pt x="2981" y="342"/>
                    <a:pt x="2981" y="412"/>
                    <a:pt x="2981" y="481"/>
                  </a:cubicBezTo>
                  <a:cubicBezTo>
                    <a:pt x="2954" y="454"/>
                    <a:pt x="2925" y="443"/>
                    <a:pt x="2897" y="443"/>
                  </a:cubicBezTo>
                  <a:cubicBezTo>
                    <a:pt x="2775" y="443"/>
                    <a:pt x="2661" y="646"/>
                    <a:pt x="2773" y="758"/>
                  </a:cubicBezTo>
                  <a:cubicBezTo>
                    <a:pt x="2842" y="758"/>
                    <a:pt x="2911" y="827"/>
                    <a:pt x="2981" y="827"/>
                  </a:cubicBezTo>
                  <a:cubicBezTo>
                    <a:pt x="2288" y="1798"/>
                    <a:pt x="1317" y="2422"/>
                    <a:pt x="139" y="2560"/>
                  </a:cubicBezTo>
                  <a:cubicBezTo>
                    <a:pt x="69" y="2560"/>
                    <a:pt x="0" y="2699"/>
                    <a:pt x="69" y="2768"/>
                  </a:cubicBezTo>
                  <a:cubicBezTo>
                    <a:pt x="262" y="2950"/>
                    <a:pt x="478" y="3027"/>
                    <a:pt x="709" y="3027"/>
                  </a:cubicBezTo>
                  <a:cubicBezTo>
                    <a:pt x="1888" y="3027"/>
                    <a:pt x="3429" y="991"/>
                    <a:pt x="3951" y="412"/>
                  </a:cubicBezTo>
                  <a:cubicBezTo>
                    <a:pt x="4060" y="249"/>
                    <a:pt x="3913" y="1"/>
                    <a:pt x="3745" y="1"/>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9" name="Google Shape;571;p40"/>
            <p:cNvSpPr/>
            <p:nvPr/>
          </p:nvSpPr>
          <p:spPr>
            <a:xfrm>
              <a:off x="3670475" y="4235125"/>
              <a:ext cx="80500" cy="31400"/>
            </a:xfrm>
            <a:custGeom>
              <a:avLst/>
              <a:ahLst/>
              <a:rect l="l" t="t" r="r" b="b"/>
              <a:pathLst>
                <a:path w="3220" h="1256" extrusionOk="0">
                  <a:moveTo>
                    <a:pt x="2896" y="0"/>
                  </a:moveTo>
                  <a:cubicBezTo>
                    <a:pt x="2856" y="0"/>
                    <a:pt x="2813" y="11"/>
                    <a:pt x="2774" y="38"/>
                  </a:cubicBezTo>
                  <a:cubicBezTo>
                    <a:pt x="2244" y="472"/>
                    <a:pt x="1680" y="805"/>
                    <a:pt x="1060" y="805"/>
                  </a:cubicBezTo>
                  <a:cubicBezTo>
                    <a:pt x="788" y="805"/>
                    <a:pt x="505" y="740"/>
                    <a:pt x="209" y="592"/>
                  </a:cubicBezTo>
                  <a:cubicBezTo>
                    <a:pt x="140" y="592"/>
                    <a:pt x="1" y="662"/>
                    <a:pt x="70" y="731"/>
                  </a:cubicBezTo>
                  <a:cubicBezTo>
                    <a:pt x="331" y="1111"/>
                    <a:pt x="674" y="1255"/>
                    <a:pt x="1042" y="1255"/>
                  </a:cubicBezTo>
                  <a:cubicBezTo>
                    <a:pt x="1749" y="1255"/>
                    <a:pt x="2550" y="725"/>
                    <a:pt x="3051" y="315"/>
                  </a:cubicBezTo>
                  <a:cubicBezTo>
                    <a:pt x="3219" y="203"/>
                    <a:pt x="3070" y="0"/>
                    <a:pt x="2896" y="0"/>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0" name="Google Shape;572;p40"/>
            <p:cNvSpPr/>
            <p:nvPr/>
          </p:nvSpPr>
          <p:spPr>
            <a:xfrm>
              <a:off x="3635825" y="4230850"/>
              <a:ext cx="62400" cy="17400"/>
            </a:xfrm>
            <a:custGeom>
              <a:avLst/>
              <a:ahLst/>
              <a:rect l="l" t="t" r="r" b="b"/>
              <a:pathLst>
                <a:path w="2496" h="696" extrusionOk="0">
                  <a:moveTo>
                    <a:pt x="70" y="1"/>
                  </a:moveTo>
                  <a:cubicBezTo>
                    <a:pt x="1" y="1"/>
                    <a:pt x="1" y="70"/>
                    <a:pt x="1" y="140"/>
                  </a:cubicBezTo>
                  <a:cubicBezTo>
                    <a:pt x="139" y="278"/>
                    <a:pt x="347" y="417"/>
                    <a:pt x="555" y="417"/>
                  </a:cubicBezTo>
                  <a:cubicBezTo>
                    <a:pt x="486" y="486"/>
                    <a:pt x="486" y="486"/>
                    <a:pt x="555" y="556"/>
                  </a:cubicBezTo>
                  <a:cubicBezTo>
                    <a:pt x="607" y="660"/>
                    <a:pt x="739" y="696"/>
                    <a:pt x="897" y="696"/>
                  </a:cubicBezTo>
                  <a:cubicBezTo>
                    <a:pt x="1157" y="696"/>
                    <a:pt x="1491" y="599"/>
                    <a:pt x="1664" y="556"/>
                  </a:cubicBezTo>
                  <a:lnTo>
                    <a:pt x="2357" y="556"/>
                  </a:lnTo>
                  <a:cubicBezTo>
                    <a:pt x="2496" y="486"/>
                    <a:pt x="2496" y="209"/>
                    <a:pt x="2357" y="209"/>
                  </a:cubicBezTo>
                  <a:cubicBezTo>
                    <a:pt x="1941" y="209"/>
                    <a:pt x="1595" y="209"/>
                    <a:pt x="1179" y="140"/>
                  </a:cubicBezTo>
                  <a:cubicBezTo>
                    <a:pt x="832" y="1"/>
                    <a:pt x="486" y="1"/>
                    <a:pt x="70" y="1"/>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1" name="Google Shape;573;p40"/>
            <p:cNvSpPr/>
            <p:nvPr/>
          </p:nvSpPr>
          <p:spPr>
            <a:xfrm>
              <a:off x="3651425" y="4129675"/>
              <a:ext cx="78950" cy="87350"/>
            </a:xfrm>
            <a:custGeom>
              <a:avLst/>
              <a:ahLst/>
              <a:rect l="l" t="t" r="r" b="b"/>
              <a:pathLst>
                <a:path w="3158" h="3494" extrusionOk="0">
                  <a:moveTo>
                    <a:pt x="85" y="0"/>
                  </a:moveTo>
                  <a:cubicBezTo>
                    <a:pt x="38" y="0"/>
                    <a:pt x="0" y="65"/>
                    <a:pt x="0" y="166"/>
                  </a:cubicBezTo>
                  <a:cubicBezTo>
                    <a:pt x="278" y="790"/>
                    <a:pt x="694" y="1345"/>
                    <a:pt x="1179" y="1830"/>
                  </a:cubicBezTo>
                  <a:cubicBezTo>
                    <a:pt x="1179" y="1899"/>
                    <a:pt x="1179" y="1968"/>
                    <a:pt x="1179" y="2038"/>
                  </a:cubicBezTo>
                  <a:cubicBezTo>
                    <a:pt x="1179" y="2125"/>
                    <a:pt x="1262" y="2213"/>
                    <a:pt x="1358" y="2213"/>
                  </a:cubicBezTo>
                  <a:cubicBezTo>
                    <a:pt x="1414" y="2213"/>
                    <a:pt x="1474" y="2183"/>
                    <a:pt x="1525" y="2107"/>
                  </a:cubicBezTo>
                  <a:cubicBezTo>
                    <a:pt x="1872" y="2523"/>
                    <a:pt x="2288" y="2870"/>
                    <a:pt x="2634" y="3216"/>
                  </a:cubicBezTo>
                  <a:lnTo>
                    <a:pt x="2357" y="3216"/>
                  </a:lnTo>
                  <a:cubicBezTo>
                    <a:pt x="2219" y="3216"/>
                    <a:pt x="2219" y="3493"/>
                    <a:pt x="2357" y="3493"/>
                  </a:cubicBezTo>
                  <a:lnTo>
                    <a:pt x="2565" y="3493"/>
                  </a:lnTo>
                  <a:cubicBezTo>
                    <a:pt x="2704" y="3493"/>
                    <a:pt x="2773" y="3355"/>
                    <a:pt x="2704" y="3216"/>
                  </a:cubicBezTo>
                  <a:lnTo>
                    <a:pt x="2704" y="3216"/>
                  </a:lnTo>
                  <a:lnTo>
                    <a:pt x="2773" y="3355"/>
                  </a:lnTo>
                  <a:cubicBezTo>
                    <a:pt x="2820" y="3386"/>
                    <a:pt x="2867" y="3400"/>
                    <a:pt x="2910" y="3400"/>
                  </a:cubicBezTo>
                  <a:cubicBezTo>
                    <a:pt x="3057" y="3400"/>
                    <a:pt x="3158" y="3239"/>
                    <a:pt x="3050" y="3078"/>
                  </a:cubicBezTo>
                  <a:cubicBezTo>
                    <a:pt x="2080" y="2107"/>
                    <a:pt x="1109" y="1067"/>
                    <a:pt x="139" y="27"/>
                  </a:cubicBezTo>
                  <a:cubicBezTo>
                    <a:pt x="120" y="9"/>
                    <a:pt x="102" y="0"/>
                    <a:pt x="85" y="0"/>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2" name="Google Shape;574;p40"/>
            <p:cNvSpPr/>
            <p:nvPr/>
          </p:nvSpPr>
          <p:spPr>
            <a:xfrm>
              <a:off x="3660400" y="4086575"/>
              <a:ext cx="41300" cy="62525"/>
            </a:xfrm>
            <a:custGeom>
              <a:avLst/>
              <a:ahLst/>
              <a:rect l="l" t="t" r="r" b="b"/>
              <a:pathLst>
                <a:path w="1652" h="2501" extrusionOk="0">
                  <a:moveTo>
                    <a:pt x="190" y="0"/>
                  </a:moveTo>
                  <a:cubicBezTo>
                    <a:pt x="83" y="0"/>
                    <a:pt x="1" y="113"/>
                    <a:pt x="57" y="226"/>
                  </a:cubicBezTo>
                  <a:cubicBezTo>
                    <a:pt x="543" y="920"/>
                    <a:pt x="1028" y="1613"/>
                    <a:pt x="1374" y="2375"/>
                  </a:cubicBezTo>
                  <a:cubicBezTo>
                    <a:pt x="1403" y="2462"/>
                    <a:pt x="1457" y="2501"/>
                    <a:pt x="1509" y="2501"/>
                  </a:cubicBezTo>
                  <a:cubicBezTo>
                    <a:pt x="1581" y="2501"/>
                    <a:pt x="1652" y="2427"/>
                    <a:pt x="1652" y="2306"/>
                  </a:cubicBezTo>
                  <a:cubicBezTo>
                    <a:pt x="1374" y="1682"/>
                    <a:pt x="1028" y="1058"/>
                    <a:pt x="612" y="504"/>
                  </a:cubicBezTo>
                  <a:lnTo>
                    <a:pt x="612" y="504"/>
                  </a:lnTo>
                  <a:cubicBezTo>
                    <a:pt x="681" y="573"/>
                    <a:pt x="750" y="573"/>
                    <a:pt x="820" y="642"/>
                  </a:cubicBezTo>
                  <a:cubicBezTo>
                    <a:pt x="889" y="642"/>
                    <a:pt x="958" y="573"/>
                    <a:pt x="889" y="504"/>
                  </a:cubicBezTo>
                  <a:cubicBezTo>
                    <a:pt x="750" y="296"/>
                    <a:pt x="543" y="157"/>
                    <a:pt x="265" y="19"/>
                  </a:cubicBezTo>
                  <a:cubicBezTo>
                    <a:pt x="240" y="6"/>
                    <a:pt x="214" y="0"/>
                    <a:pt x="190" y="0"/>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3" name="Google Shape;575;p40"/>
            <p:cNvSpPr/>
            <p:nvPr/>
          </p:nvSpPr>
          <p:spPr>
            <a:xfrm>
              <a:off x="3694750" y="4037200"/>
              <a:ext cx="32625" cy="78975"/>
            </a:xfrm>
            <a:custGeom>
              <a:avLst/>
              <a:ahLst/>
              <a:rect l="l" t="t" r="r" b="b"/>
              <a:pathLst>
                <a:path w="1305" h="3159" extrusionOk="0">
                  <a:moveTo>
                    <a:pt x="659" y="1"/>
                  </a:moveTo>
                  <a:cubicBezTo>
                    <a:pt x="624" y="1"/>
                    <a:pt x="590" y="18"/>
                    <a:pt x="555" y="53"/>
                  </a:cubicBezTo>
                  <a:cubicBezTo>
                    <a:pt x="347" y="399"/>
                    <a:pt x="624" y="1023"/>
                    <a:pt x="901" y="1370"/>
                  </a:cubicBezTo>
                  <a:cubicBezTo>
                    <a:pt x="694" y="1370"/>
                    <a:pt x="416" y="1370"/>
                    <a:pt x="208" y="1231"/>
                  </a:cubicBezTo>
                  <a:cubicBezTo>
                    <a:pt x="70" y="1231"/>
                    <a:pt x="0" y="1300"/>
                    <a:pt x="0" y="1439"/>
                  </a:cubicBezTo>
                  <a:cubicBezTo>
                    <a:pt x="0" y="1994"/>
                    <a:pt x="208" y="2548"/>
                    <a:pt x="555" y="3033"/>
                  </a:cubicBezTo>
                  <a:cubicBezTo>
                    <a:pt x="584" y="3120"/>
                    <a:pt x="637" y="3159"/>
                    <a:pt x="684" y="3159"/>
                  </a:cubicBezTo>
                  <a:cubicBezTo>
                    <a:pt x="750" y="3159"/>
                    <a:pt x="803" y="3085"/>
                    <a:pt x="763" y="2964"/>
                  </a:cubicBezTo>
                  <a:cubicBezTo>
                    <a:pt x="486" y="2548"/>
                    <a:pt x="347" y="2132"/>
                    <a:pt x="347" y="1647"/>
                  </a:cubicBezTo>
                  <a:cubicBezTo>
                    <a:pt x="555" y="1647"/>
                    <a:pt x="832" y="1647"/>
                    <a:pt x="1109" y="1716"/>
                  </a:cubicBezTo>
                  <a:cubicBezTo>
                    <a:pt x="1135" y="1729"/>
                    <a:pt x="1158" y="1735"/>
                    <a:pt x="1178" y="1735"/>
                  </a:cubicBezTo>
                  <a:cubicBezTo>
                    <a:pt x="1269" y="1735"/>
                    <a:pt x="1305" y="1621"/>
                    <a:pt x="1248" y="1508"/>
                  </a:cubicBezTo>
                  <a:cubicBezTo>
                    <a:pt x="1109" y="1231"/>
                    <a:pt x="971" y="884"/>
                    <a:pt x="971" y="538"/>
                  </a:cubicBezTo>
                  <a:cubicBezTo>
                    <a:pt x="901" y="399"/>
                    <a:pt x="832" y="191"/>
                    <a:pt x="763" y="53"/>
                  </a:cubicBezTo>
                  <a:cubicBezTo>
                    <a:pt x="728" y="18"/>
                    <a:pt x="694" y="1"/>
                    <a:pt x="659" y="1"/>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4" name="Google Shape;576;p40"/>
            <p:cNvSpPr/>
            <p:nvPr/>
          </p:nvSpPr>
          <p:spPr>
            <a:xfrm>
              <a:off x="3740775" y="4016300"/>
              <a:ext cx="55725" cy="79125"/>
            </a:xfrm>
            <a:custGeom>
              <a:avLst/>
              <a:ahLst/>
              <a:rect l="l" t="t" r="r" b="b"/>
              <a:pathLst>
                <a:path w="2229" h="3165" extrusionOk="0">
                  <a:moveTo>
                    <a:pt x="211" y="1"/>
                  </a:moveTo>
                  <a:cubicBezTo>
                    <a:pt x="80" y="1"/>
                    <a:pt x="0" y="115"/>
                    <a:pt x="100" y="265"/>
                  </a:cubicBezTo>
                  <a:lnTo>
                    <a:pt x="170" y="473"/>
                  </a:lnTo>
                  <a:cubicBezTo>
                    <a:pt x="170" y="473"/>
                    <a:pt x="170" y="542"/>
                    <a:pt x="170" y="542"/>
                  </a:cubicBezTo>
                  <a:cubicBezTo>
                    <a:pt x="239" y="819"/>
                    <a:pt x="378" y="1027"/>
                    <a:pt x="516" y="1235"/>
                  </a:cubicBezTo>
                  <a:cubicBezTo>
                    <a:pt x="724" y="1582"/>
                    <a:pt x="932" y="1928"/>
                    <a:pt x="1071" y="2275"/>
                  </a:cubicBezTo>
                  <a:cubicBezTo>
                    <a:pt x="1105" y="2379"/>
                    <a:pt x="1192" y="2431"/>
                    <a:pt x="1279" y="2431"/>
                  </a:cubicBezTo>
                  <a:cubicBezTo>
                    <a:pt x="1365" y="2431"/>
                    <a:pt x="1452" y="2379"/>
                    <a:pt x="1487" y="2275"/>
                  </a:cubicBezTo>
                  <a:cubicBezTo>
                    <a:pt x="1625" y="2552"/>
                    <a:pt x="1764" y="2830"/>
                    <a:pt x="1903" y="3107"/>
                  </a:cubicBezTo>
                  <a:cubicBezTo>
                    <a:pt x="1923" y="3147"/>
                    <a:pt x="1961" y="3164"/>
                    <a:pt x="2003" y="3164"/>
                  </a:cubicBezTo>
                  <a:cubicBezTo>
                    <a:pt x="2105" y="3164"/>
                    <a:pt x="2229" y="3066"/>
                    <a:pt x="2180" y="2968"/>
                  </a:cubicBezTo>
                  <a:cubicBezTo>
                    <a:pt x="1903" y="2206"/>
                    <a:pt x="1487" y="1582"/>
                    <a:pt x="1001" y="958"/>
                  </a:cubicBezTo>
                  <a:lnTo>
                    <a:pt x="1001" y="958"/>
                  </a:lnTo>
                  <a:lnTo>
                    <a:pt x="1140" y="1027"/>
                  </a:lnTo>
                  <a:cubicBezTo>
                    <a:pt x="1140" y="1027"/>
                    <a:pt x="1279" y="958"/>
                    <a:pt x="1209" y="889"/>
                  </a:cubicBezTo>
                  <a:cubicBezTo>
                    <a:pt x="932" y="542"/>
                    <a:pt x="655" y="265"/>
                    <a:pt x="378" y="57"/>
                  </a:cubicBezTo>
                  <a:cubicBezTo>
                    <a:pt x="319" y="18"/>
                    <a:pt x="261" y="1"/>
                    <a:pt x="211" y="1"/>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5" name="Google Shape;577;p40"/>
            <p:cNvSpPr/>
            <p:nvPr/>
          </p:nvSpPr>
          <p:spPr>
            <a:xfrm>
              <a:off x="3793525" y="4022200"/>
              <a:ext cx="23825" cy="48450"/>
            </a:xfrm>
            <a:custGeom>
              <a:avLst/>
              <a:ahLst/>
              <a:rect l="l" t="t" r="r" b="b"/>
              <a:pathLst>
                <a:path w="953" h="1938" extrusionOk="0">
                  <a:moveTo>
                    <a:pt x="204" y="0"/>
                  </a:moveTo>
                  <a:cubicBezTo>
                    <a:pt x="139" y="0"/>
                    <a:pt x="70" y="49"/>
                    <a:pt x="70" y="98"/>
                  </a:cubicBezTo>
                  <a:cubicBezTo>
                    <a:pt x="0" y="722"/>
                    <a:pt x="0" y="1276"/>
                    <a:pt x="70" y="1831"/>
                  </a:cubicBezTo>
                  <a:cubicBezTo>
                    <a:pt x="95" y="1907"/>
                    <a:pt x="139" y="1937"/>
                    <a:pt x="182" y="1937"/>
                  </a:cubicBezTo>
                  <a:cubicBezTo>
                    <a:pt x="255" y="1937"/>
                    <a:pt x="322" y="1849"/>
                    <a:pt x="278" y="1762"/>
                  </a:cubicBezTo>
                  <a:cubicBezTo>
                    <a:pt x="208" y="1346"/>
                    <a:pt x="208" y="861"/>
                    <a:pt x="278" y="375"/>
                  </a:cubicBezTo>
                  <a:cubicBezTo>
                    <a:pt x="486" y="514"/>
                    <a:pt x="624" y="653"/>
                    <a:pt x="763" y="861"/>
                  </a:cubicBezTo>
                  <a:cubicBezTo>
                    <a:pt x="782" y="879"/>
                    <a:pt x="805" y="888"/>
                    <a:pt x="828" y="888"/>
                  </a:cubicBezTo>
                  <a:cubicBezTo>
                    <a:pt x="892" y="888"/>
                    <a:pt x="952" y="823"/>
                    <a:pt x="902" y="722"/>
                  </a:cubicBezTo>
                  <a:cubicBezTo>
                    <a:pt x="763" y="445"/>
                    <a:pt x="486" y="237"/>
                    <a:pt x="278" y="29"/>
                  </a:cubicBezTo>
                  <a:cubicBezTo>
                    <a:pt x="257" y="8"/>
                    <a:pt x="231" y="0"/>
                    <a:pt x="204" y="0"/>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6" name="Google Shape;578;p40"/>
            <p:cNvSpPr/>
            <p:nvPr/>
          </p:nvSpPr>
          <p:spPr>
            <a:xfrm>
              <a:off x="3874975" y="4000375"/>
              <a:ext cx="47675" cy="84625"/>
            </a:xfrm>
            <a:custGeom>
              <a:avLst/>
              <a:ahLst/>
              <a:rect l="l" t="t" r="r" b="b"/>
              <a:pathLst>
                <a:path w="1907" h="3385" extrusionOk="0">
                  <a:moveTo>
                    <a:pt x="971" y="1"/>
                  </a:moveTo>
                  <a:cubicBezTo>
                    <a:pt x="70" y="209"/>
                    <a:pt x="70" y="1456"/>
                    <a:pt x="278" y="2219"/>
                  </a:cubicBezTo>
                  <a:cubicBezTo>
                    <a:pt x="139" y="2565"/>
                    <a:pt x="70" y="2843"/>
                    <a:pt x="0" y="3189"/>
                  </a:cubicBezTo>
                  <a:cubicBezTo>
                    <a:pt x="0" y="3310"/>
                    <a:pt x="94" y="3384"/>
                    <a:pt x="200" y="3384"/>
                  </a:cubicBezTo>
                  <a:cubicBezTo>
                    <a:pt x="276" y="3384"/>
                    <a:pt x="358" y="3346"/>
                    <a:pt x="416" y="3259"/>
                  </a:cubicBezTo>
                  <a:cubicBezTo>
                    <a:pt x="486" y="3051"/>
                    <a:pt x="555" y="2912"/>
                    <a:pt x="624" y="2704"/>
                  </a:cubicBezTo>
                  <a:cubicBezTo>
                    <a:pt x="694" y="2704"/>
                    <a:pt x="763" y="2565"/>
                    <a:pt x="694" y="2496"/>
                  </a:cubicBezTo>
                  <a:cubicBezTo>
                    <a:pt x="1040" y="1803"/>
                    <a:pt x="1387" y="1179"/>
                    <a:pt x="1803" y="624"/>
                  </a:cubicBezTo>
                  <a:cubicBezTo>
                    <a:pt x="1907" y="468"/>
                    <a:pt x="1777" y="274"/>
                    <a:pt x="1618" y="274"/>
                  </a:cubicBezTo>
                  <a:cubicBezTo>
                    <a:pt x="1564" y="274"/>
                    <a:pt x="1508" y="295"/>
                    <a:pt x="1456" y="347"/>
                  </a:cubicBezTo>
                  <a:cubicBezTo>
                    <a:pt x="1040" y="763"/>
                    <a:pt x="763" y="1179"/>
                    <a:pt x="486" y="1734"/>
                  </a:cubicBezTo>
                  <a:cubicBezTo>
                    <a:pt x="416" y="1110"/>
                    <a:pt x="624" y="555"/>
                    <a:pt x="1040" y="139"/>
                  </a:cubicBezTo>
                  <a:cubicBezTo>
                    <a:pt x="1110" y="70"/>
                    <a:pt x="1040" y="1"/>
                    <a:pt x="971" y="1"/>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7" name="Google Shape;579;p40"/>
            <p:cNvSpPr/>
            <p:nvPr/>
          </p:nvSpPr>
          <p:spPr>
            <a:xfrm>
              <a:off x="3895600" y="4072500"/>
              <a:ext cx="33125" cy="12200"/>
            </a:xfrm>
            <a:custGeom>
              <a:avLst/>
              <a:ahLst/>
              <a:rect l="l" t="t" r="r" b="b"/>
              <a:pathLst>
                <a:path w="1325" h="488" extrusionOk="0">
                  <a:moveTo>
                    <a:pt x="848" y="0"/>
                  </a:moveTo>
                  <a:cubicBezTo>
                    <a:pt x="623" y="0"/>
                    <a:pt x="361" y="93"/>
                    <a:pt x="215" y="166"/>
                  </a:cubicBezTo>
                  <a:cubicBezTo>
                    <a:pt x="0" y="327"/>
                    <a:pt x="118" y="488"/>
                    <a:pt x="247" y="488"/>
                  </a:cubicBezTo>
                  <a:cubicBezTo>
                    <a:pt x="284" y="488"/>
                    <a:pt x="323" y="474"/>
                    <a:pt x="354" y="443"/>
                  </a:cubicBezTo>
                  <a:cubicBezTo>
                    <a:pt x="492" y="374"/>
                    <a:pt x="631" y="304"/>
                    <a:pt x="770" y="304"/>
                  </a:cubicBezTo>
                  <a:cubicBezTo>
                    <a:pt x="908" y="304"/>
                    <a:pt x="1047" y="374"/>
                    <a:pt x="1186" y="443"/>
                  </a:cubicBezTo>
                  <a:cubicBezTo>
                    <a:pt x="1255" y="443"/>
                    <a:pt x="1324" y="374"/>
                    <a:pt x="1255" y="304"/>
                  </a:cubicBezTo>
                  <a:cubicBezTo>
                    <a:pt x="1222" y="75"/>
                    <a:pt x="1050" y="0"/>
                    <a:pt x="848" y="0"/>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8" name="Google Shape;580;p40"/>
            <p:cNvSpPr/>
            <p:nvPr/>
          </p:nvSpPr>
          <p:spPr>
            <a:xfrm>
              <a:off x="3914825" y="4073750"/>
              <a:ext cx="38150" cy="52975"/>
            </a:xfrm>
            <a:custGeom>
              <a:avLst/>
              <a:ahLst/>
              <a:rect l="l" t="t" r="r" b="b"/>
              <a:pathLst>
                <a:path w="1526" h="2119" extrusionOk="0">
                  <a:moveTo>
                    <a:pt x="1093" y="1"/>
                  </a:moveTo>
                  <a:cubicBezTo>
                    <a:pt x="1052" y="1"/>
                    <a:pt x="1012" y="34"/>
                    <a:pt x="971" y="116"/>
                  </a:cubicBezTo>
                  <a:cubicBezTo>
                    <a:pt x="902" y="462"/>
                    <a:pt x="763" y="878"/>
                    <a:pt x="555" y="1225"/>
                  </a:cubicBezTo>
                  <a:lnTo>
                    <a:pt x="278" y="1502"/>
                  </a:lnTo>
                  <a:lnTo>
                    <a:pt x="139" y="1502"/>
                  </a:lnTo>
                  <a:cubicBezTo>
                    <a:pt x="1" y="1571"/>
                    <a:pt x="1" y="1849"/>
                    <a:pt x="139" y="1849"/>
                  </a:cubicBezTo>
                  <a:cubicBezTo>
                    <a:pt x="139" y="1918"/>
                    <a:pt x="139" y="1918"/>
                    <a:pt x="139" y="1987"/>
                  </a:cubicBezTo>
                  <a:cubicBezTo>
                    <a:pt x="139" y="2063"/>
                    <a:pt x="244" y="2118"/>
                    <a:pt x="338" y="2118"/>
                  </a:cubicBezTo>
                  <a:cubicBezTo>
                    <a:pt x="415" y="2118"/>
                    <a:pt x="486" y="2081"/>
                    <a:pt x="486" y="1987"/>
                  </a:cubicBezTo>
                  <a:cubicBezTo>
                    <a:pt x="486" y="1849"/>
                    <a:pt x="555" y="1849"/>
                    <a:pt x="625" y="1779"/>
                  </a:cubicBezTo>
                  <a:lnTo>
                    <a:pt x="763" y="1779"/>
                  </a:lnTo>
                  <a:cubicBezTo>
                    <a:pt x="902" y="1779"/>
                    <a:pt x="1110" y="1710"/>
                    <a:pt x="1318" y="1641"/>
                  </a:cubicBezTo>
                  <a:cubicBezTo>
                    <a:pt x="1387" y="1571"/>
                    <a:pt x="1387" y="1502"/>
                    <a:pt x="1318" y="1433"/>
                  </a:cubicBezTo>
                  <a:cubicBezTo>
                    <a:pt x="1179" y="1433"/>
                    <a:pt x="1041" y="1363"/>
                    <a:pt x="971" y="1363"/>
                  </a:cubicBezTo>
                  <a:cubicBezTo>
                    <a:pt x="1041" y="1294"/>
                    <a:pt x="1110" y="1225"/>
                    <a:pt x="1110" y="1155"/>
                  </a:cubicBezTo>
                  <a:cubicBezTo>
                    <a:pt x="1318" y="809"/>
                    <a:pt x="1526" y="324"/>
                    <a:pt x="1179" y="46"/>
                  </a:cubicBezTo>
                  <a:cubicBezTo>
                    <a:pt x="1150" y="18"/>
                    <a:pt x="1122" y="1"/>
                    <a:pt x="1093" y="1"/>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9" name="Google Shape;581;p40"/>
            <p:cNvSpPr/>
            <p:nvPr/>
          </p:nvSpPr>
          <p:spPr>
            <a:xfrm>
              <a:off x="3812575" y="3944050"/>
              <a:ext cx="74550" cy="166925"/>
            </a:xfrm>
            <a:custGeom>
              <a:avLst/>
              <a:ahLst/>
              <a:rect l="l" t="t" r="r" b="b"/>
              <a:pathLst>
                <a:path w="2982" h="6677" extrusionOk="0">
                  <a:moveTo>
                    <a:pt x="694" y="2877"/>
                  </a:moveTo>
                  <a:cubicBezTo>
                    <a:pt x="833" y="3432"/>
                    <a:pt x="902" y="3987"/>
                    <a:pt x="902" y="4610"/>
                  </a:cubicBezTo>
                  <a:cubicBezTo>
                    <a:pt x="763" y="4264"/>
                    <a:pt x="694" y="3848"/>
                    <a:pt x="625" y="3501"/>
                  </a:cubicBezTo>
                  <a:cubicBezTo>
                    <a:pt x="625" y="3293"/>
                    <a:pt x="625" y="3085"/>
                    <a:pt x="694" y="2877"/>
                  </a:cubicBezTo>
                  <a:close/>
                  <a:moveTo>
                    <a:pt x="443" y="1"/>
                  </a:moveTo>
                  <a:cubicBezTo>
                    <a:pt x="382" y="1"/>
                    <a:pt x="313" y="35"/>
                    <a:pt x="278" y="105"/>
                  </a:cubicBezTo>
                  <a:cubicBezTo>
                    <a:pt x="278" y="243"/>
                    <a:pt x="278" y="382"/>
                    <a:pt x="209" y="521"/>
                  </a:cubicBezTo>
                  <a:cubicBezTo>
                    <a:pt x="209" y="570"/>
                    <a:pt x="278" y="619"/>
                    <a:pt x="343" y="619"/>
                  </a:cubicBezTo>
                  <a:cubicBezTo>
                    <a:pt x="370" y="619"/>
                    <a:pt x="397" y="610"/>
                    <a:pt x="417" y="590"/>
                  </a:cubicBezTo>
                  <a:cubicBezTo>
                    <a:pt x="486" y="1144"/>
                    <a:pt x="556" y="1630"/>
                    <a:pt x="625" y="2184"/>
                  </a:cubicBezTo>
                  <a:cubicBezTo>
                    <a:pt x="1" y="2877"/>
                    <a:pt x="417" y="4333"/>
                    <a:pt x="763" y="5026"/>
                  </a:cubicBezTo>
                  <a:cubicBezTo>
                    <a:pt x="763" y="5096"/>
                    <a:pt x="833" y="5096"/>
                    <a:pt x="902" y="5096"/>
                  </a:cubicBezTo>
                  <a:lnTo>
                    <a:pt x="902" y="5581"/>
                  </a:lnTo>
                  <a:cubicBezTo>
                    <a:pt x="902" y="5650"/>
                    <a:pt x="902" y="5650"/>
                    <a:pt x="902" y="5720"/>
                  </a:cubicBezTo>
                  <a:cubicBezTo>
                    <a:pt x="833" y="5927"/>
                    <a:pt x="763" y="6205"/>
                    <a:pt x="625" y="6482"/>
                  </a:cubicBezTo>
                  <a:cubicBezTo>
                    <a:pt x="585" y="6603"/>
                    <a:pt x="685" y="6677"/>
                    <a:pt x="789" y="6677"/>
                  </a:cubicBezTo>
                  <a:cubicBezTo>
                    <a:pt x="865" y="6677"/>
                    <a:pt x="942" y="6638"/>
                    <a:pt x="971" y="6551"/>
                  </a:cubicBezTo>
                  <a:cubicBezTo>
                    <a:pt x="1387" y="5581"/>
                    <a:pt x="2982" y="1630"/>
                    <a:pt x="1387" y="937"/>
                  </a:cubicBezTo>
                  <a:cubicBezTo>
                    <a:pt x="1318" y="937"/>
                    <a:pt x="1249" y="1006"/>
                    <a:pt x="1249" y="1075"/>
                  </a:cubicBezTo>
                  <a:cubicBezTo>
                    <a:pt x="1595" y="2254"/>
                    <a:pt x="1595" y="3501"/>
                    <a:pt x="1249" y="4680"/>
                  </a:cubicBezTo>
                  <a:cubicBezTo>
                    <a:pt x="1249" y="3848"/>
                    <a:pt x="1179" y="3085"/>
                    <a:pt x="1041" y="2254"/>
                  </a:cubicBezTo>
                  <a:cubicBezTo>
                    <a:pt x="1110" y="2184"/>
                    <a:pt x="1179" y="2115"/>
                    <a:pt x="1318" y="2046"/>
                  </a:cubicBezTo>
                  <a:cubicBezTo>
                    <a:pt x="1387" y="1976"/>
                    <a:pt x="1318" y="1838"/>
                    <a:pt x="1179" y="1838"/>
                  </a:cubicBezTo>
                  <a:lnTo>
                    <a:pt x="971" y="1907"/>
                  </a:lnTo>
                  <a:cubicBezTo>
                    <a:pt x="902" y="1283"/>
                    <a:pt x="763" y="729"/>
                    <a:pt x="556" y="105"/>
                  </a:cubicBezTo>
                  <a:cubicBezTo>
                    <a:pt x="556" y="35"/>
                    <a:pt x="504" y="1"/>
                    <a:pt x="443" y="1"/>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0" name="Google Shape;582;p40"/>
            <p:cNvSpPr/>
            <p:nvPr/>
          </p:nvSpPr>
          <p:spPr>
            <a:xfrm>
              <a:off x="3862850" y="4038500"/>
              <a:ext cx="72800" cy="93600"/>
            </a:xfrm>
            <a:custGeom>
              <a:avLst/>
              <a:ahLst/>
              <a:rect l="l" t="t" r="r" b="b"/>
              <a:pathLst>
                <a:path w="2912" h="3744" extrusionOk="0">
                  <a:moveTo>
                    <a:pt x="2773" y="1"/>
                  </a:moveTo>
                  <a:cubicBezTo>
                    <a:pt x="2149" y="1"/>
                    <a:pt x="1664" y="624"/>
                    <a:pt x="1317" y="1040"/>
                  </a:cubicBezTo>
                  <a:cubicBezTo>
                    <a:pt x="901" y="1734"/>
                    <a:pt x="555" y="2496"/>
                    <a:pt x="347" y="3328"/>
                  </a:cubicBezTo>
                  <a:cubicBezTo>
                    <a:pt x="208" y="3397"/>
                    <a:pt x="139" y="3467"/>
                    <a:pt x="70" y="3536"/>
                  </a:cubicBezTo>
                  <a:cubicBezTo>
                    <a:pt x="0" y="3674"/>
                    <a:pt x="139" y="3744"/>
                    <a:pt x="208" y="3744"/>
                  </a:cubicBezTo>
                  <a:cubicBezTo>
                    <a:pt x="347" y="3605"/>
                    <a:pt x="485" y="3536"/>
                    <a:pt x="693" y="3536"/>
                  </a:cubicBezTo>
                  <a:cubicBezTo>
                    <a:pt x="832" y="3536"/>
                    <a:pt x="971" y="3536"/>
                    <a:pt x="1109" y="3467"/>
                  </a:cubicBezTo>
                  <a:cubicBezTo>
                    <a:pt x="1179" y="3397"/>
                    <a:pt x="1179" y="3328"/>
                    <a:pt x="1109" y="3259"/>
                  </a:cubicBezTo>
                  <a:cubicBezTo>
                    <a:pt x="1040" y="3189"/>
                    <a:pt x="901" y="3189"/>
                    <a:pt x="832" y="3189"/>
                  </a:cubicBezTo>
                  <a:cubicBezTo>
                    <a:pt x="971" y="2635"/>
                    <a:pt x="1179" y="2080"/>
                    <a:pt x="1456" y="1526"/>
                  </a:cubicBezTo>
                  <a:cubicBezTo>
                    <a:pt x="1802" y="1040"/>
                    <a:pt x="2288" y="555"/>
                    <a:pt x="2842" y="209"/>
                  </a:cubicBezTo>
                  <a:cubicBezTo>
                    <a:pt x="2912" y="139"/>
                    <a:pt x="2842" y="1"/>
                    <a:pt x="2773" y="1"/>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1" name="Google Shape;583;p40"/>
            <p:cNvSpPr/>
            <p:nvPr/>
          </p:nvSpPr>
          <p:spPr>
            <a:xfrm>
              <a:off x="3921775" y="4119975"/>
              <a:ext cx="87925" cy="23200"/>
            </a:xfrm>
            <a:custGeom>
              <a:avLst/>
              <a:ahLst/>
              <a:rect l="l" t="t" r="r" b="b"/>
              <a:pathLst>
                <a:path w="3517" h="928" extrusionOk="0">
                  <a:moveTo>
                    <a:pt x="2256" y="1"/>
                  </a:moveTo>
                  <a:cubicBezTo>
                    <a:pt x="1547" y="1"/>
                    <a:pt x="707" y="269"/>
                    <a:pt x="208" y="346"/>
                  </a:cubicBezTo>
                  <a:cubicBezTo>
                    <a:pt x="0" y="346"/>
                    <a:pt x="69" y="693"/>
                    <a:pt x="277" y="693"/>
                  </a:cubicBezTo>
                  <a:cubicBezTo>
                    <a:pt x="832" y="623"/>
                    <a:pt x="1317" y="485"/>
                    <a:pt x="1802" y="415"/>
                  </a:cubicBezTo>
                  <a:cubicBezTo>
                    <a:pt x="1874" y="407"/>
                    <a:pt x="1946" y="402"/>
                    <a:pt x="2017" y="402"/>
                  </a:cubicBezTo>
                  <a:cubicBezTo>
                    <a:pt x="2498" y="402"/>
                    <a:pt x="2965" y="599"/>
                    <a:pt x="3327" y="901"/>
                  </a:cubicBezTo>
                  <a:cubicBezTo>
                    <a:pt x="3346" y="919"/>
                    <a:pt x="3369" y="928"/>
                    <a:pt x="3393" y="928"/>
                  </a:cubicBezTo>
                  <a:cubicBezTo>
                    <a:pt x="3456" y="928"/>
                    <a:pt x="3517" y="864"/>
                    <a:pt x="3466" y="762"/>
                  </a:cubicBezTo>
                  <a:cubicBezTo>
                    <a:pt x="3311" y="175"/>
                    <a:pt x="2826" y="1"/>
                    <a:pt x="2256" y="1"/>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2" name="Google Shape;584;p40"/>
            <p:cNvSpPr/>
            <p:nvPr/>
          </p:nvSpPr>
          <p:spPr>
            <a:xfrm>
              <a:off x="3977675" y="4173450"/>
              <a:ext cx="34225" cy="33175"/>
            </a:xfrm>
            <a:custGeom>
              <a:avLst/>
              <a:ahLst/>
              <a:rect l="l" t="t" r="r" b="b"/>
              <a:pathLst>
                <a:path w="1369" h="1327" extrusionOk="0">
                  <a:moveTo>
                    <a:pt x="207" y="0"/>
                  </a:moveTo>
                  <a:cubicBezTo>
                    <a:pt x="41" y="0"/>
                    <a:pt x="1" y="293"/>
                    <a:pt x="190" y="356"/>
                  </a:cubicBezTo>
                  <a:cubicBezTo>
                    <a:pt x="398" y="425"/>
                    <a:pt x="537" y="564"/>
                    <a:pt x="675" y="703"/>
                  </a:cubicBezTo>
                  <a:cubicBezTo>
                    <a:pt x="814" y="911"/>
                    <a:pt x="883" y="1119"/>
                    <a:pt x="1091" y="1327"/>
                  </a:cubicBezTo>
                  <a:cubicBezTo>
                    <a:pt x="1161" y="1327"/>
                    <a:pt x="1230" y="1327"/>
                    <a:pt x="1230" y="1257"/>
                  </a:cubicBezTo>
                  <a:cubicBezTo>
                    <a:pt x="1369" y="703"/>
                    <a:pt x="745" y="148"/>
                    <a:pt x="259" y="9"/>
                  </a:cubicBezTo>
                  <a:cubicBezTo>
                    <a:pt x="241" y="3"/>
                    <a:pt x="223" y="0"/>
                    <a:pt x="207" y="0"/>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3" name="Google Shape;585;p40"/>
            <p:cNvSpPr/>
            <p:nvPr/>
          </p:nvSpPr>
          <p:spPr>
            <a:xfrm>
              <a:off x="3965075" y="4194475"/>
              <a:ext cx="45100" cy="50275"/>
            </a:xfrm>
            <a:custGeom>
              <a:avLst/>
              <a:ahLst/>
              <a:rect l="l" t="t" r="r" b="b"/>
              <a:pathLst>
                <a:path w="1804" h="2011" extrusionOk="0">
                  <a:moveTo>
                    <a:pt x="209" y="0"/>
                  </a:moveTo>
                  <a:cubicBezTo>
                    <a:pt x="1" y="70"/>
                    <a:pt x="1" y="416"/>
                    <a:pt x="209" y="486"/>
                  </a:cubicBezTo>
                  <a:lnTo>
                    <a:pt x="348" y="486"/>
                  </a:lnTo>
                  <a:cubicBezTo>
                    <a:pt x="486" y="763"/>
                    <a:pt x="694" y="1040"/>
                    <a:pt x="902" y="1317"/>
                  </a:cubicBezTo>
                  <a:cubicBezTo>
                    <a:pt x="1110" y="1664"/>
                    <a:pt x="1318" y="1872"/>
                    <a:pt x="1595" y="2011"/>
                  </a:cubicBezTo>
                  <a:cubicBezTo>
                    <a:pt x="1665" y="2011"/>
                    <a:pt x="1803" y="2011"/>
                    <a:pt x="1734" y="1941"/>
                  </a:cubicBezTo>
                  <a:cubicBezTo>
                    <a:pt x="1595" y="1664"/>
                    <a:pt x="1387" y="1387"/>
                    <a:pt x="1179" y="1179"/>
                  </a:cubicBezTo>
                  <a:cubicBezTo>
                    <a:pt x="902" y="901"/>
                    <a:pt x="694" y="624"/>
                    <a:pt x="556" y="278"/>
                  </a:cubicBezTo>
                  <a:cubicBezTo>
                    <a:pt x="556" y="139"/>
                    <a:pt x="486" y="0"/>
                    <a:pt x="348" y="0"/>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4" name="Google Shape;586;p40"/>
            <p:cNvSpPr/>
            <p:nvPr/>
          </p:nvSpPr>
          <p:spPr>
            <a:xfrm>
              <a:off x="3929750" y="4235600"/>
              <a:ext cx="43525" cy="70525"/>
            </a:xfrm>
            <a:custGeom>
              <a:avLst/>
              <a:ahLst/>
              <a:rect l="l" t="t" r="r" b="b"/>
              <a:pathLst>
                <a:path w="1741" h="2821" extrusionOk="0">
                  <a:moveTo>
                    <a:pt x="256" y="0"/>
                  </a:moveTo>
                  <a:cubicBezTo>
                    <a:pt x="139" y="0"/>
                    <a:pt x="0" y="130"/>
                    <a:pt x="97" y="227"/>
                  </a:cubicBezTo>
                  <a:cubicBezTo>
                    <a:pt x="236" y="573"/>
                    <a:pt x="374" y="851"/>
                    <a:pt x="513" y="1128"/>
                  </a:cubicBezTo>
                  <a:lnTo>
                    <a:pt x="444" y="1128"/>
                  </a:lnTo>
                  <a:cubicBezTo>
                    <a:pt x="444" y="1197"/>
                    <a:pt x="374" y="1267"/>
                    <a:pt x="305" y="1336"/>
                  </a:cubicBezTo>
                  <a:cubicBezTo>
                    <a:pt x="236" y="1336"/>
                    <a:pt x="236" y="1475"/>
                    <a:pt x="305" y="1475"/>
                  </a:cubicBezTo>
                  <a:cubicBezTo>
                    <a:pt x="374" y="1544"/>
                    <a:pt x="444" y="1579"/>
                    <a:pt x="513" y="1579"/>
                  </a:cubicBezTo>
                  <a:cubicBezTo>
                    <a:pt x="582" y="1579"/>
                    <a:pt x="651" y="1544"/>
                    <a:pt x="721" y="1475"/>
                  </a:cubicBezTo>
                  <a:cubicBezTo>
                    <a:pt x="998" y="1960"/>
                    <a:pt x="1275" y="2376"/>
                    <a:pt x="1553" y="2792"/>
                  </a:cubicBezTo>
                  <a:cubicBezTo>
                    <a:pt x="1573" y="2812"/>
                    <a:pt x="1599" y="2820"/>
                    <a:pt x="1624" y="2820"/>
                  </a:cubicBezTo>
                  <a:cubicBezTo>
                    <a:pt x="1685" y="2820"/>
                    <a:pt x="1740" y="2771"/>
                    <a:pt x="1691" y="2722"/>
                  </a:cubicBezTo>
                  <a:cubicBezTo>
                    <a:pt x="1345" y="1821"/>
                    <a:pt x="859" y="920"/>
                    <a:pt x="374" y="88"/>
                  </a:cubicBezTo>
                  <a:cubicBezTo>
                    <a:pt x="353" y="25"/>
                    <a:pt x="306" y="0"/>
                    <a:pt x="256" y="0"/>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5" name="Google Shape;587;p40"/>
            <p:cNvSpPr/>
            <p:nvPr/>
          </p:nvSpPr>
          <p:spPr>
            <a:xfrm>
              <a:off x="3861100" y="4305375"/>
              <a:ext cx="22575" cy="61350"/>
            </a:xfrm>
            <a:custGeom>
              <a:avLst/>
              <a:ahLst/>
              <a:rect l="l" t="t" r="r" b="b"/>
              <a:pathLst>
                <a:path w="903" h="2454" extrusionOk="0">
                  <a:moveTo>
                    <a:pt x="209" y="1"/>
                  </a:moveTo>
                  <a:cubicBezTo>
                    <a:pt x="105" y="1"/>
                    <a:pt x="1" y="70"/>
                    <a:pt x="1" y="209"/>
                  </a:cubicBezTo>
                  <a:cubicBezTo>
                    <a:pt x="1" y="625"/>
                    <a:pt x="70" y="1040"/>
                    <a:pt x="209" y="1387"/>
                  </a:cubicBezTo>
                  <a:cubicBezTo>
                    <a:pt x="278" y="1803"/>
                    <a:pt x="417" y="2150"/>
                    <a:pt x="625" y="2427"/>
                  </a:cubicBezTo>
                  <a:cubicBezTo>
                    <a:pt x="643" y="2445"/>
                    <a:pt x="672" y="2454"/>
                    <a:pt x="704" y="2454"/>
                  </a:cubicBezTo>
                  <a:cubicBezTo>
                    <a:pt x="791" y="2454"/>
                    <a:pt x="902" y="2390"/>
                    <a:pt x="902" y="2288"/>
                  </a:cubicBezTo>
                  <a:cubicBezTo>
                    <a:pt x="833" y="2011"/>
                    <a:pt x="763" y="1734"/>
                    <a:pt x="625" y="1456"/>
                  </a:cubicBezTo>
                  <a:cubicBezTo>
                    <a:pt x="486" y="1040"/>
                    <a:pt x="417" y="625"/>
                    <a:pt x="417" y="209"/>
                  </a:cubicBezTo>
                  <a:cubicBezTo>
                    <a:pt x="417" y="70"/>
                    <a:pt x="313" y="1"/>
                    <a:pt x="209" y="1"/>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6" name="Google Shape;588;p40"/>
            <p:cNvSpPr/>
            <p:nvPr/>
          </p:nvSpPr>
          <p:spPr>
            <a:xfrm>
              <a:off x="3795250" y="4230975"/>
              <a:ext cx="19100" cy="16950"/>
            </a:xfrm>
            <a:custGeom>
              <a:avLst/>
              <a:ahLst/>
              <a:rect l="l" t="t" r="r" b="b"/>
              <a:pathLst>
                <a:path w="764" h="678" extrusionOk="0">
                  <a:moveTo>
                    <a:pt x="493" y="1"/>
                  </a:moveTo>
                  <a:cubicBezTo>
                    <a:pt x="428" y="1"/>
                    <a:pt x="371" y="39"/>
                    <a:pt x="347" y="135"/>
                  </a:cubicBezTo>
                  <a:cubicBezTo>
                    <a:pt x="278" y="135"/>
                    <a:pt x="278" y="65"/>
                    <a:pt x="209" y="65"/>
                  </a:cubicBezTo>
                  <a:cubicBezTo>
                    <a:pt x="139" y="65"/>
                    <a:pt x="70" y="65"/>
                    <a:pt x="70" y="135"/>
                  </a:cubicBezTo>
                  <a:cubicBezTo>
                    <a:pt x="1" y="343"/>
                    <a:pt x="70" y="551"/>
                    <a:pt x="209" y="620"/>
                  </a:cubicBezTo>
                  <a:cubicBezTo>
                    <a:pt x="270" y="660"/>
                    <a:pt x="325" y="677"/>
                    <a:pt x="377" y="677"/>
                  </a:cubicBezTo>
                  <a:cubicBezTo>
                    <a:pt x="504" y="677"/>
                    <a:pt x="616" y="579"/>
                    <a:pt x="763" y="481"/>
                  </a:cubicBezTo>
                  <a:cubicBezTo>
                    <a:pt x="763" y="412"/>
                    <a:pt x="763" y="343"/>
                    <a:pt x="763" y="273"/>
                  </a:cubicBezTo>
                  <a:cubicBezTo>
                    <a:pt x="763" y="137"/>
                    <a:pt x="615" y="1"/>
                    <a:pt x="493" y="1"/>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7" name="Google Shape;589;p40"/>
            <p:cNvSpPr/>
            <p:nvPr/>
          </p:nvSpPr>
          <p:spPr>
            <a:xfrm>
              <a:off x="3745475" y="4225375"/>
              <a:ext cx="34200" cy="14950"/>
            </a:xfrm>
            <a:custGeom>
              <a:avLst/>
              <a:ahLst/>
              <a:rect l="l" t="t" r="r" b="b"/>
              <a:pathLst>
                <a:path w="1368" h="598" extrusionOk="0">
                  <a:moveTo>
                    <a:pt x="1134" y="1"/>
                  </a:moveTo>
                  <a:cubicBezTo>
                    <a:pt x="946" y="1"/>
                    <a:pt x="757" y="121"/>
                    <a:pt x="568" y="121"/>
                  </a:cubicBezTo>
                  <a:cubicBezTo>
                    <a:pt x="511" y="121"/>
                    <a:pt x="454" y="110"/>
                    <a:pt x="397" y="81"/>
                  </a:cubicBezTo>
                  <a:cubicBezTo>
                    <a:pt x="373" y="75"/>
                    <a:pt x="349" y="72"/>
                    <a:pt x="327" y="72"/>
                  </a:cubicBezTo>
                  <a:cubicBezTo>
                    <a:pt x="98" y="72"/>
                    <a:pt x="0" y="371"/>
                    <a:pt x="190" y="497"/>
                  </a:cubicBezTo>
                  <a:cubicBezTo>
                    <a:pt x="328" y="567"/>
                    <a:pt x="467" y="597"/>
                    <a:pt x="603" y="597"/>
                  </a:cubicBezTo>
                  <a:cubicBezTo>
                    <a:pt x="875" y="597"/>
                    <a:pt x="1137" y="474"/>
                    <a:pt x="1368" y="289"/>
                  </a:cubicBezTo>
                  <a:cubicBezTo>
                    <a:pt x="1368" y="151"/>
                    <a:pt x="1368" y="81"/>
                    <a:pt x="1229" y="12"/>
                  </a:cubicBezTo>
                  <a:cubicBezTo>
                    <a:pt x="1198" y="4"/>
                    <a:pt x="1166" y="1"/>
                    <a:pt x="1134" y="1"/>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8" name="Google Shape;590;p40"/>
            <p:cNvSpPr/>
            <p:nvPr/>
          </p:nvSpPr>
          <p:spPr>
            <a:xfrm>
              <a:off x="3747750" y="4177725"/>
              <a:ext cx="28475" cy="20225"/>
            </a:xfrm>
            <a:custGeom>
              <a:avLst/>
              <a:ahLst/>
              <a:rect l="l" t="t" r="r" b="b"/>
              <a:pathLst>
                <a:path w="1139" h="809" extrusionOk="0">
                  <a:moveTo>
                    <a:pt x="367" y="1"/>
                  </a:moveTo>
                  <a:cubicBezTo>
                    <a:pt x="180" y="1"/>
                    <a:pt x="0" y="197"/>
                    <a:pt x="99" y="393"/>
                  </a:cubicBezTo>
                  <a:cubicBezTo>
                    <a:pt x="237" y="601"/>
                    <a:pt x="445" y="740"/>
                    <a:pt x="653" y="809"/>
                  </a:cubicBezTo>
                  <a:cubicBezTo>
                    <a:pt x="861" y="809"/>
                    <a:pt x="1069" y="670"/>
                    <a:pt x="1138" y="462"/>
                  </a:cubicBezTo>
                  <a:cubicBezTo>
                    <a:pt x="1138" y="324"/>
                    <a:pt x="1069" y="254"/>
                    <a:pt x="1000" y="254"/>
                  </a:cubicBezTo>
                  <a:cubicBezTo>
                    <a:pt x="916" y="254"/>
                    <a:pt x="844" y="265"/>
                    <a:pt x="783" y="265"/>
                  </a:cubicBezTo>
                  <a:cubicBezTo>
                    <a:pt x="692" y="265"/>
                    <a:pt x="625" y="241"/>
                    <a:pt x="584" y="116"/>
                  </a:cubicBezTo>
                  <a:cubicBezTo>
                    <a:pt x="523" y="35"/>
                    <a:pt x="444" y="1"/>
                    <a:pt x="367" y="1"/>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9" name="Google Shape;591;p40"/>
            <p:cNvSpPr/>
            <p:nvPr/>
          </p:nvSpPr>
          <p:spPr>
            <a:xfrm>
              <a:off x="3738075" y="4124725"/>
              <a:ext cx="37825" cy="49450"/>
            </a:xfrm>
            <a:custGeom>
              <a:avLst/>
              <a:ahLst/>
              <a:rect l="l" t="t" r="r" b="b"/>
              <a:pathLst>
                <a:path w="1513" h="1978" extrusionOk="0">
                  <a:moveTo>
                    <a:pt x="240" y="1"/>
                  </a:moveTo>
                  <a:cubicBezTo>
                    <a:pt x="125" y="1"/>
                    <a:pt x="0" y="101"/>
                    <a:pt x="0" y="225"/>
                  </a:cubicBezTo>
                  <a:cubicBezTo>
                    <a:pt x="139" y="988"/>
                    <a:pt x="624" y="1681"/>
                    <a:pt x="1317" y="1958"/>
                  </a:cubicBezTo>
                  <a:cubicBezTo>
                    <a:pt x="1344" y="1972"/>
                    <a:pt x="1368" y="1977"/>
                    <a:pt x="1389" y="1977"/>
                  </a:cubicBezTo>
                  <a:cubicBezTo>
                    <a:pt x="1477" y="1977"/>
                    <a:pt x="1512" y="1876"/>
                    <a:pt x="1456" y="1820"/>
                  </a:cubicBezTo>
                  <a:cubicBezTo>
                    <a:pt x="1248" y="1543"/>
                    <a:pt x="1040" y="1265"/>
                    <a:pt x="832" y="988"/>
                  </a:cubicBezTo>
                  <a:cubicBezTo>
                    <a:pt x="624" y="780"/>
                    <a:pt x="486" y="433"/>
                    <a:pt x="416" y="156"/>
                  </a:cubicBezTo>
                  <a:cubicBezTo>
                    <a:pt x="388" y="45"/>
                    <a:pt x="316" y="1"/>
                    <a:pt x="240" y="1"/>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0" name="Google Shape;592;p40"/>
            <p:cNvSpPr/>
            <p:nvPr/>
          </p:nvSpPr>
          <p:spPr>
            <a:xfrm>
              <a:off x="3749000" y="4063025"/>
              <a:ext cx="61875" cy="101000"/>
            </a:xfrm>
            <a:custGeom>
              <a:avLst/>
              <a:ahLst/>
              <a:rect l="l" t="t" r="r" b="b"/>
              <a:pathLst>
                <a:path w="2475" h="4040" extrusionOk="0">
                  <a:moveTo>
                    <a:pt x="164" y="0"/>
                  </a:moveTo>
                  <a:cubicBezTo>
                    <a:pt x="85" y="0"/>
                    <a:pt x="1" y="81"/>
                    <a:pt x="49" y="129"/>
                  </a:cubicBezTo>
                  <a:cubicBezTo>
                    <a:pt x="672" y="1376"/>
                    <a:pt x="1158" y="3109"/>
                    <a:pt x="2336" y="4011"/>
                  </a:cubicBezTo>
                  <a:cubicBezTo>
                    <a:pt x="2356" y="4031"/>
                    <a:pt x="2377" y="4039"/>
                    <a:pt x="2395" y="4039"/>
                  </a:cubicBezTo>
                  <a:cubicBezTo>
                    <a:pt x="2440" y="4039"/>
                    <a:pt x="2475" y="3990"/>
                    <a:pt x="2475" y="3941"/>
                  </a:cubicBezTo>
                  <a:cubicBezTo>
                    <a:pt x="1989" y="3317"/>
                    <a:pt x="1643" y="2763"/>
                    <a:pt x="1296" y="2208"/>
                  </a:cubicBezTo>
                  <a:cubicBezTo>
                    <a:pt x="880" y="1446"/>
                    <a:pt x="603" y="753"/>
                    <a:pt x="256" y="59"/>
                  </a:cubicBezTo>
                  <a:cubicBezTo>
                    <a:pt x="235" y="16"/>
                    <a:pt x="200" y="0"/>
                    <a:pt x="164" y="0"/>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1" name="Google Shape;593;p40"/>
            <p:cNvSpPr/>
            <p:nvPr/>
          </p:nvSpPr>
          <p:spPr>
            <a:xfrm>
              <a:off x="3833375" y="4151150"/>
              <a:ext cx="15250" cy="21100"/>
            </a:xfrm>
            <a:custGeom>
              <a:avLst/>
              <a:ahLst/>
              <a:rect l="l" t="t" r="r" b="b"/>
              <a:pathLst>
                <a:path w="610" h="844" extrusionOk="0">
                  <a:moveTo>
                    <a:pt x="278" y="0"/>
                  </a:moveTo>
                  <a:cubicBezTo>
                    <a:pt x="70" y="347"/>
                    <a:pt x="1" y="624"/>
                    <a:pt x="347" y="832"/>
                  </a:cubicBezTo>
                  <a:cubicBezTo>
                    <a:pt x="363" y="840"/>
                    <a:pt x="378" y="843"/>
                    <a:pt x="393" y="843"/>
                  </a:cubicBezTo>
                  <a:cubicBezTo>
                    <a:pt x="513" y="843"/>
                    <a:pt x="609" y="617"/>
                    <a:pt x="486" y="555"/>
                  </a:cubicBezTo>
                  <a:cubicBezTo>
                    <a:pt x="278" y="486"/>
                    <a:pt x="347" y="278"/>
                    <a:pt x="347" y="0"/>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2" name="Google Shape;594;p40"/>
            <p:cNvSpPr/>
            <p:nvPr/>
          </p:nvSpPr>
          <p:spPr>
            <a:xfrm>
              <a:off x="3822050" y="4125750"/>
              <a:ext cx="40825" cy="32825"/>
            </a:xfrm>
            <a:custGeom>
              <a:avLst/>
              <a:ahLst/>
              <a:rect l="l" t="t" r="r" b="b"/>
              <a:pathLst>
                <a:path w="1633" h="1313" extrusionOk="0">
                  <a:moveTo>
                    <a:pt x="241" y="0"/>
                  </a:moveTo>
                  <a:cubicBezTo>
                    <a:pt x="139" y="0"/>
                    <a:pt x="1" y="147"/>
                    <a:pt x="107" y="254"/>
                  </a:cubicBezTo>
                  <a:cubicBezTo>
                    <a:pt x="315" y="531"/>
                    <a:pt x="592" y="808"/>
                    <a:pt x="870" y="1086"/>
                  </a:cubicBezTo>
                  <a:cubicBezTo>
                    <a:pt x="1014" y="1182"/>
                    <a:pt x="1193" y="1312"/>
                    <a:pt x="1358" y="1312"/>
                  </a:cubicBezTo>
                  <a:cubicBezTo>
                    <a:pt x="1430" y="1312"/>
                    <a:pt x="1500" y="1287"/>
                    <a:pt x="1563" y="1224"/>
                  </a:cubicBezTo>
                  <a:cubicBezTo>
                    <a:pt x="1632" y="1224"/>
                    <a:pt x="1632" y="1155"/>
                    <a:pt x="1563" y="1155"/>
                  </a:cubicBezTo>
                  <a:cubicBezTo>
                    <a:pt x="1424" y="947"/>
                    <a:pt x="1147" y="878"/>
                    <a:pt x="1008" y="739"/>
                  </a:cubicBezTo>
                  <a:cubicBezTo>
                    <a:pt x="731" y="531"/>
                    <a:pt x="523" y="254"/>
                    <a:pt x="315" y="46"/>
                  </a:cubicBezTo>
                  <a:cubicBezTo>
                    <a:pt x="299" y="14"/>
                    <a:pt x="272" y="0"/>
                    <a:pt x="241" y="0"/>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3" name="Google Shape;595;p40"/>
            <p:cNvSpPr/>
            <p:nvPr/>
          </p:nvSpPr>
          <p:spPr>
            <a:xfrm>
              <a:off x="3832775" y="4200925"/>
              <a:ext cx="50900" cy="87475"/>
            </a:xfrm>
            <a:custGeom>
              <a:avLst/>
              <a:ahLst/>
              <a:rect l="l" t="t" r="r" b="b"/>
              <a:pathLst>
                <a:path w="2036" h="3499" extrusionOk="0">
                  <a:moveTo>
                    <a:pt x="1734" y="1"/>
                  </a:moveTo>
                  <a:cubicBezTo>
                    <a:pt x="1717" y="1"/>
                    <a:pt x="1702" y="6"/>
                    <a:pt x="1688" y="20"/>
                  </a:cubicBezTo>
                  <a:cubicBezTo>
                    <a:pt x="1351" y="245"/>
                    <a:pt x="1059" y="561"/>
                    <a:pt x="702" y="561"/>
                  </a:cubicBezTo>
                  <a:cubicBezTo>
                    <a:pt x="619" y="561"/>
                    <a:pt x="532" y="544"/>
                    <a:pt x="441" y="505"/>
                  </a:cubicBezTo>
                  <a:cubicBezTo>
                    <a:pt x="395" y="482"/>
                    <a:pt x="352" y="472"/>
                    <a:pt x="312" y="472"/>
                  </a:cubicBezTo>
                  <a:cubicBezTo>
                    <a:pt x="108" y="472"/>
                    <a:pt x="1" y="724"/>
                    <a:pt x="233" y="782"/>
                  </a:cubicBezTo>
                  <a:cubicBezTo>
                    <a:pt x="302" y="1545"/>
                    <a:pt x="579" y="2238"/>
                    <a:pt x="857" y="2862"/>
                  </a:cubicBezTo>
                  <a:cubicBezTo>
                    <a:pt x="1005" y="3109"/>
                    <a:pt x="1331" y="3498"/>
                    <a:pt x="1631" y="3498"/>
                  </a:cubicBezTo>
                  <a:cubicBezTo>
                    <a:pt x="1751" y="3498"/>
                    <a:pt x="1867" y="3436"/>
                    <a:pt x="1966" y="3278"/>
                  </a:cubicBezTo>
                  <a:cubicBezTo>
                    <a:pt x="2035" y="3208"/>
                    <a:pt x="1966" y="3139"/>
                    <a:pt x="1896" y="3139"/>
                  </a:cubicBezTo>
                  <a:cubicBezTo>
                    <a:pt x="1065" y="3139"/>
                    <a:pt x="787" y="1683"/>
                    <a:pt x="649" y="921"/>
                  </a:cubicBezTo>
                  <a:cubicBezTo>
                    <a:pt x="1203" y="921"/>
                    <a:pt x="1688" y="643"/>
                    <a:pt x="1827" y="158"/>
                  </a:cubicBezTo>
                  <a:cubicBezTo>
                    <a:pt x="1883" y="102"/>
                    <a:pt x="1803" y="1"/>
                    <a:pt x="1734" y="1"/>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4" name="Google Shape;596;p40"/>
            <p:cNvSpPr/>
            <p:nvPr/>
          </p:nvSpPr>
          <p:spPr>
            <a:xfrm>
              <a:off x="3788825" y="4176725"/>
              <a:ext cx="36325" cy="16725"/>
            </a:xfrm>
            <a:custGeom>
              <a:avLst/>
              <a:ahLst/>
              <a:rect l="l" t="t" r="r" b="b"/>
              <a:pathLst>
                <a:path w="1453" h="669" extrusionOk="0">
                  <a:moveTo>
                    <a:pt x="276" y="0"/>
                  </a:moveTo>
                  <a:cubicBezTo>
                    <a:pt x="125" y="0"/>
                    <a:pt x="1" y="147"/>
                    <a:pt x="50" y="294"/>
                  </a:cubicBezTo>
                  <a:cubicBezTo>
                    <a:pt x="175" y="544"/>
                    <a:pt x="399" y="669"/>
                    <a:pt x="619" y="669"/>
                  </a:cubicBezTo>
                  <a:cubicBezTo>
                    <a:pt x="765" y="669"/>
                    <a:pt x="909" y="613"/>
                    <a:pt x="1020" y="502"/>
                  </a:cubicBezTo>
                  <a:cubicBezTo>
                    <a:pt x="1073" y="608"/>
                    <a:pt x="1157" y="653"/>
                    <a:pt x="1232" y="653"/>
                  </a:cubicBezTo>
                  <a:cubicBezTo>
                    <a:pt x="1353" y="653"/>
                    <a:pt x="1453" y="535"/>
                    <a:pt x="1367" y="364"/>
                  </a:cubicBezTo>
                  <a:lnTo>
                    <a:pt x="1298" y="364"/>
                  </a:lnTo>
                  <a:cubicBezTo>
                    <a:pt x="1228" y="364"/>
                    <a:pt x="1228" y="294"/>
                    <a:pt x="1159" y="294"/>
                  </a:cubicBezTo>
                  <a:cubicBezTo>
                    <a:pt x="1159" y="225"/>
                    <a:pt x="1090" y="225"/>
                    <a:pt x="1020" y="225"/>
                  </a:cubicBezTo>
                  <a:cubicBezTo>
                    <a:pt x="916" y="225"/>
                    <a:pt x="812" y="260"/>
                    <a:pt x="717" y="260"/>
                  </a:cubicBezTo>
                  <a:cubicBezTo>
                    <a:pt x="622" y="260"/>
                    <a:pt x="535" y="225"/>
                    <a:pt x="466" y="86"/>
                  </a:cubicBezTo>
                  <a:cubicBezTo>
                    <a:pt x="405" y="25"/>
                    <a:pt x="338" y="0"/>
                    <a:pt x="276" y="0"/>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5" name="Google Shape;597;p40"/>
            <p:cNvSpPr/>
            <p:nvPr/>
          </p:nvSpPr>
          <p:spPr>
            <a:xfrm>
              <a:off x="3818650" y="4149400"/>
              <a:ext cx="12150" cy="5675"/>
            </a:xfrm>
            <a:custGeom>
              <a:avLst/>
              <a:ahLst/>
              <a:rect l="l" t="t" r="r" b="b"/>
              <a:pathLst>
                <a:path w="486" h="227" extrusionOk="0">
                  <a:moveTo>
                    <a:pt x="174" y="1"/>
                  </a:moveTo>
                  <a:lnTo>
                    <a:pt x="105" y="70"/>
                  </a:lnTo>
                  <a:cubicBezTo>
                    <a:pt x="1" y="174"/>
                    <a:pt x="122" y="226"/>
                    <a:pt x="243" y="226"/>
                  </a:cubicBezTo>
                  <a:cubicBezTo>
                    <a:pt x="365" y="226"/>
                    <a:pt x="486" y="174"/>
                    <a:pt x="382" y="70"/>
                  </a:cubicBezTo>
                  <a:lnTo>
                    <a:pt x="313" y="1"/>
                  </a:ln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6" name="Google Shape;598;p40"/>
            <p:cNvSpPr/>
            <p:nvPr/>
          </p:nvSpPr>
          <p:spPr>
            <a:xfrm>
              <a:off x="3801425" y="4111275"/>
              <a:ext cx="21575" cy="14600"/>
            </a:xfrm>
            <a:custGeom>
              <a:avLst/>
              <a:ahLst/>
              <a:rect l="l" t="t" r="r" b="b"/>
              <a:pathLst>
                <a:path w="863" h="584" extrusionOk="0">
                  <a:moveTo>
                    <a:pt x="447" y="1"/>
                  </a:moveTo>
                  <a:cubicBezTo>
                    <a:pt x="378" y="70"/>
                    <a:pt x="308" y="140"/>
                    <a:pt x="239" y="209"/>
                  </a:cubicBezTo>
                  <a:cubicBezTo>
                    <a:pt x="1" y="268"/>
                    <a:pt x="121" y="584"/>
                    <a:pt x="335" y="584"/>
                  </a:cubicBezTo>
                  <a:cubicBezTo>
                    <a:pt x="370" y="584"/>
                    <a:pt x="408" y="575"/>
                    <a:pt x="447" y="556"/>
                  </a:cubicBezTo>
                  <a:cubicBezTo>
                    <a:pt x="516" y="556"/>
                    <a:pt x="516" y="486"/>
                    <a:pt x="586" y="417"/>
                  </a:cubicBezTo>
                  <a:cubicBezTo>
                    <a:pt x="863" y="417"/>
                    <a:pt x="724" y="1"/>
                    <a:pt x="447" y="1"/>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7" name="Google Shape;599;p40"/>
            <p:cNvSpPr/>
            <p:nvPr/>
          </p:nvSpPr>
          <p:spPr>
            <a:xfrm>
              <a:off x="3722475" y="4142925"/>
              <a:ext cx="17350" cy="26450"/>
            </a:xfrm>
            <a:custGeom>
              <a:avLst/>
              <a:ahLst/>
              <a:rect l="l" t="t" r="r" b="b"/>
              <a:pathLst>
                <a:path w="694" h="1058" extrusionOk="0">
                  <a:moveTo>
                    <a:pt x="451" y="0"/>
                  </a:moveTo>
                  <a:cubicBezTo>
                    <a:pt x="330" y="0"/>
                    <a:pt x="208" y="87"/>
                    <a:pt x="208" y="260"/>
                  </a:cubicBezTo>
                  <a:cubicBezTo>
                    <a:pt x="139" y="468"/>
                    <a:pt x="0" y="745"/>
                    <a:pt x="139" y="953"/>
                  </a:cubicBezTo>
                  <a:cubicBezTo>
                    <a:pt x="208" y="1022"/>
                    <a:pt x="312" y="1057"/>
                    <a:pt x="416" y="1057"/>
                  </a:cubicBezTo>
                  <a:cubicBezTo>
                    <a:pt x="520" y="1057"/>
                    <a:pt x="624" y="1022"/>
                    <a:pt x="694" y="953"/>
                  </a:cubicBezTo>
                  <a:cubicBezTo>
                    <a:pt x="694" y="884"/>
                    <a:pt x="694" y="815"/>
                    <a:pt x="694" y="745"/>
                  </a:cubicBezTo>
                  <a:lnTo>
                    <a:pt x="624" y="745"/>
                  </a:lnTo>
                  <a:lnTo>
                    <a:pt x="624" y="607"/>
                  </a:lnTo>
                  <a:cubicBezTo>
                    <a:pt x="624" y="607"/>
                    <a:pt x="694" y="329"/>
                    <a:pt x="694" y="260"/>
                  </a:cubicBezTo>
                  <a:cubicBezTo>
                    <a:pt x="694" y="87"/>
                    <a:pt x="572" y="0"/>
                    <a:pt x="451" y="0"/>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8" name="Google Shape;600;p40"/>
            <p:cNvSpPr/>
            <p:nvPr/>
          </p:nvSpPr>
          <p:spPr>
            <a:xfrm>
              <a:off x="3797000" y="4072725"/>
              <a:ext cx="10425" cy="13900"/>
            </a:xfrm>
            <a:custGeom>
              <a:avLst/>
              <a:ahLst/>
              <a:rect l="l" t="t" r="r" b="b"/>
              <a:pathLst>
                <a:path w="417" h="556" extrusionOk="0">
                  <a:moveTo>
                    <a:pt x="173" y="1"/>
                  </a:moveTo>
                  <a:cubicBezTo>
                    <a:pt x="87" y="1"/>
                    <a:pt x="0" y="53"/>
                    <a:pt x="0" y="157"/>
                  </a:cubicBezTo>
                  <a:cubicBezTo>
                    <a:pt x="0" y="295"/>
                    <a:pt x="0" y="434"/>
                    <a:pt x="139" y="503"/>
                  </a:cubicBezTo>
                  <a:cubicBezTo>
                    <a:pt x="139" y="538"/>
                    <a:pt x="156" y="555"/>
                    <a:pt x="182" y="555"/>
                  </a:cubicBezTo>
                  <a:cubicBezTo>
                    <a:pt x="208" y="555"/>
                    <a:pt x="243" y="538"/>
                    <a:pt x="277" y="503"/>
                  </a:cubicBezTo>
                  <a:cubicBezTo>
                    <a:pt x="347" y="434"/>
                    <a:pt x="416" y="295"/>
                    <a:pt x="347" y="157"/>
                  </a:cubicBezTo>
                  <a:cubicBezTo>
                    <a:pt x="347" y="53"/>
                    <a:pt x="260" y="1"/>
                    <a:pt x="173" y="1"/>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9" name="Google Shape;601;p40"/>
            <p:cNvSpPr/>
            <p:nvPr/>
          </p:nvSpPr>
          <p:spPr>
            <a:xfrm>
              <a:off x="3805650" y="4260325"/>
              <a:ext cx="13900" cy="10425"/>
            </a:xfrm>
            <a:custGeom>
              <a:avLst/>
              <a:ahLst/>
              <a:rect l="l" t="t" r="r" b="b"/>
              <a:pathLst>
                <a:path w="556" h="417" extrusionOk="0">
                  <a:moveTo>
                    <a:pt x="278" y="0"/>
                  </a:moveTo>
                  <a:cubicBezTo>
                    <a:pt x="1" y="0"/>
                    <a:pt x="1" y="416"/>
                    <a:pt x="278" y="416"/>
                  </a:cubicBezTo>
                  <a:lnTo>
                    <a:pt x="347" y="416"/>
                  </a:lnTo>
                  <a:cubicBezTo>
                    <a:pt x="555" y="347"/>
                    <a:pt x="555" y="70"/>
                    <a:pt x="347" y="0"/>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0" name="Google Shape;602;p40"/>
            <p:cNvSpPr/>
            <p:nvPr/>
          </p:nvSpPr>
          <p:spPr>
            <a:xfrm>
              <a:off x="3732875" y="4267875"/>
              <a:ext cx="16575" cy="11525"/>
            </a:xfrm>
            <a:custGeom>
              <a:avLst/>
              <a:ahLst/>
              <a:rect l="l" t="t" r="r" b="b"/>
              <a:pathLst>
                <a:path w="663" h="461" extrusionOk="0">
                  <a:moveTo>
                    <a:pt x="414" y="0"/>
                  </a:moveTo>
                  <a:cubicBezTo>
                    <a:pt x="371" y="0"/>
                    <a:pt x="324" y="14"/>
                    <a:pt x="278" y="45"/>
                  </a:cubicBezTo>
                  <a:lnTo>
                    <a:pt x="208" y="114"/>
                  </a:lnTo>
                  <a:cubicBezTo>
                    <a:pt x="0" y="114"/>
                    <a:pt x="0" y="461"/>
                    <a:pt x="208" y="461"/>
                  </a:cubicBezTo>
                  <a:cubicBezTo>
                    <a:pt x="347" y="461"/>
                    <a:pt x="416" y="392"/>
                    <a:pt x="555" y="322"/>
                  </a:cubicBezTo>
                  <a:cubicBezTo>
                    <a:pt x="662" y="161"/>
                    <a:pt x="562" y="0"/>
                    <a:pt x="414" y="0"/>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1" name="Google Shape;603;p40"/>
            <p:cNvSpPr/>
            <p:nvPr/>
          </p:nvSpPr>
          <p:spPr>
            <a:xfrm>
              <a:off x="3717275" y="4277650"/>
              <a:ext cx="13900" cy="8700"/>
            </a:xfrm>
            <a:custGeom>
              <a:avLst/>
              <a:ahLst/>
              <a:rect l="l" t="t" r="r" b="b"/>
              <a:pathLst>
                <a:path w="556" h="348" extrusionOk="0">
                  <a:moveTo>
                    <a:pt x="347" y="1"/>
                  </a:moveTo>
                  <a:cubicBezTo>
                    <a:pt x="278" y="1"/>
                    <a:pt x="139" y="1"/>
                    <a:pt x="70" y="70"/>
                  </a:cubicBezTo>
                  <a:cubicBezTo>
                    <a:pt x="0" y="139"/>
                    <a:pt x="0" y="209"/>
                    <a:pt x="70" y="278"/>
                  </a:cubicBezTo>
                  <a:cubicBezTo>
                    <a:pt x="139" y="347"/>
                    <a:pt x="208" y="347"/>
                    <a:pt x="347" y="347"/>
                  </a:cubicBezTo>
                  <a:cubicBezTo>
                    <a:pt x="555" y="278"/>
                    <a:pt x="555" y="70"/>
                    <a:pt x="347" y="1"/>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2" name="Google Shape;604;p40"/>
            <p:cNvSpPr/>
            <p:nvPr/>
          </p:nvSpPr>
          <p:spPr>
            <a:xfrm>
              <a:off x="3698875" y="4267250"/>
              <a:ext cx="18425" cy="13100"/>
            </a:xfrm>
            <a:custGeom>
              <a:avLst/>
              <a:ahLst/>
              <a:rect l="l" t="t" r="r" b="b"/>
              <a:pathLst>
                <a:path w="737" h="524" extrusionOk="0">
                  <a:moveTo>
                    <a:pt x="598" y="1"/>
                  </a:moveTo>
                  <a:cubicBezTo>
                    <a:pt x="390" y="70"/>
                    <a:pt x="251" y="139"/>
                    <a:pt x="113" y="209"/>
                  </a:cubicBezTo>
                  <a:cubicBezTo>
                    <a:pt x="0" y="321"/>
                    <a:pt x="115" y="524"/>
                    <a:pt x="236" y="524"/>
                  </a:cubicBezTo>
                  <a:cubicBezTo>
                    <a:pt x="265" y="524"/>
                    <a:pt x="294" y="512"/>
                    <a:pt x="321" y="486"/>
                  </a:cubicBezTo>
                  <a:cubicBezTo>
                    <a:pt x="459" y="278"/>
                    <a:pt x="598" y="278"/>
                    <a:pt x="667" y="139"/>
                  </a:cubicBezTo>
                  <a:cubicBezTo>
                    <a:pt x="736" y="70"/>
                    <a:pt x="667" y="1"/>
                    <a:pt x="598" y="1"/>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3" name="Google Shape;605;p40"/>
            <p:cNvSpPr/>
            <p:nvPr/>
          </p:nvSpPr>
          <p:spPr>
            <a:xfrm>
              <a:off x="3869775" y="4159050"/>
              <a:ext cx="36425" cy="30250"/>
            </a:xfrm>
            <a:custGeom>
              <a:avLst/>
              <a:ahLst/>
              <a:rect l="l" t="t" r="r" b="b"/>
              <a:pathLst>
                <a:path w="1457" h="1210" extrusionOk="0">
                  <a:moveTo>
                    <a:pt x="160" y="0"/>
                  </a:moveTo>
                  <a:cubicBezTo>
                    <a:pt x="124" y="0"/>
                    <a:pt x="93" y="8"/>
                    <a:pt x="70" y="31"/>
                  </a:cubicBezTo>
                  <a:cubicBezTo>
                    <a:pt x="0" y="31"/>
                    <a:pt x="0" y="100"/>
                    <a:pt x="0" y="170"/>
                  </a:cubicBezTo>
                  <a:cubicBezTo>
                    <a:pt x="0" y="377"/>
                    <a:pt x="139" y="447"/>
                    <a:pt x="347" y="447"/>
                  </a:cubicBezTo>
                  <a:cubicBezTo>
                    <a:pt x="347" y="516"/>
                    <a:pt x="416" y="516"/>
                    <a:pt x="486" y="585"/>
                  </a:cubicBezTo>
                  <a:cubicBezTo>
                    <a:pt x="506" y="565"/>
                    <a:pt x="526" y="557"/>
                    <a:pt x="545" y="557"/>
                  </a:cubicBezTo>
                  <a:cubicBezTo>
                    <a:pt x="590" y="557"/>
                    <a:pt x="624" y="606"/>
                    <a:pt x="624" y="655"/>
                  </a:cubicBezTo>
                  <a:cubicBezTo>
                    <a:pt x="624" y="704"/>
                    <a:pt x="694" y="753"/>
                    <a:pt x="759" y="753"/>
                  </a:cubicBezTo>
                  <a:cubicBezTo>
                    <a:pt x="786" y="753"/>
                    <a:pt x="812" y="744"/>
                    <a:pt x="832" y="724"/>
                  </a:cubicBezTo>
                  <a:lnTo>
                    <a:pt x="832" y="793"/>
                  </a:lnTo>
                  <a:cubicBezTo>
                    <a:pt x="902" y="1001"/>
                    <a:pt x="1040" y="1140"/>
                    <a:pt x="1179" y="1209"/>
                  </a:cubicBezTo>
                  <a:cubicBezTo>
                    <a:pt x="1318" y="1209"/>
                    <a:pt x="1387" y="1140"/>
                    <a:pt x="1456" y="1071"/>
                  </a:cubicBezTo>
                  <a:lnTo>
                    <a:pt x="1456" y="1001"/>
                  </a:lnTo>
                  <a:cubicBezTo>
                    <a:pt x="1456" y="932"/>
                    <a:pt x="1387" y="863"/>
                    <a:pt x="1318" y="863"/>
                  </a:cubicBezTo>
                  <a:cubicBezTo>
                    <a:pt x="1248" y="793"/>
                    <a:pt x="1248" y="793"/>
                    <a:pt x="1248" y="724"/>
                  </a:cubicBezTo>
                  <a:cubicBezTo>
                    <a:pt x="1248" y="623"/>
                    <a:pt x="1137" y="558"/>
                    <a:pt x="1050" y="558"/>
                  </a:cubicBezTo>
                  <a:cubicBezTo>
                    <a:pt x="1018" y="558"/>
                    <a:pt x="990" y="567"/>
                    <a:pt x="971" y="585"/>
                  </a:cubicBezTo>
                  <a:cubicBezTo>
                    <a:pt x="971" y="585"/>
                    <a:pt x="971" y="516"/>
                    <a:pt x="971" y="447"/>
                  </a:cubicBezTo>
                  <a:cubicBezTo>
                    <a:pt x="902" y="308"/>
                    <a:pt x="763" y="239"/>
                    <a:pt x="624" y="170"/>
                  </a:cubicBezTo>
                  <a:cubicBezTo>
                    <a:pt x="624" y="100"/>
                    <a:pt x="486" y="31"/>
                    <a:pt x="416" y="31"/>
                  </a:cubicBezTo>
                  <a:cubicBezTo>
                    <a:pt x="324" y="31"/>
                    <a:pt x="232" y="0"/>
                    <a:pt x="160" y="0"/>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4" name="Google Shape;606;p40"/>
            <p:cNvSpPr/>
            <p:nvPr/>
          </p:nvSpPr>
          <p:spPr>
            <a:xfrm>
              <a:off x="3885375" y="4230850"/>
              <a:ext cx="26025" cy="12875"/>
            </a:xfrm>
            <a:custGeom>
              <a:avLst/>
              <a:ahLst/>
              <a:rect l="l" t="t" r="r" b="b"/>
              <a:pathLst>
                <a:path w="1041" h="515" extrusionOk="0">
                  <a:moveTo>
                    <a:pt x="347" y="1"/>
                  </a:moveTo>
                  <a:cubicBezTo>
                    <a:pt x="278" y="1"/>
                    <a:pt x="208" y="1"/>
                    <a:pt x="139" y="70"/>
                  </a:cubicBezTo>
                  <a:lnTo>
                    <a:pt x="70" y="140"/>
                  </a:lnTo>
                  <a:cubicBezTo>
                    <a:pt x="0" y="209"/>
                    <a:pt x="0" y="348"/>
                    <a:pt x="70" y="486"/>
                  </a:cubicBezTo>
                  <a:lnTo>
                    <a:pt x="278" y="486"/>
                  </a:lnTo>
                  <a:cubicBezTo>
                    <a:pt x="298" y="506"/>
                    <a:pt x="324" y="515"/>
                    <a:pt x="353" y="515"/>
                  </a:cubicBezTo>
                  <a:cubicBezTo>
                    <a:pt x="422" y="515"/>
                    <a:pt x="506" y="466"/>
                    <a:pt x="555" y="417"/>
                  </a:cubicBezTo>
                  <a:cubicBezTo>
                    <a:pt x="555" y="466"/>
                    <a:pt x="590" y="515"/>
                    <a:pt x="659" y="515"/>
                  </a:cubicBezTo>
                  <a:cubicBezTo>
                    <a:pt x="688" y="515"/>
                    <a:pt x="722" y="506"/>
                    <a:pt x="763" y="486"/>
                  </a:cubicBezTo>
                  <a:cubicBezTo>
                    <a:pt x="832" y="486"/>
                    <a:pt x="901" y="417"/>
                    <a:pt x="971" y="417"/>
                  </a:cubicBezTo>
                  <a:cubicBezTo>
                    <a:pt x="1040" y="348"/>
                    <a:pt x="1040" y="278"/>
                    <a:pt x="971" y="278"/>
                  </a:cubicBezTo>
                  <a:cubicBezTo>
                    <a:pt x="901" y="209"/>
                    <a:pt x="832" y="209"/>
                    <a:pt x="763" y="140"/>
                  </a:cubicBezTo>
                  <a:lnTo>
                    <a:pt x="624" y="140"/>
                  </a:lnTo>
                  <a:cubicBezTo>
                    <a:pt x="624" y="70"/>
                    <a:pt x="486" y="1"/>
                    <a:pt x="347" y="1"/>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5" name="Google Shape;607;p40"/>
            <p:cNvSpPr/>
            <p:nvPr/>
          </p:nvSpPr>
          <p:spPr>
            <a:xfrm>
              <a:off x="3906175" y="4216575"/>
              <a:ext cx="22550" cy="25425"/>
            </a:xfrm>
            <a:custGeom>
              <a:avLst/>
              <a:ahLst/>
              <a:rect l="l" t="t" r="r" b="b"/>
              <a:pathLst>
                <a:path w="902" h="1017" extrusionOk="0">
                  <a:moveTo>
                    <a:pt x="182" y="0"/>
                  </a:moveTo>
                  <a:cubicBezTo>
                    <a:pt x="104" y="0"/>
                    <a:pt x="35" y="52"/>
                    <a:pt x="69" y="156"/>
                  </a:cubicBezTo>
                  <a:cubicBezTo>
                    <a:pt x="0" y="225"/>
                    <a:pt x="0" y="225"/>
                    <a:pt x="69" y="295"/>
                  </a:cubicBezTo>
                  <a:cubicBezTo>
                    <a:pt x="69" y="344"/>
                    <a:pt x="104" y="393"/>
                    <a:pt x="149" y="393"/>
                  </a:cubicBezTo>
                  <a:cubicBezTo>
                    <a:pt x="168" y="393"/>
                    <a:pt x="188" y="384"/>
                    <a:pt x="208" y="364"/>
                  </a:cubicBezTo>
                  <a:lnTo>
                    <a:pt x="208" y="572"/>
                  </a:lnTo>
                  <a:cubicBezTo>
                    <a:pt x="139" y="572"/>
                    <a:pt x="69" y="641"/>
                    <a:pt x="69" y="711"/>
                  </a:cubicBezTo>
                  <a:cubicBezTo>
                    <a:pt x="139" y="780"/>
                    <a:pt x="139" y="849"/>
                    <a:pt x="208" y="919"/>
                  </a:cubicBezTo>
                  <a:cubicBezTo>
                    <a:pt x="257" y="968"/>
                    <a:pt x="306" y="1017"/>
                    <a:pt x="380" y="1017"/>
                  </a:cubicBezTo>
                  <a:cubicBezTo>
                    <a:pt x="410" y="1017"/>
                    <a:pt x="445" y="1008"/>
                    <a:pt x="485" y="988"/>
                  </a:cubicBezTo>
                  <a:cubicBezTo>
                    <a:pt x="624" y="988"/>
                    <a:pt x="693" y="780"/>
                    <a:pt x="693" y="641"/>
                  </a:cubicBezTo>
                  <a:cubicBezTo>
                    <a:pt x="763" y="641"/>
                    <a:pt x="901" y="641"/>
                    <a:pt x="901" y="572"/>
                  </a:cubicBezTo>
                  <a:cubicBezTo>
                    <a:pt x="901" y="503"/>
                    <a:pt x="901" y="433"/>
                    <a:pt x="901" y="433"/>
                  </a:cubicBezTo>
                  <a:cubicBezTo>
                    <a:pt x="901" y="332"/>
                    <a:pt x="827" y="267"/>
                    <a:pt x="760" y="267"/>
                  </a:cubicBezTo>
                  <a:cubicBezTo>
                    <a:pt x="735" y="267"/>
                    <a:pt x="712" y="276"/>
                    <a:pt x="693" y="295"/>
                  </a:cubicBezTo>
                  <a:cubicBezTo>
                    <a:pt x="612" y="213"/>
                    <a:pt x="555" y="180"/>
                    <a:pt x="493" y="180"/>
                  </a:cubicBezTo>
                  <a:cubicBezTo>
                    <a:pt x="450" y="180"/>
                    <a:pt x="404" y="197"/>
                    <a:pt x="347" y="225"/>
                  </a:cubicBezTo>
                  <a:lnTo>
                    <a:pt x="347" y="156"/>
                  </a:lnTo>
                  <a:cubicBezTo>
                    <a:pt x="347" y="52"/>
                    <a:pt x="260" y="0"/>
                    <a:pt x="182" y="0"/>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6" name="Google Shape;608;p40"/>
            <p:cNvSpPr/>
            <p:nvPr/>
          </p:nvSpPr>
          <p:spPr>
            <a:xfrm>
              <a:off x="3732875" y="4206600"/>
              <a:ext cx="8675" cy="6950"/>
            </a:xfrm>
            <a:custGeom>
              <a:avLst/>
              <a:ahLst/>
              <a:rect l="l" t="t" r="r" b="b"/>
              <a:pathLst>
                <a:path w="347" h="278" extrusionOk="0">
                  <a:moveTo>
                    <a:pt x="139" y="1"/>
                  </a:moveTo>
                  <a:cubicBezTo>
                    <a:pt x="0" y="70"/>
                    <a:pt x="0" y="278"/>
                    <a:pt x="139" y="278"/>
                  </a:cubicBezTo>
                  <a:cubicBezTo>
                    <a:pt x="347" y="278"/>
                    <a:pt x="347" y="70"/>
                    <a:pt x="139" y="1"/>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7" name="Google Shape;609;p40"/>
            <p:cNvSpPr/>
            <p:nvPr/>
          </p:nvSpPr>
          <p:spPr>
            <a:xfrm>
              <a:off x="3680875" y="4198375"/>
              <a:ext cx="13100" cy="16325"/>
            </a:xfrm>
            <a:custGeom>
              <a:avLst/>
              <a:ahLst/>
              <a:rect l="l" t="t" r="r" b="b"/>
              <a:pathLst>
                <a:path w="524" h="653" extrusionOk="0">
                  <a:moveTo>
                    <a:pt x="148" y="0"/>
                  </a:moveTo>
                  <a:cubicBezTo>
                    <a:pt x="105" y="0"/>
                    <a:pt x="70" y="18"/>
                    <a:pt x="70" y="52"/>
                  </a:cubicBezTo>
                  <a:cubicBezTo>
                    <a:pt x="1" y="260"/>
                    <a:pt x="1" y="468"/>
                    <a:pt x="209" y="607"/>
                  </a:cubicBezTo>
                  <a:cubicBezTo>
                    <a:pt x="225" y="639"/>
                    <a:pt x="252" y="652"/>
                    <a:pt x="283" y="652"/>
                  </a:cubicBezTo>
                  <a:cubicBezTo>
                    <a:pt x="384" y="652"/>
                    <a:pt x="523" y="505"/>
                    <a:pt x="417" y="399"/>
                  </a:cubicBezTo>
                  <a:cubicBezTo>
                    <a:pt x="278" y="191"/>
                    <a:pt x="347" y="122"/>
                    <a:pt x="278" y="52"/>
                  </a:cubicBezTo>
                  <a:cubicBezTo>
                    <a:pt x="243" y="18"/>
                    <a:pt x="191" y="0"/>
                    <a:pt x="148" y="0"/>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8" name="Google Shape;610;p40"/>
            <p:cNvSpPr/>
            <p:nvPr/>
          </p:nvSpPr>
          <p:spPr>
            <a:xfrm>
              <a:off x="3696475" y="4123425"/>
              <a:ext cx="10425" cy="12575"/>
            </a:xfrm>
            <a:custGeom>
              <a:avLst/>
              <a:ahLst/>
              <a:rect l="l" t="t" r="r" b="b"/>
              <a:pathLst>
                <a:path w="417" h="503" extrusionOk="0">
                  <a:moveTo>
                    <a:pt x="278" y="0"/>
                  </a:moveTo>
                  <a:cubicBezTo>
                    <a:pt x="70" y="70"/>
                    <a:pt x="1" y="208"/>
                    <a:pt x="1" y="347"/>
                  </a:cubicBezTo>
                  <a:cubicBezTo>
                    <a:pt x="35" y="451"/>
                    <a:pt x="105" y="503"/>
                    <a:pt x="174" y="503"/>
                  </a:cubicBezTo>
                  <a:cubicBezTo>
                    <a:pt x="243" y="503"/>
                    <a:pt x="313" y="451"/>
                    <a:pt x="347" y="347"/>
                  </a:cubicBezTo>
                  <a:cubicBezTo>
                    <a:pt x="347" y="277"/>
                    <a:pt x="417" y="208"/>
                    <a:pt x="417" y="139"/>
                  </a:cubicBezTo>
                  <a:cubicBezTo>
                    <a:pt x="417" y="0"/>
                    <a:pt x="347" y="0"/>
                    <a:pt x="278" y="0"/>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9" name="Google Shape;611;p40"/>
            <p:cNvSpPr/>
            <p:nvPr/>
          </p:nvSpPr>
          <p:spPr>
            <a:xfrm>
              <a:off x="3721550" y="4103200"/>
              <a:ext cx="13075" cy="11575"/>
            </a:xfrm>
            <a:custGeom>
              <a:avLst/>
              <a:ahLst/>
              <a:rect l="l" t="t" r="r" b="b"/>
              <a:pathLst>
                <a:path w="523" h="463" extrusionOk="0">
                  <a:moveTo>
                    <a:pt x="241" y="1"/>
                  </a:moveTo>
                  <a:cubicBezTo>
                    <a:pt x="139" y="1"/>
                    <a:pt x="0" y="148"/>
                    <a:pt x="107" y="255"/>
                  </a:cubicBezTo>
                  <a:cubicBezTo>
                    <a:pt x="176" y="324"/>
                    <a:pt x="245" y="393"/>
                    <a:pt x="315" y="463"/>
                  </a:cubicBezTo>
                  <a:lnTo>
                    <a:pt x="384" y="463"/>
                  </a:lnTo>
                  <a:cubicBezTo>
                    <a:pt x="523" y="324"/>
                    <a:pt x="384" y="185"/>
                    <a:pt x="315" y="47"/>
                  </a:cubicBezTo>
                  <a:cubicBezTo>
                    <a:pt x="299" y="14"/>
                    <a:pt x="271" y="1"/>
                    <a:pt x="241" y="1"/>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60" name="Google Shape;612;p40"/>
            <p:cNvSpPr/>
            <p:nvPr/>
          </p:nvSpPr>
          <p:spPr>
            <a:xfrm>
              <a:off x="3874975" y="4174725"/>
              <a:ext cx="20550" cy="18200"/>
            </a:xfrm>
            <a:custGeom>
              <a:avLst/>
              <a:ahLst/>
              <a:rect l="l" t="t" r="r" b="b"/>
              <a:pathLst>
                <a:path w="822" h="728" extrusionOk="0">
                  <a:moveTo>
                    <a:pt x="169" y="1"/>
                  </a:moveTo>
                  <a:cubicBezTo>
                    <a:pt x="75" y="1"/>
                    <a:pt x="0" y="65"/>
                    <a:pt x="0" y="166"/>
                  </a:cubicBezTo>
                  <a:cubicBezTo>
                    <a:pt x="0" y="513"/>
                    <a:pt x="70" y="721"/>
                    <a:pt x="416" y="721"/>
                  </a:cubicBezTo>
                  <a:cubicBezTo>
                    <a:pt x="444" y="726"/>
                    <a:pt x="470" y="728"/>
                    <a:pt x="493" y="728"/>
                  </a:cubicBezTo>
                  <a:cubicBezTo>
                    <a:pt x="822" y="728"/>
                    <a:pt x="740" y="305"/>
                    <a:pt x="416" y="305"/>
                  </a:cubicBezTo>
                  <a:cubicBezTo>
                    <a:pt x="347" y="305"/>
                    <a:pt x="416" y="305"/>
                    <a:pt x="416" y="166"/>
                  </a:cubicBezTo>
                  <a:cubicBezTo>
                    <a:pt x="347" y="166"/>
                    <a:pt x="347" y="97"/>
                    <a:pt x="278" y="28"/>
                  </a:cubicBezTo>
                  <a:cubicBezTo>
                    <a:pt x="241" y="9"/>
                    <a:pt x="203" y="1"/>
                    <a:pt x="169" y="1"/>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61" name="Google Shape;613;p40"/>
            <p:cNvSpPr/>
            <p:nvPr/>
          </p:nvSpPr>
          <p:spPr>
            <a:xfrm>
              <a:off x="3681125" y="4296025"/>
              <a:ext cx="32700" cy="28775"/>
            </a:xfrm>
            <a:custGeom>
              <a:avLst/>
              <a:ahLst/>
              <a:rect l="l" t="t" r="r" b="b"/>
              <a:pathLst>
                <a:path w="1308" h="1151" extrusionOk="0">
                  <a:moveTo>
                    <a:pt x="1224" y="1"/>
                  </a:moveTo>
                  <a:cubicBezTo>
                    <a:pt x="1206" y="1"/>
                    <a:pt x="1188" y="9"/>
                    <a:pt x="1169" y="28"/>
                  </a:cubicBezTo>
                  <a:cubicBezTo>
                    <a:pt x="753" y="236"/>
                    <a:pt x="476" y="652"/>
                    <a:pt x="60" y="860"/>
                  </a:cubicBezTo>
                  <a:cubicBezTo>
                    <a:pt x="0" y="980"/>
                    <a:pt x="44" y="1151"/>
                    <a:pt x="146" y="1151"/>
                  </a:cubicBezTo>
                  <a:cubicBezTo>
                    <a:pt x="162" y="1151"/>
                    <a:pt x="180" y="1147"/>
                    <a:pt x="199" y="1137"/>
                  </a:cubicBezTo>
                  <a:cubicBezTo>
                    <a:pt x="615" y="860"/>
                    <a:pt x="961" y="513"/>
                    <a:pt x="1308" y="167"/>
                  </a:cubicBezTo>
                  <a:cubicBezTo>
                    <a:pt x="1308" y="65"/>
                    <a:pt x="1271" y="1"/>
                    <a:pt x="1224" y="1"/>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62" name="Google Shape;614;p40"/>
            <p:cNvSpPr/>
            <p:nvPr/>
          </p:nvSpPr>
          <p:spPr>
            <a:xfrm>
              <a:off x="3860225" y="4222000"/>
              <a:ext cx="21175" cy="13150"/>
            </a:xfrm>
            <a:custGeom>
              <a:avLst/>
              <a:ahLst/>
              <a:rect l="l" t="t" r="r" b="b"/>
              <a:pathLst>
                <a:path w="847" h="526" extrusionOk="0">
                  <a:moveTo>
                    <a:pt x="513" y="1"/>
                  </a:moveTo>
                  <a:cubicBezTo>
                    <a:pt x="493" y="1"/>
                    <a:pt x="473" y="3"/>
                    <a:pt x="452" y="8"/>
                  </a:cubicBezTo>
                  <a:cubicBezTo>
                    <a:pt x="382" y="8"/>
                    <a:pt x="313" y="78"/>
                    <a:pt x="175" y="147"/>
                  </a:cubicBezTo>
                  <a:cubicBezTo>
                    <a:pt x="0" y="263"/>
                    <a:pt x="118" y="526"/>
                    <a:pt x="324" y="526"/>
                  </a:cubicBezTo>
                  <a:cubicBezTo>
                    <a:pt x="364" y="526"/>
                    <a:pt x="407" y="516"/>
                    <a:pt x="452" y="494"/>
                  </a:cubicBezTo>
                  <a:cubicBezTo>
                    <a:pt x="452" y="494"/>
                    <a:pt x="521" y="424"/>
                    <a:pt x="590" y="424"/>
                  </a:cubicBezTo>
                  <a:cubicBezTo>
                    <a:pt x="847" y="360"/>
                    <a:pt x="748" y="1"/>
                    <a:pt x="513" y="1"/>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63" name="Google Shape;615;p40"/>
            <p:cNvSpPr/>
            <p:nvPr/>
          </p:nvSpPr>
          <p:spPr>
            <a:xfrm>
              <a:off x="3906175" y="4139150"/>
              <a:ext cx="17950" cy="13750"/>
            </a:xfrm>
            <a:custGeom>
              <a:avLst/>
              <a:ahLst/>
              <a:rect l="l" t="t" r="r" b="b"/>
              <a:pathLst>
                <a:path w="718" h="550" extrusionOk="0">
                  <a:moveTo>
                    <a:pt x="356" y="0"/>
                  </a:moveTo>
                  <a:cubicBezTo>
                    <a:pt x="305" y="0"/>
                    <a:pt x="253" y="19"/>
                    <a:pt x="208" y="64"/>
                  </a:cubicBezTo>
                  <a:lnTo>
                    <a:pt x="139" y="134"/>
                  </a:lnTo>
                  <a:cubicBezTo>
                    <a:pt x="69" y="203"/>
                    <a:pt x="69" y="203"/>
                    <a:pt x="69" y="272"/>
                  </a:cubicBezTo>
                  <a:cubicBezTo>
                    <a:pt x="0" y="411"/>
                    <a:pt x="139" y="550"/>
                    <a:pt x="277" y="550"/>
                  </a:cubicBezTo>
                  <a:cubicBezTo>
                    <a:pt x="347" y="550"/>
                    <a:pt x="485" y="480"/>
                    <a:pt x="555" y="411"/>
                  </a:cubicBezTo>
                  <a:cubicBezTo>
                    <a:pt x="718" y="248"/>
                    <a:pt x="540" y="0"/>
                    <a:pt x="356" y="0"/>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64" name="Google Shape;616;p40"/>
            <p:cNvSpPr/>
            <p:nvPr/>
          </p:nvSpPr>
          <p:spPr>
            <a:xfrm>
              <a:off x="3887100" y="4100700"/>
              <a:ext cx="16825" cy="10600"/>
            </a:xfrm>
            <a:custGeom>
              <a:avLst/>
              <a:ahLst/>
              <a:rect l="l" t="t" r="r" b="b"/>
              <a:pathLst>
                <a:path w="673" h="424" extrusionOk="0">
                  <a:moveTo>
                    <a:pt x="339" y="0"/>
                  </a:moveTo>
                  <a:cubicBezTo>
                    <a:pt x="320" y="0"/>
                    <a:pt x="299" y="3"/>
                    <a:pt x="278" y="8"/>
                  </a:cubicBezTo>
                  <a:lnTo>
                    <a:pt x="139" y="77"/>
                  </a:lnTo>
                  <a:cubicBezTo>
                    <a:pt x="139" y="77"/>
                    <a:pt x="70" y="77"/>
                    <a:pt x="70" y="147"/>
                  </a:cubicBezTo>
                  <a:cubicBezTo>
                    <a:pt x="1" y="216"/>
                    <a:pt x="1" y="216"/>
                    <a:pt x="70" y="285"/>
                  </a:cubicBezTo>
                  <a:cubicBezTo>
                    <a:pt x="70" y="355"/>
                    <a:pt x="139" y="424"/>
                    <a:pt x="209" y="424"/>
                  </a:cubicBezTo>
                  <a:lnTo>
                    <a:pt x="417" y="424"/>
                  </a:lnTo>
                  <a:cubicBezTo>
                    <a:pt x="673" y="360"/>
                    <a:pt x="574" y="0"/>
                    <a:pt x="339" y="0"/>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65" name="Google Shape;617;p40"/>
            <p:cNvSpPr/>
            <p:nvPr/>
          </p:nvSpPr>
          <p:spPr>
            <a:xfrm>
              <a:off x="3911375" y="4161100"/>
              <a:ext cx="8675" cy="11300"/>
            </a:xfrm>
            <a:custGeom>
              <a:avLst/>
              <a:ahLst/>
              <a:rect l="l" t="t" r="r" b="b"/>
              <a:pathLst>
                <a:path w="347" h="452" extrusionOk="0">
                  <a:moveTo>
                    <a:pt x="173" y="1"/>
                  </a:moveTo>
                  <a:cubicBezTo>
                    <a:pt x="87" y="1"/>
                    <a:pt x="0" y="53"/>
                    <a:pt x="0" y="157"/>
                  </a:cubicBezTo>
                  <a:lnTo>
                    <a:pt x="0" y="295"/>
                  </a:lnTo>
                  <a:cubicBezTo>
                    <a:pt x="0" y="399"/>
                    <a:pt x="87" y="451"/>
                    <a:pt x="173" y="451"/>
                  </a:cubicBezTo>
                  <a:cubicBezTo>
                    <a:pt x="260" y="451"/>
                    <a:pt x="347" y="399"/>
                    <a:pt x="347" y="295"/>
                  </a:cubicBezTo>
                  <a:lnTo>
                    <a:pt x="347" y="157"/>
                  </a:lnTo>
                  <a:cubicBezTo>
                    <a:pt x="347" y="53"/>
                    <a:pt x="260" y="1"/>
                    <a:pt x="173" y="1"/>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66" name="Google Shape;618;p40"/>
            <p:cNvSpPr/>
            <p:nvPr/>
          </p:nvSpPr>
          <p:spPr>
            <a:xfrm>
              <a:off x="3942550" y="4178000"/>
              <a:ext cx="8700" cy="8700"/>
            </a:xfrm>
            <a:custGeom>
              <a:avLst/>
              <a:ahLst/>
              <a:rect l="l" t="t" r="r" b="b"/>
              <a:pathLst>
                <a:path w="348" h="348" extrusionOk="0">
                  <a:moveTo>
                    <a:pt x="183" y="1"/>
                  </a:moveTo>
                  <a:cubicBezTo>
                    <a:pt x="122" y="1"/>
                    <a:pt x="70" y="35"/>
                    <a:pt x="70" y="105"/>
                  </a:cubicBezTo>
                  <a:cubicBezTo>
                    <a:pt x="1" y="174"/>
                    <a:pt x="1" y="174"/>
                    <a:pt x="70" y="243"/>
                  </a:cubicBezTo>
                  <a:cubicBezTo>
                    <a:pt x="70" y="313"/>
                    <a:pt x="122" y="347"/>
                    <a:pt x="183" y="347"/>
                  </a:cubicBezTo>
                  <a:cubicBezTo>
                    <a:pt x="243" y="347"/>
                    <a:pt x="313" y="313"/>
                    <a:pt x="347" y="243"/>
                  </a:cubicBezTo>
                  <a:cubicBezTo>
                    <a:pt x="347" y="174"/>
                    <a:pt x="347" y="174"/>
                    <a:pt x="347" y="105"/>
                  </a:cubicBezTo>
                  <a:cubicBezTo>
                    <a:pt x="313" y="35"/>
                    <a:pt x="243" y="1"/>
                    <a:pt x="183" y="1"/>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67" name="Google Shape;619;p40"/>
            <p:cNvSpPr/>
            <p:nvPr/>
          </p:nvSpPr>
          <p:spPr>
            <a:xfrm>
              <a:off x="3946025" y="4163275"/>
              <a:ext cx="10425" cy="15200"/>
            </a:xfrm>
            <a:custGeom>
              <a:avLst/>
              <a:ahLst/>
              <a:rect l="l" t="t" r="r" b="b"/>
              <a:pathLst>
                <a:path w="417" h="608" extrusionOk="0">
                  <a:moveTo>
                    <a:pt x="208" y="1"/>
                  </a:moveTo>
                  <a:cubicBezTo>
                    <a:pt x="104" y="1"/>
                    <a:pt x="0" y="70"/>
                    <a:pt x="0" y="208"/>
                  </a:cubicBezTo>
                  <a:cubicBezTo>
                    <a:pt x="0" y="347"/>
                    <a:pt x="0" y="416"/>
                    <a:pt x="139" y="555"/>
                  </a:cubicBezTo>
                  <a:cubicBezTo>
                    <a:pt x="139" y="590"/>
                    <a:pt x="156" y="607"/>
                    <a:pt x="182" y="607"/>
                  </a:cubicBezTo>
                  <a:cubicBezTo>
                    <a:pt x="208" y="607"/>
                    <a:pt x="243" y="590"/>
                    <a:pt x="278" y="555"/>
                  </a:cubicBezTo>
                  <a:cubicBezTo>
                    <a:pt x="416" y="416"/>
                    <a:pt x="416" y="347"/>
                    <a:pt x="416" y="208"/>
                  </a:cubicBezTo>
                  <a:cubicBezTo>
                    <a:pt x="416" y="70"/>
                    <a:pt x="312" y="1"/>
                    <a:pt x="208" y="1"/>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68" name="Google Shape;620;p40"/>
            <p:cNvSpPr/>
            <p:nvPr/>
          </p:nvSpPr>
          <p:spPr>
            <a:xfrm>
              <a:off x="3947750" y="4232775"/>
              <a:ext cx="12175" cy="18900"/>
            </a:xfrm>
            <a:custGeom>
              <a:avLst/>
              <a:ahLst/>
              <a:rect l="l" t="t" r="r" b="b"/>
              <a:pathLst>
                <a:path w="487" h="756" extrusionOk="0">
                  <a:moveTo>
                    <a:pt x="218" y="1"/>
                  </a:moveTo>
                  <a:cubicBezTo>
                    <a:pt x="141" y="1"/>
                    <a:pt x="70" y="38"/>
                    <a:pt x="70" y="132"/>
                  </a:cubicBezTo>
                  <a:cubicBezTo>
                    <a:pt x="70" y="340"/>
                    <a:pt x="1" y="617"/>
                    <a:pt x="209" y="756"/>
                  </a:cubicBezTo>
                  <a:lnTo>
                    <a:pt x="347" y="756"/>
                  </a:lnTo>
                  <a:cubicBezTo>
                    <a:pt x="486" y="617"/>
                    <a:pt x="417" y="340"/>
                    <a:pt x="417" y="132"/>
                  </a:cubicBezTo>
                  <a:cubicBezTo>
                    <a:pt x="417" y="56"/>
                    <a:pt x="312" y="1"/>
                    <a:pt x="218" y="1"/>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69" name="Google Shape;621;p40"/>
            <p:cNvSpPr/>
            <p:nvPr/>
          </p:nvSpPr>
          <p:spPr>
            <a:xfrm>
              <a:off x="3883650" y="4253825"/>
              <a:ext cx="53725" cy="127400"/>
            </a:xfrm>
            <a:custGeom>
              <a:avLst/>
              <a:ahLst/>
              <a:rect l="l" t="t" r="r" b="b"/>
              <a:pathLst>
                <a:path w="2149" h="5096" extrusionOk="0">
                  <a:moveTo>
                    <a:pt x="624" y="0"/>
                  </a:moveTo>
                  <a:cubicBezTo>
                    <a:pt x="589" y="0"/>
                    <a:pt x="555" y="18"/>
                    <a:pt x="555" y="52"/>
                  </a:cubicBezTo>
                  <a:cubicBezTo>
                    <a:pt x="485" y="122"/>
                    <a:pt x="416" y="260"/>
                    <a:pt x="416" y="399"/>
                  </a:cubicBezTo>
                  <a:cubicBezTo>
                    <a:pt x="416" y="538"/>
                    <a:pt x="485" y="607"/>
                    <a:pt x="624" y="676"/>
                  </a:cubicBezTo>
                  <a:cubicBezTo>
                    <a:pt x="901" y="1369"/>
                    <a:pt x="1178" y="2132"/>
                    <a:pt x="1386" y="2894"/>
                  </a:cubicBezTo>
                  <a:cubicBezTo>
                    <a:pt x="1594" y="3449"/>
                    <a:pt x="1664" y="4004"/>
                    <a:pt x="1802" y="4558"/>
                  </a:cubicBezTo>
                  <a:cubicBezTo>
                    <a:pt x="1456" y="4212"/>
                    <a:pt x="1109" y="3865"/>
                    <a:pt x="832" y="3449"/>
                  </a:cubicBezTo>
                  <a:cubicBezTo>
                    <a:pt x="485" y="2894"/>
                    <a:pt x="347" y="2271"/>
                    <a:pt x="416" y="1577"/>
                  </a:cubicBezTo>
                  <a:cubicBezTo>
                    <a:pt x="416" y="1473"/>
                    <a:pt x="329" y="1421"/>
                    <a:pt x="243" y="1421"/>
                  </a:cubicBezTo>
                  <a:cubicBezTo>
                    <a:pt x="156" y="1421"/>
                    <a:pt x="69" y="1473"/>
                    <a:pt x="69" y="1577"/>
                  </a:cubicBezTo>
                  <a:cubicBezTo>
                    <a:pt x="0" y="2340"/>
                    <a:pt x="139" y="3033"/>
                    <a:pt x="485" y="3657"/>
                  </a:cubicBezTo>
                  <a:cubicBezTo>
                    <a:pt x="693" y="4212"/>
                    <a:pt x="1178" y="4905"/>
                    <a:pt x="1802" y="4905"/>
                  </a:cubicBezTo>
                  <a:cubicBezTo>
                    <a:pt x="1802" y="4905"/>
                    <a:pt x="1872" y="4835"/>
                    <a:pt x="1872" y="4835"/>
                  </a:cubicBezTo>
                  <a:cubicBezTo>
                    <a:pt x="1872" y="4905"/>
                    <a:pt x="1872" y="4974"/>
                    <a:pt x="1941" y="5043"/>
                  </a:cubicBezTo>
                  <a:cubicBezTo>
                    <a:pt x="1976" y="5078"/>
                    <a:pt x="2028" y="5095"/>
                    <a:pt x="2071" y="5095"/>
                  </a:cubicBezTo>
                  <a:cubicBezTo>
                    <a:pt x="2114" y="5095"/>
                    <a:pt x="2149" y="5078"/>
                    <a:pt x="2149" y="5043"/>
                  </a:cubicBezTo>
                  <a:cubicBezTo>
                    <a:pt x="2081" y="3745"/>
                    <a:pt x="1810" y="2515"/>
                    <a:pt x="1272" y="1351"/>
                  </a:cubicBezTo>
                  <a:lnTo>
                    <a:pt x="1272" y="1351"/>
                  </a:lnTo>
                  <a:cubicBezTo>
                    <a:pt x="1298" y="1369"/>
                    <a:pt x="1342" y="1369"/>
                    <a:pt x="1386" y="1369"/>
                  </a:cubicBezTo>
                  <a:cubicBezTo>
                    <a:pt x="1386" y="1439"/>
                    <a:pt x="1386" y="1439"/>
                    <a:pt x="1386" y="1508"/>
                  </a:cubicBezTo>
                  <a:cubicBezTo>
                    <a:pt x="1421" y="1543"/>
                    <a:pt x="1473" y="1560"/>
                    <a:pt x="1525" y="1560"/>
                  </a:cubicBezTo>
                  <a:cubicBezTo>
                    <a:pt x="1577" y="1560"/>
                    <a:pt x="1629" y="1543"/>
                    <a:pt x="1664" y="1508"/>
                  </a:cubicBezTo>
                  <a:cubicBezTo>
                    <a:pt x="1664" y="1439"/>
                    <a:pt x="1733" y="1439"/>
                    <a:pt x="1802" y="1369"/>
                  </a:cubicBezTo>
                  <a:cubicBezTo>
                    <a:pt x="1941" y="1231"/>
                    <a:pt x="1802" y="1023"/>
                    <a:pt x="1594" y="1023"/>
                  </a:cubicBezTo>
                  <a:cubicBezTo>
                    <a:pt x="1525" y="1046"/>
                    <a:pt x="1479" y="1054"/>
                    <a:pt x="1443" y="1054"/>
                  </a:cubicBezTo>
                  <a:cubicBezTo>
                    <a:pt x="1371" y="1054"/>
                    <a:pt x="1340" y="1023"/>
                    <a:pt x="1248" y="1023"/>
                  </a:cubicBezTo>
                  <a:cubicBezTo>
                    <a:pt x="1227" y="1003"/>
                    <a:pt x="1213" y="994"/>
                    <a:pt x="1203" y="994"/>
                  </a:cubicBezTo>
                  <a:cubicBezTo>
                    <a:pt x="1178" y="994"/>
                    <a:pt x="1178" y="1043"/>
                    <a:pt x="1178" y="1092"/>
                  </a:cubicBezTo>
                  <a:cubicBezTo>
                    <a:pt x="1040" y="884"/>
                    <a:pt x="970" y="676"/>
                    <a:pt x="901" y="538"/>
                  </a:cubicBezTo>
                  <a:cubicBezTo>
                    <a:pt x="901" y="468"/>
                    <a:pt x="832" y="399"/>
                    <a:pt x="832" y="399"/>
                  </a:cubicBezTo>
                  <a:cubicBezTo>
                    <a:pt x="763" y="260"/>
                    <a:pt x="763" y="122"/>
                    <a:pt x="693" y="52"/>
                  </a:cubicBezTo>
                  <a:cubicBezTo>
                    <a:pt x="693" y="18"/>
                    <a:pt x="659" y="0"/>
                    <a:pt x="624" y="0"/>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0" name="Google Shape;622;p40"/>
            <p:cNvSpPr/>
            <p:nvPr/>
          </p:nvSpPr>
          <p:spPr>
            <a:xfrm>
              <a:off x="3963350" y="4142475"/>
              <a:ext cx="17350" cy="10425"/>
            </a:xfrm>
            <a:custGeom>
              <a:avLst/>
              <a:ahLst/>
              <a:rect l="l" t="t" r="r" b="b"/>
              <a:pathLst>
                <a:path w="694" h="417" extrusionOk="0">
                  <a:moveTo>
                    <a:pt x="278" y="1"/>
                  </a:moveTo>
                  <a:cubicBezTo>
                    <a:pt x="1" y="1"/>
                    <a:pt x="1" y="417"/>
                    <a:pt x="278" y="417"/>
                  </a:cubicBezTo>
                  <a:lnTo>
                    <a:pt x="417" y="417"/>
                  </a:lnTo>
                  <a:cubicBezTo>
                    <a:pt x="694" y="417"/>
                    <a:pt x="694" y="1"/>
                    <a:pt x="417" y="1"/>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1" name="Google Shape;623;p40"/>
            <p:cNvSpPr/>
            <p:nvPr/>
          </p:nvSpPr>
          <p:spPr>
            <a:xfrm>
              <a:off x="3704540" y="4581701"/>
              <a:ext cx="91810" cy="148424"/>
            </a:xfrm>
            <a:custGeom>
              <a:avLst/>
              <a:ahLst/>
              <a:rect l="l" t="t" r="r" b="b"/>
              <a:pathLst>
                <a:path w="4114" h="5705" extrusionOk="0">
                  <a:moveTo>
                    <a:pt x="201" y="1"/>
                  </a:moveTo>
                  <a:cubicBezTo>
                    <a:pt x="86" y="1"/>
                    <a:pt x="0" y="163"/>
                    <a:pt x="120" y="223"/>
                  </a:cubicBezTo>
                  <a:cubicBezTo>
                    <a:pt x="2130" y="1540"/>
                    <a:pt x="2615" y="3758"/>
                    <a:pt x="3863" y="5629"/>
                  </a:cubicBezTo>
                  <a:cubicBezTo>
                    <a:pt x="3889" y="5682"/>
                    <a:pt x="3936" y="5705"/>
                    <a:pt x="3980" y="5705"/>
                  </a:cubicBezTo>
                  <a:cubicBezTo>
                    <a:pt x="4051" y="5705"/>
                    <a:pt x="4114" y="5646"/>
                    <a:pt x="4071" y="5560"/>
                  </a:cubicBezTo>
                  <a:cubicBezTo>
                    <a:pt x="3447" y="3273"/>
                    <a:pt x="2130" y="1332"/>
                    <a:pt x="258" y="15"/>
                  </a:cubicBezTo>
                  <a:cubicBezTo>
                    <a:pt x="239" y="5"/>
                    <a:pt x="220" y="1"/>
                    <a:pt x="201" y="1"/>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56" name="Google Shape;625;p40"/>
          <p:cNvGrpSpPr/>
          <p:nvPr/>
        </p:nvGrpSpPr>
        <p:grpSpPr>
          <a:xfrm rot="20100486">
            <a:off x="6836127" y="1251142"/>
            <a:ext cx="628357" cy="866079"/>
            <a:chOff x="4562950" y="1179300"/>
            <a:chExt cx="561500" cy="1317600"/>
          </a:xfrm>
          <a:solidFill>
            <a:srgbClr val="B7C8F7"/>
          </a:solidFill>
        </p:grpSpPr>
        <p:sp>
          <p:nvSpPr>
            <p:cNvPr id="1048872" name="Google Shape;626;p40"/>
            <p:cNvSpPr/>
            <p:nvPr/>
          </p:nvSpPr>
          <p:spPr>
            <a:xfrm>
              <a:off x="4562950" y="1199100"/>
              <a:ext cx="561500" cy="1297800"/>
            </a:xfrm>
            <a:custGeom>
              <a:avLst/>
              <a:ahLst/>
              <a:rect l="l" t="t" r="r" b="b"/>
              <a:pathLst>
                <a:path w="22460" h="51912" extrusionOk="0">
                  <a:moveTo>
                    <a:pt x="14066" y="5266"/>
                  </a:moveTo>
                  <a:cubicBezTo>
                    <a:pt x="14419" y="5266"/>
                    <a:pt x="14974" y="8294"/>
                    <a:pt x="14974" y="8490"/>
                  </a:cubicBezTo>
                  <a:cubicBezTo>
                    <a:pt x="14974" y="8698"/>
                    <a:pt x="14974" y="8906"/>
                    <a:pt x="14974" y="9114"/>
                  </a:cubicBezTo>
                  <a:cubicBezTo>
                    <a:pt x="14974" y="9183"/>
                    <a:pt x="14974" y="9183"/>
                    <a:pt x="14974" y="9252"/>
                  </a:cubicBezTo>
                  <a:lnTo>
                    <a:pt x="14974" y="9321"/>
                  </a:lnTo>
                  <a:cubicBezTo>
                    <a:pt x="14904" y="10708"/>
                    <a:pt x="14696" y="12094"/>
                    <a:pt x="14211" y="13411"/>
                  </a:cubicBezTo>
                  <a:cubicBezTo>
                    <a:pt x="13449" y="15352"/>
                    <a:pt x="12270" y="17154"/>
                    <a:pt x="10814" y="18679"/>
                  </a:cubicBezTo>
                  <a:lnTo>
                    <a:pt x="10884" y="18472"/>
                  </a:lnTo>
                  <a:cubicBezTo>
                    <a:pt x="10884" y="18402"/>
                    <a:pt x="10814" y="18333"/>
                    <a:pt x="10745" y="18333"/>
                  </a:cubicBezTo>
                  <a:cubicBezTo>
                    <a:pt x="11646" y="16253"/>
                    <a:pt x="12339" y="14035"/>
                    <a:pt x="12755" y="11748"/>
                  </a:cubicBezTo>
                  <a:cubicBezTo>
                    <a:pt x="12755" y="11708"/>
                    <a:pt x="12732" y="11668"/>
                    <a:pt x="12699" y="11668"/>
                  </a:cubicBezTo>
                  <a:cubicBezTo>
                    <a:pt x="12675" y="11668"/>
                    <a:pt x="12646" y="11689"/>
                    <a:pt x="12617" y="11748"/>
                  </a:cubicBezTo>
                  <a:cubicBezTo>
                    <a:pt x="12132" y="13758"/>
                    <a:pt x="11508" y="15768"/>
                    <a:pt x="10745" y="17709"/>
                  </a:cubicBezTo>
                  <a:cubicBezTo>
                    <a:pt x="10745" y="16045"/>
                    <a:pt x="10399" y="14451"/>
                    <a:pt x="10537" y="12857"/>
                  </a:cubicBezTo>
                  <a:cubicBezTo>
                    <a:pt x="10607" y="11470"/>
                    <a:pt x="10953" y="10153"/>
                    <a:pt x="11577" y="8975"/>
                  </a:cubicBezTo>
                  <a:cubicBezTo>
                    <a:pt x="11646" y="8975"/>
                    <a:pt x="11646" y="8906"/>
                    <a:pt x="11646" y="8906"/>
                  </a:cubicBezTo>
                  <a:lnTo>
                    <a:pt x="11646" y="8836"/>
                  </a:lnTo>
                  <a:cubicBezTo>
                    <a:pt x="11716" y="8628"/>
                    <a:pt x="11854" y="8490"/>
                    <a:pt x="11924" y="8351"/>
                  </a:cubicBezTo>
                  <a:cubicBezTo>
                    <a:pt x="11942" y="8370"/>
                    <a:pt x="11966" y="8378"/>
                    <a:pt x="11990" y="8378"/>
                  </a:cubicBezTo>
                  <a:cubicBezTo>
                    <a:pt x="12057" y="8378"/>
                    <a:pt x="12132" y="8314"/>
                    <a:pt x="12132" y="8212"/>
                  </a:cubicBezTo>
                  <a:lnTo>
                    <a:pt x="12132" y="8004"/>
                  </a:lnTo>
                  <a:cubicBezTo>
                    <a:pt x="12686" y="7034"/>
                    <a:pt x="13310" y="6133"/>
                    <a:pt x="14003" y="5301"/>
                  </a:cubicBezTo>
                  <a:cubicBezTo>
                    <a:pt x="14023" y="5277"/>
                    <a:pt x="14044" y="5266"/>
                    <a:pt x="14066" y="5266"/>
                  </a:cubicBezTo>
                  <a:close/>
                  <a:moveTo>
                    <a:pt x="10884" y="5093"/>
                  </a:moveTo>
                  <a:cubicBezTo>
                    <a:pt x="11438" y="5509"/>
                    <a:pt x="11646" y="6271"/>
                    <a:pt x="11369" y="6965"/>
                  </a:cubicBezTo>
                  <a:cubicBezTo>
                    <a:pt x="11369" y="7519"/>
                    <a:pt x="11369" y="8074"/>
                    <a:pt x="11438" y="8698"/>
                  </a:cubicBezTo>
                  <a:cubicBezTo>
                    <a:pt x="11022" y="9529"/>
                    <a:pt x="10745" y="10431"/>
                    <a:pt x="10468" y="11332"/>
                  </a:cubicBezTo>
                  <a:cubicBezTo>
                    <a:pt x="9844" y="13689"/>
                    <a:pt x="10468" y="16045"/>
                    <a:pt x="10537" y="18402"/>
                  </a:cubicBezTo>
                  <a:cubicBezTo>
                    <a:pt x="10468" y="18610"/>
                    <a:pt x="10399" y="18818"/>
                    <a:pt x="10260" y="19026"/>
                  </a:cubicBezTo>
                  <a:cubicBezTo>
                    <a:pt x="10260" y="18679"/>
                    <a:pt x="10121" y="18333"/>
                    <a:pt x="10052" y="17986"/>
                  </a:cubicBezTo>
                  <a:cubicBezTo>
                    <a:pt x="10121" y="16115"/>
                    <a:pt x="9359" y="14312"/>
                    <a:pt x="9359" y="12441"/>
                  </a:cubicBezTo>
                  <a:cubicBezTo>
                    <a:pt x="9359" y="12406"/>
                    <a:pt x="9324" y="12389"/>
                    <a:pt x="9289" y="12389"/>
                  </a:cubicBezTo>
                  <a:cubicBezTo>
                    <a:pt x="9255" y="12389"/>
                    <a:pt x="9220" y="12406"/>
                    <a:pt x="9220" y="12441"/>
                  </a:cubicBezTo>
                  <a:cubicBezTo>
                    <a:pt x="9220" y="14104"/>
                    <a:pt x="9428" y="15699"/>
                    <a:pt x="9775" y="17293"/>
                  </a:cubicBezTo>
                  <a:cubicBezTo>
                    <a:pt x="9151" y="16184"/>
                    <a:pt x="8666" y="15075"/>
                    <a:pt x="8319" y="13827"/>
                  </a:cubicBezTo>
                  <a:cubicBezTo>
                    <a:pt x="7903" y="11540"/>
                    <a:pt x="8804" y="8975"/>
                    <a:pt x="9775" y="6895"/>
                  </a:cubicBezTo>
                  <a:cubicBezTo>
                    <a:pt x="10121" y="6271"/>
                    <a:pt x="10468" y="5648"/>
                    <a:pt x="10884" y="5093"/>
                  </a:cubicBezTo>
                  <a:close/>
                  <a:moveTo>
                    <a:pt x="17816" y="6064"/>
                  </a:moveTo>
                  <a:cubicBezTo>
                    <a:pt x="17677" y="6271"/>
                    <a:pt x="17608" y="6549"/>
                    <a:pt x="17538" y="6826"/>
                  </a:cubicBezTo>
                  <a:cubicBezTo>
                    <a:pt x="17053" y="9114"/>
                    <a:pt x="17122" y="11401"/>
                    <a:pt x="16360" y="13689"/>
                  </a:cubicBezTo>
                  <a:cubicBezTo>
                    <a:pt x="15320" y="16669"/>
                    <a:pt x="11924" y="18194"/>
                    <a:pt x="10260" y="20690"/>
                  </a:cubicBezTo>
                  <a:cubicBezTo>
                    <a:pt x="10607" y="19789"/>
                    <a:pt x="11230" y="18957"/>
                    <a:pt x="11993" y="18264"/>
                  </a:cubicBezTo>
                  <a:cubicBezTo>
                    <a:pt x="12062" y="18194"/>
                    <a:pt x="11993" y="18056"/>
                    <a:pt x="11924" y="18056"/>
                  </a:cubicBezTo>
                  <a:cubicBezTo>
                    <a:pt x="14072" y="15560"/>
                    <a:pt x="15251" y="12441"/>
                    <a:pt x="15251" y="9183"/>
                  </a:cubicBezTo>
                  <a:cubicBezTo>
                    <a:pt x="15667" y="8074"/>
                    <a:pt x="16429" y="7103"/>
                    <a:pt x="17400" y="6479"/>
                  </a:cubicBezTo>
                  <a:cubicBezTo>
                    <a:pt x="17538" y="6341"/>
                    <a:pt x="17677" y="6202"/>
                    <a:pt x="17816" y="6064"/>
                  </a:cubicBezTo>
                  <a:close/>
                  <a:moveTo>
                    <a:pt x="1387" y="7450"/>
                  </a:moveTo>
                  <a:cubicBezTo>
                    <a:pt x="1387" y="7450"/>
                    <a:pt x="1456" y="7519"/>
                    <a:pt x="1456" y="7589"/>
                  </a:cubicBezTo>
                  <a:cubicBezTo>
                    <a:pt x="1526" y="8074"/>
                    <a:pt x="1664" y="8628"/>
                    <a:pt x="1803" y="9114"/>
                  </a:cubicBezTo>
                  <a:cubicBezTo>
                    <a:pt x="2427" y="11124"/>
                    <a:pt x="3397" y="12926"/>
                    <a:pt x="3744" y="15075"/>
                  </a:cubicBezTo>
                  <a:cubicBezTo>
                    <a:pt x="4229" y="17570"/>
                    <a:pt x="4160" y="20205"/>
                    <a:pt x="4645" y="22700"/>
                  </a:cubicBezTo>
                  <a:cubicBezTo>
                    <a:pt x="5338" y="25750"/>
                    <a:pt x="5824" y="28800"/>
                    <a:pt x="6101" y="31919"/>
                  </a:cubicBezTo>
                  <a:cubicBezTo>
                    <a:pt x="4437" y="30394"/>
                    <a:pt x="3813" y="28315"/>
                    <a:pt x="3051" y="26305"/>
                  </a:cubicBezTo>
                  <a:cubicBezTo>
                    <a:pt x="2219" y="24156"/>
                    <a:pt x="1526" y="22007"/>
                    <a:pt x="1041" y="19789"/>
                  </a:cubicBezTo>
                  <a:cubicBezTo>
                    <a:pt x="555" y="17085"/>
                    <a:pt x="486" y="14382"/>
                    <a:pt x="833" y="11748"/>
                  </a:cubicBezTo>
                  <a:lnTo>
                    <a:pt x="833" y="11748"/>
                  </a:lnTo>
                  <a:cubicBezTo>
                    <a:pt x="902" y="13411"/>
                    <a:pt x="1179" y="15075"/>
                    <a:pt x="1456" y="16739"/>
                  </a:cubicBezTo>
                  <a:cubicBezTo>
                    <a:pt x="2358" y="21106"/>
                    <a:pt x="3536" y="25403"/>
                    <a:pt x="5061" y="29632"/>
                  </a:cubicBezTo>
                  <a:cubicBezTo>
                    <a:pt x="5085" y="29704"/>
                    <a:pt x="5135" y="29735"/>
                    <a:pt x="5189" y="29735"/>
                  </a:cubicBezTo>
                  <a:cubicBezTo>
                    <a:pt x="5290" y="29735"/>
                    <a:pt x="5408" y="29629"/>
                    <a:pt x="5408" y="29493"/>
                  </a:cubicBezTo>
                  <a:cubicBezTo>
                    <a:pt x="4091" y="24710"/>
                    <a:pt x="2496" y="20205"/>
                    <a:pt x="1664" y="15352"/>
                  </a:cubicBezTo>
                  <a:cubicBezTo>
                    <a:pt x="1249" y="12995"/>
                    <a:pt x="1110" y="10639"/>
                    <a:pt x="1318" y="8282"/>
                  </a:cubicBezTo>
                  <a:lnTo>
                    <a:pt x="1318" y="7727"/>
                  </a:lnTo>
                  <a:cubicBezTo>
                    <a:pt x="1318" y="7658"/>
                    <a:pt x="1318" y="7519"/>
                    <a:pt x="1387" y="7450"/>
                  </a:cubicBezTo>
                  <a:close/>
                  <a:moveTo>
                    <a:pt x="21766" y="19304"/>
                  </a:moveTo>
                  <a:lnTo>
                    <a:pt x="20103" y="21799"/>
                  </a:lnTo>
                  <a:cubicBezTo>
                    <a:pt x="17608" y="25611"/>
                    <a:pt x="14072" y="28800"/>
                    <a:pt x="10745" y="31989"/>
                  </a:cubicBezTo>
                  <a:cubicBezTo>
                    <a:pt x="12339" y="29978"/>
                    <a:pt x="13864" y="27968"/>
                    <a:pt x="15528" y="26097"/>
                  </a:cubicBezTo>
                  <a:cubicBezTo>
                    <a:pt x="17261" y="24156"/>
                    <a:pt x="19133" y="22631"/>
                    <a:pt x="20588" y="20690"/>
                  </a:cubicBezTo>
                  <a:lnTo>
                    <a:pt x="20727" y="20551"/>
                  </a:lnTo>
                  <a:cubicBezTo>
                    <a:pt x="21143" y="20135"/>
                    <a:pt x="21489" y="19720"/>
                    <a:pt x="21766" y="19304"/>
                  </a:cubicBezTo>
                  <a:close/>
                  <a:moveTo>
                    <a:pt x="19479" y="21591"/>
                  </a:moveTo>
                  <a:lnTo>
                    <a:pt x="19479" y="21591"/>
                  </a:lnTo>
                  <a:cubicBezTo>
                    <a:pt x="18162" y="23047"/>
                    <a:pt x="16707" y="24364"/>
                    <a:pt x="15320" y="25819"/>
                  </a:cubicBezTo>
                  <a:cubicBezTo>
                    <a:pt x="13331" y="28001"/>
                    <a:pt x="11520" y="30242"/>
                    <a:pt x="9832" y="32653"/>
                  </a:cubicBezTo>
                  <a:lnTo>
                    <a:pt x="9832" y="32653"/>
                  </a:lnTo>
                  <a:cubicBezTo>
                    <a:pt x="11511" y="29707"/>
                    <a:pt x="13136" y="26643"/>
                    <a:pt x="15736" y="24433"/>
                  </a:cubicBezTo>
                  <a:cubicBezTo>
                    <a:pt x="16914" y="23393"/>
                    <a:pt x="18232" y="22561"/>
                    <a:pt x="19479" y="21591"/>
                  </a:cubicBezTo>
                  <a:close/>
                  <a:moveTo>
                    <a:pt x="1942" y="8282"/>
                  </a:moveTo>
                  <a:lnTo>
                    <a:pt x="1942" y="8282"/>
                  </a:lnTo>
                  <a:cubicBezTo>
                    <a:pt x="4091" y="11817"/>
                    <a:pt x="5477" y="15837"/>
                    <a:pt x="5893" y="19997"/>
                  </a:cubicBezTo>
                  <a:cubicBezTo>
                    <a:pt x="6378" y="24017"/>
                    <a:pt x="5962" y="28176"/>
                    <a:pt x="6586" y="32197"/>
                  </a:cubicBezTo>
                  <a:cubicBezTo>
                    <a:pt x="6517" y="32543"/>
                    <a:pt x="6447" y="32959"/>
                    <a:pt x="6309" y="33306"/>
                  </a:cubicBezTo>
                  <a:cubicBezTo>
                    <a:pt x="6586" y="29632"/>
                    <a:pt x="5546" y="25750"/>
                    <a:pt x="4922" y="22076"/>
                  </a:cubicBezTo>
                  <a:cubicBezTo>
                    <a:pt x="4368" y="19234"/>
                    <a:pt x="4714" y="16253"/>
                    <a:pt x="3813" y="13411"/>
                  </a:cubicBezTo>
                  <a:cubicBezTo>
                    <a:pt x="3328" y="11817"/>
                    <a:pt x="2288" y="10015"/>
                    <a:pt x="1942" y="8282"/>
                  </a:cubicBezTo>
                  <a:close/>
                  <a:moveTo>
                    <a:pt x="21767" y="19442"/>
                  </a:moveTo>
                  <a:cubicBezTo>
                    <a:pt x="21420" y="21591"/>
                    <a:pt x="20658" y="23670"/>
                    <a:pt x="19479" y="25542"/>
                  </a:cubicBezTo>
                  <a:cubicBezTo>
                    <a:pt x="18162" y="27344"/>
                    <a:pt x="16637" y="28939"/>
                    <a:pt x="14835" y="30325"/>
                  </a:cubicBezTo>
                  <a:lnTo>
                    <a:pt x="14904" y="30325"/>
                  </a:lnTo>
                  <a:cubicBezTo>
                    <a:pt x="12755" y="32127"/>
                    <a:pt x="10329" y="33652"/>
                    <a:pt x="8180" y="35385"/>
                  </a:cubicBezTo>
                  <a:lnTo>
                    <a:pt x="8250" y="35247"/>
                  </a:lnTo>
                  <a:cubicBezTo>
                    <a:pt x="8666" y="34692"/>
                    <a:pt x="9082" y="34207"/>
                    <a:pt x="9497" y="33652"/>
                  </a:cubicBezTo>
                  <a:cubicBezTo>
                    <a:pt x="10537" y="32613"/>
                    <a:pt x="11716" y="31573"/>
                    <a:pt x="12755" y="30533"/>
                  </a:cubicBezTo>
                  <a:cubicBezTo>
                    <a:pt x="16221" y="27136"/>
                    <a:pt x="19549" y="23740"/>
                    <a:pt x="21767" y="19442"/>
                  </a:cubicBezTo>
                  <a:close/>
                  <a:moveTo>
                    <a:pt x="20796" y="19858"/>
                  </a:moveTo>
                  <a:lnTo>
                    <a:pt x="20796" y="19858"/>
                  </a:lnTo>
                  <a:cubicBezTo>
                    <a:pt x="18786" y="22007"/>
                    <a:pt x="16013" y="23324"/>
                    <a:pt x="13934" y="25542"/>
                  </a:cubicBezTo>
                  <a:cubicBezTo>
                    <a:pt x="11646" y="28315"/>
                    <a:pt x="9705" y="31365"/>
                    <a:pt x="8111" y="34623"/>
                  </a:cubicBezTo>
                  <a:cubicBezTo>
                    <a:pt x="7279" y="35455"/>
                    <a:pt x="6517" y="36425"/>
                    <a:pt x="5824" y="37396"/>
                  </a:cubicBezTo>
                  <a:lnTo>
                    <a:pt x="5685" y="37534"/>
                  </a:lnTo>
                  <a:lnTo>
                    <a:pt x="5824" y="36841"/>
                  </a:lnTo>
                  <a:cubicBezTo>
                    <a:pt x="7349" y="33514"/>
                    <a:pt x="9220" y="30325"/>
                    <a:pt x="11438" y="27414"/>
                  </a:cubicBezTo>
                  <a:cubicBezTo>
                    <a:pt x="14072" y="24294"/>
                    <a:pt x="17192" y="21730"/>
                    <a:pt x="20796" y="19858"/>
                  </a:cubicBezTo>
                  <a:close/>
                  <a:moveTo>
                    <a:pt x="13461" y="0"/>
                  </a:moveTo>
                  <a:cubicBezTo>
                    <a:pt x="13347" y="0"/>
                    <a:pt x="13229" y="56"/>
                    <a:pt x="13171" y="171"/>
                  </a:cubicBezTo>
                  <a:cubicBezTo>
                    <a:pt x="12963" y="449"/>
                    <a:pt x="12894" y="795"/>
                    <a:pt x="12894" y="1142"/>
                  </a:cubicBezTo>
                  <a:lnTo>
                    <a:pt x="12825" y="1488"/>
                  </a:lnTo>
                  <a:cubicBezTo>
                    <a:pt x="12755" y="1558"/>
                    <a:pt x="12825" y="1696"/>
                    <a:pt x="12894" y="1766"/>
                  </a:cubicBezTo>
                  <a:cubicBezTo>
                    <a:pt x="12478" y="3776"/>
                    <a:pt x="11716" y="5717"/>
                    <a:pt x="11854" y="7866"/>
                  </a:cubicBezTo>
                  <a:cubicBezTo>
                    <a:pt x="11798" y="7922"/>
                    <a:pt x="11741" y="7933"/>
                    <a:pt x="11722" y="8010"/>
                  </a:cubicBezTo>
                  <a:lnTo>
                    <a:pt x="11722" y="8010"/>
                  </a:lnTo>
                  <a:cubicBezTo>
                    <a:pt x="11858" y="6688"/>
                    <a:pt x="11981" y="4602"/>
                    <a:pt x="11230" y="4261"/>
                  </a:cubicBezTo>
                  <a:cubicBezTo>
                    <a:pt x="11196" y="4227"/>
                    <a:pt x="11161" y="4209"/>
                    <a:pt x="11126" y="4209"/>
                  </a:cubicBezTo>
                  <a:cubicBezTo>
                    <a:pt x="11092" y="4209"/>
                    <a:pt x="11057" y="4227"/>
                    <a:pt x="11022" y="4261"/>
                  </a:cubicBezTo>
                  <a:cubicBezTo>
                    <a:pt x="9012" y="6549"/>
                    <a:pt x="7834" y="9460"/>
                    <a:pt x="7834" y="12510"/>
                  </a:cubicBezTo>
                  <a:cubicBezTo>
                    <a:pt x="7972" y="14104"/>
                    <a:pt x="8388" y="15629"/>
                    <a:pt x="9082" y="17016"/>
                  </a:cubicBezTo>
                  <a:cubicBezTo>
                    <a:pt x="9012" y="17016"/>
                    <a:pt x="8943" y="17085"/>
                    <a:pt x="9012" y="17154"/>
                  </a:cubicBezTo>
                  <a:cubicBezTo>
                    <a:pt x="9359" y="17986"/>
                    <a:pt x="9567" y="18818"/>
                    <a:pt x="9636" y="19719"/>
                  </a:cubicBezTo>
                  <a:cubicBezTo>
                    <a:pt x="9497" y="19234"/>
                    <a:pt x="9359" y="18749"/>
                    <a:pt x="9220" y="18333"/>
                  </a:cubicBezTo>
                  <a:cubicBezTo>
                    <a:pt x="9194" y="18280"/>
                    <a:pt x="9147" y="18257"/>
                    <a:pt x="9099" y="18257"/>
                  </a:cubicBezTo>
                  <a:cubicBezTo>
                    <a:pt x="9022" y="18257"/>
                    <a:pt x="8943" y="18317"/>
                    <a:pt x="8943" y="18402"/>
                  </a:cubicBezTo>
                  <a:cubicBezTo>
                    <a:pt x="9220" y="19373"/>
                    <a:pt x="9359" y="20412"/>
                    <a:pt x="9359" y="21383"/>
                  </a:cubicBezTo>
                  <a:cubicBezTo>
                    <a:pt x="9151" y="21937"/>
                    <a:pt x="9012" y="22492"/>
                    <a:pt x="8874" y="23116"/>
                  </a:cubicBezTo>
                  <a:cubicBezTo>
                    <a:pt x="8111" y="25681"/>
                    <a:pt x="7487" y="28453"/>
                    <a:pt x="6863" y="31088"/>
                  </a:cubicBezTo>
                  <a:cubicBezTo>
                    <a:pt x="7002" y="23324"/>
                    <a:pt x="6725" y="14035"/>
                    <a:pt x="1803" y="7796"/>
                  </a:cubicBezTo>
                  <a:cubicBezTo>
                    <a:pt x="1734" y="7103"/>
                    <a:pt x="1734" y="6479"/>
                    <a:pt x="1872" y="5856"/>
                  </a:cubicBezTo>
                  <a:cubicBezTo>
                    <a:pt x="1913" y="5735"/>
                    <a:pt x="1813" y="5661"/>
                    <a:pt x="1708" y="5661"/>
                  </a:cubicBezTo>
                  <a:cubicBezTo>
                    <a:pt x="1633" y="5661"/>
                    <a:pt x="1555" y="5699"/>
                    <a:pt x="1526" y="5786"/>
                  </a:cubicBezTo>
                  <a:cubicBezTo>
                    <a:pt x="1249" y="6479"/>
                    <a:pt x="1110" y="7173"/>
                    <a:pt x="971" y="7866"/>
                  </a:cubicBezTo>
                  <a:cubicBezTo>
                    <a:pt x="1" y="12025"/>
                    <a:pt x="1" y="16392"/>
                    <a:pt x="902" y="20551"/>
                  </a:cubicBezTo>
                  <a:cubicBezTo>
                    <a:pt x="1387" y="22839"/>
                    <a:pt x="2150" y="24987"/>
                    <a:pt x="3051" y="27136"/>
                  </a:cubicBezTo>
                  <a:cubicBezTo>
                    <a:pt x="3744" y="28939"/>
                    <a:pt x="4299" y="30949"/>
                    <a:pt x="6031" y="32127"/>
                  </a:cubicBezTo>
                  <a:lnTo>
                    <a:pt x="6101" y="32127"/>
                  </a:lnTo>
                  <a:cubicBezTo>
                    <a:pt x="6101" y="33098"/>
                    <a:pt x="6031" y="34068"/>
                    <a:pt x="5893" y="34969"/>
                  </a:cubicBezTo>
                  <a:cubicBezTo>
                    <a:pt x="4299" y="40723"/>
                    <a:pt x="2288" y="46199"/>
                    <a:pt x="417" y="51814"/>
                  </a:cubicBezTo>
                  <a:cubicBezTo>
                    <a:pt x="417" y="51863"/>
                    <a:pt x="451" y="51912"/>
                    <a:pt x="496" y="51912"/>
                  </a:cubicBezTo>
                  <a:cubicBezTo>
                    <a:pt x="515" y="51912"/>
                    <a:pt x="535" y="51903"/>
                    <a:pt x="555" y="51883"/>
                  </a:cubicBezTo>
                  <a:cubicBezTo>
                    <a:pt x="2496" y="47863"/>
                    <a:pt x="4021" y="43703"/>
                    <a:pt x="5200" y="39406"/>
                  </a:cubicBezTo>
                  <a:cubicBezTo>
                    <a:pt x="5477" y="38713"/>
                    <a:pt x="5893" y="38019"/>
                    <a:pt x="6309" y="37396"/>
                  </a:cubicBezTo>
                  <a:lnTo>
                    <a:pt x="7210" y="36772"/>
                  </a:lnTo>
                  <a:cubicBezTo>
                    <a:pt x="13449" y="32197"/>
                    <a:pt x="22460" y="26859"/>
                    <a:pt x="22183" y="18541"/>
                  </a:cubicBezTo>
                  <a:lnTo>
                    <a:pt x="22321" y="18264"/>
                  </a:lnTo>
                  <a:cubicBezTo>
                    <a:pt x="22370" y="18166"/>
                    <a:pt x="22281" y="18068"/>
                    <a:pt x="22199" y="18068"/>
                  </a:cubicBezTo>
                  <a:cubicBezTo>
                    <a:pt x="22166" y="18068"/>
                    <a:pt x="22134" y="18084"/>
                    <a:pt x="22113" y="18125"/>
                  </a:cubicBezTo>
                  <a:lnTo>
                    <a:pt x="22044" y="18264"/>
                  </a:lnTo>
                  <a:cubicBezTo>
                    <a:pt x="22044" y="18194"/>
                    <a:pt x="22044" y="18194"/>
                    <a:pt x="22044" y="18125"/>
                  </a:cubicBezTo>
                  <a:cubicBezTo>
                    <a:pt x="22044" y="18085"/>
                    <a:pt x="21998" y="18045"/>
                    <a:pt x="21959" y="18045"/>
                  </a:cubicBezTo>
                  <a:cubicBezTo>
                    <a:pt x="21930" y="18045"/>
                    <a:pt x="21905" y="18066"/>
                    <a:pt x="21905" y="18125"/>
                  </a:cubicBezTo>
                  <a:cubicBezTo>
                    <a:pt x="21628" y="18541"/>
                    <a:pt x="21420" y="18957"/>
                    <a:pt x="21143" y="19373"/>
                  </a:cubicBezTo>
                  <a:cubicBezTo>
                    <a:pt x="14350" y="22353"/>
                    <a:pt x="9359" y="28384"/>
                    <a:pt x="6239" y="35108"/>
                  </a:cubicBezTo>
                  <a:cubicBezTo>
                    <a:pt x="7002" y="32197"/>
                    <a:pt x="7695" y="29285"/>
                    <a:pt x="8458" y="26443"/>
                  </a:cubicBezTo>
                  <a:cubicBezTo>
                    <a:pt x="8804" y="25542"/>
                    <a:pt x="9151" y="24572"/>
                    <a:pt x="9428" y="23670"/>
                  </a:cubicBezTo>
                  <a:lnTo>
                    <a:pt x="9428" y="23601"/>
                  </a:lnTo>
                  <a:cubicBezTo>
                    <a:pt x="9497" y="23393"/>
                    <a:pt x="9567" y="23255"/>
                    <a:pt x="9567" y="23116"/>
                  </a:cubicBezTo>
                  <a:cubicBezTo>
                    <a:pt x="9636" y="23047"/>
                    <a:pt x="9636" y="23047"/>
                    <a:pt x="9636" y="23047"/>
                  </a:cubicBezTo>
                  <a:cubicBezTo>
                    <a:pt x="9636" y="22977"/>
                    <a:pt x="9636" y="22908"/>
                    <a:pt x="9705" y="22839"/>
                  </a:cubicBezTo>
                  <a:cubicBezTo>
                    <a:pt x="10953" y="19650"/>
                    <a:pt x="14003" y="18056"/>
                    <a:pt x="15944" y="15283"/>
                  </a:cubicBezTo>
                  <a:cubicBezTo>
                    <a:pt x="17954" y="12441"/>
                    <a:pt x="17469" y="8559"/>
                    <a:pt x="18232" y="5440"/>
                  </a:cubicBezTo>
                  <a:cubicBezTo>
                    <a:pt x="18276" y="5305"/>
                    <a:pt x="18177" y="5229"/>
                    <a:pt x="18063" y="5229"/>
                  </a:cubicBezTo>
                  <a:cubicBezTo>
                    <a:pt x="18001" y="5229"/>
                    <a:pt x="17934" y="5252"/>
                    <a:pt x="17885" y="5301"/>
                  </a:cubicBezTo>
                  <a:cubicBezTo>
                    <a:pt x="16984" y="6410"/>
                    <a:pt x="15736" y="7103"/>
                    <a:pt x="15182" y="8282"/>
                  </a:cubicBezTo>
                  <a:cubicBezTo>
                    <a:pt x="15112" y="7034"/>
                    <a:pt x="14904" y="5786"/>
                    <a:pt x="14488" y="4539"/>
                  </a:cubicBezTo>
                  <a:cubicBezTo>
                    <a:pt x="14448" y="4457"/>
                    <a:pt x="14383" y="4424"/>
                    <a:pt x="14309" y="4424"/>
                  </a:cubicBezTo>
                  <a:cubicBezTo>
                    <a:pt x="14257" y="4424"/>
                    <a:pt x="14199" y="4440"/>
                    <a:pt x="14142" y="4469"/>
                  </a:cubicBezTo>
                  <a:cubicBezTo>
                    <a:pt x="13379" y="5370"/>
                    <a:pt x="12686" y="6341"/>
                    <a:pt x="12132" y="7381"/>
                  </a:cubicBezTo>
                  <a:cubicBezTo>
                    <a:pt x="12270" y="5509"/>
                    <a:pt x="12617" y="3637"/>
                    <a:pt x="13241" y="1835"/>
                  </a:cubicBezTo>
                  <a:cubicBezTo>
                    <a:pt x="13241" y="1835"/>
                    <a:pt x="13241" y="1835"/>
                    <a:pt x="13241" y="1904"/>
                  </a:cubicBezTo>
                  <a:cubicBezTo>
                    <a:pt x="13281" y="1945"/>
                    <a:pt x="13328" y="1962"/>
                    <a:pt x="13373" y="1962"/>
                  </a:cubicBezTo>
                  <a:cubicBezTo>
                    <a:pt x="13483" y="1962"/>
                    <a:pt x="13587" y="1864"/>
                    <a:pt x="13587" y="1766"/>
                  </a:cubicBezTo>
                  <a:cubicBezTo>
                    <a:pt x="13518" y="1419"/>
                    <a:pt x="13587" y="1142"/>
                    <a:pt x="13657" y="795"/>
                  </a:cubicBezTo>
                  <a:cubicBezTo>
                    <a:pt x="13657" y="657"/>
                    <a:pt x="13726" y="587"/>
                    <a:pt x="13726" y="449"/>
                  </a:cubicBezTo>
                  <a:cubicBezTo>
                    <a:pt x="13726" y="379"/>
                    <a:pt x="13726" y="379"/>
                    <a:pt x="13726" y="310"/>
                  </a:cubicBezTo>
                  <a:cubicBezTo>
                    <a:pt x="13766" y="108"/>
                    <a:pt x="13618" y="0"/>
                    <a:pt x="13461" y="0"/>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3" name="Google Shape;627;p40"/>
            <p:cNvSpPr/>
            <p:nvPr/>
          </p:nvSpPr>
          <p:spPr>
            <a:xfrm>
              <a:off x="4880100" y="1179300"/>
              <a:ext cx="75575" cy="168200"/>
            </a:xfrm>
            <a:custGeom>
              <a:avLst/>
              <a:ahLst/>
              <a:rect l="l" t="t" r="r" b="b"/>
              <a:pathLst>
                <a:path w="3023" h="6728" extrusionOk="0">
                  <a:moveTo>
                    <a:pt x="2660" y="0"/>
                  </a:moveTo>
                  <a:cubicBezTo>
                    <a:pt x="2537" y="0"/>
                    <a:pt x="2413" y="61"/>
                    <a:pt x="2357" y="201"/>
                  </a:cubicBezTo>
                  <a:cubicBezTo>
                    <a:pt x="2288" y="340"/>
                    <a:pt x="2218" y="478"/>
                    <a:pt x="2218" y="686"/>
                  </a:cubicBezTo>
                  <a:cubicBezTo>
                    <a:pt x="1109" y="2488"/>
                    <a:pt x="416" y="4499"/>
                    <a:pt x="0" y="6648"/>
                  </a:cubicBezTo>
                  <a:cubicBezTo>
                    <a:pt x="0" y="6688"/>
                    <a:pt x="46" y="6728"/>
                    <a:pt x="85" y="6728"/>
                  </a:cubicBezTo>
                  <a:cubicBezTo>
                    <a:pt x="114" y="6728"/>
                    <a:pt x="139" y="6706"/>
                    <a:pt x="139" y="6648"/>
                  </a:cubicBezTo>
                  <a:cubicBezTo>
                    <a:pt x="763" y="4915"/>
                    <a:pt x="1109" y="2766"/>
                    <a:pt x="2288" y="1310"/>
                  </a:cubicBezTo>
                  <a:lnTo>
                    <a:pt x="2288" y="1379"/>
                  </a:lnTo>
                  <a:cubicBezTo>
                    <a:pt x="2322" y="1449"/>
                    <a:pt x="2392" y="1483"/>
                    <a:pt x="2461" y="1483"/>
                  </a:cubicBezTo>
                  <a:cubicBezTo>
                    <a:pt x="2530" y="1483"/>
                    <a:pt x="2599" y="1449"/>
                    <a:pt x="2634" y="1379"/>
                  </a:cubicBezTo>
                  <a:lnTo>
                    <a:pt x="2703" y="1102"/>
                  </a:lnTo>
                  <a:cubicBezTo>
                    <a:pt x="2842" y="894"/>
                    <a:pt x="2911" y="617"/>
                    <a:pt x="2981" y="340"/>
                  </a:cubicBezTo>
                  <a:cubicBezTo>
                    <a:pt x="3022" y="133"/>
                    <a:pt x="2842" y="0"/>
                    <a:pt x="2660" y="0"/>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4" name="Google Shape;628;p40"/>
            <p:cNvSpPr/>
            <p:nvPr/>
          </p:nvSpPr>
          <p:spPr>
            <a:xfrm>
              <a:off x="4954600" y="1214650"/>
              <a:ext cx="41625" cy="159450"/>
            </a:xfrm>
            <a:custGeom>
              <a:avLst/>
              <a:ahLst/>
              <a:rect l="l" t="t" r="r" b="b"/>
              <a:pathLst>
                <a:path w="1665" h="6378" extrusionOk="0">
                  <a:moveTo>
                    <a:pt x="1248" y="0"/>
                  </a:moveTo>
                  <a:cubicBezTo>
                    <a:pt x="1075" y="0"/>
                    <a:pt x="902" y="104"/>
                    <a:pt x="902" y="312"/>
                  </a:cubicBezTo>
                  <a:cubicBezTo>
                    <a:pt x="902" y="589"/>
                    <a:pt x="902" y="866"/>
                    <a:pt x="1041" y="1144"/>
                  </a:cubicBezTo>
                  <a:cubicBezTo>
                    <a:pt x="694" y="2877"/>
                    <a:pt x="347" y="4540"/>
                    <a:pt x="1" y="6273"/>
                  </a:cubicBezTo>
                  <a:cubicBezTo>
                    <a:pt x="1" y="6343"/>
                    <a:pt x="53" y="6377"/>
                    <a:pt x="113" y="6377"/>
                  </a:cubicBezTo>
                  <a:cubicBezTo>
                    <a:pt x="174" y="6377"/>
                    <a:pt x="243" y="6343"/>
                    <a:pt x="278" y="6273"/>
                  </a:cubicBezTo>
                  <a:cubicBezTo>
                    <a:pt x="417" y="4748"/>
                    <a:pt x="763" y="3223"/>
                    <a:pt x="1110" y="1768"/>
                  </a:cubicBezTo>
                  <a:cubicBezTo>
                    <a:pt x="1179" y="1814"/>
                    <a:pt x="1256" y="1837"/>
                    <a:pt x="1328" y="1837"/>
                  </a:cubicBezTo>
                  <a:cubicBezTo>
                    <a:pt x="1472" y="1837"/>
                    <a:pt x="1595" y="1745"/>
                    <a:pt x="1595" y="1560"/>
                  </a:cubicBezTo>
                  <a:cubicBezTo>
                    <a:pt x="1664" y="1144"/>
                    <a:pt x="1664" y="728"/>
                    <a:pt x="1595" y="312"/>
                  </a:cubicBezTo>
                  <a:cubicBezTo>
                    <a:pt x="1595" y="104"/>
                    <a:pt x="1422" y="0"/>
                    <a:pt x="1248" y="0"/>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5" name="Google Shape;629;p40"/>
            <p:cNvSpPr/>
            <p:nvPr/>
          </p:nvSpPr>
          <p:spPr>
            <a:xfrm>
              <a:off x="4970200" y="1218150"/>
              <a:ext cx="68625" cy="139300"/>
            </a:xfrm>
            <a:custGeom>
              <a:avLst/>
              <a:ahLst/>
              <a:rect l="l" t="t" r="r" b="b"/>
              <a:pathLst>
                <a:path w="2745" h="5572" extrusionOk="0">
                  <a:moveTo>
                    <a:pt x="2396" y="1"/>
                  </a:moveTo>
                  <a:cubicBezTo>
                    <a:pt x="2268" y="1"/>
                    <a:pt x="2138" y="56"/>
                    <a:pt x="2080" y="172"/>
                  </a:cubicBezTo>
                  <a:cubicBezTo>
                    <a:pt x="1942" y="519"/>
                    <a:pt x="1803" y="865"/>
                    <a:pt x="1734" y="1281"/>
                  </a:cubicBezTo>
                  <a:cubicBezTo>
                    <a:pt x="971" y="2598"/>
                    <a:pt x="417" y="3984"/>
                    <a:pt x="1" y="5440"/>
                  </a:cubicBezTo>
                  <a:cubicBezTo>
                    <a:pt x="1" y="5516"/>
                    <a:pt x="63" y="5571"/>
                    <a:pt x="131" y="5571"/>
                  </a:cubicBezTo>
                  <a:cubicBezTo>
                    <a:pt x="187" y="5571"/>
                    <a:pt x="247" y="5534"/>
                    <a:pt x="278" y="5440"/>
                  </a:cubicBezTo>
                  <a:cubicBezTo>
                    <a:pt x="624" y="4123"/>
                    <a:pt x="1110" y="2945"/>
                    <a:pt x="1803" y="1766"/>
                  </a:cubicBezTo>
                  <a:cubicBezTo>
                    <a:pt x="1832" y="1795"/>
                    <a:pt x="1872" y="1812"/>
                    <a:pt x="1910" y="1812"/>
                  </a:cubicBezTo>
                  <a:cubicBezTo>
                    <a:pt x="1963" y="1812"/>
                    <a:pt x="2011" y="1778"/>
                    <a:pt x="2011" y="1697"/>
                  </a:cubicBezTo>
                  <a:lnTo>
                    <a:pt x="2288" y="1281"/>
                  </a:lnTo>
                  <a:cubicBezTo>
                    <a:pt x="2357" y="1212"/>
                    <a:pt x="2357" y="1212"/>
                    <a:pt x="2427" y="1142"/>
                  </a:cubicBezTo>
                  <a:cubicBezTo>
                    <a:pt x="2496" y="865"/>
                    <a:pt x="2635" y="657"/>
                    <a:pt x="2704" y="449"/>
                  </a:cubicBezTo>
                  <a:lnTo>
                    <a:pt x="2704" y="311"/>
                  </a:lnTo>
                  <a:cubicBezTo>
                    <a:pt x="2744" y="109"/>
                    <a:pt x="2573" y="1"/>
                    <a:pt x="2396" y="1"/>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876" name="TextBox 1"/>
          <p:cNvSpPr txBox="1"/>
          <p:nvPr/>
        </p:nvSpPr>
        <p:spPr>
          <a:xfrm>
            <a:off x="1287927" y="2590694"/>
            <a:ext cx="1819892" cy="2047240"/>
          </a:xfrm>
          <a:prstGeom prst="rect"/>
          <a:noFill/>
        </p:spPr>
        <p:txBody>
          <a:bodyPr rtlCol="0" wrap="square">
            <a:spAutoFit/>
          </a:bodyPr>
          <a:p>
            <a:pPr algn="ctr"/>
            <a:r>
              <a:rPr dirty="0" sz="1200" lang="id-ID" smtClean="0">
                <a:latin typeface="Maiandra GD" panose="020E0502030308020204" pitchFamily="34" charset="0"/>
              </a:rPr>
              <a:t>Untuk </a:t>
            </a:r>
            <a:r>
              <a:rPr dirty="0" sz="1200" lang="id-ID">
                <a:latin typeface="Maiandra GD" panose="020E0502030308020204" pitchFamily="34" charset="0"/>
              </a:rPr>
              <a:t>membantu klien dalam mencapai tingkat kemandirian dan integrasi yang lebih besar sehingga mereka dapat mengatasi masalah dengan lebih baik ketika mereka mengidentifikasi diri mereka </a:t>
            </a:r>
            <a:r>
              <a:rPr dirty="0" sz="1200" lang="id-ID" smtClean="0">
                <a:latin typeface="Maiandra GD" panose="020E0502030308020204" pitchFamily="34" charset="0"/>
              </a:rPr>
              <a:t>sendiri</a:t>
            </a:r>
            <a:endParaRPr dirty="0" sz="1200" lang="id-ID">
              <a:latin typeface="Maiandra GD" panose="020E0502030308020204" pitchFamily="34" charset="0"/>
            </a:endParaRPr>
          </a:p>
        </p:txBody>
      </p:sp>
      <p:sp>
        <p:nvSpPr>
          <p:cNvPr id="1048877" name="TextBox 84"/>
          <p:cNvSpPr txBox="1"/>
          <p:nvPr/>
        </p:nvSpPr>
        <p:spPr>
          <a:xfrm>
            <a:off x="3742208" y="2590694"/>
            <a:ext cx="1799027" cy="1513839"/>
          </a:xfrm>
          <a:prstGeom prst="rect"/>
          <a:noFill/>
        </p:spPr>
        <p:txBody>
          <a:bodyPr rtlCol="0" wrap="square">
            <a:spAutoFit/>
          </a:bodyPr>
          <a:p>
            <a:pPr algn="ctr"/>
            <a:r>
              <a:rPr dirty="0" sz="1200" lang="id-ID">
                <a:latin typeface="Maiandra GD" panose="020E0502030308020204" pitchFamily="34" charset="0"/>
              </a:rPr>
              <a:t>Menurut Rogers, sikap yang harus dimiliki konselor adalah </a:t>
            </a:r>
            <a:r>
              <a:rPr dirty="0" sz="1200" lang="id-ID" smtClean="0">
                <a:latin typeface="Maiandra GD" panose="020E0502030308020204" pitchFamily="34" charset="0"/>
              </a:rPr>
              <a:t>kongruensi (ketulusan), pnerimaan tanpa syarat, dan pemahaman empatik yang akurat. </a:t>
            </a:r>
            <a:endParaRPr dirty="0" sz="1100" lang="id-ID">
              <a:latin typeface="Maiandra GD" panose="020E0502030308020204" pitchFamily="34" charset="0"/>
            </a:endParaRPr>
          </a:p>
        </p:txBody>
      </p:sp>
      <p:sp>
        <p:nvSpPr>
          <p:cNvPr id="1048878" name="TextBox 85"/>
          <p:cNvSpPr txBox="1"/>
          <p:nvPr/>
        </p:nvSpPr>
        <p:spPr>
          <a:xfrm>
            <a:off x="6148511" y="2590694"/>
            <a:ext cx="1799027" cy="2402840"/>
          </a:xfrm>
          <a:prstGeom prst="rect"/>
          <a:noFill/>
        </p:spPr>
        <p:txBody>
          <a:bodyPr rtlCol="0" wrap="square">
            <a:spAutoFit/>
          </a:bodyPr>
          <a:p>
            <a:pPr algn="ctr"/>
            <a:r>
              <a:rPr dirty="0" sz="1200" lang="id-ID" smtClean="0">
                <a:latin typeface="Maiandra GD" panose="020E0502030308020204" pitchFamily="34" charset="0"/>
              </a:rPr>
              <a:t>Kondisi </a:t>
            </a:r>
            <a:r>
              <a:rPr dirty="0" sz="1200" lang="id-ID">
                <a:latin typeface="Maiandra GD" panose="020E0502030308020204" pitchFamily="34" charset="0"/>
              </a:rPr>
              <a:t>yang seharusnya ada pada konseli, yaitu adanya kesediaan konseli secara sukarela untuk menerima bantuan dan dapat bertanggung jawab terhadap dirinya sendiri, dapat mengungkapkan perasaan tertekannya dengan baik </a:t>
            </a:r>
            <a:r>
              <a:rPr dirty="0" sz="1200" lang="id-ID" smtClean="0">
                <a:latin typeface="Maiandra GD" panose="020E0502030308020204" pitchFamily="34" charset="0"/>
              </a:rPr>
              <a:t>. </a:t>
            </a:r>
            <a:endParaRPr dirty="0" sz="1200" lang="id-ID">
              <a:latin typeface="Maiandra GD" panose="020E0502030308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59" name="Shape 393"/>
        <p:cNvGrpSpPr/>
        <p:nvPr/>
      </p:nvGrpSpPr>
      <p:grpSpPr>
        <a:xfrm>
          <a:off x="0" y="0"/>
          <a:ext cx="0" cy="0"/>
          <a:chOff x="0" y="0"/>
          <a:chExt cx="0" cy="0"/>
        </a:xfrm>
      </p:grpSpPr>
      <p:pic>
        <p:nvPicPr>
          <p:cNvPr id="2097158" name="Google Shape;395;p36"/>
          <p:cNvPicPr preferRelativeResize="0">
            <a:picLocks/>
          </p:cNvPicPr>
          <p:nvPr/>
        </p:nvPicPr>
        <p:blipFill rotWithShape="1">
          <a:blip xmlns:r="http://schemas.openxmlformats.org/officeDocument/2006/relationships" r:embed="rId1">
            <a:alphaModFix/>
          </a:blip>
          <a:srcRect l="4617" b="23909"/>
          <a:stretch>
            <a:fillRect/>
          </a:stretch>
        </p:blipFill>
        <p:spPr>
          <a:xfrm>
            <a:off x="2054578" y="78743"/>
            <a:ext cx="4857886" cy="1287213"/>
          </a:xfrm>
          <a:prstGeom prst="rect"/>
          <a:noFill/>
          <a:ln>
            <a:noFill/>
          </a:ln>
        </p:spPr>
      </p:pic>
      <p:sp>
        <p:nvSpPr>
          <p:cNvPr id="1048881" name="Google Shape;396;p36"/>
          <p:cNvSpPr txBox="1">
            <a:spLocks noGrp="1"/>
          </p:cNvSpPr>
          <p:nvPr>
            <p:ph type="title"/>
          </p:nvPr>
        </p:nvSpPr>
        <p:spPr>
          <a:xfrm>
            <a:off x="2525322" y="304604"/>
            <a:ext cx="3916398" cy="650236"/>
          </a:xfrm>
          <a:prstGeom prst="rect"/>
        </p:spPr>
        <p:txBody>
          <a:bodyPr anchor="ctr" anchorCtr="0" bIns="91425" lIns="91425" rIns="91425" spcFirstLastPara="1" tIns="91425" wrap="square">
            <a:noAutofit/>
          </a:bodyPr>
          <a:p>
            <a:pPr algn="ctr" indent="0" lvl="0" marL="0" rtl="0">
              <a:spcBef>
                <a:spcPts val="0"/>
              </a:spcBef>
              <a:spcAft>
                <a:spcPts val="0"/>
              </a:spcAft>
              <a:buNone/>
            </a:pPr>
            <a:r>
              <a:rPr dirty="0" sz="2800" lang="id-ID" smtClean="0">
                <a:latin typeface="Segoe Print" panose="02000600000000000000" pitchFamily="2" charset="0"/>
              </a:rPr>
              <a:t>Kondisi Pengubahan</a:t>
            </a:r>
            <a:endParaRPr dirty="0" sz="2800">
              <a:latin typeface="Segoe Print" panose="02000600000000000000" pitchFamily="2" charset="0"/>
            </a:endParaRPr>
          </a:p>
        </p:txBody>
      </p:sp>
      <p:sp>
        <p:nvSpPr>
          <p:cNvPr id="1048882" name="Google Shape;640;p41"/>
          <p:cNvSpPr/>
          <p:nvPr/>
        </p:nvSpPr>
        <p:spPr>
          <a:xfrm>
            <a:off x="2719010" y="1774587"/>
            <a:ext cx="477936" cy="284402"/>
          </a:xfrm>
          <a:prstGeom prst="rect"/>
          <a:solidFill>
            <a:schemeClr val="bg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chemeClr val="tx1"/>
              </a:solidFill>
            </a:endParaRPr>
          </a:p>
        </p:txBody>
      </p:sp>
      <p:grpSp>
        <p:nvGrpSpPr>
          <p:cNvPr id="60" name="Google Shape;638;p41"/>
          <p:cNvGrpSpPr/>
          <p:nvPr/>
        </p:nvGrpSpPr>
        <p:grpSpPr>
          <a:xfrm>
            <a:off x="1142009" y="1810457"/>
            <a:ext cx="6850523" cy="3217105"/>
            <a:chOff x="847688" y="1763875"/>
            <a:chExt cx="2268900" cy="2811250"/>
          </a:xfrm>
        </p:grpSpPr>
        <p:sp>
          <p:nvSpPr>
            <p:cNvPr id="1048883" name="Google Shape;639;p41"/>
            <p:cNvSpPr/>
            <p:nvPr/>
          </p:nvSpPr>
          <p:spPr>
            <a:xfrm>
              <a:off x="847688" y="1943825"/>
              <a:ext cx="2268900" cy="2631300"/>
            </a:xfrm>
            <a:prstGeom prst="rect"/>
            <a:noFill/>
            <a:ln w="28575" cap="flat" cmpd="sng">
              <a:solidFill>
                <a:srgbClr val="FF999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a:solidFill>
                  <a:schemeClr val="tx1"/>
                </a:solidFill>
              </a:endParaRPr>
            </a:p>
          </p:txBody>
        </p:sp>
        <p:sp>
          <p:nvSpPr>
            <p:cNvPr id="1048884" name="Google Shape;640;p41"/>
            <p:cNvSpPr/>
            <p:nvPr/>
          </p:nvSpPr>
          <p:spPr>
            <a:xfrm>
              <a:off x="1650950" y="1763875"/>
              <a:ext cx="662400" cy="298500"/>
            </a:xfrm>
            <a:prstGeom prst="rect"/>
            <a:solidFill>
              <a:schemeClr val="bg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chemeClr val="tx1"/>
                </a:solidFill>
              </a:endParaRPr>
            </a:p>
          </p:txBody>
        </p:sp>
      </p:grpSp>
      <p:sp>
        <p:nvSpPr>
          <p:cNvPr id="1048885" name="TextBox 193"/>
          <p:cNvSpPr txBox="1"/>
          <p:nvPr/>
        </p:nvSpPr>
        <p:spPr>
          <a:xfrm>
            <a:off x="2712545" y="2445043"/>
            <a:ext cx="3244774" cy="307777"/>
          </a:xfrm>
          <a:prstGeom prst="rect"/>
          <a:noFill/>
        </p:spPr>
        <p:txBody>
          <a:bodyPr rtlCol="0" wrap="square">
            <a:spAutoFit/>
          </a:bodyPr>
          <a:p>
            <a:pPr algn="ctr"/>
            <a:r>
              <a:rPr b="1" dirty="0" lang="id-ID" smtClean="0">
                <a:latin typeface="Book Antiqua" panose="02040602050305030304" pitchFamily="18" charset="0"/>
              </a:rPr>
              <a:t>Hubungan Konselor dan Konseli</a:t>
            </a:r>
            <a:endParaRPr b="1" dirty="0" lang="id-ID">
              <a:latin typeface="Book Antiqua" panose="02040602050305030304" pitchFamily="18" charset="0"/>
            </a:endParaRPr>
          </a:p>
        </p:txBody>
      </p:sp>
      <p:sp>
        <p:nvSpPr>
          <p:cNvPr id="1048886" name="Google Shape;650;p41"/>
          <p:cNvSpPr/>
          <p:nvPr/>
        </p:nvSpPr>
        <p:spPr>
          <a:xfrm rot="588779">
            <a:off x="4176852" y="1324270"/>
            <a:ext cx="643540" cy="974525"/>
          </a:xfrm>
          <a:custGeom>
            <a:avLst/>
            <a:ah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B7C8F7"/>
          </a:solid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7" name="TextBox 2"/>
          <p:cNvSpPr txBox="1"/>
          <p:nvPr/>
        </p:nvSpPr>
        <p:spPr>
          <a:xfrm>
            <a:off x="1275644" y="2731909"/>
            <a:ext cx="6570134" cy="2369880"/>
          </a:xfrm>
          <a:prstGeom prst="rect"/>
          <a:noFill/>
        </p:spPr>
        <p:txBody>
          <a:bodyPr rtlCol="0" wrap="square">
            <a:spAutoFit/>
          </a:bodyPr>
          <a:p>
            <a:r>
              <a:rPr dirty="0" sz="1200" lang="id-ID">
                <a:latin typeface="Maiandra GD" panose="020E0502030308020204" pitchFamily="34" charset="0"/>
              </a:rPr>
              <a:t>Agar perubahan kepribadian konstruktif dapat terjadi, harus ada beberapa faktor dibawah ini dan harus terus ada selama beberapa waktu</a:t>
            </a:r>
            <a:r>
              <a:rPr dirty="0" sz="1200" lang="id-ID" smtClean="0">
                <a:latin typeface="Maiandra GD" panose="020E0502030308020204" pitchFamily="34" charset="0"/>
              </a:rPr>
              <a:t>:</a:t>
            </a:r>
          </a:p>
          <a:p>
            <a:pPr indent="-228600" lvl="0" marL="228600">
              <a:buFont typeface="+mj-lt"/>
              <a:buAutoNum type="arabicPeriod"/>
            </a:pPr>
            <a:r>
              <a:rPr dirty="0" sz="1200" lang="id-ID" smtClean="0">
                <a:latin typeface="Maiandra GD" panose="020E0502030308020204" pitchFamily="34" charset="0"/>
              </a:rPr>
              <a:t>Dua </a:t>
            </a:r>
            <a:r>
              <a:rPr dirty="0" sz="1200" lang="id-ID">
                <a:latin typeface="Maiandra GD" panose="020E0502030308020204" pitchFamily="34" charset="0"/>
              </a:rPr>
              <a:t>orang dalam kontak psikologis.</a:t>
            </a:r>
          </a:p>
          <a:p>
            <a:pPr indent="-228600" lvl="0" marL="228600">
              <a:buFont typeface="+mj-lt"/>
              <a:buAutoNum type="arabicPeriod"/>
            </a:pPr>
            <a:r>
              <a:rPr dirty="0" sz="1200" lang="id-ID">
                <a:latin typeface="Maiandra GD" panose="020E0502030308020204" pitchFamily="34" charset="0"/>
              </a:rPr>
              <a:t>Yang pertama, yang akan kita istilahkan dengan klien, berada dalam kondisi tidak selaras, rentan atau cemas.</a:t>
            </a:r>
          </a:p>
          <a:p>
            <a:pPr indent="-228600" lvl="0" marL="228600">
              <a:buFont typeface="+mj-lt"/>
              <a:buAutoNum type="arabicPeriod"/>
            </a:pPr>
            <a:r>
              <a:rPr dirty="0" sz="1200" lang="id-ID">
                <a:latin typeface="Maiandra GD" panose="020E0502030308020204" pitchFamily="34" charset="0"/>
              </a:rPr>
              <a:t>Orang kedua, yang kita sebut sebagai terapis, adalah kongruen (nyata atau asli) dalam hubungan, dan kongruensi ini dirasakan oleh klien.</a:t>
            </a:r>
          </a:p>
          <a:p>
            <a:pPr indent="-228600" lvl="0" marL="228600">
              <a:buFont typeface="+mj-lt"/>
              <a:buAutoNum type="arabicPeriod"/>
            </a:pPr>
            <a:r>
              <a:rPr dirty="0" sz="1200" lang="id-ID">
                <a:latin typeface="Maiandra GD" panose="020E0502030308020204" pitchFamily="34" charset="0"/>
              </a:rPr>
              <a:t>Terapis mengalami penghargaan positif tanpa syarat untuk klien.</a:t>
            </a:r>
          </a:p>
          <a:p>
            <a:pPr indent="-228600" lvl="0" marL="228600">
              <a:buFont typeface="+mj-lt"/>
              <a:buAutoNum type="arabicPeriod"/>
            </a:pPr>
            <a:r>
              <a:rPr dirty="0" sz="1200" lang="id-ID">
                <a:latin typeface="Maiandra GD" panose="020E0502030308020204" pitchFamily="34" charset="0"/>
              </a:rPr>
              <a:t>Terapis mengalami pemahaman empatik tentang kerangka referensi internal klien dan upaya untuk mengkomunikasikan pengalaman ini kepada klien.</a:t>
            </a:r>
          </a:p>
          <a:p>
            <a:pPr indent="-228600" lvl="0" marL="228600">
              <a:buFont typeface="+mj-lt"/>
              <a:buAutoNum type="arabicPeriod"/>
            </a:pPr>
            <a:r>
              <a:rPr dirty="0" sz="1200" lang="id-ID">
                <a:latin typeface="Maiandra GD" panose="020E0502030308020204" pitchFamily="34" charset="0"/>
              </a:rPr>
              <a:t>Komunikasi kepada klien dari pemahaman empatik terapis dan hal positif tanpa syarat sampai tingkat minimal yang </a:t>
            </a:r>
            <a:r>
              <a:rPr dirty="0" sz="1200" lang="id-ID" smtClean="0">
                <a:latin typeface="Maiandra GD" panose="020E0502030308020204" pitchFamily="34" charset="0"/>
              </a:rPr>
              <a:t>dicapai</a:t>
            </a:r>
            <a:endParaRPr dirty="0" sz="1200" lang="id-ID">
              <a:latin typeface="Maiandra GD" panose="020E0502030308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pic>
        <p:nvPicPr>
          <p:cNvPr id="2097159" name="Google Shape;137;p29"/>
          <p:cNvPicPr preferRelativeResize="0">
            <a:picLocks/>
          </p:cNvPicPr>
          <p:nvPr/>
        </p:nvPicPr>
        <p:blipFill rotWithShape="1">
          <a:blip xmlns:r="http://schemas.openxmlformats.org/officeDocument/2006/relationships" r:embed="rId1">
            <a:alphaModFix/>
            <a:duotone>
              <a:schemeClr val="accent5">
                <a:shade val="45000"/>
                <a:satMod val="135000"/>
              </a:schemeClr>
              <a:prstClr val="white"/>
            </a:duotone>
          </a:blip>
          <a:srcRect t="25516" b="14174"/>
          <a:stretch>
            <a:fillRect/>
          </a:stretch>
        </p:blipFill>
        <p:spPr>
          <a:xfrm flipH="1" flipV="1">
            <a:off x="1603022" y="-612826"/>
            <a:ext cx="5655734" cy="1707848"/>
          </a:xfrm>
          <a:prstGeom prst="rect"/>
          <a:noFill/>
          <a:ln>
            <a:noFill/>
          </a:ln>
        </p:spPr>
      </p:pic>
      <p:sp>
        <p:nvSpPr>
          <p:cNvPr id="1048893" name="Title 1"/>
          <p:cNvSpPr>
            <a:spLocks noGrp="1"/>
          </p:cNvSpPr>
          <p:nvPr>
            <p:ph type="title"/>
          </p:nvPr>
        </p:nvSpPr>
        <p:spPr>
          <a:xfrm>
            <a:off x="2107282" y="0"/>
            <a:ext cx="5151474" cy="969231"/>
          </a:xfrm>
        </p:spPr>
        <p:txBody>
          <a:bodyPr/>
          <a:p>
            <a:pPr algn="ctr"/>
            <a:r>
              <a:rPr dirty="0" sz="2800" lang="id-ID" smtClean="0">
                <a:solidFill>
                  <a:schemeClr val="tx1"/>
                </a:solidFill>
                <a:latin typeface="Segoe Print" panose="02000600000000000000" pitchFamily="2" charset="0"/>
              </a:rPr>
              <a:t>Mekanisme Pengubahan</a:t>
            </a:r>
            <a:endParaRPr dirty="0" sz="2800" lang="id-ID">
              <a:solidFill>
                <a:schemeClr val="tx1"/>
              </a:solidFill>
              <a:latin typeface="Segoe Print" panose="02000600000000000000" pitchFamily="2" charset="0"/>
            </a:endParaRPr>
          </a:p>
        </p:txBody>
      </p:sp>
      <p:sp>
        <p:nvSpPr>
          <p:cNvPr id="1048894" name="Subtitle 2"/>
          <p:cNvSpPr>
            <a:spLocks noGrp="1"/>
          </p:cNvSpPr>
          <p:nvPr>
            <p:ph type="subTitle" idx="1"/>
          </p:nvPr>
        </p:nvSpPr>
        <p:spPr>
          <a:xfrm>
            <a:off x="33867" y="1863650"/>
            <a:ext cx="4436533" cy="3159906"/>
          </a:xfrm>
          <a:ln w="28575">
            <a:solidFill>
              <a:srgbClr val="FF9999"/>
            </a:solidFill>
          </a:ln>
        </p:spPr>
        <p:txBody>
          <a:bodyPr/>
          <a:p>
            <a:pPr indent="-228600" marL="381000">
              <a:buClr>
                <a:schemeClr val="tx1"/>
              </a:buClr>
              <a:buFont typeface="+mj-lt"/>
              <a:buAutoNum type="arabicPeriod"/>
            </a:pPr>
            <a:r>
              <a:rPr dirty="0" lang="id-ID">
                <a:solidFill>
                  <a:schemeClr val="tx1"/>
                </a:solidFill>
                <a:latin typeface="Maiandra GD" panose="020E0502030308020204" pitchFamily="34" charset="0"/>
              </a:rPr>
              <a:t>Tahap Pengenalan. Pada tahap ini diharapkan dapat menghindari penggunaan praktek yang direncanakan dan teknik. Dalam tahap pengenalan, konselor memulai percakapan.</a:t>
            </a:r>
          </a:p>
          <a:p>
            <a:pPr indent="-228600" marL="381000">
              <a:buClr>
                <a:schemeClr val="tx1"/>
              </a:buClr>
              <a:buFont typeface="+mj-lt"/>
              <a:buAutoNum type="arabicPeriod"/>
            </a:pPr>
            <a:r>
              <a:rPr dirty="0" lang="id-ID">
                <a:solidFill>
                  <a:schemeClr val="tx1"/>
                </a:solidFill>
                <a:latin typeface="Maiandra GD" panose="020E0502030308020204" pitchFamily="34" charset="0"/>
              </a:rPr>
              <a:t>Tahap Pelaksanaan. Pada tahap ini, teknik-teknik atau keterampilan kunci meliputi keterampilan mendengar aktif, klarifikasi, pengenalan diri, pemberian penghargaan dan pengertian.</a:t>
            </a:r>
          </a:p>
          <a:p>
            <a:pPr indent="-228600" lvl="0" marL="381000">
              <a:buClr>
                <a:schemeClr val="tx1"/>
              </a:buClr>
              <a:buFont typeface="+mj-lt"/>
              <a:buAutoNum type="arabicPeriod"/>
            </a:pPr>
            <a:r>
              <a:rPr dirty="0" lang="id-ID">
                <a:solidFill>
                  <a:schemeClr val="tx1"/>
                </a:solidFill>
                <a:latin typeface="Maiandra GD" panose="020E0502030308020204" pitchFamily="34" charset="0"/>
              </a:rPr>
              <a:t>Tahap Akhir (Terminasi). Pada tahap ini apabila konseling berjalan secara efektif, konselor dapat membantu klien dalam menyimpulkan apa yang telah mereka dapatkan dan menerapkan hal tersebut dalam kehidupan nyata setelah sesi konseling diakhiri. Dalam tahap akhir ini konselor mengakhiri percakapan</a:t>
            </a:r>
            <a:r>
              <a:rPr dirty="0" lang="id-ID" smtClean="0">
                <a:solidFill>
                  <a:schemeClr val="tx1"/>
                </a:solidFill>
                <a:latin typeface="Maiandra GD" panose="020E0502030308020204" pitchFamily="34" charset="0"/>
              </a:rPr>
              <a:t>.</a:t>
            </a:r>
            <a:endParaRPr dirty="0" lang="id-ID">
              <a:solidFill>
                <a:schemeClr val="tx1"/>
              </a:solidFill>
              <a:latin typeface="Maiandra GD" panose="020E0502030308020204" pitchFamily="34" charset="0"/>
            </a:endParaRPr>
          </a:p>
        </p:txBody>
      </p:sp>
      <p:sp>
        <p:nvSpPr>
          <p:cNvPr id="1048895" name="Subtitle 2"/>
          <p:cNvSpPr txBox="1"/>
          <p:nvPr/>
        </p:nvSpPr>
        <p:spPr>
          <a:xfrm>
            <a:off x="4687989" y="1862667"/>
            <a:ext cx="4380089" cy="3172177"/>
          </a:xfrm>
          <a:prstGeom prst="rect"/>
          <a:noFill/>
          <a:ln w="28575">
            <a:solidFill>
              <a:schemeClr val="bg1"/>
            </a:solidFill>
          </a:ln>
        </p:spPr>
        <p:txBody>
          <a:bodyPr anchor="t" anchorCtr="0" bIns="91425" lIns="91425" rIns="91425" spcFirstLastPara="1" tIns="91425" wrap="square">
            <a:noAutofit/>
          </a:bodyPr>
          <a:lstStyle>
            <a:defPPr algn="l" lvl="0" marR="0" rtl="0">
              <a:lnSpc>
                <a:spcPct val="100000"/>
              </a:lnSpc>
              <a:spcBef>
                <a:spcPts val="0"/>
              </a:spcBef>
              <a:spcAft>
                <a:spcPts val="0"/>
              </a:spcAft>
            </a:defPPr>
            <a:lvl1pPr algn="l" indent="-304800" lvl="0" marL="4572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1pPr>
            <a:lvl2pPr algn="l" indent="-304800" lvl="1" marL="9144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2pPr>
            <a:lvl3pPr algn="l" indent="-304800" lvl="2" marL="13716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3pPr>
            <a:lvl4pPr algn="l" indent="-304800" lvl="3" marL="18288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4pPr>
            <a:lvl5pPr algn="l" indent="-304800" lvl="4" marL="22860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5pPr>
            <a:lvl6pPr algn="l" indent="-304800" lvl="5" marL="27432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6pPr>
            <a:lvl7pPr algn="l" indent="-304800" lvl="6" marL="32004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7pPr>
            <a:lvl8pPr algn="l" indent="-304800" lvl="7" marL="36576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8pPr>
            <a:lvl9pPr algn="l" indent="-304800" lvl="8" marL="41148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9pPr>
          </a:lstStyle>
          <a:p>
            <a:pPr indent="-228600" lvl="0" marL="381000">
              <a:buClrTx/>
              <a:buFont typeface="+mj-lt"/>
              <a:buAutoNum type="arabicPeriod"/>
            </a:pPr>
            <a:r>
              <a:rPr dirty="0" i="1" lang="id-ID" smtClean="0">
                <a:solidFill>
                  <a:schemeClr val="tx1"/>
                </a:solidFill>
                <a:latin typeface="Maiandra GD" panose="020E0502030308020204" pitchFamily="34" charset="0"/>
              </a:rPr>
              <a:t>Rapport</a:t>
            </a:r>
            <a:r>
              <a:rPr dirty="0" i="1" lang="id-ID">
                <a:solidFill>
                  <a:schemeClr val="tx1"/>
                </a:solidFill>
                <a:latin typeface="Maiandra GD" panose="020E0502030308020204" pitchFamily="34" charset="0"/>
              </a:rPr>
              <a:t>,</a:t>
            </a:r>
            <a:r>
              <a:rPr dirty="0" lang="id-ID">
                <a:solidFill>
                  <a:schemeClr val="tx1"/>
                </a:solidFill>
                <a:latin typeface="Maiandra GD" panose="020E0502030308020204" pitchFamily="34" charset="0"/>
              </a:rPr>
              <a:t> yaitu teknik yang bertujuan untuk membuat pendekatan dan hubungan yang baik dengan </a:t>
            </a:r>
            <a:r>
              <a:rPr dirty="0" lang="id-ID" smtClean="0">
                <a:solidFill>
                  <a:schemeClr val="tx1"/>
                </a:solidFill>
                <a:latin typeface="Maiandra GD" panose="020E0502030308020204" pitchFamily="34" charset="0"/>
              </a:rPr>
              <a:t>konseli.</a:t>
            </a:r>
          </a:p>
          <a:p>
            <a:pPr indent="-228600" lvl="0" marL="381000">
              <a:buClrTx/>
              <a:buFont typeface="+mj-lt"/>
              <a:buAutoNum type="arabicPeriod"/>
            </a:pPr>
            <a:r>
              <a:rPr dirty="0" i="1" lang="id-ID" smtClean="0">
                <a:solidFill>
                  <a:schemeClr val="tx1"/>
                </a:solidFill>
                <a:latin typeface="Maiandra GD" panose="020E0502030308020204" pitchFamily="34" charset="0"/>
              </a:rPr>
              <a:t>Teknik </a:t>
            </a:r>
            <a:r>
              <a:rPr dirty="0" i="1" lang="id-ID">
                <a:solidFill>
                  <a:schemeClr val="tx1"/>
                </a:solidFill>
                <a:latin typeface="Maiandra GD" panose="020E0502030308020204" pitchFamily="34" charset="0"/>
              </a:rPr>
              <a:t>Klarifikasi, </a:t>
            </a:r>
            <a:r>
              <a:rPr dirty="0" lang="id-ID">
                <a:solidFill>
                  <a:schemeClr val="tx1"/>
                </a:solidFill>
                <a:latin typeface="Maiandra GD" panose="020E0502030308020204" pitchFamily="34" charset="0"/>
              </a:rPr>
              <a:t>yaitu suatu cara konselor untuk </a:t>
            </a:r>
            <a:r>
              <a:rPr dirty="0" lang="id-ID" smtClean="0">
                <a:solidFill>
                  <a:schemeClr val="tx1"/>
                </a:solidFill>
                <a:latin typeface="Maiandra GD" panose="020E0502030308020204" pitchFamily="34" charset="0"/>
              </a:rPr>
              <a:t>menjernihkan dan meminta </a:t>
            </a:r>
            <a:r>
              <a:rPr dirty="0" lang="id-ID">
                <a:solidFill>
                  <a:schemeClr val="tx1"/>
                </a:solidFill>
                <a:latin typeface="Maiandra GD" panose="020E0502030308020204" pitchFamily="34" charset="0"/>
              </a:rPr>
              <a:t>konseli untuk menjelaskan hal-hal yang dikemukakan </a:t>
            </a:r>
            <a:r>
              <a:rPr dirty="0" lang="id-ID" smtClean="0">
                <a:solidFill>
                  <a:schemeClr val="tx1"/>
                </a:solidFill>
                <a:latin typeface="Maiandra GD" panose="020E0502030308020204" pitchFamily="34" charset="0"/>
              </a:rPr>
              <a:t>kepada konselor.</a:t>
            </a:r>
          </a:p>
          <a:p>
            <a:pPr indent="-228600" lvl="0" marL="381000">
              <a:buClrTx/>
              <a:buFont typeface="+mj-lt"/>
              <a:buAutoNum type="arabicPeriod"/>
            </a:pPr>
            <a:r>
              <a:rPr dirty="0" i="1" lang="id-ID" smtClean="0">
                <a:solidFill>
                  <a:schemeClr val="tx1"/>
                </a:solidFill>
                <a:latin typeface="Maiandra GD" panose="020E0502030308020204" pitchFamily="34" charset="0"/>
              </a:rPr>
              <a:t>Teknik </a:t>
            </a:r>
            <a:r>
              <a:rPr dirty="0" i="1" lang="id-ID">
                <a:solidFill>
                  <a:schemeClr val="tx1"/>
                </a:solidFill>
                <a:latin typeface="Maiandra GD" panose="020E0502030308020204" pitchFamily="34" charset="0"/>
              </a:rPr>
              <a:t>Refleksi </a:t>
            </a:r>
            <a:r>
              <a:rPr dirty="0" lang="id-ID" smtClean="0">
                <a:solidFill>
                  <a:schemeClr val="tx1"/>
                </a:solidFill>
                <a:latin typeface="Maiandra GD" panose="020E0502030308020204" pitchFamily="34" charset="0"/>
              </a:rPr>
              <a:t>yaitu </a:t>
            </a:r>
            <a:r>
              <a:rPr dirty="0" lang="id-ID">
                <a:solidFill>
                  <a:schemeClr val="tx1"/>
                </a:solidFill>
                <a:latin typeface="Maiandra GD" panose="020E0502030308020204" pitchFamily="34" charset="0"/>
              </a:rPr>
              <a:t>usaha konselor untuk memantulkan kembali </a:t>
            </a:r>
            <a:r>
              <a:rPr dirty="0" lang="id-ID" smtClean="0">
                <a:solidFill>
                  <a:schemeClr val="tx1"/>
                </a:solidFill>
                <a:latin typeface="Maiandra GD" panose="020E0502030308020204" pitchFamily="34" charset="0"/>
              </a:rPr>
              <a:t>hal-hal </a:t>
            </a:r>
            <a:r>
              <a:rPr dirty="0" lang="id-ID">
                <a:solidFill>
                  <a:schemeClr val="tx1"/>
                </a:solidFill>
                <a:latin typeface="Maiandra GD" panose="020E0502030308020204" pitchFamily="34" charset="0"/>
              </a:rPr>
              <a:t>yang telah dikemukakan </a:t>
            </a:r>
            <a:r>
              <a:rPr dirty="0" lang="id-ID" smtClean="0">
                <a:solidFill>
                  <a:schemeClr val="tx1"/>
                </a:solidFill>
                <a:latin typeface="Maiandra GD" panose="020E0502030308020204" pitchFamily="34" charset="0"/>
              </a:rPr>
              <a:t>dan perasaan-perasaan </a:t>
            </a:r>
            <a:r>
              <a:rPr dirty="0" lang="id-ID">
                <a:solidFill>
                  <a:schemeClr val="tx1"/>
                </a:solidFill>
                <a:latin typeface="Maiandra GD" panose="020E0502030308020204" pitchFamily="34" charset="0"/>
              </a:rPr>
              <a:t>yang ditampakkan oleh </a:t>
            </a:r>
            <a:r>
              <a:rPr dirty="0" lang="id-ID" smtClean="0">
                <a:solidFill>
                  <a:schemeClr val="tx1"/>
                </a:solidFill>
                <a:latin typeface="Maiandra GD" panose="020E0502030308020204" pitchFamily="34" charset="0"/>
              </a:rPr>
              <a:t>konseli.</a:t>
            </a:r>
          </a:p>
          <a:p>
            <a:pPr indent="-228600" lvl="0" marL="381000">
              <a:buClrTx/>
              <a:buFont typeface="+mj-lt"/>
              <a:buAutoNum type="arabicPeriod"/>
            </a:pPr>
            <a:r>
              <a:rPr dirty="0" i="1" lang="id-ID" smtClean="0">
                <a:solidFill>
                  <a:schemeClr val="tx1"/>
                </a:solidFill>
                <a:latin typeface="Maiandra GD" panose="020E0502030308020204" pitchFamily="34" charset="0"/>
              </a:rPr>
              <a:t>Free ekspression</a:t>
            </a:r>
            <a:r>
              <a:rPr dirty="0" lang="id-ID" smtClean="0">
                <a:solidFill>
                  <a:schemeClr val="tx1"/>
                </a:solidFill>
                <a:latin typeface="Maiandra GD" panose="020E0502030308020204" pitchFamily="34" charset="0"/>
              </a:rPr>
              <a:t>, </a:t>
            </a:r>
            <a:r>
              <a:rPr dirty="0" lang="id-ID">
                <a:solidFill>
                  <a:schemeClr val="tx1"/>
                </a:solidFill>
                <a:latin typeface="Maiandra GD" panose="020E0502030308020204" pitchFamily="34" charset="0"/>
              </a:rPr>
              <a:t>yaitu memberikan kebebasan kepada klien untuk berekspresi, terutama </a:t>
            </a:r>
            <a:r>
              <a:rPr dirty="0" lang="id-ID" smtClean="0">
                <a:solidFill>
                  <a:schemeClr val="tx1"/>
                </a:solidFill>
                <a:latin typeface="Maiandra GD" panose="020E0502030308020204" pitchFamily="34" charset="0"/>
              </a:rPr>
              <a:t>emosinya.</a:t>
            </a:r>
            <a:endParaRPr dirty="0" lang="id-ID">
              <a:solidFill>
                <a:schemeClr val="tx1"/>
              </a:solidFill>
              <a:latin typeface="Maiandra GD" panose="020E0502030308020204" pitchFamily="34" charset="0"/>
            </a:endParaRPr>
          </a:p>
          <a:p>
            <a:pPr indent="-228600" lvl="0" marL="381000">
              <a:buClrTx/>
              <a:buFont typeface="+mj-lt"/>
              <a:buAutoNum type="arabicPeriod"/>
            </a:pPr>
            <a:r>
              <a:rPr dirty="0" i="1" lang="id-ID" smtClean="0">
                <a:solidFill>
                  <a:schemeClr val="tx1"/>
                </a:solidFill>
                <a:latin typeface="Maiandra GD" panose="020E0502030308020204" pitchFamily="34" charset="0"/>
              </a:rPr>
              <a:t>Silence,</a:t>
            </a:r>
            <a:r>
              <a:rPr dirty="0" lang="id-ID" smtClean="0">
                <a:solidFill>
                  <a:schemeClr val="tx1"/>
                </a:solidFill>
                <a:latin typeface="Maiandra GD" panose="020E0502030308020204" pitchFamily="34" charset="0"/>
              </a:rPr>
              <a:t> </a:t>
            </a:r>
            <a:r>
              <a:rPr dirty="0" lang="id-ID">
                <a:solidFill>
                  <a:schemeClr val="tx1"/>
                </a:solidFill>
                <a:latin typeface="Maiandra GD" panose="020E0502030308020204" pitchFamily="34" charset="0"/>
              </a:rPr>
              <a:t>yaitu, kesempatan </a:t>
            </a:r>
            <a:r>
              <a:rPr dirty="0" lang="id-ID" smtClean="0">
                <a:solidFill>
                  <a:schemeClr val="tx1"/>
                </a:solidFill>
                <a:latin typeface="Maiandra GD" panose="020E0502030308020204" pitchFamily="34" charset="0"/>
              </a:rPr>
              <a:t>diberikan </a:t>
            </a:r>
            <a:r>
              <a:rPr dirty="0" lang="id-ID">
                <a:solidFill>
                  <a:schemeClr val="tx1"/>
                </a:solidFill>
                <a:latin typeface="Maiandra GD" panose="020E0502030308020204" pitchFamily="34" charset="0"/>
              </a:rPr>
              <a:t>terapis kepada klien untuk mempertimbangkan dan meninjau kembali </a:t>
            </a:r>
            <a:r>
              <a:rPr dirty="0" lang="id-ID" smtClean="0">
                <a:solidFill>
                  <a:schemeClr val="tx1"/>
                </a:solidFill>
                <a:latin typeface="Maiandra GD" panose="020E0502030308020204" pitchFamily="34" charset="0"/>
              </a:rPr>
              <a:t>pengalaman2 </a:t>
            </a:r>
            <a:r>
              <a:rPr dirty="0" lang="id-ID">
                <a:solidFill>
                  <a:schemeClr val="tx1"/>
                </a:solidFill>
                <a:latin typeface="Maiandra GD" panose="020E0502030308020204" pitchFamily="34" charset="0"/>
              </a:rPr>
              <a:t>dan ekspresinya yang </a:t>
            </a:r>
            <a:r>
              <a:rPr dirty="0" lang="id-ID" smtClean="0">
                <a:solidFill>
                  <a:schemeClr val="tx1"/>
                </a:solidFill>
                <a:latin typeface="Maiandra GD" panose="020E0502030308020204" pitchFamily="34" charset="0"/>
              </a:rPr>
              <a:t>lampau.</a:t>
            </a:r>
          </a:p>
          <a:p>
            <a:pPr indent="-228600" lvl="0" marL="381000">
              <a:buClrTx/>
              <a:buFont typeface="+mj-lt"/>
              <a:buAutoNum type="arabicPeriod"/>
            </a:pPr>
            <a:r>
              <a:rPr dirty="0" i="1" lang="id-ID" smtClean="0">
                <a:solidFill>
                  <a:schemeClr val="tx1"/>
                </a:solidFill>
                <a:latin typeface="Maiandra GD" panose="020E0502030308020204" pitchFamily="34" charset="0"/>
              </a:rPr>
              <a:t>Transference</a:t>
            </a:r>
            <a:r>
              <a:rPr dirty="0" lang="id-ID" smtClean="0">
                <a:solidFill>
                  <a:schemeClr val="tx1"/>
                </a:solidFill>
                <a:latin typeface="Maiandra GD" panose="020E0502030308020204" pitchFamily="34" charset="0"/>
              </a:rPr>
              <a:t>, </a:t>
            </a:r>
            <a:r>
              <a:rPr dirty="0" lang="id-ID">
                <a:solidFill>
                  <a:schemeClr val="tx1"/>
                </a:solidFill>
                <a:latin typeface="Maiandra GD" panose="020E0502030308020204" pitchFamily="34" charset="0"/>
              </a:rPr>
              <a:t>yaitu ketergantungan konseli kepada </a:t>
            </a:r>
            <a:r>
              <a:rPr dirty="0" lang="id-ID" smtClean="0">
                <a:solidFill>
                  <a:schemeClr val="tx1"/>
                </a:solidFill>
                <a:latin typeface="Maiandra GD" panose="020E0502030308020204" pitchFamily="34" charset="0"/>
              </a:rPr>
              <a:t>konselor. Kemungkinan terjadi </a:t>
            </a:r>
            <a:r>
              <a:rPr dirty="0" lang="id-ID">
                <a:solidFill>
                  <a:schemeClr val="tx1"/>
                </a:solidFill>
                <a:latin typeface="Maiandra GD" panose="020E0502030308020204" pitchFamily="34" charset="0"/>
              </a:rPr>
              <a:t>karena sikap konselor yang </a:t>
            </a:r>
            <a:r>
              <a:rPr dirty="0" lang="id-ID" smtClean="0">
                <a:solidFill>
                  <a:schemeClr val="tx1"/>
                </a:solidFill>
                <a:latin typeface="Maiandra GD" panose="020E0502030308020204" pitchFamily="34" charset="0"/>
              </a:rPr>
              <a:t>tidak menilai </a:t>
            </a:r>
            <a:r>
              <a:rPr dirty="0" lang="id-ID">
                <a:solidFill>
                  <a:schemeClr val="tx1"/>
                </a:solidFill>
                <a:latin typeface="Maiandra GD" panose="020E0502030308020204" pitchFamily="34" charset="0"/>
              </a:rPr>
              <a:t>atau mengevaluasi konseli.</a:t>
            </a:r>
          </a:p>
        </p:txBody>
      </p:sp>
      <p:sp>
        <p:nvSpPr>
          <p:cNvPr id="1048896" name="Rectangle 6"/>
          <p:cNvSpPr/>
          <p:nvPr/>
        </p:nvSpPr>
        <p:spPr>
          <a:xfrm>
            <a:off x="90309" y="1484489"/>
            <a:ext cx="2393245" cy="379161"/>
          </a:xfrm>
          <a:prstGeom prst="rect"/>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1600" lang="id-ID" smtClean="0">
                <a:solidFill>
                  <a:schemeClr val="tx1"/>
                </a:solidFill>
                <a:latin typeface="Book Antiqua" panose="02040602050305030304" pitchFamily="18" charset="0"/>
              </a:rPr>
              <a:t>Tahap-tahap Konseling</a:t>
            </a:r>
            <a:endParaRPr dirty="0" sz="1600" lang="id-ID">
              <a:solidFill>
                <a:schemeClr val="tx1"/>
              </a:solidFill>
              <a:latin typeface="Book Antiqua" panose="02040602050305030304" pitchFamily="18" charset="0"/>
            </a:endParaRPr>
          </a:p>
        </p:txBody>
      </p:sp>
      <p:sp>
        <p:nvSpPr>
          <p:cNvPr id="1048897" name="Rectangle 7"/>
          <p:cNvSpPr/>
          <p:nvPr/>
        </p:nvSpPr>
        <p:spPr>
          <a:xfrm>
            <a:off x="6626578" y="1460210"/>
            <a:ext cx="2452789" cy="379161"/>
          </a:xfrm>
          <a:prstGeom prst="rect"/>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1600" lang="id-ID" smtClean="0">
                <a:solidFill>
                  <a:schemeClr val="tx1"/>
                </a:solidFill>
                <a:latin typeface="Book Antiqua" panose="02040602050305030304" pitchFamily="18" charset="0"/>
              </a:rPr>
              <a:t>Teknik-teknik Konseling</a:t>
            </a:r>
            <a:endParaRPr dirty="0" sz="1600" lang="id-ID">
              <a:solidFill>
                <a:schemeClr val="tx1"/>
              </a:solidFill>
              <a:latin typeface="Book Antiqua" panose="02040602050305030304" pitchFamily="18" charset="0"/>
            </a:endParaRPr>
          </a:p>
        </p:txBody>
      </p:sp>
      <p:grpSp>
        <p:nvGrpSpPr>
          <p:cNvPr id="65" name="Google Shape;7308;p72"/>
          <p:cNvGrpSpPr/>
          <p:nvPr/>
        </p:nvGrpSpPr>
        <p:grpSpPr>
          <a:xfrm>
            <a:off x="8501590" y="889560"/>
            <a:ext cx="577777" cy="546371"/>
            <a:chOff x="-30345325" y="3184750"/>
            <a:chExt cx="292225" cy="291450"/>
          </a:xfrm>
          <a:solidFill>
            <a:schemeClr val="bg1"/>
          </a:solidFill>
        </p:grpSpPr>
        <p:sp>
          <p:nvSpPr>
            <p:cNvPr id="1048898" name="Google Shape;7309;p72"/>
            <p:cNvSpPr/>
            <p:nvPr/>
          </p:nvSpPr>
          <p:spPr>
            <a:xfrm>
              <a:off x="-30328000" y="3184750"/>
              <a:ext cx="258375" cy="120950"/>
            </a:xfrm>
            <a:custGeom>
              <a:avLst/>
              <a:ahLst/>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99" name="Google Shape;7310;p72"/>
            <p:cNvSpPr/>
            <p:nvPr/>
          </p:nvSpPr>
          <p:spPr>
            <a:xfrm>
              <a:off x="-30310675" y="3322575"/>
              <a:ext cx="68550" cy="69350"/>
            </a:xfrm>
            <a:custGeom>
              <a:avLst/>
              <a:ahLst/>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00" name="Google Shape;7311;p72"/>
            <p:cNvSpPr/>
            <p:nvPr/>
          </p:nvSpPr>
          <p:spPr>
            <a:xfrm>
              <a:off x="-30345325" y="3408425"/>
              <a:ext cx="137075" cy="67775"/>
            </a:xfrm>
            <a:custGeom>
              <a:avLst/>
              <a:ahLst/>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01" name="Google Shape;7312;p72"/>
            <p:cNvSpPr/>
            <p:nvPr/>
          </p:nvSpPr>
          <p:spPr>
            <a:xfrm>
              <a:off x="-30156300" y="3322575"/>
              <a:ext cx="68550" cy="69350"/>
            </a:xfrm>
            <a:custGeom>
              <a:avLst/>
              <a:ahLst/>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02" name="Google Shape;7313;p72"/>
            <p:cNvSpPr/>
            <p:nvPr/>
          </p:nvSpPr>
          <p:spPr>
            <a:xfrm>
              <a:off x="-30190950" y="3408425"/>
              <a:ext cx="137850" cy="67775"/>
            </a:xfrm>
            <a:custGeom>
              <a:avLst/>
              <a:ahLst/>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66" name="Google Shape;5620;p68"/>
          <p:cNvGrpSpPr/>
          <p:nvPr/>
        </p:nvGrpSpPr>
        <p:grpSpPr>
          <a:xfrm flipH="1">
            <a:off x="90309" y="835870"/>
            <a:ext cx="684920" cy="682978"/>
            <a:chOff x="-62151950" y="4111615"/>
            <a:chExt cx="318225" cy="316810"/>
          </a:xfrm>
          <a:solidFill>
            <a:srgbClr val="FF9999"/>
          </a:solidFill>
        </p:grpSpPr>
        <p:sp>
          <p:nvSpPr>
            <p:cNvPr id="1048903" name="Google Shape;5621;p68"/>
            <p:cNvSpPr/>
            <p:nvPr/>
          </p:nvSpPr>
          <p:spPr>
            <a:xfrm>
              <a:off x="-62151950" y="4407925"/>
              <a:ext cx="318225" cy="20500"/>
            </a:xfrm>
            <a:custGeom>
              <a:avLst/>
              <a:ahLst/>
              <a:rect l="l" t="t" r="r" b="b"/>
              <a:pathLst>
                <a:path w="12729" h="820" extrusionOk="0">
                  <a:moveTo>
                    <a:pt x="442" y="0"/>
                  </a:moveTo>
                  <a:cubicBezTo>
                    <a:pt x="221" y="0"/>
                    <a:pt x="1" y="189"/>
                    <a:pt x="1" y="441"/>
                  </a:cubicBezTo>
                  <a:cubicBezTo>
                    <a:pt x="1" y="662"/>
                    <a:pt x="221" y="819"/>
                    <a:pt x="442" y="819"/>
                  </a:cubicBezTo>
                  <a:lnTo>
                    <a:pt x="12288" y="819"/>
                  </a:lnTo>
                  <a:cubicBezTo>
                    <a:pt x="12540" y="819"/>
                    <a:pt x="12697" y="630"/>
                    <a:pt x="12697" y="441"/>
                  </a:cubicBezTo>
                  <a:cubicBezTo>
                    <a:pt x="12729" y="158"/>
                    <a:pt x="12540" y="0"/>
                    <a:pt x="12288" y="0"/>
                  </a:cubicBezTo>
                  <a:close/>
                </a:path>
              </a:pathLst>
            </a:custGeom>
            <a:grpFill/>
            <a:ln>
              <a:solidFill>
                <a:srgbClr val="FF9999"/>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04" name="Google Shape;5622;p68"/>
            <p:cNvSpPr/>
            <p:nvPr/>
          </p:nvSpPr>
          <p:spPr>
            <a:xfrm>
              <a:off x="-62151950" y="4283475"/>
              <a:ext cx="84300" cy="104000"/>
            </a:xfrm>
            <a:custGeom>
              <a:avLst/>
              <a:ahLst/>
              <a:rect l="l" t="t" r="r" b="b"/>
              <a:pathLst>
                <a:path w="3372" h="4160" extrusionOk="0">
                  <a:moveTo>
                    <a:pt x="1009" y="0"/>
                  </a:moveTo>
                  <a:cubicBezTo>
                    <a:pt x="442" y="0"/>
                    <a:pt x="1" y="442"/>
                    <a:pt x="1" y="1009"/>
                  </a:cubicBezTo>
                  <a:lnTo>
                    <a:pt x="1" y="3214"/>
                  </a:lnTo>
                  <a:cubicBezTo>
                    <a:pt x="64" y="3718"/>
                    <a:pt x="473" y="4159"/>
                    <a:pt x="1009" y="4159"/>
                  </a:cubicBezTo>
                  <a:lnTo>
                    <a:pt x="2363" y="4159"/>
                  </a:lnTo>
                  <a:cubicBezTo>
                    <a:pt x="2931" y="4159"/>
                    <a:pt x="3372" y="3718"/>
                    <a:pt x="3372" y="3214"/>
                  </a:cubicBezTo>
                  <a:lnTo>
                    <a:pt x="3372" y="1009"/>
                  </a:lnTo>
                  <a:cubicBezTo>
                    <a:pt x="3372" y="442"/>
                    <a:pt x="2931" y="0"/>
                    <a:pt x="2363" y="0"/>
                  </a:cubicBezTo>
                  <a:close/>
                </a:path>
              </a:pathLst>
            </a:custGeom>
            <a:grpFill/>
            <a:ln>
              <a:solidFill>
                <a:srgbClr val="FF9999"/>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05" name="Google Shape;5623;p68"/>
            <p:cNvSpPr/>
            <p:nvPr/>
          </p:nvSpPr>
          <p:spPr>
            <a:xfrm>
              <a:off x="-61916457" y="4111615"/>
              <a:ext cx="82725" cy="275700"/>
            </a:xfrm>
            <a:custGeom>
              <a:avLst/>
              <a:ahLst/>
              <a:rect l="l" t="t" r="r" b="b"/>
              <a:pathLst>
                <a:path w="3309" h="11028" extrusionOk="0">
                  <a:moveTo>
                    <a:pt x="946" y="0"/>
                  </a:moveTo>
                  <a:cubicBezTo>
                    <a:pt x="410" y="0"/>
                    <a:pt x="0" y="410"/>
                    <a:pt x="0" y="977"/>
                  </a:cubicBezTo>
                  <a:lnTo>
                    <a:pt x="0" y="10082"/>
                  </a:lnTo>
                  <a:cubicBezTo>
                    <a:pt x="0" y="10618"/>
                    <a:pt x="441" y="11027"/>
                    <a:pt x="946" y="11027"/>
                  </a:cubicBezTo>
                  <a:lnTo>
                    <a:pt x="2332" y="11027"/>
                  </a:lnTo>
                  <a:cubicBezTo>
                    <a:pt x="2899" y="11027"/>
                    <a:pt x="3308" y="10586"/>
                    <a:pt x="3308" y="10082"/>
                  </a:cubicBezTo>
                  <a:lnTo>
                    <a:pt x="3308" y="977"/>
                  </a:lnTo>
                  <a:cubicBezTo>
                    <a:pt x="3308" y="410"/>
                    <a:pt x="2899" y="0"/>
                    <a:pt x="2332" y="0"/>
                  </a:cubicBezTo>
                  <a:close/>
                </a:path>
              </a:pathLst>
            </a:custGeom>
            <a:grpFill/>
            <a:ln>
              <a:solidFill>
                <a:srgbClr val="FF9999"/>
              </a:solid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06" name="Google Shape;5624;p68"/>
            <p:cNvSpPr/>
            <p:nvPr/>
          </p:nvSpPr>
          <p:spPr>
            <a:xfrm>
              <a:off x="-62034200" y="4200619"/>
              <a:ext cx="82725" cy="186700"/>
            </a:xfrm>
            <a:custGeom>
              <a:avLst/>
              <a:ahLst/>
              <a:rect l="l" t="t" r="r" b="b"/>
              <a:pathLst>
                <a:path w="3309" h="7468" extrusionOk="0">
                  <a:moveTo>
                    <a:pt x="946" y="0"/>
                  </a:moveTo>
                  <a:cubicBezTo>
                    <a:pt x="410" y="0"/>
                    <a:pt x="1" y="442"/>
                    <a:pt x="1" y="1009"/>
                  </a:cubicBezTo>
                  <a:lnTo>
                    <a:pt x="1" y="6522"/>
                  </a:lnTo>
                  <a:cubicBezTo>
                    <a:pt x="1" y="7058"/>
                    <a:pt x="442" y="7467"/>
                    <a:pt x="946" y="7467"/>
                  </a:cubicBezTo>
                  <a:lnTo>
                    <a:pt x="2332" y="7467"/>
                  </a:lnTo>
                  <a:cubicBezTo>
                    <a:pt x="2868" y="7467"/>
                    <a:pt x="3309" y="7026"/>
                    <a:pt x="3309" y="6522"/>
                  </a:cubicBezTo>
                  <a:lnTo>
                    <a:pt x="3309" y="1009"/>
                  </a:lnTo>
                  <a:cubicBezTo>
                    <a:pt x="3309" y="442"/>
                    <a:pt x="2868" y="0"/>
                    <a:pt x="2332" y="0"/>
                  </a:cubicBezTo>
                  <a:close/>
                </a:path>
              </a:pathLst>
            </a:custGeom>
            <a:grpFill/>
            <a:ln>
              <a:solidFill>
                <a:srgbClr val="FF9999"/>
              </a:solidFill>
            </a:ln>
          </p:spPr>
          <p:txBody>
            <a:bodyPr anchor="ctr" anchorCtr="0" bIns="91425" lIns="91425" rIns="91425" spcFirstLastPara="1" tIns="91425" wrap="square">
              <a:noAutofit/>
            </a:bodyPr>
            <a:p>
              <a:pPr algn="l" indent="0" lvl="0" marL="0" rtl="0">
                <a:spcBef>
                  <a:spcPts val="0"/>
                </a:spcBef>
                <a:spcAft>
                  <a:spcPts val="0"/>
                </a:spcAft>
                <a:buNone/>
              </a:pPr>
            </a:p>
          </p:txBody>
        </p:sp>
      </p:grpSp>
      <p:cxnSp>
        <p:nvCxnSpPr>
          <p:cNvPr id="3145728" name="Straight Arrow Connector 33"/>
          <p:cNvCxnSpPr>
            <a:cxnSpLocks/>
          </p:cNvCxnSpPr>
          <p:nvPr/>
        </p:nvCxnSpPr>
        <p:spPr>
          <a:xfrm flipH="1" flipV="1">
            <a:off x="268375" y="756356"/>
            <a:ext cx="385115" cy="340373"/>
          </a:xfrm>
          <a:prstGeom prst="straightConnector1"/>
          <a:ln>
            <a:solidFill>
              <a:srgbClr val="FF9999"/>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68" name="Shape 499"/>
        <p:cNvGrpSpPr/>
        <p:nvPr/>
      </p:nvGrpSpPr>
      <p:grpSpPr>
        <a:xfrm>
          <a:off x="0" y="0"/>
          <a:ext cx="0" cy="0"/>
          <a:chOff x="0" y="0"/>
          <a:chExt cx="0" cy="0"/>
        </a:xfrm>
      </p:grpSpPr>
      <p:sp>
        <p:nvSpPr>
          <p:cNvPr id="1048914" name="Google Shape;502;p38"/>
          <p:cNvSpPr/>
          <p:nvPr/>
        </p:nvSpPr>
        <p:spPr>
          <a:xfrm>
            <a:off x="-135468" y="-237062"/>
            <a:ext cx="4745075" cy="5757329"/>
          </a:xfrm>
          <a:prstGeom prst="rect"/>
          <a:solidFill>
            <a:srgbClr val="B7C8F7"/>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915" name="Google Shape;502;p38"/>
          <p:cNvSpPr/>
          <p:nvPr/>
        </p:nvSpPr>
        <p:spPr>
          <a:xfrm>
            <a:off x="4609607" y="-395111"/>
            <a:ext cx="4534394" cy="5312833"/>
          </a:xfrm>
          <a:prstGeom prst="rect"/>
          <a:solidFill>
            <a:schemeClr val="bg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pic>
        <p:nvPicPr>
          <p:cNvPr id="2097160" name="Google Shape;1067;p49"/>
          <p:cNvPicPr preferRelativeResize="0">
            <a:picLocks/>
          </p:cNvPicPr>
          <p:nvPr/>
        </p:nvPicPr>
        <p:blipFill rotWithShape="1">
          <a:blip xmlns:r="http://schemas.openxmlformats.org/officeDocument/2006/relationships" r:embed="rId1">
            <a:alphaModFix/>
          </a:blip>
          <a:srcRect l="4401" b="31436"/>
          <a:stretch>
            <a:fillRect/>
          </a:stretch>
        </p:blipFill>
        <p:spPr>
          <a:xfrm>
            <a:off x="5452533" y="-22505"/>
            <a:ext cx="2923337" cy="1213489"/>
          </a:xfrm>
          <a:prstGeom prst="rect"/>
          <a:noFill/>
          <a:ln>
            <a:noFill/>
          </a:ln>
        </p:spPr>
      </p:pic>
      <p:pic>
        <p:nvPicPr>
          <p:cNvPr id="2097161" name="Google Shape;1071;p49"/>
          <p:cNvPicPr preferRelativeResize="0">
            <a:picLocks/>
          </p:cNvPicPr>
          <p:nvPr/>
        </p:nvPicPr>
        <p:blipFill rotWithShape="1">
          <a:blip xmlns:r="http://schemas.openxmlformats.org/officeDocument/2006/relationships" r:embed="rId2">
            <a:alphaModFix/>
          </a:blip>
          <a:srcRect t="-1925" b="34256"/>
          <a:stretch>
            <a:fillRect/>
          </a:stretch>
        </p:blipFill>
        <p:spPr>
          <a:xfrm>
            <a:off x="857956" y="0"/>
            <a:ext cx="2537431" cy="1190984"/>
          </a:xfrm>
          <a:prstGeom prst="rect"/>
          <a:noFill/>
          <a:ln>
            <a:noFill/>
          </a:ln>
        </p:spPr>
      </p:pic>
      <p:sp>
        <p:nvSpPr>
          <p:cNvPr id="1048916" name="Google Shape;503;p38"/>
          <p:cNvSpPr txBox="1">
            <a:spLocks noGrp="1"/>
          </p:cNvSpPr>
          <p:nvPr>
            <p:ph type="title" idx="2"/>
          </p:nvPr>
        </p:nvSpPr>
        <p:spPr>
          <a:xfrm>
            <a:off x="718749" y="313299"/>
            <a:ext cx="2931300" cy="643467"/>
          </a:xfrm>
          <a:prstGeom prst="rect"/>
        </p:spPr>
        <p:txBody>
          <a:bodyPr anchor="ctr" anchorCtr="0" bIns="91425" lIns="91425" rIns="91425" spcFirstLastPara="1" tIns="91425" wrap="square">
            <a:noAutofit/>
          </a:bodyPr>
          <a:p>
            <a:pPr algn="ctr" indent="0" lvl="0" marL="0" rtl="0">
              <a:spcBef>
                <a:spcPts val="0"/>
              </a:spcBef>
              <a:spcAft>
                <a:spcPts val="0"/>
              </a:spcAft>
              <a:buNone/>
            </a:pPr>
            <a:r>
              <a:rPr dirty="0" sz="2800" lang="id-ID" smtClean="0">
                <a:latin typeface="Segoe Print" panose="02000600000000000000" pitchFamily="2" charset="0"/>
              </a:rPr>
              <a:t>Kelebihan </a:t>
            </a:r>
            <a:endParaRPr dirty="0" sz="2800">
              <a:latin typeface="Segoe Print" panose="02000600000000000000" pitchFamily="2" charset="0"/>
            </a:endParaRPr>
          </a:p>
        </p:txBody>
      </p:sp>
      <p:sp>
        <p:nvSpPr>
          <p:cNvPr id="1048917" name="Google Shape;503;p38"/>
          <p:cNvSpPr txBox="1">
            <a:spLocks noGrp="1"/>
          </p:cNvSpPr>
          <p:nvPr>
            <p:ph type="title" idx="2"/>
          </p:nvPr>
        </p:nvSpPr>
        <p:spPr>
          <a:xfrm>
            <a:off x="5613146" y="262505"/>
            <a:ext cx="2931300" cy="643467"/>
          </a:xfrm>
          <a:prstGeom prst="rect"/>
        </p:spPr>
        <p:txBody>
          <a:bodyPr anchor="ctr" anchorCtr="0" bIns="91425" lIns="91425" rIns="91425" spcFirstLastPara="1" tIns="91425" wrap="square">
            <a:noAutofit/>
          </a:bodyPr>
          <a:p>
            <a:pPr algn="ctr" indent="0" lvl="0" marL="0" rtl="0">
              <a:spcBef>
                <a:spcPts val="0"/>
              </a:spcBef>
              <a:spcAft>
                <a:spcPts val="0"/>
              </a:spcAft>
              <a:buNone/>
            </a:pPr>
            <a:r>
              <a:rPr dirty="0" sz="2800" lang="id-ID" smtClean="0">
                <a:latin typeface="Segoe Print" panose="02000600000000000000" pitchFamily="2" charset="0"/>
              </a:rPr>
              <a:t>Kelemahan</a:t>
            </a:r>
            <a:endParaRPr dirty="0" sz="2800">
              <a:latin typeface="Segoe Print" panose="02000600000000000000" pitchFamily="2" charset="0"/>
            </a:endParaRPr>
          </a:p>
        </p:txBody>
      </p:sp>
      <p:sp>
        <p:nvSpPr>
          <p:cNvPr id="1048918" name="Subtitle 2"/>
          <p:cNvSpPr txBox="1"/>
          <p:nvPr/>
        </p:nvSpPr>
        <p:spPr>
          <a:xfrm>
            <a:off x="4718756" y="1817511"/>
            <a:ext cx="4349322" cy="3284144"/>
          </a:xfrm>
          <a:prstGeom prst="rect"/>
          <a:noFill/>
          <a:ln w="28575">
            <a:solidFill>
              <a:srgbClr val="B7C8F7"/>
            </a:solidFill>
          </a:ln>
        </p:spPr>
        <p:txBody>
          <a:bodyPr anchor="t" anchorCtr="0" bIns="91425" lIns="91425" rIns="91425" spcFirstLastPara="1" tIns="91425" wrap="square">
            <a:noAutofit/>
          </a:bodyPr>
          <a:lstStyle>
            <a:defPPr algn="l" lvl="0" marR="0" rtl="0">
              <a:lnSpc>
                <a:spcPct val="100000"/>
              </a:lnSpc>
              <a:spcBef>
                <a:spcPts val="0"/>
              </a:spcBef>
              <a:spcAft>
                <a:spcPts val="0"/>
              </a:spcAft>
            </a:defPPr>
            <a:lvl1pPr algn="l" indent="-304800" lvl="0" marL="4572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1pPr>
            <a:lvl2pPr algn="l" indent="-304800" lvl="1" marL="9144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2pPr>
            <a:lvl3pPr algn="l" indent="-304800" lvl="2" marL="13716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3pPr>
            <a:lvl4pPr algn="l" indent="-304800" lvl="3" marL="18288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4pPr>
            <a:lvl5pPr algn="l" indent="-304800" lvl="4" marL="22860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5pPr>
            <a:lvl6pPr algn="l" indent="-304800" lvl="5" marL="27432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6pPr>
            <a:lvl7pPr algn="l" indent="-304800" lvl="6" marL="32004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7pPr>
            <a:lvl8pPr algn="l" indent="-304800" lvl="7" marL="36576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8pPr>
            <a:lvl9pPr algn="l" indent="-304800" lvl="8" marL="4114800" marR="0" rtl="0">
              <a:lnSpc>
                <a:spcPct val="100000"/>
              </a:lnSpc>
              <a:spcBef>
                <a:spcPts val="0"/>
              </a:spcBef>
              <a:spcAft>
                <a:spcPts val="0"/>
              </a:spcAft>
              <a:buClr>
                <a:srgbClr val="999999"/>
              </a:buClr>
              <a:buSzPts val="1200"/>
              <a:buFont typeface="Merriweather Light"/>
              <a:buNone/>
              <a:defRPr b="0" cap="none" sz="1200" i="0" strike="noStrike" u="none">
                <a:solidFill>
                  <a:srgbClr val="999999"/>
                </a:solidFill>
                <a:latin typeface="Merriweather Light"/>
                <a:ea typeface="Merriweather Light"/>
                <a:cs typeface="Merriweather Light"/>
                <a:sym typeface="Merriweather Light"/>
              </a:defRPr>
            </a:lvl9pPr>
          </a:lstStyle>
          <a:p>
            <a:pPr indent="-171450" lvl="0" marL="323850">
              <a:buClrTx/>
              <a:buFont typeface="Arial" panose="020B0604020202020204" pitchFamily="34" charset="0"/>
              <a:buChar char="•"/>
            </a:pPr>
            <a:r>
              <a:rPr dirty="0" lang="id-ID">
                <a:solidFill>
                  <a:schemeClr val="tx1"/>
                </a:solidFill>
                <a:latin typeface="Maiandra GD" panose="020E0502030308020204" pitchFamily="34" charset="0"/>
              </a:rPr>
              <a:t>Terapi </a:t>
            </a:r>
            <a:r>
              <a:rPr dirty="0" lang="id-ID" smtClean="0">
                <a:solidFill>
                  <a:schemeClr val="tx1"/>
                </a:solidFill>
                <a:latin typeface="Maiandra GD" panose="020E0502030308020204" pitchFamily="34" charset="0"/>
              </a:rPr>
              <a:t>person-centered dianggap </a:t>
            </a:r>
            <a:r>
              <a:rPr dirty="0" lang="id-ID">
                <a:solidFill>
                  <a:schemeClr val="tx1"/>
                </a:solidFill>
                <a:latin typeface="Maiandra GD" panose="020E0502030308020204" pitchFamily="34" charset="0"/>
              </a:rPr>
              <a:t>terlalu </a:t>
            </a:r>
            <a:r>
              <a:rPr dirty="0" lang="id-ID" smtClean="0">
                <a:solidFill>
                  <a:schemeClr val="tx1"/>
                </a:solidFill>
                <a:latin typeface="Maiandra GD" panose="020E0502030308020204" pitchFamily="34" charset="0"/>
              </a:rPr>
              <a:t>sederhana.</a:t>
            </a:r>
          </a:p>
          <a:p>
            <a:pPr indent="-171450" lvl="0" marL="323850">
              <a:buClrTx/>
              <a:buFont typeface="Arial" panose="020B0604020202020204" pitchFamily="34" charset="0"/>
              <a:buChar char="•"/>
            </a:pPr>
            <a:r>
              <a:rPr dirty="0" lang="id-ID" smtClean="0">
                <a:solidFill>
                  <a:schemeClr val="tx1"/>
                </a:solidFill>
                <a:latin typeface="Maiandra GD" panose="020E0502030308020204" pitchFamily="34" charset="0"/>
              </a:rPr>
              <a:t>Terlalu </a:t>
            </a:r>
            <a:r>
              <a:rPr dirty="0" lang="id-ID">
                <a:solidFill>
                  <a:schemeClr val="tx1"/>
                </a:solidFill>
                <a:latin typeface="Maiandra GD" panose="020E0502030308020204" pitchFamily="34" charset="0"/>
              </a:rPr>
              <a:t>menekankan aspek efektif, emosional, dan </a:t>
            </a:r>
            <a:r>
              <a:rPr dirty="0" lang="id-ID" smtClean="0">
                <a:solidFill>
                  <a:schemeClr val="tx1"/>
                </a:solidFill>
                <a:latin typeface="Maiandra GD" panose="020E0502030308020204" pitchFamily="34" charset="0"/>
              </a:rPr>
              <a:t>perasaan.</a:t>
            </a:r>
          </a:p>
          <a:p>
            <a:pPr indent="-171450" lvl="0" marL="323850">
              <a:buClrTx/>
              <a:buFont typeface="Arial" panose="020B0604020202020204" pitchFamily="34" charset="0"/>
              <a:buChar char="•"/>
            </a:pPr>
            <a:r>
              <a:rPr dirty="0" lang="id-ID" smtClean="0">
                <a:solidFill>
                  <a:schemeClr val="tx1"/>
                </a:solidFill>
                <a:latin typeface="Maiandra GD" panose="020E0502030308020204" pitchFamily="34" charset="0"/>
              </a:rPr>
              <a:t>Tujuan </a:t>
            </a:r>
            <a:r>
              <a:rPr dirty="0" lang="id-ID">
                <a:solidFill>
                  <a:schemeClr val="tx1"/>
                </a:solidFill>
                <a:latin typeface="Maiandra GD" panose="020E0502030308020204" pitchFamily="34" charset="0"/>
              </a:rPr>
              <a:t>untuk setiap klien yaitu memaksimalkan diri, dirasa terlalu luas dan umum sehingga sulit untuk menilai </a:t>
            </a:r>
            <a:r>
              <a:rPr dirty="0" lang="id-ID" smtClean="0">
                <a:solidFill>
                  <a:schemeClr val="tx1"/>
                </a:solidFill>
                <a:latin typeface="Maiandra GD" panose="020E0502030308020204" pitchFamily="34" charset="0"/>
              </a:rPr>
              <a:t>individu.</a:t>
            </a:r>
          </a:p>
          <a:p>
            <a:pPr indent="-171450" lvl="0" marL="323850">
              <a:buClrTx/>
              <a:buFont typeface="Arial" panose="020B0604020202020204" pitchFamily="34" charset="0"/>
              <a:buChar char="•"/>
            </a:pPr>
            <a:r>
              <a:rPr dirty="0" lang="id-ID" smtClean="0">
                <a:solidFill>
                  <a:schemeClr val="tx1"/>
                </a:solidFill>
                <a:latin typeface="Maiandra GD" panose="020E0502030308020204" pitchFamily="34" charset="0"/>
              </a:rPr>
              <a:t>Tidak </a:t>
            </a:r>
            <a:r>
              <a:rPr dirty="0" lang="id-ID">
                <a:solidFill>
                  <a:schemeClr val="tx1"/>
                </a:solidFill>
                <a:latin typeface="Maiandra GD" panose="020E0502030308020204" pitchFamily="34" charset="0"/>
              </a:rPr>
              <a:t>cukup sistematik dan lengkap terutama yang berkaitan dengan klien yang kecil tanggung </a:t>
            </a:r>
            <a:r>
              <a:rPr dirty="0" lang="id-ID" smtClean="0">
                <a:solidFill>
                  <a:schemeClr val="tx1"/>
                </a:solidFill>
                <a:latin typeface="Maiandra GD" panose="020E0502030308020204" pitchFamily="34" charset="0"/>
              </a:rPr>
              <a:t>jawabnya.</a:t>
            </a:r>
          </a:p>
          <a:p>
            <a:pPr indent="-171450" lvl="0" marL="323850">
              <a:buClrTx/>
              <a:buFont typeface="Arial" panose="020B0604020202020204" pitchFamily="34" charset="0"/>
              <a:buChar char="•"/>
            </a:pPr>
            <a:r>
              <a:rPr dirty="0" lang="id-ID" smtClean="0">
                <a:solidFill>
                  <a:schemeClr val="tx1"/>
                </a:solidFill>
                <a:latin typeface="Maiandra GD" panose="020E0502030308020204" pitchFamily="34" charset="0"/>
              </a:rPr>
              <a:t>Sulit </a:t>
            </a:r>
            <a:r>
              <a:rPr dirty="0" lang="id-ID">
                <a:solidFill>
                  <a:schemeClr val="tx1"/>
                </a:solidFill>
                <a:latin typeface="Maiandra GD" panose="020E0502030308020204" pitchFamily="34" charset="0"/>
              </a:rPr>
              <a:t>bagi terapis untuk bersifat netral dalam situasi hubungan </a:t>
            </a:r>
            <a:r>
              <a:rPr dirty="0" lang="id-ID" smtClean="0">
                <a:solidFill>
                  <a:schemeClr val="tx1"/>
                </a:solidFill>
                <a:latin typeface="Maiandra GD" panose="020E0502030308020204" pitchFamily="34" charset="0"/>
              </a:rPr>
              <a:t>interpersonal.</a:t>
            </a:r>
          </a:p>
          <a:p>
            <a:pPr indent="-171450" lvl="0" marL="323850">
              <a:buClrTx/>
              <a:buFont typeface="Arial" panose="020B0604020202020204" pitchFamily="34" charset="0"/>
              <a:buChar char="•"/>
            </a:pPr>
            <a:r>
              <a:rPr dirty="0" lang="id-ID" smtClean="0">
                <a:solidFill>
                  <a:schemeClr val="tx1"/>
                </a:solidFill>
                <a:latin typeface="Maiandra GD" panose="020E0502030308020204" pitchFamily="34" charset="0"/>
              </a:rPr>
              <a:t>Terapi </a:t>
            </a:r>
            <a:r>
              <a:rPr dirty="0" lang="id-ID">
                <a:solidFill>
                  <a:schemeClr val="tx1"/>
                </a:solidFill>
                <a:latin typeface="Maiandra GD" panose="020E0502030308020204" pitchFamily="34" charset="0"/>
              </a:rPr>
              <a:t>menjadi tidak efektif ketika konselor terlalu non-direktif dan pasif. Mendengarkan dan bercerita saja tidaklah </a:t>
            </a:r>
            <a:r>
              <a:rPr dirty="0" lang="id-ID" smtClean="0">
                <a:solidFill>
                  <a:schemeClr val="tx1"/>
                </a:solidFill>
                <a:latin typeface="Maiandra GD" panose="020E0502030308020204" pitchFamily="34" charset="0"/>
              </a:rPr>
              <a:t>cukup.</a:t>
            </a:r>
          </a:p>
          <a:p>
            <a:pPr indent="-171450" lvl="0" marL="323850">
              <a:buClrTx/>
              <a:buFont typeface="Arial" panose="020B0604020202020204" pitchFamily="34" charset="0"/>
              <a:buChar char="•"/>
            </a:pPr>
            <a:r>
              <a:rPr dirty="0" lang="id-ID" smtClean="0">
                <a:solidFill>
                  <a:schemeClr val="tx1"/>
                </a:solidFill>
                <a:latin typeface="Maiandra GD" panose="020E0502030308020204" pitchFamily="34" charset="0"/>
              </a:rPr>
              <a:t>Tidak </a:t>
            </a:r>
            <a:r>
              <a:rPr dirty="0" lang="id-ID">
                <a:solidFill>
                  <a:schemeClr val="tx1"/>
                </a:solidFill>
                <a:latin typeface="Maiandra GD" panose="020E0502030308020204" pitchFamily="34" charset="0"/>
              </a:rPr>
              <a:t>bisa digunakan pasa penderita Psikopatology yang </a:t>
            </a:r>
            <a:r>
              <a:rPr dirty="0" lang="id-ID" smtClean="0">
                <a:solidFill>
                  <a:schemeClr val="tx1"/>
                </a:solidFill>
                <a:latin typeface="Maiandra GD" panose="020E0502030308020204" pitchFamily="34" charset="0"/>
              </a:rPr>
              <a:t>parah.</a:t>
            </a:r>
          </a:p>
          <a:p>
            <a:pPr indent="-171450" lvl="0" marL="323850">
              <a:buClrTx/>
              <a:buFont typeface="Arial" panose="020B0604020202020204" pitchFamily="34" charset="0"/>
              <a:buChar char="•"/>
            </a:pPr>
            <a:r>
              <a:rPr dirty="0" lang="id-ID" smtClean="0">
                <a:solidFill>
                  <a:schemeClr val="tx1"/>
                </a:solidFill>
                <a:latin typeface="Maiandra GD" panose="020E0502030308020204" pitchFamily="34" charset="0"/>
              </a:rPr>
              <a:t>Minim </a:t>
            </a:r>
            <a:r>
              <a:rPr dirty="0" lang="id-ID">
                <a:solidFill>
                  <a:schemeClr val="tx1"/>
                </a:solidFill>
                <a:latin typeface="Maiandra GD" panose="020E0502030308020204" pitchFamily="34" charset="0"/>
              </a:rPr>
              <a:t>teknik untuk membantu klien memecahkan masalahnya</a:t>
            </a:r>
            <a:r>
              <a:rPr dirty="0" lang="id-ID" smtClean="0">
                <a:solidFill>
                  <a:schemeClr val="tx1"/>
                </a:solidFill>
                <a:latin typeface="Maiandra GD" panose="020E0502030308020204" pitchFamily="34" charset="0"/>
              </a:rPr>
              <a:t>.</a:t>
            </a:r>
            <a:endParaRPr dirty="0" lang="id-ID">
              <a:solidFill>
                <a:schemeClr val="tx1"/>
              </a:solidFill>
              <a:latin typeface="Maiandra GD" panose="020E0502030308020204" pitchFamily="34" charset="0"/>
            </a:endParaRPr>
          </a:p>
        </p:txBody>
      </p:sp>
      <p:sp>
        <p:nvSpPr>
          <p:cNvPr id="1048919" name="Subtitle 2"/>
          <p:cNvSpPr>
            <a:spLocks noGrp="1"/>
          </p:cNvSpPr>
          <p:nvPr>
            <p:ph type="subTitle" idx="1"/>
          </p:nvPr>
        </p:nvSpPr>
        <p:spPr>
          <a:xfrm>
            <a:off x="112889" y="1840089"/>
            <a:ext cx="4380089" cy="3261565"/>
          </a:xfrm>
          <a:ln w="28575">
            <a:solidFill>
              <a:schemeClr val="bg1"/>
            </a:solidFill>
          </a:ln>
        </p:spPr>
        <p:txBody>
          <a:bodyPr/>
          <a:p>
            <a:pPr algn="l" indent="-171450" lvl="0" marL="323850">
              <a:buClrTx/>
              <a:buFont typeface="Maiandra GD" panose="020E0502030308020204" pitchFamily="34" charset="0"/>
              <a:buChar char="•"/>
            </a:pPr>
            <a:r>
              <a:rPr dirty="0" lang="id-ID">
                <a:solidFill>
                  <a:schemeClr val="tx1"/>
                </a:solidFill>
                <a:latin typeface="Maiandra GD" panose="020E0502030308020204" pitchFamily="34" charset="0"/>
              </a:rPr>
              <a:t>Pemusatan pada klien dan bukan pada </a:t>
            </a:r>
            <a:r>
              <a:rPr dirty="0" lang="id-ID" smtClean="0">
                <a:solidFill>
                  <a:schemeClr val="tx1"/>
                </a:solidFill>
                <a:latin typeface="Maiandra GD" panose="020E0502030308020204" pitchFamily="34" charset="0"/>
              </a:rPr>
              <a:t>terapis</a:t>
            </a:r>
          </a:p>
          <a:p>
            <a:pPr algn="l" indent="-171450" lvl="0" marL="323850">
              <a:buClrTx/>
              <a:buFont typeface="Maiandra GD" panose="020E0502030308020204" pitchFamily="34" charset="0"/>
              <a:buChar char="•"/>
            </a:pPr>
            <a:r>
              <a:rPr dirty="0" lang="id-ID" smtClean="0">
                <a:solidFill>
                  <a:schemeClr val="tx1"/>
                </a:solidFill>
                <a:latin typeface="Maiandra GD" panose="020E0502030308020204" pitchFamily="34" charset="0"/>
              </a:rPr>
              <a:t>Indentifikasi </a:t>
            </a:r>
            <a:r>
              <a:rPr dirty="0" lang="id-ID">
                <a:solidFill>
                  <a:schemeClr val="tx1"/>
                </a:solidFill>
                <a:latin typeface="Maiandra GD" panose="020E0502030308020204" pitchFamily="34" charset="0"/>
              </a:rPr>
              <a:t>dan hubungan terapi sebagai wahana utama dalam mengubah </a:t>
            </a:r>
            <a:r>
              <a:rPr dirty="0" lang="id-ID" smtClean="0">
                <a:solidFill>
                  <a:schemeClr val="tx1"/>
                </a:solidFill>
                <a:latin typeface="Maiandra GD" panose="020E0502030308020204" pitchFamily="34" charset="0"/>
              </a:rPr>
              <a:t>kepribadian.</a:t>
            </a:r>
          </a:p>
          <a:p>
            <a:pPr algn="l" indent="-171450" lvl="0" marL="323850">
              <a:buClrTx/>
              <a:buFont typeface="Maiandra GD" panose="020E0502030308020204" pitchFamily="34" charset="0"/>
              <a:buChar char="•"/>
            </a:pPr>
            <a:r>
              <a:rPr dirty="0" lang="id-ID" smtClean="0">
                <a:solidFill>
                  <a:schemeClr val="tx1"/>
                </a:solidFill>
                <a:latin typeface="Maiandra GD" panose="020E0502030308020204" pitchFamily="34" charset="0"/>
              </a:rPr>
              <a:t>Lebih </a:t>
            </a:r>
            <a:r>
              <a:rPr dirty="0" lang="id-ID">
                <a:solidFill>
                  <a:schemeClr val="tx1"/>
                </a:solidFill>
                <a:latin typeface="Maiandra GD" panose="020E0502030308020204" pitchFamily="34" charset="0"/>
              </a:rPr>
              <a:t>menekankan pada sikap terapi daripada </a:t>
            </a:r>
            <a:r>
              <a:rPr dirty="0" lang="id-ID" smtClean="0">
                <a:solidFill>
                  <a:schemeClr val="tx1"/>
                </a:solidFill>
                <a:latin typeface="Maiandra GD" panose="020E0502030308020204" pitchFamily="34" charset="0"/>
              </a:rPr>
              <a:t>teknik.</a:t>
            </a:r>
          </a:p>
          <a:p>
            <a:pPr algn="l" indent="-171450" lvl="0" marL="323850">
              <a:buClrTx/>
              <a:buFont typeface="Maiandra GD" panose="020E0502030308020204" pitchFamily="34" charset="0"/>
              <a:buChar char="•"/>
            </a:pPr>
            <a:r>
              <a:rPr dirty="0" lang="id-ID" smtClean="0">
                <a:solidFill>
                  <a:schemeClr val="tx1"/>
                </a:solidFill>
                <a:latin typeface="Maiandra GD" panose="020E0502030308020204" pitchFamily="34" charset="0"/>
              </a:rPr>
              <a:t>Memberikan </a:t>
            </a:r>
            <a:r>
              <a:rPr dirty="0" lang="id-ID">
                <a:solidFill>
                  <a:schemeClr val="tx1"/>
                </a:solidFill>
                <a:latin typeface="Maiandra GD" panose="020E0502030308020204" pitchFamily="34" charset="0"/>
              </a:rPr>
              <a:t>kemungkinan untuk melakukan penelitian dan pememuan </a:t>
            </a:r>
            <a:r>
              <a:rPr dirty="0" lang="id-ID" smtClean="0">
                <a:solidFill>
                  <a:schemeClr val="tx1"/>
                </a:solidFill>
                <a:latin typeface="Maiandra GD" panose="020E0502030308020204" pitchFamily="34" charset="0"/>
              </a:rPr>
              <a:t>kuantitatif.</a:t>
            </a:r>
          </a:p>
          <a:p>
            <a:pPr algn="l" indent="-171450" lvl="0" marL="323850">
              <a:buClrTx/>
              <a:buFont typeface="Maiandra GD" panose="020E0502030308020204" pitchFamily="34" charset="0"/>
              <a:buChar char="•"/>
            </a:pPr>
            <a:r>
              <a:rPr dirty="0" lang="id-ID" smtClean="0">
                <a:solidFill>
                  <a:schemeClr val="tx1"/>
                </a:solidFill>
                <a:latin typeface="Maiandra GD" panose="020E0502030308020204" pitchFamily="34" charset="0"/>
              </a:rPr>
              <a:t>Penekanan </a:t>
            </a:r>
            <a:r>
              <a:rPr dirty="0" lang="id-ID">
                <a:solidFill>
                  <a:schemeClr val="tx1"/>
                </a:solidFill>
                <a:latin typeface="Maiandra GD" panose="020E0502030308020204" pitchFamily="34" charset="0"/>
              </a:rPr>
              <a:t>emosi, perasaan, perasaan dan efektif dalam </a:t>
            </a:r>
            <a:r>
              <a:rPr dirty="0" lang="id-ID" smtClean="0">
                <a:solidFill>
                  <a:schemeClr val="tx1"/>
                </a:solidFill>
                <a:latin typeface="Maiandra GD" panose="020E0502030308020204" pitchFamily="34" charset="0"/>
              </a:rPr>
              <a:t>terapi.</a:t>
            </a:r>
          </a:p>
          <a:p>
            <a:pPr algn="l" indent="-171450" lvl="0" marL="323850">
              <a:buClrTx/>
              <a:buFont typeface="Maiandra GD" panose="020E0502030308020204" pitchFamily="34" charset="0"/>
              <a:buChar char="•"/>
            </a:pPr>
            <a:r>
              <a:rPr dirty="0" lang="id-ID" smtClean="0">
                <a:solidFill>
                  <a:schemeClr val="tx1"/>
                </a:solidFill>
                <a:latin typeface="Maiandra GD" panose="020E0502030308020204" pitchFamily="34" charset="0"/>
              </a:rPr>
              <a:t>Menawarkan </a:t>
            </a:r>
            <a:r>
              <a:rPr dirty="0" lang="id-ID">
                <a:solidFill>
                  <a:schemeClr val="tx1"/>
                </a:solidFill>
                <a:latin typeface="Maiandra GD" panose="020E0502030308020204" pitchFamily="34" charset="0"/>
              </a:rPr>
              <a:t>perspektif </a:t>
            </a:r>
            <a:r>
              <a:rPr dirty="0" lang="id-ID" smtClean="0">
                <a:solidFill>
                  <a:schemeClr val="tx1"/>
                </a:solidFill>
                <a:latin typeface="Maiandra GD" panose="020E0502030308020204" pitchFamily="34" charset="0"/>
              </a:rPr>
              <a:t>yang lebih </a:t>
            </a:r>
            <a:r>
              <a:rPr dirty="0" i="1" lang="id-ID">
                <a:solidFill>
                  <a:schemeClr val="tx1"/>
                </a:solidFill>
                <a:latin typeface="Maiandra GD" panose="020E0502030308020204" pitchFamily="34" charset="0"/>
              </a:rPr>
              <a:t>up to date </a:t>
            </a:r>
            <a:r>
              <a:rPr dirty="0" lang="id-ID">
                <a:solidFill>
                  <a:schemeClr val="tx1"/>
                </a:solidFill>
                <a:latin typeface="Maiandra GD" panose="020E0502030308020204" pitchFamily="34" charset="0"/>
              </a:rPr>
              <a:t>&amp;</a:t>
            </a:r>
            <a:r>
              <a:rPr dirty="0" lang="id-ID" smtClean="0">
                <a:solidFill>
                  <a:schemeClr val="tx1"/>
                </a:solidFill>
                <a:latin typeface="Maiandra GD" panose="020E0502030308020204" pitchFamily="34" charset="0"/>
              </a:rPr>
              <a:t> optimis.</a:t>
            </a:r>
          </a:p>
          <a:p>
            <a:pPr algn="l" indent="-171450" lvl="0" marL="323850">
              <a:buClrTx/>
              <a:buFont typeface="Maiandra GD" panose="020E0502030308020204" pitchFamily="34" charset="0"/>
              <a:buChar char="•"/>
            </a:pPr>
            <a:r>
              <a:rPr dirty="0" lang="id-ID" smtClean="0">
                <a:solidFill>
                  <a:schemeClr val="tx1"/>
                </a:solidFill>
                <a:latin typeface="Maiandra GD" panose="020E0502030308020204" pitchFamily="34" charset="0"/>
              </a:rPr>
              <a:t>Klien </a:t>
            </a:r>
            <a:r>
              <a:rPr dirty="0" lang="id-ID">
                <a:solidFill>
                  <a:schemeClr val="tx1"/>
                </a:solidFill>
                <a:latin typeface="Maiandra GD" panose="020E0502030308020204" pitchFamily="34" charset="0"/>
              </a:rPr>
              <a:t>memiliki pengalaman positif dalam terapi ketika mereka fokus dalam menyelesaikan </a:t>
            </a:r>
            <a:r>
              <a:rPr dirty="0" lang="id-ID" smtClean="0">
                <a:solidFill>
                  <a:schemeClr val="tx1"/>
                </a:solidFill>
                <a:latin typeface="Maiandra GD" panose="020E0502030308020204" pitchFamily="34" charset="0"/>
              </a:rPr>
              <a:t>masalahnya.</a:t>
            </a:r>
          </a:p>
          <a:p>
            <a:pPr algn="l" indent="-171450" lvl="0" marL="323850">
              <a:buClrTx/>
              <a:buFont typeface="Maiandra GD" panose="020E0502030308020204" pitchFamily="34" charset="0"/>
              <a:buChar char="•"/>
            </a:pPr>
            <a:r>
              <a:rPr dirty="0" lang="id-ID" smtClean="0">
                <a:solidFill>
                  <a:schemeClr val="tx1"/>
                </a:solidFill>
                <a:latin typeface="Maiandra GD" panose="020E0502030308020204" pitchFamily="34" charset="0"/>
              </a:rPr>
              <a:t>Klien </a:t>
            </a:r>
            <a:r>
              <a:rPr dirty="0" lang="id-ID">
                <a:solidFill>
                  <a:schemeClr val="tx1"/>
                </a:solidFill>
                <a:latin typeface="Maiandra GD" panose="020E0502030308020204" pitchFamily="34" charset="0"/>
              </a:rPr>
              <a:t>merasa mereka dapat mengekspresikan dirinya secara penuh ketika mereka mrndengarkan dan tidak dijustifikasi.</a:t>
            </a:r>
          </a:p>
        </p:txBody>
      </p:sp>
      <p:sp>
        <p:nvSpPr>
          <p:cNvPr id="1048920" name="Google Shape;5266;p67"/>
          <p:cNvSpPr/>
          <p:nvPr/>
        </p:nvSpPr>
        <p:spPr>
          <a:xfrm>
            <a:off x="65444" y="1101193"/>
            <a:ext cx="792512" cy="764399"/>
          </a:xfrm>
          <a:custGeom>
            <a:avLst/>
            <a:ahLst/>
            <a:rect l="l" t="t" r="r" b="b"/>
            <a:pathLst>
              <a:path w="19325" h="19325" extrusionOk="0">
                <a:moveTo>
                  <a:pt x="9663" y="1133"/>
                </a:moveTo>
                <a:cubicBezTo>
                  <a:pt x="11824" y="1133"/>
                  <a:pt x="13983" y="1975"/>
                  <a:pt x="15668" y="3657"/>
                </a:cubicBezTo>
                <a:cubicBezTo>
                  <a:pt x="19035" y="7027"/>
                  <a:pt x="19035" y="12302"/>
                  <a:pt x="15668" y="15668"/>
                </a:cubicBezTo>
                <a:cubicBezTo>
                  <a:pt x="13983" y="17350"/>
                  <a:pt x="11824" y="18193"/>
                  <a:pt x="9663" y="18193"/>
                </a:cubicBezTo>
                <a:cubicBezTo>
                  <a:pt x="7501" y="18193"/>
                  <a:pt x="5342" y="17350"/>
                  <a:pt x="3657" y="15668"/>
                </a:cubicBezTo>
                <a:cubicBezTo>
                  <a:pt x="290" y="12302"/>
                  <a:pt x="290" y="7024"/>
                  <a:pt x="3657" y="3657"/>
                </a:cubicBezTo>
                <a:cubicBezTo>
                  <a:pt x="5342" y="1975"/>
                  <a:pt x="7501" y="1133"/>
                  <a:pt x="9663" y="1133"/>
                </a:cubicBezTo>
                <a:close/>
                <a:moveTo>
                  <a:pt x="9663" y="1"/>
                </a:moveTo>
                <a:cubicBezTo>
                  <a:pt x="7117" y="1"/>
                  <a:pt x="4699" y="1015"/>
                  <a:pt x="2857" y="2857"/>
                </a:cubicBezTo>
                <a:cubicBezTo>
                  <a:pt x="1015" y="4699"/>
                  <a:pt x="0" y="7117"/>
                  <a:pt x="0" y="9663"/>
                </a:cubicBezTo>
                <a:cubicBezTo>
                  <a:pt x="0" y="12208"/>
                  <a:pt x="1015" y="14627"/>
                  <a:pt x="2857" y="16469"/>
                </a:cubicBezTo>
                <a:cubicBezTo>
                  <a:pt x="4699" y="18310"/>
                  <a:pt x="7117" y="19325"/>
                  <a:pt x="9663"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3" y="1"/>
                </a:cubicBezTo>
                <a:close/>
              </a:path>
            </a:pathLst>
          </a:custGeom>
          <a:solidFill>
            <a:schemeClr val="bg1"/>
          </a:solidFill>
          <a:ln>
            <a:solidFill>
              <a:schemeClr val="bg1"/>
            </a:solidFill>
          </a:ln>
        </p:spPr>
        <p:txBody>
          <a:bodyPr anchor="ctr" anchorCtr="0" bIns="91425" lIns="91425" rIns="91425" spcFirstLastPara="1" tIns="91425" wrap="square">
            <a:noAutofit/>
          </a:bodyPr>
          <a:p>
            <a:pPr algn="l" indent="0" lvl="0" marL="0" rtl="0">
              <a:spcBef>
                <a:spcPts val="0"/>
              </a:spcBef>
              <a:spcAft>
                <a:spcPts val="0"/>
              </a:spcAft>
              <a:buNone/>
            </a:pPr>
            <a:endParaRPr sz="1400">
              <a:solidFill>
                <a:srgbClr val="435D74"/>
              </a:solidFill>
            </a:endParaRPr>
          </a:p>
        </p:txBody>
      </p:sp>
      <p:sp>
        <p:nvSpPr>
          <p:cNvPr id="1048921" name="Google Shape;7542;p73"/>
          <p:cNvSpPr/>
          <p:nvPr/>
        </p:nvSpPr>
        <p:spPr>
          <a:xfrm>
            <a:off x="240688" y="1261534"/>
            <a:ext cx="442022" cy="428917"/>
          </a:xfrm>
          <a:custGeom>
            <a:avLst/>
            <a:ahLst/>
            <a:rect l="l" t="t" r="r" b="b"/>
            <a:pathLst>
              <a:path w="4853" h="4853" extrusionOk="0">
                <a:moveTo>
                  <a:pt x="2773" y="662"/>
                </a:moveTo>
                <a:lnTo>
                  <a:pt x="2773" y="1670"/>
                </a:lnTo>
                <a:cubicBezTo>
                  <a:pt x="2773" y="1891"/>
                  <a:pt x="2931" y="2048"/>
                  <a:pt x="3120" y="2048"/>
                </a:cubicBezTo>
                <a:lnTo>
                  <a:pt x="4159" y="2048"/>
                </a:lnTo>
                <a:lnTo>
                  <a:pt x="4159" y="2741"/>
                </a:lnTo>
                <a:lnTo>
                  <a:pt x="3120" y="2741"/>
                </a:lnTo>
                <a:cubicBezTo>
                  <a:pt x="2931" y="2741"/>
                  <a:pt x="2773" y="2899"/>
                  <a:pt x="2773" y="3120"/>
                </a:cubicBezTo>
                <a:lnTo>
                  <a:pt x="2773" y="4128"/>
                </a:lnTo>
                <a:lnTo>
                  <a:pt x="2049" y="4128"/>
                </a:lnTo>
                <a:lnTo>
                  <a:pt x="2049" y="3120"/>
                </a:lnTo>
                <a:cubicBezTo>
                  <a:pt x="2049" y="2899"/>
                  <a:pt x="1891" y="2741"/>
                  <a:pt x="1702" y="2741"/>
                </a:cubicBezTo>
                <a:lnTo>
                  <a:pt x="662" y="2741"/>
                </a:lnTo>
                <a:lnTo>
                  <a:pt x="662" y="2048"/>
                </a:lnTo>
                <a:lnTo>
                  <a:pt x="1702" y="2048"/>
                </a:lnTo>
                <a:cubicBezTo>
                  <a:pt x="1891" y="2048"/>
                  <a:pt x="2049" y="1891"/>
                  <a:pt x="2049" y="1670"/>
                </a:cubicBezTo>
                <a:lnTo>
                  <a:pt x="2049" y="662"/>
                </a:lnTo>
                <a:close/>
                <a:moveTo>
                  <a:pt x="1734" y="1"/>
                </a:moveTo>
                <a:cubicBezTo>
                  <a:pt x="1545" y="1"/>
                  <a:pt x="1387" y="158"/>
                  <a:pt x="1387" y="347"/>
                </a:cubicBezTo>
                <a:lnTo>
                  <a:pt x="1387" y="1387"/>
                </a:lnTo>
                <a:lnTo>
                  <a:pt x="347" y="1387"/>
                </a:lnTo>
                <a:cubicBezTo>
                  <a:pt x="158" y="1387"/>
                  <a:pt x="1" y="1544"/>
                  <a:pt x="1" y="1733"/>
                </a:cubicBezTo>
                <a:lnTo>
                  <a:pt x="1" y="3120"/>
                </a:lnTo>
                <a:cubicBezTo>
                  <a:pt x="1" y="3309"/>
                  <a:pt x="158" y="3466"/>
                  <a:pt x="347" y="3466"/>
                </a:cubicBezTo>
                <a:lnTo>
                  <a:pt x="1387" y="3466"/>
                </a:lnTo>
                <a:lnTo>
                  <a:pt x="1387" y="4474"/>
                </a:lnTo>
                <a:cubicBezTo>
                  <a:pt x="1387" y="4695"/>
                  <a:pt x="1545" y="4852"/>
                  <a:pt x="1734" y="4852"/>
                </a:cubicBezTo>
                <a:lnTo>
                  <a:pt x="3120" y="4852"/>
                </a:lnTo>
                <a:cubicBezTo>
                  <a:pt x="3309" y="4852"/>
                  <a:pt x="3466" y="4695"/>
                  <a:pt x="3466" y="4474"/>
                </a:cubicBezTo>
                <a:lnTo>
                  <a:pt x="3466" y="3466"/>
                </a:lnTo>
                <a:lnTo>
                  <a:pt x="4506" y="3466"/>
                </a:lnTo>
                <a:cubicBezTo>
                  <a:pt x="4695" y="3466"/>
                  <a:pt x="4853" y="3309"/>
                  <a:pt x="4853" y="3120"/>
                </a:cubicBezTo>
                <a:lnTo>
                  <a:pt x="4853" y="1733"/>
                </a:lnTo>
                <a:cubicBezTo>
                  <a:pt x="4853" y="1544"/>
                  <a:pt x="4695" y="1387"/>
                  <a:pt x="4506" y="1387"/>
                </a:cubicBezTo>
                <a:lnTo>
                  <a:pt x="3466" y="1387"/>
                </a:lnTo>
                <a:lnTo>
                  <a:pt x="3466" y="347"/>
                </a:lnTo>
                <a:cubicBezTo>
                  <a:pt x="3466" y="158"/>
                  <a:pt x="3309" y="1"/>
                  <a:pt x="3120" y="1"/>
                </a:cubicBezTo>
                <a:close/>
              </a:path>
            </a:pathLst>
          </a:custGeom>
          <a:solidFill>
            <a:schemeClr val="bg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69" name="Google Shape;5251;p67"/>
          <p:cNvGrpSpPr/>
          <p:nvPr/>
        </p:nvGrpSpPr>
        <p:grpSpPr>
          <a:xfrm>
            <a:off x="8321978" y="1101194"/>
            <a:ext cx="746100" cy="727021"/>
            <a:chOff x="5648375" y="4399300"/>
            <a:chExt cx="483125" cy="483125"/>
          </a:xfrm>
          <a:solidFill>
            <a:srgbClr val="B7C8F7"/>
          </a:solidFill>
        </p:grpSpPr>
        <p:sp>
          <p:nvSpPr>
            <p:cNvPr id="1048922" name="Google Shape;5252;p67"/>
            <p:cNvSpPr/>
            <p:nvPr/>
          </p:nvSpPr>
          <p:spPr>
            <a:xfrm>
              <a:off x="5648375" y="4399300"/>
              <a:ext cx="483125" cy="483125"/>
            </a:xfrm>
            <a:custGeom>
              <a:avLst/>
              <a:ahLst/>
              <a:rect l="l" t="t" r="r" b="b"/>
              <a:pathLst>
                <a:path w="19325" h="19325" extrusionOk="0">
                  <a:moveTo>
                    <a:pt x="9662" y="1133"/>
                  </a:moveTo>
                  <a:cubicBezTo>
                    <a:pt x="11906" y="1133"/>
                    <a:pt x="14041" y="2029"/>
                    <a:pt x="15668" y="3657"/>
                  </a:cubicBezTo>
                  <a:cubicBezTo>
                    <a:pt x="17295" y="5287"/>
                    <a:pt x="18192" y="7419"/>
                    <a:pt x="18192" y="9663"/>
                  </a:cubicBezTo>
                  <a:cubicBezTo>
                    <a:pt x="18192" y="11906"/>
                    <a:pt x="17295" y="14041"/>
                    <a:pt x="15668" y="15668"/>
                  </a:cubicBezTo>
                  <a:cubicBezTo>
                    <a:pt x="14041" y="17296"/>
                    <a:pt x="11906" y="18193"/>
                    <a:pt x="9662" y="18193"/>
                  </a:cubicBezTo>
                  <a:cubicBezTo>
                    <a:pt x="7419" y="18193"/>
                    <a:pt x="5284" y="17296"/>
                    <a:pt x="3657" y="15668"/>
                  </a:cubicBezTo>
                  <a:cubicBezTo>
                    <a:pt x="290" y="12302"/>
                    <a:pt x="290" y="7024"/>
                    <a:pt x="3657" y="3657"/>
                  </a:cubicBezTo>
                  <a:cubicBezTo>
                    <a:pt x="5287" y="2029"/>
                    <a:pt x="7419" y="1133"/>
                    <a:pt x="9662" y="1133"/>
                  </a:cubicBezTo>
                  <a:close/>
                  <a:moveTo>
                    <a:pt x="9662" y="0"/>
                  </a:moveTo>
                  <a:cubicBezTo>
                    <a:pt x="7117" y="0"/>
                    <a:pt x="4698" y="1015"/>
                    <a:pt x="2856" y="2857"/>
                  </a:cubicBezTo>
                  <a:cubicBezTo>
                    <a:pt x="1015" y="4699"/>
                    <a:pt x="0" y="7117"/>
                    <a:pt x="0" y="9663"/>
                  </a:cubicBezTo>
                  <a:cubicBezTo>
                    <a:pt x="0" y="12208"/>
                    <a:pt x="1015" y="14627"/>
                    <a:pt x="2856" y="16468"/>
                  </a:cubicBezTo>
                  <a:cubicBezTo>
                    <a:pt x="4698" y="18310"/>
                    <a:pt x="7117" y="19325"/>
                    <a:pt x="9662" y="19325"/>
                  </a:cubicBezTo>
                  <a:cubicBezTo>
                    <a:pt x="12208" y="19325"/>
                    <a:pt x="14626" y="18310"/>
                    <a:pt x="16468" y="16468"/>
                  </a:cubicBezTo>
                  <a:cubicBezTo>
                    <a:pt x="18310" y="14627"/>
                    <a:pt x="19325" y="12208"/>
                    <a:pt x="19325" y="9663"/>
                  </a:cubicBezTo>
                  <a:cubicBezTo>
                    <a:pt x="19325" y="7117"/>
                    <a:pt x="18310" y="4699"/>
                    <a:pt x="16468" y="2857"/>
                  </a:cubicBezTo>
                  <a:cubicBezTo>
                    <a:pt x="14626" y="1015"/>
                    <a:pt x="12211" y="0"/>
                    <a:pt x="9662" y="0"/>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endParaRPr sz="1400">
                <a:solidFill>
                  <a:srgbClr val="435D74"/>
                </a:solidFill>
              </a:endParaRPr>
            </a:p>
          </p:txBody>
        </p:sp>
        <p:sp>
          <p:nvSpPr>
            <p:cNvPr id="1048923" name="Google Shape;5253;p67"/>
            <p:cNvSpPr/>
            <p:nvPr/>
          </p:nvSpPr>
          <p:spPr>
            <a:xfrm>
              <a:off x="5734275" y="4598425"/>
              <a:ext cx="311400" cy="84950"/>
            </a:xfrm>
            <a:custGeom>
              <a:avLst/>
              <a:ahLst/>
              <a:rect l="l" t="t" r="r" b="b"/>
              <a:pathLst>
                <a:path w="12456" h="3398" extrusionOk="0">
                  <a:moveTo>
                    <a:pt x="11323" y="1133"/>
                  </a:moveTo>
                  <a:lnTo>
                    <a:pt x="11323" y="2265"/>
                  </a:lnTo>
                  <a:lnTo>
                    <a:pt x="1133" y="2265"/>
                  </a:lnTo>
                  <a:lnTo>
                    <a:pt x="1133" y="1133"/>
                  </a:lnTo>
                  <a:close/>
                  <a:moveTo>
                    <a:pt x="565" y="1"/>
                  </a:moveTo>
                  <a:cubicBezTo>
                    <a:pt x="251" y="1"/>
                    <a:pt x="0" y="251"/>
                    <a:pt x="0" y="565"/>
                  </a:cubicBezTo>
                  <a:lnTo>
                    <a:pt x="0" y="2830"/>
                  </a:lnTo>
                  <a:cubicBezTo>
                    <a:pt x="0" y="3144"/>
                    <a:pt x="251" y="3398"/>
                    <a:pt x="565" y="3398"/>
                  </a:cubicBezTo>
                  <a:lnTo>
                    <a:pt x="11888" y="3398"/>
                  </a:lnTo>
                  <a:cubicBezTo>
                    <a:pt x="12202" y="3398"/>
                    <a:pt x="12455" y="3144"/>
                    <a:pt x="12455" y="2830"/>
                  </a:cubicBezTo>
                  <a:lnTo>
                    <a:pt x="12455" y="565"/>
                  </a:lnTo>
                  <a:cubicBezTo>
                    <a:pt x="12455" y="251"/>
                    <a:pt x="12202" y="1"/>
                    <a:pt x="11888" y="1"/>
                  </a:cubicBezTo>
                  <a:close/>
                </a:path>
              </a:pathLst>
            </a:custGeom>
            <a:grpFill/>
            <a:ln>
              <a:solidFill>
                <a:srgbClr val="B7C8F7"/>
              </a:solidFill>
            </a:ln>
          </p:spPr>
          <p:txBody>
            <a:bodyPr anchor="ctr" anchorCtr="0" bIns="91425" lIns="91425" rIns="91425" spcFirstLastPara="1" tIns="91425" wrap="square">
              <a:noAutofit/>
            </a:bodyPr>
            <a:p>
              <a:pPr algn="l" indent="0" lvl="0" marL="0" rtl="0">
                <a:spcBef>
                  <a:spcPts val="0"/>
                </a:spcBef>
                <a:spcAft>
                  <a:spcPts val="0"/>
                </a:spcAft>
                <a:buNone/>
              </a:pPr>
              <a:endParaRPr sz="1400">
                <a:solidFill>
                  <a:srgbClr val="435D74"/>
                </a:solidFill>
              </a:endParaRPr>
            </a:p>
          </p:txBody>
        </p:sp>
      </p:grpSp>
      <p:sp>
        <p:nvSpPr>
          <p:cNvPr id="1048924" name="Google Shape;229;p29"/>
          <p:cNvSpPr/>
          <p:nvPr/>
        </p:nvSpPr>
        <p:spPr>
          <a:xfrm rot="11520323">
            <a:off x="4078213" y="-1007610"/>
            <a:ext cx="1681767" cy="2646268"/>
          </a:xfrm>
          <a:custGeom>
            <a:avLst/>
            <a:ahLst/>
            <a:rect l="l" t="t" r="r" b="b"/>
            <a:pathLst>
              <a:path w="41092" h="77700" extrusionOk="0">
                <a:moveTo>
                  <a:pt x="8147" y="8683"/>
                </a:moveTo>
                <a:cubicBezTo>
                  <a:pt x="8241" y="8683"/>
                  <a:pt x="8324" y="8732"/>
                  <a:pt x="8373" y="8781"/>
                </a:cubicBezTo>
                <a:cubicBezTo>
                  <a:pt x="8512" y="8851"/>
                  <a:pt x="8581" y="9059"/>
                  <a:pt x="8512" y="9267"/>
                </a:cubicBezTo>
                <a:cubicBezTo>
                  <a:pt x="8512" y="9405"/>
                  <a:pt x="8512" y="9613"/>
                  <a:pt x="8443" y="9752"/>
                </a:cubicBezTo>
                <a:lnTo>
                  <a:pt x="8373" y="9821"/>
                </a:lnTo>
                <a:lnTo>
                  <a:pt x="8373" y="9752"/>
                </a:lnTo>
                <a:cubicBezTo>
                  <a:pt x="8373" y="9732"/>
                  <a:pt x="8355" y="9723"/>
                  <a:pt x="8332" y="9723"/>
                </a:cubicBezTo>
                <a:cubicBezTo>
                  <a:pt x="8275" y="9723"/>
                  <a:pt x="8186" y="9772"/>
                  <a:pt x="8235" y="9821"/>
                </a:cubicBezTo>
                <a:cubicBezTo>
                  <a:pt x="8235" y="9891"/>
                  <a:pt x="8235" y="9891"/>
                  <a:pt x="8304" y="9960"/>
                </a:cubicBezTo>
                <a:cubicBezTo>
                  <a:pt x="8027" y="9821"/>
                  <a:pt x="7888" y="9683"/>
                  <a:pt x="7749" y="9475"/>
                </a:cubicBezTo>
                <a:cubicBezTo>
                  <a:pt x="7680" y="9405"/>
                  <a:pt x="7611" y="9267"/>
                  <a:pt x="7541" y="9197"/>
                </a:cubicBezTo>
                <a:cubicBezTo>
                  <a:pt x="7541" y="9128"/>
                  <a:pt x="7541" y="8989"/>
                  <a:pt x="7611" y="8920"/>
                </a:cubicBezTo>
                <a:cubicBezTo>
                  <a:pt x="7749" y="8781"/>
                  <a:pt x="7888" y="8712"/>
                  <a:pt x="8027" y="8712"/>
                </a:cubicBezTo>
                <a:cubicBezTo>
                  <a:pt x="8067" y="8692"/>
                  <a:pt x="8108" y="8683"/>
                  <a:pt x="8147" y="8683"/>
                </a:cubicBezTo>
                <a:close/>
                <a:moveTo>
                  <a:pt x="9639" y="17356"/>
                </a:moveTo>
                <a:cubicBezTo>
                  <a:pt x="10024" y="17356"/>
                  <a:pt x="10584" y="17891"/>
                  <a:pt x="10037" y="18139"/>
                </a:cubicBezTo>
                <a:lnTo>
                  <a:pt x="9829" y="18001"/>
                </a:lnTo>
                <a:cubicBezTo>
                  <a:pt x="9690" y="18001"/>
                  <a:pt x="9552" y="18070"/>
                  <a:pt x="9552" y="18209"/>
                </a:cubicBezTo>
                <a:cubicBezTo>
                  <a:pt x="9344" y="18070"/>
                  <a:pt x="9205" y="17862"/>
                  <a:pt x="9344" y="17654"/>
                </a:cubicBezTo>
                <a:cubicBezTo>
                  <a:pt x="9363" y="17439"/>
                  <a:pt x="9488" y="17356"/>
                  <a:pt x="9639" y="17356"/>
                </a:cubicBezTo>
                <a:close/>
                <a:moveTo>
                  <a:pt x="17315" y="1503"/>
                </a:moveTo>
                <a:cubicBezTo>
                  <a:pt x="20296" y="3097"/>
                  <a:pt x="22168" y="7326"/>
                  <a:pt x="22861" y="10306"/>
                </a:cubicBezTo>
                <a:cubicBezTo>
                  <a:pt x="23415" y="13010"/>
                  <a:pt x="22583" y="15713"/>
                  <a:pt x="22029" y="18347"/>
                </a:cubicBezTo>
                <a:cubicBezTo>
                  <a:pt x="21890" y="15020"/>
                  <a:pt x="21474" y="11693"/>
                  <a:pt x="20781" y="8435"/>
                </a:cubicBezTo>
                <a:cubicBezTo>
                  <a:pt x="20227" y="6009"/>
                  <a:pt x="19256" y="3236"/>
                  <a:pt x="17315" y="1503"/>
                </a:cubicBezTo>
                <a:close/>
                <a:moveTo>
                  <a:pt x="35407" y="17793"/>
                </a:moveTo>
                <a:lnTo>
                  <a:pt x="35615" y="17932"/>
                </a:lnTo>
                <a:cubicBezTo>
                  <a:pt x="35615" y="18139"/>
                  <a:pt x="35685" y="18417"/>
                  <a:pt x="35754" y="18625"/>
                </a:cubicBezTo>
                <a:cubicBezTo>
                  <a:pt x="35615" y="18347"/>
                  <a:pt x="35407" y="18001"/>
                  <a:pt x="35199" y="17793"/>
                </a:cubicBezTo>
                <a:cubicBezTo>
                  <a:pt x="35269" y="17793"/>
                  <a:pt x="35338" y="17793"/>
                  <a:pt x="35407" y="17862"/>
                </a:cubicBezTo>
                <a:lnTo>
                  <a:pt x="35407" y="17793"/>
                </a:lnTo>
                <a:close/>
                <a:moveTo>
                  <a:pt x="17177" y="1850"/>
                </a:moveTo>
                <a:cubicBezTo>
                  <a:pt x="21752" y="5801"/>
                  <a:pt x="20920" y="13772"/>
                  <a:pt x="21544" y="19595"/>
                </a:cubicBezTo>
                <a:cubicBezTo>
                  <a:pt x="20157" y="16268"/>
                  <a:pt x="19187" y="12733"/>
                  <a:pt x="18702" y="9128"/>
                </a:cubicBezTo>
                <a:cubicBezTo>
                  <a:pt x="18355" y="7049"/>
                  <a:pt x="18147" y="4068"/>
                  <a:pt x="17177" y="1850"/>
                </a:cubicBezTo>
                <a:close/>
                <a:moveTo>
                  <a:pt x="16553" y="8019"/>
                </a:moveTo>
                <a:cubicBezTo>
                  <a:pt x="17246" y="12386"/>
                  <a:pt x="18216" y="16753"/>
                  <a:pt x="20712" y="20358"/>
                </a:cubicBezTo>
                <a:cubicBezTo>
                  <a:pt x="17870" y="17862"/>
                  <a:pt x="17107" y="14119"/>
                  <a:pt x="16761" y="10306"/>
                </a:cubicBezTo>
                <a:cubicBezTo>
                  <a:pt x="16691" y="9544"/>
                  <a:pt x="16622" y="8781"/>
                  <a:pt x="16553" y="8019"/>
                </a:cubicBezTo>
                <a:close/>
                <a:moveTo>
                  <a:pt x="15929" y="1018"/>
                </a:moveTo>
                <a:cubicBezTo>
                  <a:pt x="16068" y="1087"/>
                  <a:pt x="16206" y="1156"/>
                  <a:pt x="16276" y="1226"/>
                </a:cubicBezTo>
                <a:cubicBezTo>
                  <a:pt x="17731" y="4276"/>
                  <a:pt x="18078" y="7742"/>
                  <a:pt x="18494" y="11069"/>
                </a:cubicBezTo>
                <a:cubicBezTo>
                  <a:pt x="19048" y="14535"/>
                  <a:pt x="20088" y="17862"/>
                  <a:pt x="21613" y="21051"/>
                </a:cubicBezTo>
                <a:lnTo>
                  <a:pt x="21197" y="20704"/>
                </a:lnTo>
                <a:cubicBezTo>
                  <a:pt x="21197" y="20704"/>
                  <a:pt x="21197" y="20635"/>
                  <a:pt x="21197" y="20635"/>
                </a:cubicBezTo>
                <a:cubicBezTo>
                  <a:pt x="17731" y="14466"/>
                  <a:pt x="17385" y="7880"/>
                  <a:pt x="15721" y="1156"/>
                </a:cubicBezTo>
                <a:cubicBezTo>
                  <a:pt x="15721" y="1087"/>
                  <a:pt x="15860" y="1018"/>
                  <a:pt x="15929" y="1018"/>
                </a:cubicBezTo>
                <a:close/>
                <a:moveTo>
                  <a:pt x="14344" y="27823"/>
                </a:moveTo>
                <a:cubicBezTo>
                  <a:pt x="14458" y="27823"/>
                  <a:pt x="14593" y="27854"/>
                  <a:pt x="14751" y="27913"/>
                </a:cubicBezTo>
                <a:cubicBezTo>
                  <a:pt x="15305" y="28191"/>
                  <a:pt x="15444" y="28815"/>
                  <a:pt x="14889" y="28884"/>
                </a:cubicBezTo>
                <a:lnTo>
                  <a:pt x="14751" y="28884"/>
                </a:lnTo>
                <a:cubicBezTo>
                  <a:pt x="14612" y="28884"/>
                  <a:pt x="14543" y="28953"/>
                  <a:pt x="14543" y="28953"/>
                </a:cubicBezTo>
                <a:cubicBezTo>
                  <a:pt x="14265" y="28884"/>
                  <a:pt x="13988" y="28745"/>
                  <a:pt x="13849" y="28468"/>
                </a:cubicBezTo>
                <a:cubicBezTo>
                  <a:pt x="13899" y="28021"/>
                  <a:pt x="14055" y="27823"/>
                  <a:pt x="14344" y="27823"/>
                </a:cubicBezTo>
                <a:close/>
                <a:moveTo>
                  <a:pt x="35130" y="18763"/>
                </a:moveTo>
                <a:cubicBezTo>
                  <a:pt x="35754" y="22784"/>
                  <a:pt x="33397" y="25972"/>
                  <a:pt x="31248" y="29230"/>
                </a:cubicBezTo>
                <a:cubicBezTo>
                  <a:pt x="30139" y="30686"/>
                  <a:pt x="29515" y="32488"/>
                  <a:pt x="29446" y="34360"/>
                </a:cubicBezTo>
                <a:cubicBezTo>
                  <a:pt x="28268" y="31379"/>
                  <a:pt x="30902" y="27567"/>
                  <a:pt x="32219" y="25071"/>
                </a:cubicBezTo>
                <a:lnTo>
                  <a:pt x="32219" y="25141"/>
                </a:lnTo>
                <a:cubicBezTo>
                  <a:pt x="33051" y="23685"/>
                  <a:pt x="33813" y="22229"/>
                  <a:pt x="34506" y="20704"/>
                </a:cubicBezTo>
                <a:cubicBezTo>
                  <a:pt x="34784" y="20150"/>
                  <a:pt x="34922" y="19526"/>
                  <a:pt x="35130" y="18902"/>
                </a:cubicBezTo>
                <a:cubicBezTo>
                  <a:pt x="35130" y="18833"/>
                  <a:pt x="35130" y="18763"/>
                  <a:pt x="35130" y="18763"/>
                </a:cubicBezTo>
                <a:close/>
                <a:moveTo>
                  <a:pt x="35407" y="18694"/>
                </a:moveTo>
                <a:lnTo>
                  <a:pt x="35407" y="18694"/>
                </a:lnTo>
                <a:cubicBezTo>
                  <a:pt x="35615" y="18971"/>
                  <a:pt x="35754" y="19318"/>
                  <a:pt x="35893" y="19595"/>
                </a:cubicBezTo>
                <a:cubicBezTo>
                  <a:pt x="35962" y="22992"/>
                  <a:pt x="33466" y="26666"/>
                  <a:pt x="32288" y="29577"/>
                </a:cubicBezTo>
                <a:cubicBezTo>
                  <a:pt x="31526" y="31310"/>
                  <a:pt x="30555" y="33182"/>
                  <a:pt x="29793" y="35053"/>
                </a:cubicBezTo>
                <a:cubicBezTo>
                  <a:pt x="29793" y="35053"/>
                  <a:pt x="29793" y="34984"/>
                  <a:pt x="29723" y="34915"/>
                </a:cubicBezTo>
                <a:cubicBezTo>
                  <a:pt x="29446" y="31449"/>
                  <a:pt x="31941" y="29092"/>
                  <a:pt x="33605" y="26250"/>
                </a:cubicBezTo>
                <a:cubicBezTo>
                  <a:pt x="34922" y="24032"/>
                  <a:pt x="35893" y="21328"/>
                  <a:pt x="35407" y="18694"/>
                </a:cubicBezTo>
                <a:close/>
                <a:moveTo>
                  <a:pt x="36101" y="18417"/>
                </a:moveTo>
                <a:cubicBezTo>
                  <a:pt x="39913" y="21813"/>
                  <a:pt x="38527" y="29230"/>
                  <a:pt x="34853" y="32280"/>
                </a:cubicBezTo>
                <a:cubicBezTo>
                  <a:pt x="33744" y="33182"/>
                  <a:pt x="32149" y="34013"/>
                  <a:pt x="30902" y="35123"/>
                </a:cubicBezTo>
                <a:cubicBezTo>
                  <a:pt x="32912" y="32627"/>
                  <a:pt x="35477" y="30409"/>
                  <a:pt x="36309" y="27290"/>
                </a:cubicBezTo>
                <a:cubicBezTo>
                  <a:pt x="37071" y="24794"/>
                  <a:pt x="37002" y="22091"/>
                  <a:pt x="36170" y="19595"/>
                </a:cubicBezTo>
                <a:lnTo>
                  <a:pt x="36170" y="19041"/>
                </a:lnTo>
                <a:lnTo>
                  <a:pt x="36170" y="19041"/>
                </a:lnTo>
                <a:cubicBezTo>
                  <a:pt x="37695" y="22229"/>
                  <a:pt x="37210" y="25557"/>
                  <a:pt x="36101" y="28884"/>
                </a:cubicBezTo>
                <a:cubicBezTo>
                  <a:pt x="36052" y="28933"/>
                  <a:pt x="36141" y="28982"/>
                  <a:pt x="36198" y="28982"/>
                </a:cubicBezTo>
                <a:cubicBezTo>
                  <a:pt x="36221" y="28982"/>
                  <a:pt x="36239" y="28973"/>
                  <a:pt x="36239" y="28953"/>
                </a:cubicBezTo>
                <a:cubicBezTo>
                  <a:pt x="37972" y="25626"/>
                  <a:pt x="37972" y="21675"/>
                  <a:pt x="36101" y="18417"/>
                </a:cubicBezTo>
                <a:close/>
                <a:moveTo>
                  <a:pt x="1372" y="25765"/>
                </a:moveTo>
                <a:lnTo>
                  <a:pt x="1372" y="25765"/>
                </a:lnTo>
                <a:cubicBezTo>
                  <a:pt x="7195" y="26943"/>
                  <a:pt x="9760" y="31518"/>
                  <a:pt x="13087" y="35608"/>
                </a:cubicBezTo>
                <a:cubicBezTo>
                  <a:pt x="11839" y="34499"/>
                  <a:pt x="10591" y="33320"/>
                  <a:pt x="9344" y="32142"/>
                </a:cubicBezTo>
                <a:cubicBezTo>
                  <a:pt x="7126" y="29924"/>
                  <a:pt x="4699" y="27498"/>
                  <a:pt x="1788" y="26180"/>
                </a:cubicBezTo>
                <a:lnTo>
                  <a:pt x="1372" y="25765"/>
                </a:lnTo>
                <a:close/>
                <a:moveTo>
                  <a:pt x="25703" y="31033"/>
                </a:moveTo>
                <a:cubicBezTo>
                  <a:pt x="26535" y="32558"/>
                  <a:pt x="26951" y="34152"/>
                  <a:pt x="27089" y="35816"/>
                </a:cubicBezTo>
                <a:cubicBezTo>
                  <a:pt x="26465" y="34776"/>
                  <a:pt x="25911" y="33736"/>
                  <a:pt x="25218" y="32696"/>
                </a:cubicBezTo>
                <a:cubicBezTo>
                  <a:pt x="25426" y="32142"/>
                  <a:pt x="25564" y="31587"/>
                  <a:pt x="25703" y="31033"/>
                </a:cubicBezTo>
                <a:close/>
                <a:moveTo>
                  <a:pt x="38506" y="35497"/>
                </a:moveTo>
                <a:cubicBezTo>
                  <a:pt x="38702" y="35497"/>
                  <a:pt x="38905" y="35545"/>
                  <a:pt x="39081" y="35677"/>
                </a:cubicBezTo>
                <a:cubicBezTo>
                  <a:pt x="39359" y="35816"/>
                  <a:pt x="39428" y="36162"/>
                  <a:pt x="39220" y="36370"/>
                </a:cubicBezTo>
                <a:cubicBezTo>
                  <a:pt x="39105" y="36638"/>
                  <a:pt x="38948" y="36737"/>
                  <a:pt x="38784" y="36737"/>
                </a:cubicBezTo>
                <a:cubicBezTo>
                  <a:pt x="38651" y="36737"/>
                  <a:pt x="38512" y="36671"/>
                  <a:pt x="38388" y="36578"/>
                </a:cubicBezTo>
                <a:cubicBezTo>
                  <a:pt x="38440" y="36422"/>
                  <a:pt x="38336" y="36344"/>
                  <a:pt x="38222" y="36344"/>
                </a:cubicBezTo>
                <a:cubicBezTo>
                  <a:pt x="38184" y="36344"/>
                  <a:pt x="38145" y="36353"/>
                  <a:pt x="38111" y="36370"/>
                </a:cubicBezTo>
                <a:cubicBezTo>
                  <a:pt x="38111" y="36232"/>
                  <a:pt x="38041" y="36162"/>
                  <a:pt x="37972" y="36093"/>
                </a:cubicBezTo>
                <a:cubicBezTo>
                  <a:pt x="37972" y="35954"/>
                  <a:pt x="37972" y="35885"/>
                  <a:pt x="38041" y="35816"/>
                </a:cubicBezTo>
                <a:cubicBezTo>
                  <a:pt x="38041" y="35677"/>
                  <a:pt x="38111" y="35608"/>
                  <a:pt x="38180" y="35538"/>
                </a:cubicBezTo>
                <a:cubicBezTo>
                  <a:pt x="38282" y="35513"/>
                  <a:pt x="38392" y="35497"/>
                  <a:pt x="38506" y="35497"/>
                </a:cubicBezTo>
                <a:close/>
                <a:moveTo>
                  <a:pt x="36170" y="20496"/>
                </a:moveTo>
                <a:cubicBezTo>
                  <a:pt x="36794" y="23200"/>
                  <a:pt x="36586" y="26042"/>
                  <a:pt x="35477" y="28537"/>
                </a:cubicBezTo>
                <a:cubicBezTo>
                  <a:pt x="34229" y="31449"/>
                  <a:pt x="31456" y="33598"/>
                  <a:pt x="29793" y="36232"/>
                </a:cubicBezTo>
                <a:cubicBezTo>
                  <a:pt x="29793" y="36301"/>
                  <a:pt x="29793" y="36301"/>
                  <a:pt x="29793" y="36370"/>
                </a:cubicBezTo>
                <a:cubicBezTo>
                  <a:pt x="29723" y="36578"/>
                  <a:pt x="29585" y="36786"/>
                  <a:pt x="29515" y="36994"/>
                </a:cubicBezTo>
                <a:cubicBezTo>
                  <a:pt x="30209" y="33805"/>
                  <a:pt x="32080" y="30548"/>
                  <a:pt x="33397" y="27913"/>
                </a:cubicBezTo>
                <a:cubicBezTo>
                  <a:pt x="34437" y="25765"/>
                  <a:pt x="35893" y="23061"/>
                  <a:pt x="36170" y="20496"/>
                </a:cubicBezTo>
                <a:close/>
                <a:moveTo>
                  <a:pt x="1441" y="25626"/>
                </a:moveTo>
                <a:lnTo>
                  <a:pt x="1441" y="25626"/>
                </a:lnTo>
                <a:cubicBezTo>
                  <a:pt x="5323" y="26111"/>
                  <a:pt x="8928" y="27913"/>
                  <a:pt x="11631" y="30617"/>
                </a:cubicBezTo>
                <a:cubicBezTo>
                  <a:pt x="13849" y="32766"/>
                  <a:pt x="14404" y="35885"/>
                  <a:pt x="16206" y="38242"/>
                </a:cubicBezTo>
                <a:cubicBezTo>
                  <a:pt x="15929" y="37965"/>
                  <a:pt x="15582" y="37687"/>
                  <a:pt x="15305" y="37479"/>
                </a:cubicBezTo>
                <a:cubicBezTo>
                  <a:pt x="11146" y="32835"/>
                  <a:pt x="8096" y="26735"/>
                  <a:pt x="1441" y="25626"/>
                </a:cubicBezTo>
                <a:close/>
                <a:moveTo>
                  <a:pt x="2273" y="26596"/>
                </a:moveTo>
                <a:lnTo>
                  <a:pt x="2273" y="26596"/>
                </a:lnTo>
                <a:cubicBezTo>
                  <a:pt x="7126" y="29300"/>
                  <a:pt x="10799" y="34013"/>
                  <a:pt x="14958" y="37687"/>
                </a:cubicBezTo>
                <a:cubicBezTo>
                  <a:pt x="15305" y="38034"/>
                  <a:pt x="15652" y="38381"/>
                  <a:pt x="15998" y="38658"/>
                </a:cubicBezTo>
                <a:cubicBezTo>
                  <a:pt x="13156" y="37410"/>
                  <a:pt x="10037" y="37063"/>
                  <a:pt x="7541" y="34915"/>
                </a:cubicBezTo>
                <a:cubicBezTo>
                  <a:pt x="5808" y="33390"/>
                  <a:pt x="4769" y="31171"/>
                  <a:pt x="3590" y="29230"/>
                </a:cubicBezTo>
                <a:cubicBezTo>
                  <a:pt x="3452" y="28953"/>
                  <a:pt x="2966" y="28052"/>
                  <a:pt x="2412" y="27220"/>
                </a:cubicBezTo>
                <a:lnTo>
                  <a:pt x="2412" y="27220"/>
                </a:lnTo>
                <a:cubicBezTo>
                  <a:pt x="6224" y="31310"/>
                  <a:pt x="10314" y="35608"/>
                  <a:pt x="15166" y="38173"/>
                </a:cubicBezTo>
                <a:cubicBezTo>
                  <a:pt x="15180" y="38186"/>
                  <a:pt x="15193" y="38191"/>
                  <a:pt x="15205" y="38191"/>
                </a:cubicBezTo>
                <a:cubicBezTo>
                  <a:pt x="15257" y="38191"/>
                  <a:pt x="15292" y="38090"/>
                  <a:pt x="15236" y="38034"/>
                </a:cubicBezTo>
                <a:cubicBezTo>
                  <a:pt x="12671" y="36024"/>
                  <a:pt x="10106" y="34152"/>
                  <a:pt x="7680" y="31934"/>
                </a:cubicBezTo>
                <a:cubicBezTo>
                  <a:pt x="5808" y="30201"/>
                  <a:pt x="4076" y="28399"/>
                  <a:pt x="2273" y="26596"/>
                </a:cubicBezTo>
                <a:close/>
                <a:moveTo>
                  <a:pt x="26119" y="22091"/>
                </a:moveTo>
                <a:lnTo>
                  <a:pt x="26119" y="22091"/>
                </a:lnTo>
                <a:cubicBezTo>
                  <a:pt x="22722" y="26180"/>
                  <a:pt x="18771" y="33528"/>
                  <a:pt x="21752" y="38658"/>
                </a:cubicBezTo>
                <a:lnTo>
                  <a:pt x="21821" y="38866"/>
                </a:lnTo>
                <a:cubicBezTo>
                  <a:pt x="19880" y="35816"/>
                  <a:pt x="19880" y="32280"/>
                  <a:pt x="21058" y="28884"/>
                </a:cubicBezTo>
                <a:cubicBezTo>
                  <a:pt x="21682" y="27359"/>
                  <a:pt x="22445" y="25903"/>
                  <a:pt x="23485" y="24586"/>
                </a:cubicBezTo>
                <a:cubicBezTo>
                  <a:pt x="24247" y="23685"/>
                  <a:pt x="25148" y="22853"/>
                  <a:pt x="26119" y="22091"/>
                </a:cubicBezTo>
                <a:close/>
                <a:moveTo>
                  <a:pt x="26673" y="21744"/>
                </a:moveTo>
                <a:lnTo>
                  <a:pt x="26673" y="21744"/>
                </a:lnTo>
                <a:cubicBezTo>
                  <a:pt x="26465" y="25418"/>
                  <a:pt x="25079" y="28399"/>
                  <a:pt x="23554" y="31795"/>
                </a:cubicBezTo>
                <a:cubicBezTo>
                  <a:pt x="22583" y="34083"/>
                  <a:pt x="21821" y="36509"/>
                  <a:pt x="22168" y="39004"/>
                </a:cubicBezTo>
                <a:lnTo>
                  <a:pt x="22098" y="38796"/>
                </a:lnTo>
                <a:cubicBezTo>
                  <a:pt x="21960" y="37410"/>
                  <a:pt x="21890" y="36024"/>
                  <a:pt x="22029" y="34637"/>
                </a:cubicBezTo>
                <a:cubicBezTo>
                  <a:pt x="22306" y="31033"/>
                  <a:pt x="23970" y="28052"/>
                  <a:pt x="25911" y="25141"/>
                </a:cubicBezTo>
                <a:cubicBezTo>
                  <a:pt x="25962" y="25039"/>
                  <a:pt x="25901" y="24975"/>
                  <a:pt x="25837" y="24975"/>
                </a:cubicBezTo>
                <a:cubicBezTo>
                  <a:pt x="25814" y="24975"/>
                  <a:pt x="25791" y="24983"/>
                  <a:pt x="25772" y="25002"/>
                </a:cubicBezTo>
                <a:cubicBezTo>
                  <a:pt x="22514" y="28399"/>
                  <a:pt x="21336" y="33251"/>
                  <a:pt x="21682" y="37965"/>
                </a:cubicBezTo>
                <a:cubicBezTo>
                  <a:pt x="19603" y="32488"/>
                  <a:pt x="23277" y="26388"/>
                  <a:pt x="26465" y="22091"/>
                </a:cubicBezTo>
                <a:cubicBezTo>
                  <a:pt x="26535" y="21952"/>
                  <a:pt x="26465" y="21883"/>
                  <a:pt x="26396" y="21813"/>
                </a:cubicBezTo>
                <a:lnTo>
                  <a:pt x="26673" y="21744"/>
                </a:lnTo>
                <a:close/>
                <a:moveTo>
                  <a:pt x="27103" y="21579"/>
                </a:moveTo>
                <a:cubicBezTo>
                  <a:pt x="27249" y="21579"/>
                  <a:pt x="27366" y="21657"/>
                  <a:pt x="27366" y="21813"/>
                </a:cubicBezTo>
                <a:cubicBezTo>
                  <a:pt x="27921" y="24863"/>
                  <a:pt x="26049" y="28399"/>
                  <a:pt x="25148" y="31171"/>
                </a:cubicBezTo>
                <a:cubicBezTo>
                  <a:pt x="25010" y="31587"/>
                  <a:pt x="24940" y="31934"/>
                  <a:pt x="24802" y="32350"/>
                </a:cubicBezTo>
                <a:cubicBezTo>
                  <a:pt x="24247" y="34776"/>
                  <a:pt x="23415" y="37133"/>
                  <a:pt x="22445" y="39420"/>
                </a:cubicBezTo>
                <a:cubicBezTo>
                  <a:pt x="21544" y="33043"/>
                  <a:pt x="27921" y="27775"/>
                  <a:pt x="26951" y="21605"/>
                </a:cubicBezTo>
                <a:cubicBezTo>
                  <a:pt x="27003" y="21588"/>
                  <a:pt x="27055" y="21579"/>
                  <a:pt x="27103" y="21579"/>
                </a:cubicBezTo>
                <a:close/>
                <a:moveTo>
                  <a:pt x="40043" y="38952"/>
                </a:moveTo>
                <a:cubicBezTo>
                  <a:pt x="40104" y="38952"/>
                  <a:pt x="40156" y="38970"/>
                  <a:pt x="40190" y="39004"/>
                </a:cubicBezTo>
                <a:cubicBezTo>
                  <a:pt x="40260" y="39004"/>
                  <a:pt x="40329" y="39074"/>
                  <a:pt x="40329" y="39143"/>
                </a:cubicBezTo>
                <a:cubicBezTo>
                  <a:pt x="40329" y="39282"/>
                  <a:pt x="40260" y="39420"/>
                  <a:pt x="40190" y="39559"/>
                </a:cubicBezTo>
                <a:cubicBezTo>
                  <a:pt x="40121" y="39698"/>
                  <a:pt x="39982" y="39836"/>
                  <a:pt x="39844" y="39906"/>
                </a:cubicBezTo>
                <a:cubicBezTo>
                  <a:pt x="39774" y="39836"/>
                  <a:pt x="39774" y="39767"/>
                  <a:pt x="39705" y="39767"/>
                </a:cubicBezTo>
                <a:cubicBezTo>
                  <a:pt x="39705" y="39559"/>
                  <a:pt x="39705" y="39351"/>
                  <a:pt x="39705" y="39212"/>
                </a:cubicBezTo>
                <a:cubicBezTo>
                  <a:pt x="39705" y="39143"/>
                  <a:pt x="39774" y="39074"/>
                  <a:pt x="39844" y="39004"/>
                </a:cubicBezTo>
                <a:cubicBezTo>
                  <a:pt x="39913" y="38970"/>
                  <a:pt x="39982" y="38952"/>
                  <a:pt x="40043" y="38952"/>
                </a:cubicBezTo>
                <a:close/>
                <a:moveTo>
                  <a:pt x="33222" y="38959"/>
                </a:moveTo>
                <a:cubicBezTo>
                  <a:pt x="33318" y="38959"/>
                  <a:pt x="33421" y="38976"/>
                  <a:pt x="33536" y="39004"/>
                </a:cubicBezTo>
                <a:cubicBezTo>
                  <a:pt x="33813" y="39212"/>
                  <a:pt x="33674" y="39975"/>
                  <a:pt x="33536" y="40183"/>
                </a:cubicBezTo>
                <a:cubicBezTo>
                  <a:pt x="33434" y="40284"/>
                  <a:pt x="33259" y="40349"/>
                  <a:pt x="33090" y="40349"/>
                </a:cubicBezTo>
                <a:cubicBezTo>
                  <a:pt x="33028" y="40349"/>
                  <a:pt x="32968" y="40340"/>
                  <a:pt x="32912" y="40321"/>
                </a:cubicBezTo>
                <a:cubicBezTo>
                  <a:pt x="32704" y="40252"/>
                  <a:pt x="32496" y="39975"/>
                  <a:pt x="32427" y="39698"/>
                </a:cubicBezTo>
                <a:lnTo>
                  <a:pt x="32427" y="39698"/>
                </a:lnTo>
                <a:cubicBezTo>
                  <a:pt x="32496" y="39767"/>
                  <a:pt x="32565" y="39767"/>
                  <a:pt x="32635" y="39836"/>
                </a:cubicBezTo>
                <a:cubicBezTo>
                  <a:pt x="32773" y="39836"/>
                  <a:pt x="32843" y="39767"/>
                  <a:pt x="32843" y="39628"/>
                </a:cubicBezTo>
                <a:cubicBezTo>
                  <a:pt x="32704" y="39420"/>
                  <a:pt x="32635" y="39282"/>
                  <a:pt x="32843" y="39074"/>
                </a:cubicBezTo>
                <a:cubicBezTo>
                  <a:pt x="32964" y="38992"/>
                  <a:pt x="33086" y="38959"/>
                  <a:pt x="33222" y="38959"/>
                </a:cubicBezTo>
                <a:close/>
                <a:moveTo>
                  <a:pt x="13503" y="43094"/>
                </a:moveTo>
                <a:cubicBezTo>
                  <a:pt x="14889" y="43510"/>
                  <a:pt x="16068" y="44134"/>
                  <a:pt x="17177" y="44966"/>
                </a:cubicBezTo>
                <a:cubicBezTo>
                  <a:pt x="18008" y="45590"/>
                  <a:pt x="18840" y="46283"/>
                  <a:pt x="19741" y="46907"/>
                </a:cubicBezTo>
                <a:cubicBezTo>
                  <a:pt x="19048" y="46560"/>
                  <a:pt x="18355" y="46144"/>
                  <a:pt x="17662" y="45728"/>
                </a:cubicBezTo>
                <a:cubicBezTo>
                  <a:pt x="16345" y="44896"/>
                  <a:pt x="14958" y="43857"/>
                  <a:pt x="13503" y="43094"/>
                </a:cubicBezTo>
                <a:close/>
                <a:moveTo>
                  <a:pt x="11034" y="41721"/>
                </a:moveTo>
                <a:cubicBezTo>
                  <a:pt x="13249" y="41721"/>
                  <a:pt x="15436" y="42364"/>
                  <a:pt x="17315" y="43579"/>
                </a:cubicBezTo>
                <a:cubicBezTo>
                  <a:pt x="19395" y="44758"/>
                  <a:pt x="20851" y="46837"/>
                  <a:pt x="22722" y="48293"/>
                </a:cubicBezTo>
                <a:cubicBezTo>
                  <a:pt x="20227" y="46976"/>
                  <a:pt x="18216" y="45035"/>
                  <a:pt x="15790" y="43579"/>
                </a:cubicBezTo>
                <a:cubicBezTo>
                  <a:pt x="14543" y="42886"/>
                  <a:pt x="13226" y="42470"/>
                  <a:pt x="11770" y="42332"/>
                </a:cubicBezTo>
                <a:cubicBezTo>
                  <a:pt x="11125" y="42063"/>
                  <a:pt x="10438" y="41961"/>
                  <a:pt x="9743" y="41961"/>
                </a:cubicBezTo>
                <a:cubicBezTo>
                  <a:pt x="9541" y="41961"/>
                  <a:pt x="9338" y="41970"/>
                  <a:pt x="9136" y="41985"/>
                </a:cubicBezTo>
                <a:cubicBezTo>
                  <a:pt x="9136" y="41916"/>
                  <a:pt x="9274" y="41916"/>
                  <a:pt x="9344" y="41846"/>
                </a:cubicBezTo>
                <a:cubicBezTo>
                  <a:pt x="9906" y="41762"/>
                  <a:pt x="10471" y="41721"/>
                  <a:pt x="11034" y="41721"/>
                </a:cubicBezTo>
                <a:close/>
                <a:moveTo>
                  <a:pt x="8373" y="42401"/>
                </a:moveTo>
                <a:cubicBezTo>
                  <a:pt x="8443" y="42470"/>
                  <a:pt x="8443" y="42470"/>
                  <a:pt x="8512" y="42470"/>
                </a:cubicBezTo>
                <a:cubicBezTo>
                  <a:pt x="9690" y="42540"/>
                  <a:pt x="10869" y="42609"/>
                  <a:pt x="12047" y="42817"/>
                </a:cubicBezTo>
                <a:cubicBezTo>
                  <a:pt x="14196" y="43579"/>
                  <a:pt x="16137" y="45243"/>
                  <a:pt x="18008" y="46352"/>
                </a:cubicBezTo>
                <a:cubicBezTo>
                  <a:pt x="19533" y="47253"/>
                  <a:pt x="21128" y="48085"/>
                  <a:pt x="22722" y="48778"/>
                </a:cubicBezTo>
                <a:cubicBezTo>
                  <a:pt x="19811" y="48432"/>
                  <a:pt x="17107" y="47392"/>
                  <a:pt x="14681" y="45659"/>
                </a:cubicBezTo>
                <a:cubicBezTo>
                  <a:pt x="12671" y="44411"/>
                  <a:pt x="10661" y="43025"/>
                  <a:pt x="8304" y="42540"/>
                </a:cubicBezTo>
                <a:lnTo>
                  <a:pt x="8373" y="42401"/>
                </a:lnTo>
                <a:close/>
                <a:moveTo>
                  <a:pt x="12175" y="41159"/>
                </a:moveTo>
                <a:cubicBezTo>
                  <a:pt x="16333" y="41159"/>
                  <a:pt x="20231" y="45099"/>
                  <a:pt x="23207" y="48016"/>
                </a:cubicBezTo>
                <a:lnTo>
                  <a:pt x="24178" y="48986"/>
                </a:lnTo>
                <a:lnTo>
                  <a:pt x="23901" y="48848"/>
                </a:lnTo>
                <a:cubicBezTo>
                  <a:pt x="19898" y="45620"/>
                  <a:pt x="16436" y="41430"/>
                  <a:pt x="11276" y="41430"/>
                </a:cubicBezTo>
                <a:cubicBezTo>
                  <a:pt x="10895" y="41430"/>
                  <a:pt x="10506" y="41452"/>
                  <a:pt x="10106" y="41500"/>
                </a:cubicBezTo>
                <a:cubicBezTo>
                  <a:pt x="10801" y="41265"/>
                  <a:pt x="11491" y="41159"/>
                  <a:pt x="12175" y="41159"/>
                </a:cubicBezTo>
                <a:close/>
                <a:moveTo>
                  <a:pt x="8651" y="42886"/>
                </a:moveTo>
                <a:lnTo>
                  <a:pt x="8651" y="42886"/>
                </a:lnTo>
                <a:cubicBezTo>
                  <a:pt x="11215" y="43995"/>
                  <a:pt x="13711" y="45312"/>
                  <a:pt x="16068" y="46907"/>
                </a:cubicBezTo>
                <a:cubicBezTo>
                  <a:pt x="17869" y="47987"/>
                  <a:pt x="20033" y="49068"/>
                  <a:pt x="22202" y="49068"/>
                </a:cubicBezTo>
                <a:cubicBezTo>
                  <a:pt x="22537" y="49068"/>
                  <a:pt x="22873" y="49042"/>
                  <a:pt x="23207" y="48986"/>
                </a:cubicBezTo>
                <a:cubicBezTo>
                  <a:pt x="23415" y="49056"/>
                  <a:pt x="23693" y="49194"/>
                  <a:pt x="23901" y="49264"/>
                </a:cubicBezTo>
                <a:cubicBezTo>
                  <a:pt x="23242" y="49229"/>
                  <a:pt x="22583" y="49212"/>
                  <a:pt x="21934" y="49212"/>
                </a:cubicBezTo>
                <a:cubicBezTo>
                  <a:pt x="21284" y="49212"/>
                  <a:pt x="20643" y="49229"/>
                  <a:pt x="20019" y="49264"/>
                </a:cubicBezTo>
                <a:cubicBezTo>
                  <a:pt x="19977" y="49264"/>
                  <a:pt x="19936" y="49264"/>
                  <a:pt x="19895" y="49264"/>
                </a:cubicBezTo>
                <a:cubicBezTo>
                  <a:pt x="15513" y="49264"/>
                  <a:pt x="11809" y="45633"/>
                  <a:pt x="8651" y="42886"/>
                </a:cubicBezTo>
                <a:close/>
                <a:moveTo>
                  <a:pt x="15832" y="1"/>
                </a:moveTo>
                <a:cubicBezTo>
                  <a:pt x="15736" y="1"/>
                  <a:pt x="15668" y="133"/>
                  <a:pt x="15721" y="186"/>
                </a:cubicBezTo>
                <a:cubicBezTo>
                  <a:pt x="15790" y="325"/>
                  <a:pt x="15860" y="463"/>
                  <a:pt x="15929" y="602"/>
                </a:cubicBezTo>
                <a:lnTo>
                  <a:pt x="15860" y="602"/>
                </a:lnTo>
                <a:lnTo>
                  <a:pt x="15513" y="463"/>
                </a:lnTo>
                <a:cubicBezTo>
                  <a:pt x="15513" y="394"/>
                  <a:pt x="15444" y="394"/>
                  <a:pt x="15374" y="394"/>
                </a:cubicBezTo>
                <a:cubicBezTo>
                  <a:pt x="15305" y="394"/>
                  <a:pt x="15166" y="325"/>
                  <a:pt x="15097" y="325"/>
                </a:cubicBezTo>
                <a:cubicBezTo>
                  <a:pt x="15082" y="317"/>
                  <a:pt x="15067" y="314"/>
                  <a:pt x="15052" y="314"/>
                </a:cubicBezTo>
                <a:cubicBezTo>
                  <a:pt x="14932" y="314"/>
                  <a:pt x="14843" y="540"/>
                  <a:pt x="15028" y="602"/>
                </a:cubicBezTo>
                <a:lnTo>
                  <a:pt x="15166" y="671"/>
                </a:lnTo>
                <a:cubicBezTo>
                  <a:pt x="15166" y="671"/>
                  <a:pt x="15166" y="741"/>
                  <a:pt x="15166" y="810"/>
                </a:cubicBezTo>
                <a:cubicBezTo>
                  <a:pt x="17246" y="7464"/>
                  <a:pt x="14543" y="17308"/>
                  <a:pt x="21613" y="21467"/>
                </a:cubicBezTo>
                <a:cubicBezTo>
                  <a:pt x="21613" y="21744"/>
                  <a:pt x="21613" y="21952"/>
                  <a:pt x="21613" y="22229"/>
                </a:cubicBezTo>
                <a:cubicBezTo>
                  <a:pt x="21648" y="22299"/>
                  <a:pt x="21700" y="22333"/>
                  <a:pt x="21752" y="22333"/>
                </a:cubicBezTo>
                <a:cubicBezTo>
                  <a:pt x="21804" y="22333"/>
                  <a:pt x="21856" y="22299"/>
                  <a:pt x="21890" y="22229"/>
                </a:cubicBezTo>
                <a:lnTo>
                  <a:pt x="21890" y="22021"/>
                </a:lnTo>
                <a:cubicBezTo>
                  <a:pt x="22237" y="22853"/>
                  <a:pt x="22583" y="23754"/>
                  <a:pt x="22930" y="24586"/>
                </a:cubicBezTo>
                <a:cubicBezTo>
                  <a:pt x="22376" y="25349"/>
                  <a:pt x="21821" y="26250"/>
                  <a:pt x="21336" y="27082"/>
                </a:cubicBezTo>
                <a:cubicBezTo>
                  <a:pt x="19741" y="23893"/>
                  <a:pt x="17246" y="21328"/>
                  <a:pt x="14820" y="18694"/>
                </a:cubicBezTo>
                <a:cubicBezTo>
                  <a:pt x="15166" y="18555"/>
                  <a:pt x="15305" y="18209"/>
                  <a:pt x="15374" y="17862"/>
                </a:cubicBezTo>
                <a:cubicBezTo>
                  <a:pt x="15513" y="17585"/>
                  <a:pt x="15513" y="17030"/>
                  <a:pt x="15652" y="16545"/>
                </a:cubicBezTo>
                <a:cubicBezTo>
                  <a:pt x="15790" y="16684"/>
                  <a:pt x="15860" y="16822"/>
                  <a:pt x="15998" y="16961"/>
                </a:cubicBezTo>
                <a:cubicBezTo>
                  <a:pt x="16068" y="17030"/>
                  <a:pt x="16137" y="17100"/>
                  <a:pt x="16137" y="17100"/>
                </a:cubicBezTo>
                <a:cubicBezTo>
                  <a:pt x="16206" y="17169"/>
                  <a:pt x="16276" y="17204"/>
                  <a:pt x="16336" y="17204"/>
                </a:cubicBezTo>
                <a:cubicBezTo>
                  <a:pt x="16397" y="17204"/>
                  <a:pt x="16449" y="17169"/>
                  <a:pt x="16483" y="17100"/>
                </a:cubicBezTo>
                <a:cubicBezTo>
                  <a:pt x="16553" y="17100"/>
                  <a:pt x="16622" y="17030"/>
                  <a:pt x="16622" y="16961"/>
                </a:cubicBezTo>
                <a:cubicBezTo>
                  <a:pt x="16622" y="16961"/>
                  <a:pt x="16622" y="16892"/>
                  <a:pt x="16622" y="16892"/>
                </a:cubicBezTo>
                <a:cubicBezTo>
                  <a:pt x="16553" y="16614"/>
                  <a:pt x="16414" y="16407"/>
                  <a:pt x="16206" y="16268"/>
                </a:cubicBezTo>
                <a:cubicBezTo>
                  <a:pt x="16206" y="16199"/>
                  <a:pt x="16137" y="16129"/>
                  <a:pt x="16068" y="16129"/>
                </a:cubicBezTo>
                <a:lnTo>
                  <a:pt x="15860" y="15921"/>
                </a:lnTo>
                <a:cubicBezTo>
                  <a:pt x="15825" y="15887"/>
                  <a:pt x="15773" y="15869"/>
                  <a:pt x="15721" y="15869"/>
                </a:cubicBezTo>
                <a:cubicBezTo>
                  <a:pt x="15669" y="15869"/>
                  <a:pt x="15617" y="15887"/>
                  <a:pt x="15582" y="15921"/>
                </a:cubicBezTo>
                <a:cubicBezTo>
                  <a:pt x="15374" y="16337"/>
                  <a:pt x="15236" y="16753"/>
                  <a:pt x="15236" y="17238"/>
                </a:cubicBezTo>
                <a:cubicBezTo>
                  <a:pt x="15166" y="17516"/>
                  <a:pt x="15166" y="18417"/>
                  <a:pt x="14751" y="18486"/>
                </a:cubicBezTo>
                <a:cubicBezTo>
                  <a:pt x="14751" y="18486"/>
                  <a:pt x="14681" y="18486"/>
                  <a:pt x="14681" y="18555"/>
                </a:cubicBezTo>
                <a:lnTo>
                  <a:pt x="13988" y="17793"/>
                </a:lnTo>
                <a:cubicBezTo>
                  <a:pt x="13641" y="16614"/>
                  <a:pt x="13364" y="15436"/>
                  <a:pt x="13226" y="14258"/>
                </a:cubicBezTo>
                <a:cubicBezTo>
                  <a:pt x="13295" y="14188"/>
                  <a:pt x="13295" y="14119"/>
                  <a:pt x="13226" y="14050"/>
                </a:cubicBezTo>
                <a:lnTo>
                  <a:pt x="13156" y="13842"/>
                </a:lnTo>
                <a:lnTo>
                  <a:pt x="13087" y="13772"/>
                </a:lnTo>
                <a:cubicBezTo>
                  <a:pt x="14157" y="13322"/>
                  <a:pt x="13533" y="11588"/>
                  <a:pt x="12555" y="11588"/>
                </a:cubicBezTo>
                <a:cubicBezTo>
                  <a:pt x="12330" y="11588"/>
                  <a:pt x="12086" y="11680"/>
                  <a:pt x="11839" y="11901"/>
                </a:cubicBezTo>
                <a:cubicBezTo>
                  <a:pt x="11631" y="12039"/>
                  <a:pt x="11631" y="12317"/>
                  <a:pt x="11839" y="12455"/>
                </a:cubicBezTo>
                <a:cubicBezTo>
                  <a:pt x="11978" y="12594"/>
                  <a:pt x="12168" y="12663"/>
                  <a:pt x="12368" y="12663"/>
                </a:cubicBezTo>
                <a:cubicBezTo>
                  <a:pt x="12567" y="12663"/>
                  <a:pt x="12775" y="12594"/>
                  <a:pt x="12948" y="12455"/>
                </a:cubicBezTo>
                <a:lnTo>
                  <a:pt x="12948" y="12455"/>
                </a:lnTo>
                <a:cubicBezTo>
                  <a:pt x="13087" y="12733"/>
                  <a:pt x="13018" y="13218"/>
                  <a:pt x="12602" y="13287"/>
                </a:cubicBezTo>
                <a:cubicBezTo>
                  <a:pt x="12394" y="13287"/>
                  <a:pt x="12255" y="13564"/>
                  <a:pt x="12394" y="13772"/>
                </a:cubicBezTo>
                <a:lnTo>
                  <a:pt x="12879" y="14258"/>
                </a:lnTo>
                <a:cubicBezTo>
                  <a:pt x="12879" y="14327"/>
                  <a:pt x="12879" y="14327"/>
                  <a:pt x="12948" y="14327"/>
                </a:cubicBezTo>
                <a:cubicBezTo>
                  <a:pt x="13226" y="15228"/>
                  <a:pt x="13364" y="16060"/>
                  <a:pt x="13503" y="16961"/>
                </a:cubicBezTo>
                <a:cubicBezTo>
                  <a:pt x="13503" y="17100"/>
                  <a:pt x="13572" y="17238"/>
                  <a:pt x="13572" y="17377"/>
                </a:cubicBezTo>
                <a:cubicBezTo>
                  <a:pt x="12810" y="16476"/>
                  <a:pt x="12047" y="15644"/>
                  <a:pt x="11354" y="14674"/>
                </a:cubicBezTo>
                <a:cubicBezTo>
                  <a:pt x="11423" y="14674"/>
                  <a:pt x="11423" y="14535"/>
                  <a:pt x="11354" y="14466"/>
                </a:cubicBezTo>
                <a:cubicBezTo>
                  <a:pt x="10383" y="14050"/>
                  <a:pt x="10314" y="11970"/>
                  <a:pt x="10453" y="10653"/>
                </a:cubicBezTo>
                <a:cubicBezTo>
                  <a:pt x="10591" y="10653"/>
                  <a:pt x="10661" y="10584"/>
                  <a:pt x="10730" y="10445"/>
                </a:cubicBezTo>
                <a:cubicBezTo>
                  <a:pt x="10794" y="10063"/>
                  <a:pt x="10740" y="9389"/>
                  <a:pt x="10248" y="9389"/>
                </a:cubicBezTo>
                <a:cubicBezTo>
                  <a:pt x="10204" y="9389"/>
                  <a:pt x="10157" y="9394"/>
                  <a:pt x="10106" y="9405"/>
                </a:cubicBezTo>
                <a:cubicBezTo>
                  <a:pt x="9482" y="9544"/>
                  <a:pt x="9690" y="10445"/>
                  <a:pt x="10037" y="10861"/>
                </a:cubicBezTo>
                <a:lnTo>
                  <a:pt x="10245" y="10861"/>
                </a:lnTo>
                <a:cubicBezTo>
                  <a:pt x="10176" y="11554"/>
                  <a:pt x="10176" y="12247"/>
                  <a:pt x="10245" y="13010"/>
                </a:cubicBezTo>
                <a:cubicBezTo>
                  <a:pt x="9621" y="12109"/>
                  <a:pt x="9066" y="11208"/>
                  <a:pt x="8651" y="10306"/>
                </a:cubicBezTo>
                <a:cubicBezTo>
                  <a:pt x="8858" y="10029"/>
                  <a:pt x="9066" y="9683"/>
                  <a:pt x="9066" y="9336"/>
                </a:cubicBezTo>
                <a:cubicBezTo>
                  <a:pt x="9136" y="8920"/>
                  <a:pt x="8997" y="8574"/>
                  <a:pt x="8789" y="8296"/>
                </a:cubicBezTo>
                <a:cubicBezTo>
                  <a:pt x="8574" y="8112"/>
                  <a:pt x="8319" y="8023"/>
                  <a:pt x="8065" y="8023"/>
                </a:cubicBezTo>
                <a:cubicBezTo>
                  <a:pt x="7745" y="8023"/>
                  <a:pt x="7427" y="8164"/>
                  <a:pt x="7195" y="8435"/>
                </a:cubicBezTo>
                <a:lnTo>
                  <a:pt x="7126" y="8574"/>
                </a:lnTo>
                <a:cubicBezTo>
                  <a:pt x="7100" y="8561"/>
                  <a:pt x="7072" y="8555"/>
                  <a:pt x="7044" y="8555"/>
                </a:cubicBezTo>
                <a:cubicBezTo>
                  <a:pt x="6920" y="8555"/>
                  <a:pt x="6792" y="8668"/>
                  <a:pt x="6848" y="8781"/>
                </a:cubicBezTo>
                <a:lnTo>
                  <a:pt x="6918" y="8920"/>
                </a:lnTo>
                <a:cubicBezTo>
                  <a:pt x="6779" y="9405"/>
                  <a:pt x="7126" y="9960"/>
                  <a:pt x="7611" y="10099"/>
                </a:cubicBezTo>
                <a:cubicBezTo>
                  <a:pt x="7645" y="10133"/>
                  <a:pt x="7663" y="10151"/>
                  <a:pt x="7680" y="10151"/>
                </a:cubicBezTo>
                <a:cubicBezTo>
                  <a:pt x="7697" y="10151"/>
                  <a:pt x="7715" y="10133"/>
                  <a:pt x="7749" y="10099"/>
                </a:cubicBezTo>
                <a:cubicBezTo>
                  <a:pt x="7863" y="10270"/>
                  <a:pt x="8071" y="10394"/>
                  <a:pt x="8296" y="10394"/>
                </a:cubicBezTo>
                <a:cubicBezTo>
                  <a:pt x="8344" y="10394"/>
                  <a:pt x="8393" y="10388"/>
                  <a:pt x="8443" y="10376"/>
                </a:cubicBezTo>
                <a:cubicBezTo>
                  <a:pt x="9136" y="11832"/>
                  <a:pt x="9898" y="13218"/>
                  <a:pt x="10869" y="14466"/>
                </a:cubicBezTo>
                <a:cubicBezTo>
                  <a:pt x="10645" y="14528"/>
                  <a:pt x="10419" y="14554"/>
                  <a:pt x="10191" y="14554"/>
                </a:cubicBezTo>
                <a:cubicBezTo>
                  <a:pt x="9148" y="14554"/>
                  <a:pt x="8068" y="14000"/>
                  <a:pt x="6987" y="13772"/>
                </a:cubicBezTo>
                <a:cubicBezTo>
                  <a:pt x="7056" y="13495"/>
                  <a:pt x="7056" y="13218"/>
                  <a:pt x="7056" y="12941"/>
                </a:cubicBezTo>
                <a:cubicBezTo>
                  <a:pt x="7022" y="12837"/>
                  <a:pt x="6918" y="12785"/>
                  <a:pt x="6814" y="12785"/>
                </a:cubicBezTo>
                <a:cubicBezTo>
                  <a:pt x="6710" y="12785"/>
                  <a:pt x="6606" y="12837"/>
                  <a:pt x="6571" y="12941"/>
                </a:cubicBezTo>
                <a:cubicBezTo>
                  <a:pt x="6571" y="13079"/>
                  <a:pt x="6502" y="13149"/>
                  <a:pt x="6432" y="13287"/>
                </a:cubicBezTo>
                <a:cubicBezTo>
                  <a:pt x="6363" y="13357"/>
                  <a:pt x="6432" y="13426"/>
                  <a:pt x="6571" y="13426"/>
                </a:cubicBezTo>
                <a:cubicBezTo>
                  <a:pt x="6571" y="13495"/>
                  <a:pt x="6502" y="13564"/>
                  <a:pt x="6502" y="13634"/>
                </a:cubicBezTo>
                <a:cubicBezTo>
                  <a:pt x="6363" y="13495"/>
                  <a:pt x="6155" y="13426"/>
                  <a:pt x="5947" y="13426"/>
                </a:cubicBezTo>
                <a:cubicBezTo>
                  <a:pt x="5808" y="13426"/>
                  <a:pt x="5739" y="13564"/>
                  <a:pt x="5670" y="13703"/>
                </a:cubicBezTo>
                <a:cubicBezTo>
                  <a:pt x="5531" y="13703"/>
                  <a:pt x="5462" y="13772"/>
                  <a:pt x="5531" y="13911"/>
                </a:cubicBezTo>
                <a:lnTo>
                  <a:pt x="5531" y="14119"/>
                </a:lnTo>
                <a:cubicBezTo>
                  <a:pt x="5531" y="14327"/>
                  <a:pt x="5601" y="14604"/>
                  <a:pt x="5808" y="14674"/>
                </a:cubicBezTo>
                <a:cubicBezTo>
                  <a:pt x="5878" y="14743"/>
                  <a:pt x="6016" y="14812"/>
                  <a:pt x="6155" y="14812"/>
                </a:cubicBezTo>
                <a:cubicBezTo>
                  <a:pt x="6363" y="14812"/>
                  <a:pt x="6571" y="14743"/>
                  <a:pt x="6779" y="14604"/>
                </a:cubicBezTo>
                <a:cubicBezTo>
                  <a:pt x="6848" y="14466"/>
                  <a:pt x="6918" y="14327"/>
                  <a:pt x="6848" y="14188"/>
                </a:cubicBezTo>
                <a:lnTo>
                  <a:pt x="6848" y="14188"/>
                </a:lnTo>
                <a:cubicBezTo>
                  <a:pt x="7943" y="14397"/>
                  <a:pt x="9038" y="14958"/>
                  <a:pt x="10074" y="14958"/>
                </a:cubicBezTo>
                <a:cubicBezTo>
                  <a:pt x="10415" y="14958"/>
                  <a:pt x="10750" y="14897"/>
                  <a:pt x="11077" y="14743"/>
                </a:cubicBezTo>
                <a:cubicBezTo>
                  <a:pt x="11908" y="15991"/>
                  <a:pt x="12948" y="17169"/>
                  <a:pt x="13988" y="18347"/>
                </a:cubicBezTo>
                <a:cubicBezTo>
                  <a:pt x="13988" y="18486"/>
                  <a:pt x="14057" y="18625"/>
                  <a:pt x="14127" y="18763"/>
                </a:cubicBezTo>
                <a:cubicBezTo>
                  <a:pt x="14161" y="18833"/>
                  <a:pt x="14213" y="18867"/>
                  <a:pt x="14265" y="18867"/>
                </a:cubicBezTo>
                <a:cubicBezTo>
                  <a:pt x="14317" y="18867"/>
                  <a:pt x="14369" y="18833"/>
                  <a:pt x="14404" y="18763"/>
                </a:cubicBezTo>
                <a:lnTo>
                  <a:pt x="16276" y="20843"/>
                </a:lnTo>
                <a:cubicBezTo>
                  <a:pt x="15236" y="20774"/>
                  <a:pt x="14265" y="20080"/>
                  <a:pt x="13364" y="19665"/>
                </a:cubicBezTo>
                <a:cubicBezTo>
                  <a:pt x="12394" y="19249"/>
                  <a:pt x="11493" y="18902"/>
                  <a:pt x="10661" y="18486"/>
                </a:cubicBezTo>
                <a:cubicBezTo>
                  <a:pt x="11264" y="17823"/>
                  <a:pt x="10765" y="16372"/>
                  <a:pt x="9803" y="16372"/>
                </a:cubicBezTo>
                <a:cubicBezTo>
                  <a:pt x="9659" y="16372"/>
                  <a:pt x="9506" y="16404"/>
                  <a:pt x="9344" y="16476"/>
                </a:cubicBezTo>
                <a:cubicBezTo>
                  <a:pt x="8271" y="16981"/>
                  <a:pt x="8519" y="18749"/>
                  <a:pt x="9566" y="18749"/>
                </a:cubicBezTo>
                <a:cubicBezTo>
                  <a:pt x="9669" y="18749"/>
                  <a:pt x="9780" y="18731"/>
                  <a:pt x="9898" y="18694"/>
                </a:cubicBezTo>
                <a:cubicBezTo>
                  <a:pt x="9968" y="18833"/>
                  <a:pt x="10037" y="18902"/>
                  <a:pt x="10176" y="18971"/>
                </a:cubicBezTo>
                <a:cubicBezTo>
                  <a:pt x="10314" y="18971"/>
                  <a:pt x="10453" y="18902"/>
                  <a:pt x="10522" y="18833"/>
                </a:cubicBezTo>
                <a:cubicBezTo>
                  <a:pt x="11631" y="19387"/>
                  <a:pt x="12810" y="19872"/>
                  <a:pt x="13988" y="20358"/>
                </a:cubicBezTo>
                <a:cubicBezTo>
                  <a:pt x="14694" y="20652"/>
                  <a:pt x="15251" y="21096"/>
                  <a:pt x="15997" y="21096"/>
                </a:cubicBezTo>
                <a:cubicBezTo>
                  <a:pt x="16129" y="21096"/>
                  <a:pt x="16268" y="21082"/>
                  <a:pt x="16414" y="21051"/>
                </a:cubicBezTo>
                <a:cubicBezTo>
                  <a:pt x="18216" y="22992"/>
                  <a:pt x="19880" y="25071"/>
                  <a:pt x="21266" y="27290"/>
                </a:cubicBezTo>
                <a:cubicBezTo>
                  <a:pt x="20643" y="28607"/>
                  <a:pt x="20227" y="29924"/>
                  <a:pt x="20019" y="31310"/>
                </a:cubicBezTo>
                <a:cubicBezTo>
                  <a:pt x="18494" y="30894"/>
                  <a:pt x="16622" y="30548"/>
                  <a:pt x="15444" y="29438"/>
                </a:cubicBezTo>
                <a:cubicBezTo>
                  <a:pt x="16276" y="28953"/>
                  <a:pt x="15998" y="27359"/>
                  <a:pt x="14751" y="27151"/>
                </a:cubicBezTo>
                <a:cubicBezTo>
                  <a:pt x="14631" y="27129"/>
                  <a:pt x="14517" y="27119"/>
                  <a:pt x="14410" y="27119"/>
                </a:cubicBezTo>
                <a:cubicBezTo>
                  <a:pt x="12828" y="27119"/>
                  <a:pt x="12657" y="29305"/>
                  <a:pt x="14264" y="29305"/>
                </a:cubicBezTo>
                <a:cubicBezTo>
                  <a:pt x="14309" y="29305"/>
                  <a:pt x="14356" y="29303"/>
                  <a:pt x="14404" y="29300"/>
                </a:cubicBezTo>
                <a:cubicBezTo>
                  <a:pt x="14404" y="29438"/>
                  <a:pt x="14543" y="29646"/>
                  <a:pt x="14751" y="29646"/>
                </a:cubicBezTo>
                <a:lnTo>
                  <a:pt x="15028" y="29646"/>
                </a:lnTo>
                <a:cubicBezTo>
                  <a:pt x="16414" y="30825"/>
                  <a:pt x="18147" y="31449"/>
                  <a:pt x="19949" y="31587"/>
                </a:cubicBezTo>
                <a:cubicBezTo>
                  <a:pt x="19464" y="34360"/>
                  <a:pt x="20157" y="37202"/>
                  <a:pt x="21821" y="39490"/>
                </a:cubicBezTo>
                <a:cubicBezTo>
                  <a:pt x="21821" y="39767"/>
                  <a:pt x="21890" y="40044"/>
                  <a:pt x="21890" y="40321"/>
                </a:cubicBezTo>
                <a:cubicBezTo>
                  <a:pt x="21821" y="40391"/>
                  <a:pt x="21752" y="40529"/>
                  <a:pt x="21682" y="40668"/>
                </a:cubicBezTo>
                <a:cubicBezTo>
                  <a:pt x="21626" y="40780"/>
                  <a:pt x="21796" y="41072"/>
                  <a:pt x="21973" y="41072"/>
                </a:cubicBezTo>
                <a:cubicBezTo>
                  <a:pt x="22015" y="41072"/>
                  <a:pt x="22058" y="41055"/>
                  <a:pt x="22098" y="41015"/>
                </a:cubicBezTo>
                <a:cubicBezTo>
                  <a:pt x="22237" y="41708"/>
                  <a:pt x="22445" y="42470"/>
                  <a:pt x="22653" y="43233"/>
                </a:cubicBezTo>
                <a:cubicBezTo>
                  <a:pt x="21613" y="42124"/>
                  <a:pt x="20365" y="41153"/>
                  <a:pt x="19118" y="40321"/>
                </a:cubicBezTo>
                <a:cubicBezTo>
                  <a:pt x="18494" y="39975"/>
                  <a:pt x="17939" y="39559"/>
                  <a:pt x="17385" y="39143"/>
                </a:cubicBezTo>
                <a:cubicBezTo>
                  <a:pt x="17385" y="39074"/>
                  <a:pt x="17385" y="39004"/>
                  <a:pt x="17315" y="38935"/>
                </a:cubicBezTo>
                <a:cubicBezTo>
                  <a:pt x="15582" y="37341"/>
                  <a:pt x="14820" y="35053"/>
                  <a:pt x="13780" y="32974"/>
                </a:cubicBezTo>
                <a:cubicBezTo>
                  <a:pt x="13087" y="31587"/>
                  <a:pt x="12047" y="30340"/>
                  <a:pt x="10869" y="29369"/>
                </a:cubicBezTo>
                <a:cubicBezTo>
                  <a:pt x="7957" y="26804"/>
                  <a:pt x="4214" y="25279"/>
                  <a:pt x="332" y="25141"/>
                </a:cubicBezTo>
                <a:cubicBezTo>
                  <a:pt x="310" y="25133"/>
                  <a:pt x="288" y="25130"/>
                  <a:pt x="268" y="25130"/>
                </a:cubicBezTo>
                <a:cubicBezTo>
                  <a:pt x="98" y="25130"/>
                  <a:pt x="1" y="25364"/>
                  <a:pt x="124" y="25487"/>
                </a:cubicBezTo>
                <a:cubicBezTo>
                  <a:pt x="3244" y="28191"/>
                  <a:pt x="4422" y="32350"/>
                  <a:pt x="7264" y="35192"/>
                </a:cubicBezTo>
                <a:cubicBezTo>
                  <a:pt x="9968" y="37895"/>
                  <a:pt x="13988" y="37826"/>
                  <a:pt x="17107" y="39490"/>
                </a:cubicBezTo>
                <a:lnTo>
                  <a:pt x="17454" y="39698"/>
                </a:lnTo>
                <a:cubicBezTo>
                  <a:pt x="20504" y="41777"/>
                  <a:pt x="23207" y="44273"/>
                  <a:pt x="25426" y="47253"/>
                </a:cubicBezTo>
                <a:cubicBezTo>
                  <a:pt x="26465" y="48640"/>
                  <a:pt x="27297" y="50095"/>
                  <a:pt x="28129" y="51620"/>
                </a:cubicBezTo>
                <a:cubicBezTo>
                  <a:pt x="27297" y="50927"/>
                  <a:pt x="26465" y="50303"/>
                  <a:pt x="25495" y="49749"/>
                </a:cubicBezTo>
                <a:cubicBezTo>
                  <a:pt x="25495" y="49749"/>
                  <a:pt x="25495" y="49679"/>
                  <a:pt x="25426" y="49679"/>
                </a:cubicBezTo>
                <a:cubicBezTo>
                  <a:pt x="21952" y="46369"/>
                  <a:pt x="17204" y="40721"/>
                  <a:pt x="12146" y="40721"/>
                </a:cubicBezTo>
                <a:cubicBezTo>
                  <a:pt x="10743" y="40721"/>
                  <a:pt x="9317" y="41155"/>
                  <a:pt x="7888" y="42193"/>
                </a:cubicBezTo>
                <a:cubicBezTo>
                  <a:pt x="7868" y="42152"/>
                  <a:pt x="7841" y="42136"/>
                  <a:pt x="7816" y="42136"/>
                </a:cubicBezTo>
                <a:cubicBezTo>
                  <a:pt x="7755" y="42136"/>
                  <a:pt x="7700" y="42234"/>
                  <a:pt x="7749" y="42332"/>
                </a:cubicBezTo>
                <a:cubicBezTo>
                  <a:pt x="7680" y="42401"/>
                  <a:pt x="7611" y="42401"/>
                  <a:pt x="7541" y="42470"/>
                </a:cubicBezTo>
                <a:cubicBezTo>
                  <a:pt x="7308" y="42645"/>
                  <a:pt x="7467" y="42918"/>
                  <a:pt x="7647" y="42918"/>
                </a:cubicBezTo>
                <a:cubicBezTo>
                  <a:pt x="7681" y="42918"/>
                  <a:pt x="7716" y="42908"/>
                  <a:pt x="7749" y="42886"/>
                </a:cubicBezTo>
                <a:lnTo>
                  <a:pt x="8096" y="42609"/>
                </a:lnTo>
                <a:cubicBezTo>
                  <a:pt x="10383" y="45035"/>
                  <a:pt x="13018" y="47045"/>
                  <a:pt x="15860" y="48709"/>
                </a:cubicBezTo>
                <a:cubicBezTo>
                  <a:pt x="17523" y="49616"/>
                  <a:pt x="19249" y="49637"/>
                  <a:pt x="20980" y="49637"/>
                </a:cubicBezTo>
                <a:cubicBezTo>
                  <a:pt x="21062" y="49637"/>
                  <a:pt x="21145" y="49637"/>
                  <a:pt x="21227" y="49637"/>
                </a:cubicBezTo>
                <a:cubicBezTo>
                  <a:pt x="22588" y="49637"/>
                  <a:pt x="23950" y="49650"/>
                  <a:pt x="25287" y="50095"/>
                </a:cubicBezTo>
                <a:lnTo>
                  <a:pt x="25426" y="50095"/>
                </a:lnTo>
                <a:cubicBezTo>
                  <a:pt x="26535" y="50719"/>
                  <a:pt x="27574" y="51482"/>
                  <a:pt x="28545" y="52383"/>
                </a:cubicBezTo>
                <a:cubicBezTo>
                  <a:pt x="29377" y="54116"/>
                  <a:pt x="30209" y="55987"/>
                  <a:pt x="30902" y="57790"/>
                </a:cubicBezTo>
                <a:cubicBezTo>
                  <a:pt x="30926" y="57862"/>
                  <a:pt x="30984" y="57893"/>
                  <a:pt x="31046" y="57893"/>
                </a:cubicBezTo>
                <a:cubicBezTo>
                  <a:pt x="31162" y="57893"/>
                  <a:pt x="31293" y="57787"/>
                  <a:pt x="31248" y="57651"/>
                </a:cubicBezTo>
                <a:cubicBezTo>
                  <a:pt x="29446" y="52660"/>
                  <a:pt x="26951" y="47531"/>
                  <a:pt x="23207" y="43579"/>
                </a:cubicBezTo>
                <a:cubicBezTo>
                  <a:pt x="22861" y="42609"/>
                  <a:pt x="22653" y="41638"/>
                  <a:pt x="22445" y="40599"/>
                </a:cubicBezTo>
                <a:cubicBezTo>
                  <a:pt x="23693" y="38242"/>
                  <a:pt x="24594" y="35677"/>
                  <a:pt x="25218" y="33043"/>
                </a:cubicBezTo>
                <a:cubicBezTo>
                  <a:pt x="27228" y="36370"/>
                  <a:pt x="28822" y="39836"/>
                  <a:pt x="30070" y="43441"/>
                </a:cubicBezTo>
                <a:cubicBezTo>
                  <a:pt x="30070" y="43579"/>
                  <a:pt x="30139" y="43649"/>
                  <a:pt x="30209" y="43787"/>
                </a:cubicBezTo>
                <a:cubicBezTo>
                  <a:pt x="28406" y="42678"/>
                  <a:pt x="27089" y="40945"/>
                  <a:pt x="25356" y="39767"/>
                </a:cubicBezTo>
                <a:cubicBezTo>
                  <a:pt x="25336" y="39747"/>
                  <a:pt x="25310" y="39738"/>
                  <a:pt x="25283" y="39738"/>
                </a:cubicBezTo>
                <a:cubicBezTo>
                  <a:pt x="25218" y="39738"/>
                  <a:pt x="25148" y="39787"/>
                  <a:pt x="25148" y="39836"/>
                </a:cubicBezTo>
                <a:cubicBezTo>
                  <a:pt x="25110" y="39811"/>
                  <a:pt x="25067" y="39799"/>
                  <a:pt x="25024" y="39799"/>
                </a:cubicBezTo>
                <a:cubicBezTo>
                  <a:pt x="24832" y="39799"/>
                  <a:pt x="24632" y="40026"/>
                  <a:pt x="24802" y="40252"/>
                </a:cubicBezTo>
                <a:lnTo>
                  <a:pt x="24871" y="40252"/>
                </a:lnTo>
                <a:cubicBezTo>
                  <a:pt x="25010" y="40460"/>
                  <a:pt x="25148" y="40529"/>
                  <a:pt x="25356" y="40668"/>
                </a:cubicBezTo>
                <a:cubicBezTo>
                  <a:pt x="25356" y="40668"/>
                  <a:pt x="25426" y="40737"/>
                  <a:pt x="25426" y="40807"/>
                </a:cubicBezTo>
                <a:cubicBezTo>
                  <a:pt x="25460" y="40876"/>
                  <a:pt x="25547" y="40911"/>
                  <a:pt x="25625" y="40911"/>
                </a:cubicBezTo>
                <a:cubicBezTo>
                  <a:pt x="25703" y="40911"/>
                  <a:pt x="25772" y="40876"/>
                  <a:pt x="25772" y="40807"/>
                </a:cubicBezTo>
                <a:cubicBezTo>
                  <a:pt x="25911" y="40737"/>
                  <a:pt x="25911" y="40599"/>
                  <a:pt x="25841" y="40529"/>
                </a:cubicBezTo>
                <a:lnTo>
                  <a:pt x="25703" y="40460"/>
                </a:lnTo>
                <a:cubicBezTo>
                  <a:pt x="25634" y="40321"/>
                  <a:pt x="25564" y="40252"/>
                  <a:pt x="25495" y="40113"/>
                </a:cubicBezTo>
                <a:cubicBezTo>
                  <a:pt x="25484" y="40081"/>
                  <a:pt x="25488" y="40067"/>
                  <a:pt x="25504" y="40067"/>
                </a:cubicBezTo>
                <a:cubicBezTo>
                  <a:pt x="25585" y="40067"/>
                  <a:pt x="25980" y="40471"/>
                  <a:pt x="25980" y="40529"/>
                </a:cubicBezTo>
                <a:cubicBezTo>
                  <a:pt x="26535" y="40945"/>
                  <a:pt x="27020" y="41500"/>
                  <a:pt x="27574" y="41985"/>
                </a:cubicBezTo>
                <a:cubicBezTo>
                  <a:pt x="28337" y="42817"/>
                  <a:pt x="29307" y="43510"/>
                  <a:pt x="30278" y="44134"/>
                </a:cubicBezTo>
                <a:cubicBezTo>
                  <a:pt x="31318" y="48085"/>
                  <a:pt x="31664" y="52175"/>
                  <a:pt x="31387" y="56265"/>
                </a:cubicBezTo>
                <a:cubicBezTo>
                  <a:pt x="31387" y="56750"/>
                  <a:pt x="31318" y="57304"/>
                  <a:pt x="31318" y="57790"/>
                </a:cubicBezTo>
                <a:cubicBezTo>
                  <a:pt x="31318" y="57859"/>
                  <a:pt x="31318" y="57859"/>
                  <a:pt x="31318" y="57928"/>
                </a:cubicBezTo>
                <a:lnTo>
                  <a:pt x="31318" y="58344"/>
                </a:lnTo>
                <a:cubicBezTo>
                  <a:pt x="31318" y="58414"/>
                  <a:pt x="31318" y="58414"/>
                  <a:pt x="31318" y="58483"/>
                </a:cubicBezTo>
                <a:cubicBezTo>
                  <a:pt x="31110" y="65276"/>
                  <a:pt x="31734" y="72208"/>
                  <a:pt x="36378" y="77615"/>
                </a:cubicBezTo>
                <a:cubicBezTo>
                  <a:pt x="36437" y="77674"/>
                  <a:pt x="36507" y="77699"/>
                  <a:pt x="36572" y="77699"/>
                </a:cubicBezTo>
                <a:cubicBezTo>
                  <a:pt x="36738" y="77699"/>
                  <a:pt x="36873" y="77536"/>
                  <a:pt x="36724" y="77338"/>
                </a:cubicBezTo>
                <a:cubicBezTo>
                  <a:pt x="33397" y="73456"/>
                  <a:pt x="32357" y="68950"/>
                  <a:pt x="32011" y="64306"/>
                </a:cubicBezTo>
                <a:cubicBezTo>
                  <a:pt x="33120" y="63682"/>
                  <a:pt x="33328" y="62226"/>
                  <a:pt x="33744" y="61048"/>
                </a:cubicBezTo>
                <a:cubicBezTo>
                  <a:pt x="33764" y="61068"/>
                  <a:pt x="33790" y="61076"/>
                  <a:pt x="33819" y="61076"/>
                </a:cubicBezTo>
                <a:cubicBezTo>
                  <a:pt x="33888" y="61076"/>
                  <a:pt x="33972" y="61027"/>
                  <a:pt x="34021" y="60978"/>
                </a:cubicBezTo>
                <a:cubicBezTo>
                  <a:pt x="34160" y="60770"/>
                  <a:pt x="34160" y="60493"/>
                  <a:pt x="34021" y="60285"/>
                </a:cubicBezTo>
                <a:cubicBezTo>
                  <a:pt x="33986" y="60216"/>
                  <a:pt x="33917" y="60181"/>
                  <a:pt x="33848" y="60181"/>
                </a:cubicBezTo>
                <a:cubicBezTo>
                  <a:pt x="33778" y="60181"/>
                  <a:pt x="33709" y="60216"/>
                  <a:pt x="33674" y="60285"/>
                </a:cubicBezTo>
                <a:cubicBezTo>
                  <a:pt x="33397" y="60909"/>
                  <a:pt x="33189" y="61533"/>
                  <a:pt x="32981" y="62226"/>
                </a:cubicBezTo>
                <a:cubicBezTo>
                  <a:pt x="32843" y="62850"/>
                  <a:pt x="32496" y="63474"/>
                  <a:pt x="32011" y="63959"/>
                </a:cubicBezTo>
                <a:cubicBezTo>
                  <a:pt x="31872" y="62226"/>
                  <a:pt x="31872" y="60493"/>
                  <a:pt x="31872" y="58622"/>
                </a:cubicBezTo>
                <a:lnTo>
                  <a:pt x="31872" y="58622"/>
                </a:lnTo>
                <a:cubicBezTo>
                  <a:pt x="31892" y="58642"/>
                  <a:pt x="31919" y="58650"/>
                  <a:pt x="31946" y="58650"/>
                </a:cubicBezTo>
                <a:cubicBezTo>
                  <a:pt x="32011" y="58650"/>
                  <a:pt x="32080" y="58601"/>
                  <a:pt x="32080" y="58552"/>
                </a:cubicBezTo>
                <a:cubicBezTo>
                  <a:pt x="33744" y="56265"/>
                  <a:pt x="34784" y="53561"/>
                  <a:pt x="35199" y="50789"/>
                </a:cubicBezTo>
                <a:cubicBezTo>
                  <a:pt x="35407" y="50650"/>
                  <a:pt x="35546" y="50511"/>
                  <a:pt x="35615" y="50303"/>
                </a:cubicBezTo>
                <a:cubicBezTo>
                  <a:pt x="36170" y="49471"/>
                  <a:pt x="36724" y="48640"/>
                  <a:pt x="37348" y="47877"/>
                </a:cubicBezTo>
                <a:cubicBezTo>
                  <a:pt x="37834" y="47253"/>
                  <a:pt x="38319" y="46560"/>
                  <a:pt x="38804" y="45936"/>
                </a:cubicBezTo>
                <a:lnTo>
                  <a:pt x="38804" y="46214"/>
                </a:lnTo>
                <a:cubicBezTo>
                  <a:pt x="38804" y="46254"/>
                  <a:pt x="38896" y="46294"/>
                  <a:pt x="38975" y="46294"/>
                </a:cubicBezTo>
                <a:cubicBezTo>
                  <a:pt x="39032" y="46294"/>
                  <a:pt x="39081" y="46272"/>
                  <a:pt x="39081" y="46214"/>
                </a:cubicBezTo>
                <a:cubicBezTo>
                  <a:pt x="39151" y="45936"/>
                  <a:pt x="39151" y="45728"/>
                  <a:pt x="39081" y="45451"/>
                </a:cubicBezTo>
                <a:cubicBezTo>
                  <a:pt x="39081" y="45451"/>
                  <a:pt x="39151" y="45382"/>
                  <a:pt x="39220" y="45312"/>
                </a:cubicBezTo>
                <a:cubicBezTo>
                  <a:pt x="39289" y="45243"/>
                  <a:pt x="39289" y="45174"/>
                  <a:pt x="39220" y="45104"/>
                </a:cubicBezTo>
                <a:lnTo>
                  <a:pt x="39012" y="44966"/>
                </a:lnTo>
                <a:cubicBezTo>
                  <a:pt x="38943" y="44966"/>
                  <a:pt x="38804" y="44966"/>
                  <a:pt x="38804" y="45104"/>
                </a:cubicBezTo>
                <a:cubicBezTo>
                  <a:pt x="38735" y="45243"/>
                  <a:pt x="38735" y="45451"/>
                  <a:pt x="38804" y="45590"/>
                </a:cubicBezTo>
                <a:cubicBezTo>
                  <a:pt x="38596" y="45798"/>
                  <a:pt x="38388" y="45936"/>
                  <a:pt x="38319" y="46075"/>
                </a:cubicBezTo>
                <a:cubicBezTo>
                  <a:pt x="37834" y="46699"/>
                  <a:pt x="37348" y="47392"/>
                  <a:pt x="36863" y="48016"/>
                </a:cubicBezTo>
                <a:cubicBezTo>
                  <a:pt x="36516" y="48570"/>
                  <a:pt x="36101" y="48986"/>
                  <a:pt x="35754" y="49471"/>
                </a:cubicBezTo>
                <a:cubicBezTo>
                  <a:pt x="35685" y="49541"/>
                  <a:pt x="35477" y="49887"/>
                  <a:pt x="35338" y="50165"/>
                </a:cubicBezTo>
                <a:cubicBezTo>
                  <a:pt x="35338" y="49818"/>
                  <a:pt x="35407" y="49541"/>
                  <a:pt x="35477" y="49264"/>
                </a:cubicBezTo>
                <a:cubicBezTo>
                  <a:pt x="35546" y="49194"/>
                  <a:pt x="35615" y="49125"/>
                  <a:pt x="35546" y="49056"/>
                </a:cubicBezTo>
                <a:lnTo>
                  <a:pt x="35546" y="48986"/>
                </a:lnTo>
                <a:cubicBezTo>
                  <a:pt x="35685" y="47946"/>
                  <a:pt x="35823" y="46976"/>
                  <a:pt x="35962" y="46006"/>
                </a:cubicBezTo>
                <a:cubicBezTo>
                  <a:pt x="36031" y="46006"/>
                  <a:pt x="36031" y="45936"/>
                  <a:pt x="36031" y="45867"/>
                </a:cubicBezTo>
                <a:lnTo>
                  <a:pt x="36031" y="45798"/>
                </a:lnTo>
                <a:lnTo>
                  <a:pt x="36170" y="44758"/>
                </a:lnTo>
                <a:cubicBezTo>
                  <a:pt x="37903" y="43995"/>
                  <a:pt x="38735" y="42193"/>
                  <a:pt x="39497" y="40599"/>
                </a:cubicBezTo>
                <a:cubicBezTo>
                  <a:pt x="39566" y="40599"/>
                  <a:pt x="39636" y="40599"/>
                  <a:pt x="39636" y="40529"/>
                </a:cubicBezTo>
                <a:lnTo>
                  <a:pt x="39705" y="40460"/>
                </a:lnTo>
                <a:lnTo>
                  <a:pt x="39844" y="40460"/>
                </a:lnTo>
                <a:cubicBezTo>
                  <a:pt x="40052" y="40460"/>
                  <a:pt x="40190" y="40391"/>
                  <a:pt x="40398" y="40321"/>
                </a:cubicBezTo>
                <a:cubicBezTo>
                  <a:pt x="40953" y="39975"/>
                  <a:pt x="41091" y="39212"/>
                  <a:pt x="40814" y="38658"/>
                </a:cubicBezTo>
                <a:cubicBezTo>
                  <a:pt x="40595" y="38438"/>
                  <a:pt x="40292" y="38302"/>
                  <a:pt x="39994" y="38302"/>
                </a:cubicBezTo>
                <a:cubicBezTo>
                  <a:pt x="39821" y="38302"/>
                  <a:pt x="39650" y="38348"/>
                  <a:pt x="39497" y="38450"/>
                </a:cubicBezTo>
                <a:cubicBezTo>
                  <a:pt x="39151" y="38658"/>
                  <a:pt x="39012" y="39004"/>
                  <a:pt x="39081" y="39351"/>
                </a:cubicBezTo>
                <a:cubicBezTo>
                  <a:pt x="39081" y="39351"/>
                  <a:pt x="39012" y="39420"/>
                  <a:pt x="39012" y="39490"/>
                </a:cubicBezTo>
                <a:cubicBezTo>
                  <a:pt x="38943" y="39767"/>
                  <a:pt x="39012" y="39975"/>
                  <a:pt x="39220" y="40183"/>
                </a:cubicBezTo>
                <a:cubicBezTo>
                  <a:pt x="38527" y="41846"/>
                  <a:pt x="37695" y="43649"/>
                  <a:pt x="36101" y="44481"/>
                </a:cubicBezTo>
                <a:cubicBezTo>
                  <a:pt x="36239" y="43857"/>
                  <a:pt x="36309" y="43233"/>
                  <a:pt x="36447" y="42609"/>
                </a:cubicBezTo>
                <a:cubicBezTo>
                  <a:pt x="37071" y="42470"/>
                  <a:pt x="37418" y="41846"/>
                  <a:pt x="37626" y="41223"/>
                </a:cubicBezTo>
                <a:cubicBezTo>
                  <a:pt x="37660" y="41292"/>
                  <a:pt x="37712" y="41327"/>
                  <a:pt x="37764" y="41327"/>
                </a:cubicBezTo>
                <a:cubicBezTo>
                  <a:pt x="37816" y="41327"/>
                  <a:pt x="37868" y="41292"/>
                  <a:pt x="37903" y="41223"/>
                </a:cubicBezTo>
                <a:cubicBezTo>
                  <a:pt x="38041" y="40876"/>
                  <a:pt x="37972" y="40460"/>
                  <a:pt x="37764" y="40113"/>
                </a:cubicBezTo>
                <a:cubicBezTo>
                  <a:pt x="37703" y="39992"/>
                  <a:pt x="37603" y="39937"/>
                  <a:pt x="37503" y="39937"/>
                </a:cubicBezTo>
                <a:cubicBezTo>
                  <a:pt x="37375" y="39937"/>
                  <a:pt x="37249" y="40027"/>
                  <a:pt x="37210" y="40183"/>
                </a:cubicBezTo>
                <a:cubicBezTo>
                  <a:pt x="37140" y="40321"/>
                  <a:pt x="37140" y="40529"/>
                  <a:pt x="37140" y="40668"/>
                </a:cubicBezTo>
                <a:cubicBezTo>
                  <a:pt x="37140" y="40737"/>
                  <a:pt x="37140" y="40807"/>
                  <a:pt x="37140" y="40807"/>
                </a:cubicBezTo>
                <a:cubicBezTo>
                  <a:pt x="37002" y="41223"/>
                  <a:pt x="36794" y="41638"/>
                  <a:pt x="36516" y="41985"/>
                </a:cubicBezTo>
                <a:cubicBezTo>
                  <a:pt x="36863" y="40252"/>
                  <a:pt x="37418" y="38588"/>
                  <a:pt x="38180" y="36994"/>
                </a:cubicBezTo>
                <a:cubicBezTo>
                  <a:pt x="38249" y="37063"/>
                  <a:pt x="38249" y="37133"/>
                  <a:pt x="38319" y="37133"/>
                </a:cubicBezTo>
                <a:cubicBezTo>
                  <a:pt x="38482" y="37264"/>
                  <a:pt x="38677" y="37333"/>
                  <a:pt x="38873" y="37333"/>
                </a:cubicBezTo>
                <a:cubicBezTo>
                  <a:pt x="39093" y="37333"/>
                  <a:pt x="39314" y="37246"/>
                  <a:pt x="39497" y="37063"/>
                </a:cubicBezTo>
                <a:cubicBezTo>
                  <a:pt x="40052" y="36648"/>
                  <a:pt x="40052" y="35746"/>
                  <a:pt x="39497" y="35331"/>
                </a:cubicBezTo>
                <a:cubicBezTo>
                  <a:pt x="39186" y="35064"/>
                  <a:pt x="38847" y="34940"/>
                  <a:pt x="38497" y="34940"/>
                </a:cubicBezTo>
                <a:cubicBezTo>
                  <a:pt x="38301" y="34940"/>
                  <a:pt x="38102" y="34979"/>
                  <a:pt x="37903" y="35053"/>
                </a:cubicBezTo>
                <a:cubicBezTo>
                  <a:pt x="37279" y="35400"/>
                  <a:pt x="37210" y="36232"/>
                  <a:pt x="37834" y="36648"/>
                </a:cubicBezTo>
                <a:lnTo>
                  <a:pt x="37903" y="36648"/>
                </a:lnTo>
                <a:cubicBezTo>
                  <a:pt x="37002" y="38450"/>
                  <a:pt x="36378" y="40391"/>
                  <a:pt x="36031" y="42401"/>
                </a:cubicBezTo>
                <a:cubicBezTo>
                  <a:pt x="35823" y="43233"/>
                  <a:pt x="35685" y="44134"/>
                  <a:pt x="35615" y="44966"/>
                </a:cubicBezTo>
                <a:cubicBezTo>
                  <a:pt x="35061" y="43649"/>
                  <a:pt x="34298" y="42401"/>
                  <a:pt x="33744" y="41153"/>
                </a:cubicBezTo>
                <a:cubicBezTo>
                  <a:pt x="33744" y="41084"/>
                  <a:pt x="33744" y="41084"/>
                  <a:pt x="33744" y="41015"/>
                </a:cubicBezTo>
                <a:cubicBezTo>
                  <a:pt x="33744" y="40876"/>
                  <a:pt x="33674" y="40737"/>
                  <a:pt x="33605" y="40599"/>
                </a:cubicBezTo>
                <a:cubicBezTo>
                  <a:pt x="34160" y="40044"/>
                  <a:pt x="34229" y="39212"/>
                  <a:pt x="33813" y="38588"/>
                </a:cubicBezTo>
                <a:cubicBezTo>
                  <a:pt x="33605" y="38450"/>
                  <a:pt x="33362" y="38381"/>
                  <a:pt x="33120" y="38381"/>
                </a:cubicBezTo>
                <a:cubicBezTo>
                  <a:pt x="32877" y="38381"/>
                  <a:pt x="32635" y="38450"/>
                  <a:pt x="32427" y="38588"/>
                </a:cubicBezTo>
                <a:cubicBezTo>
                  <a:pt x="32149" y="38796"/>
                  <a:pt x="32011" y="39143"/>
                  <a:pt x="32149" y="39490"/>
                </a:cubicBezTo>
                <a:cubicBezTo>
                  <a:pt x="32080" y="39490"/>
                  <a:pt x="31941" y="39559"/>
                  <a:pt x="32011" y="39628"/>
                </a:cubicBezTo>
                <a:cubicBezTo>
                  <a:pt x="32142" y="40217"/>
                  <a:pt x="32580" y="40743"/>
                  <a:pt x="33095" y="40743"/>
                </a:cubicBezTo>
                <a:cubicBezTo>
                  <a:pt x="33126" y="40743"/>
                  <a:pt x="33158" y="40741"/>
                  <a:pt x="33189" y="40737"/>
                </a:cubicBezTo>
                <a:cubicBezTo>
                  <a:pt x="33813" y="42401"/>
                  <a:pt x="34645" y="43995"/>
                  <a:pt x="35477" y="45520"/>
                </a:cubicBezTo>
                <a:lnTo>
                  <a:pt x="35407" y="46075"/>
                </a:lnTo>
                <a:lnTo>
                  <a:pt x="35061" y="48224"/>
                </a:lnTo>
                <a:cubicBezTo>
                  <a:pt x="35061" y="48154"/>
                  <a:pt x="34991" y="48016"/>
                  <a:pt x="34991" y="47877"/>
                </a:cubicBezTo>
                <a:cubicBezTo>
                  <a:pt x="34957" y="47808"/>
                  <a:pt x="34887" y="47773"/>
                  <a:pt x="34818" y="47773"/>
                </a:cubicBezTo>
                <a:cubicBezTo>
                  <a:pt x="34749" y="47773"/>
                  <a:pt x="34680" y="47808"/>
                  <a:pt x="34645" y="47877"/>
                </a:cubicBezTo>
                <a:cubicBezTo>
                  <a:pt x="34506" y="47739"/>
                  <a:pt x="34437" y="47600"/>
                  <a:pt x="34298" y="47461"/>
                </a:cubicBezTo>
                <a:cubicBezTo>
                  <a:pt x="34021" y="47045"/>
                  <a:pt x="33744" y="46629"/>
                  <a:pt x="33536" y="46214"/>
                </a:cubicBezTo>
                <a:lnTo>
                  <a:pt x="33605" y="46214"/>
                </a:lnTo>
                <a:cubicBezTo>
                  <a:pt x="33674" y="46214"/>
                  <a:pt x="33744" y="46144"/>
                  <a:pt x="33674" y="46075"/>
                </a:cubicBezTo>
                <a:cubicBezTo>
                  <a:pt x="33674" y="45936"/>
                  <a:pt x="33605" y="45659"/>
                  <a:pt x="33536" y="45590"/>
                </a:cubicBezTo>
                <a:cubicBezTo>
                  <a:pt x="34090" y="45243"/>
                  <a:pt x="34160" y="44550"/>
                  <a:pt x="33813" y="44134"/>
                </a:cubicBezTo>
                <a:cubicBezTo>
                  <a:pt x="33585" y="43792"/>
                  <a:pt x="33216" y="43543"/>
                  <a:pt x="32822" y="43543"/>
                </a:cubicBezTo>
                <a:cubicBezTo>
                  <a:pt x="32737" y="43543"/>
                  <a:pt x="32651" y="43555"/>
                  <a:pt x="32565" y="43579"/>
                </a:cubicBezTo>
                <a:cubicBezTo>
                  <a:pt x="32288" y="43649"/>
                  <a:pt x="32149" y="43787"/>
                  <a:pt x="32080" y="44065"/>
                </a:cubicBezTo>
                <a:cubicBezTo>
                  <a:pt x="32011" y="44342"/>
                  <a:pt x="32080" y="44689"/>
                  <a:pt x="32288" y="44966"/>
                </a:cubicBezTo>
                <a:cubicBezTo>
                  <a:pt x="32288" y="45035"/>
                  <a:pt x="32323" y="45070"/>
                  <a:pt x="32366" y="45070"/>
                </a:cubicBezTo>
                <a:cubicBezTo>
                  <a:pt x="32409" y="45070"/>
                  <a:pt x="32461" y="45035"/>
                  <a:pt x="32496" y="44966"/>
                </a:cubicBezTo>
                <a:cubicBezTo>
                  <a:pt x="32496" y="44758"/>
                  <a:pt x="32496" y="44550"/>
                  <a:pt x="32565" y="44411"/>
                </a:cubicBezTo>
                <a:lnTo>
                  <a:pt x="32635" y="44203"/>
                </a:lnTo>
                <a:lnTo>
                  <a:pt x="32912" y="44203"/>
                </a:lnTo>
                <a:cubicBezTo>
                  <a:pt x="33051" y="44203"/>
                  <a:pt x="33189" y="44273"/>
                  <a:pt x="33259" y="44411"/>
                </a:cubicBezTo>
                <a:cubicBezTo>
                  <a:pt x="33466" y="44550"/>
                  <a:pt x="33536" y="44758"/>
                  <a:pt x="33397" y="44966"/>
                </a:cubicBezTo>
                <a:cubicBezTo>
                  <a:pt x="33337" y="45085"/>
                  <a:pt x="33174" y="45257"/>
                  <a:pt x="33041" y="45257"/>
                </a:cubicBezTo>
                <a:cubicBezTo>
                  <a:pt x="33020" y="45257"/>
                  <a:pt x="33000" y="45253"/>
                  <a:pt x="32981" y="45243"/>
                </a:cubicBezTo>
                <a:cubicBezTo>
                  <a:pt x="32843" y="45243"/>
                  <a:pt x="32773" y="44896"/>
                  <a:pt x="32773" y="44758"/>
                </a:cubicBezTo>
                <a:cubicBezTo>
                  <a:pt x="32739" y="44723"/>
                  <a:pt x="32687" y="44706"/>
                  <a:pt x="32643" y="44706"/>
                </a:cubicBezTo>
                <a:cubicBezTo>
                  <a:pt x="32600" y="44706"/>
                  <a:pt x="32565" y="44723"/>
                  <a:pt x="32565" y="44758"/>
                </a:cubicBezTo>
                <a:cubicBezTo>
                  <a:pt x="32427" y="45035"/>
                  <a:pt x="32496" y="45312"/>
                  <a:pt x="32635" y="45590"/>
                </a:cubicBezTo>
                <a:cubicBezTo>
                  <a:pt x="32773" y="45728"/>
                  <a:pt x="32981" y="45798"/>
                  <a:pt x="33189" y="45798"/>
                </a:cubicBezTo>
                <a:cubicBezTo>
                  <a:pt x="32912" y="46144"/>
                  <a:pt x="33259" y="46560"/>
                  <a:pt x="33466" y="46907"/>
                </a:cubicBezTo>
                <a:cubicBezTo>
                  <a:pt x="33952" y="47669"/>
                  <a:pt x="34506" y="48432"/>
                  <a:pt x="35130" y="49125"/>
                </a:cubicBezTo>
                <a:cubicBezTo>
                  <a:pt x="34991" y="50095"/>
                  <a:pt x="34784" y="50996"/>
                  <a:pt x="34576" y="51967"/>
                </a:cubicBezTo>
                <a:cubicBezTo>
                  <a:pt x="34368" y="53007"/>
                  <a:pt x="34021" y="54047"/>
                  <a:pt x="33605" y="55017"/>
                </a:cubicBezTo>
                <a:cubicBezTo>
                  <a:pt x="33259" y="55918"/>
                  <a:pt x="32080" y="56958"/>
                  <a:pt x="32011" y="57928"/>
                </a:cubicBezTo>
                <a:cubicBezTo>
                  <a:pt x="32011" y="57928"/>
                  <a:pt x="31941" y="57859"/>
                  <a:pt x="31941" y="57790"/>
                </a:cubicBezTo>
                <a:cubicBezTo>
                  <a:pt x="31941" y="57790"/>
                  <a:pt x="31872" y="57720"/>
                  <a:pt x="31872" y="57720"/>
                </a:cubicBezTo>
                <a:cubicBezTo>
                  <a:pt x="31872" y="56057"/>
                  <a:pt x="31941" y="54462"/>
                  <a:pt x="31941" y="52799"/>
                </a:cubicBezTo>
                <a:cubicBezTo>
                  <a:pt x="31941" y="49887"/>
                  <a:pt x="31456" y="46976"/>
                  <a:pt x="30624" y="44134"/>
                </a:cubicBezTo>
                <a:cubicBezTo>
                  <a:pt x="30694" y="44065"/>
                  <a:pt x="30694" y="43995"/>
                  <a:pt x="30555" y="43926"/>
                </a:cubicBezTo>
                <a:cubicBezTo>
                  <a:pt x="30209" y="42817"/>
                  <a:pt x="29862" y="41708"/>
                  <a:pt x="29377" y="40599"/>
                </a:cubicBezTo>
                <a:cubicBezTo>
                  <a:pt x="29238" y="39836"/>
                  <a:pt x="29238" y="39004"/>
                  <a:pt x="29307" y="38242"/>
                </a:cubicBezTo>
                <a:lnTo>
                  <a:pt x="29307" y="38242"/>
                </a:lnTo>
                <a:cubicBezTo>
                  <a:pt x="29342" y="38277"/>
                  <a:pt x="29377" y="38294"/>
                  <a:pt x="29411" y="38294"/>
                </a:cubicBezTo>
                <a:cubicBezTo>
                  <a:pt x="29446" y="38294"/>
                  <a:pt x="29481" y="38277"/>
                  <a:pt x="29515" y="38242"/>
                </a:cubicBezTo>
                <a:cubicBezTo>
                  <a:pt x="30139" y="35677"/>
                  <a:pt x="32635" y="34429"/>
                  <a:pt x="34714" y="32974"/>
                </a:cubicBezTo>
                <a:cubicBezTo>
                  <a:pt x="36378" y="31726"/>
                  <a:pt x="37556" y="29993"/>
                  <a:pt x="38180" y="27983"/>
                </a:cubicBezTo>
                <a:cubicBezTo>
                  <a:pt x="39428" y="24378"/>
                  <a:pt x="38735" y="20150"/>
                  <a:pt x="35823" y="17654"/>
                </a:cubicBezTo>
                <a:cubicBezTo>
                  <a:pt x="35823" y="17585"/>
                  <a:pt x="35823" y="17516"/>
                  <a:pt x="35823" y="17516"/>
                </a:cubicBezTo>
                <a:cubicBezTo>
                  <a:pt x="35754" y="17377"/>
                  <a:pt x="35615" y="17377"/>
                  <a:pt x="35546" y="17377"/>
                </a:cubicBezTo>
                <a:cubicBezTo>
                  <a:pt x="35407" y="17308"/>
                  <a:pt x="35269" y="17169"/>
                  <a:pt x="35130" y="17100"/>
                </a:cubicBezTo>
                <a:cubicBezTo>
                  <a:pt x="35091" y="17061"/>
                  <a:pt x="35042" y="17044"/>
                  <a:pt x="34992" y="17044"/>
                </a:cubicBezTo>
                <a:cubicBezTo>
                  <a:pt x="34864" y="17044"/>
                  <a:pt x="34734" y="17158"/>
                  <a:pt x="34784" y="17308"/>
                </a:cubicBezTo>
                <a:cubicBezTo>
                  <a:pt x="34922" y="20982"/>
                  <a:pt x="31803" y="24725"/>
                  <a:pt x="30209" y="27913"/>
                </a:cubicBezTo>
                <a:cubicBezTo>
                  <a:pt x="29099" y="30062"/>
                  <a:pt x="28060" y="32835"/>
                  <a:pt x="29515" y="34984"/>
                </a:cubicBezTo>
                <a:cubicBezTo>
                  <a:pt x="29515" y="35053"/>
                  <a:pt x="29515" y="35123"/>
                  <a:pt x="29515" y="35261"/>
                </a:cubicBezTo>
                <a:cubicBezTo>
                  <a:pt x="29515" y="35310"/>
                  <a:pt x="29550" y="35359"/>
                  <a:pt x="29595" y="35359"/>
                </a:cubicBezTo>
                <a:cubicBezTo>
                  <a:pt x="29613" y="35359"/>
                  <a:pt x="29634" y="35351"/>
                  <a:pt x="29654" y="35331"/>
                </a:cubicBezTo>
                <a:lnTo>
                  <a:pt x="29654" y="35331"/>
                </a:lnTo>
                <a:cubicBezTo>
                  <a:pt x="29099" y="36717"/>
                  <a:pt x="28891" y="38242"/>
                  <a:pt x="28961" y="39767"/>
                </a:cubicBezTo>
                <a:cubicBezTo>
                  <a:pt x="28406" y="38519"/>
                  <a:pt x="27852" y="37341"/>
                  <a:pt x="27228" y="36162"/>
                </a:cubicBezTo>
                <a:lnTo>
                  <a:pt x="27228" y="36093"/>
                </a:lnTo>
                <a:cubicBezTo>
                  <a:pt x="27505" y="34152"/>
                  <a:pt x="26396" y="32488"/>
                  <a:pt x="25772" y="30755"/>
                </a:cubicBezTo>
                <a:lnTo>
                  <a:pt x="25980" y="30132"/>
                </a:lnTo>
                <a:cubicBezTo>
                  <a:pt x="26951" y="27220"/>
                  <a:pt x="28545" y="23824"/>
                  <a:pt x="27574" y="20704"/>
                </a:cubicBezTo>
                <a:cubicBezTo>
                  <a:pt x="27574" y="20603"/>
                  <a:pt x="27463" y="20538"/>
                  <a:pt x="27349" y="20538"/>
                </a:cubicBezTo>
                <a:cubicBezTo>
                  <a:pt x="27307" y="20538"/>
                  <a:pt x="27265" y="20547"/>
                  <a:pt x="27228" y="20566"/>
                </a:cubicBezTo>
                <a:cubicBezTo>
                  <a:pt x="25703" y="21605"/>
                  <a:pt x="24386" y="22784"/>
                  <a:pt x="23277" y="24240"/>
                </a:cubicBezTo>
                <a:cubicBezTo>
                  <a:pt x="22999" y="23477"/>
                  <a:pt x="22653" y="22576"/>
                  <a:pt x="22376" y="21744"/>
                </a:cubicBezTo>
                <a:cubicBezTo>
                  <a:pt x="22445" y="21744"/>
                  <a:pt x="22445" y="21536"/>
                  <a:pt x="22376" y="21536"/>
                </a:cubicBezTo>
                <a:lnTo>
                  <a:pt x="22168" y="21397"/>
                </a:lnTo>
                <a:lnTo>
                  <a:pt x="22098" y="21120"/>
                </a:lnTo>
                <a:cubicBezTo>
                  <a:pt x="22653" y="16753"/>
                  <a:pt x="24178" y="12455"/>
                  <a:pt x="22583" y="8088"/>
                </a:cubicBezTo>
                <a:cubicBezTo>
                  <a:pt x="21544" y="5316"/>
                  <a:pt x="19533" y="1850"/>
                  <a:pt x="16483" y="741"/>
                </a:cubicBezTo>
                <a:cubicBezTo>
                  <a:pt x="16345" y="533"/>
                  <a:pt x="16137" y="255"/>
                  <a:pt x="15929" y="47"/>
                </a:cubicBezTo>
                <a:cubicBezTo>
                  <a:pt x="15896" y="14"/>
                  <a:pt x="15862" y="1"/>
                  <a:pt x="15832" y="1"/>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25" name="Google Shape;1170;p52"/>
          <p:cNvSpPr/>
          <p:nvPr/>
        </p:nvSpPr>
        <p:spPr>
          <a:xfrm rot="10540063">
            <a:off x="3618166" y="-458763"/>
            <a:ext cx="1194050" cy="2042215"/>
          </a:xfrm>
          <a:custGeom>
            <a:avLst/>
            <a:ahLst/>
            <a:rect l="l" t="t" r="r" b="b"/>
            <a:pathLst>
              <a:path w="37136" h="53861" extrusionOk="0">
                <a:moveTo>
                  <a:pt x="5402" y="12403"/>
                </a:moveTo>
                <a:cubicBezTo>
                  <a:pt x="5840" y="12403"/>
                  <a:pt x="6434" y="12658"/>
                  <a:pt x="7071" y="13102"/>
                </a:cubicBezTo>
                <a:cubicBezTo>
                  <a:pt x="8388" y="14141"/>
                  <a:pt x="9428" y="15389"/>
                  <a:pt x="10260" y="16845"/>
                </a:cubicBezTo>
                <a:cubicBezTo>
                  <a:pt x="11563" y="18902"/>
                  <a:pt x="11645" y="21299"/>
                  <a:pt x="11713" y="23633"/>
                </a:cubicBezTo>
                <a:lnTo>
                  <a:pt x="11713" y="23633"/>
                </a:lnTo>
                <a:cubicBezTo>
                  <a:pt x="11367" y="22803"/>
                  <a:pt x="10952" y="22042"/>
                  <a:pt x="10468" y="21281"/>
                </a:cubicBezTo>
                <a:cubicBezTo>
                  <a:pt x="10399" y="20865"/>
                  <a:pt x="10260" y="20449"/>
                  <a:pt x="10191" y="20033"/>
                </a:cubicBezTo>
                <a:cubicBezTo>
                  <a:pt x="9983" y="19202"/>
                  <a:pt x="9844" y="18370"/>
                  <a:pt x="9705" y="17607"/>
                </a:cubicBezTo>
                <a:cubicBezTo>
                  <a:pt x="9705" y="17573"/>
                  <a:pt x="9671" y="17555"/>
                  <a:pt x="9636" y="17555"/>
                </a:cubicBezTo>
                <a:cubicBezTo>
                  <a:pt x="9601" y="17555"/>
                  <a:pt x="9567" y="17573"/>
                  <a:pt x="9567" y="17607"/>
                </a:cubicBezTo>
                <a:cubicBezTo>
                  <a:pt x="9567" y="18508"/>
                  <a:pt x="9705" y="19479"/>
                  <a:pt x="9913" y="20449"/>
                </a:cubicBezTo>
                <a:cubicBezTo>
                  <a:pt x="9081" y="19202"/>
                  <a:pt x="8527" y="17815"/>
                  <a:pt x="8319" y="16360"/>
                </a:cubicBezTo>
                <a:cubicBezTo>
                  <a:pt x="8319" y="16301"/>
                  <a:pt x="8269" y="16280"/>
                  <a:pt x="8212" y="16280"/>
                </a:cubicBezTo>
                <a:cubicBezTo>
                  <a:pt x="8134" y="16280"/>
                  <a:pt x="8042" y="16320"/>
                  <a:pt x="8042" y="16360"/>
                </a:cubicBezTo>
                <a:cubicBezTo>
                  <a:pt x="8111" y="17885"/>
                  <a:pt x="8666" y="19410"/>
                  <a:pt x="9497" y="20657"/>
                </a:cubicBezTo>
                <a:cubicBezTo>
                  <a:pt x="10399" y="22113"/>
                  <a:pt x="11230" y="23707"/>
                  <a:pt x="11785" y="25440"/>
                </a:cubicBezTo>
                <a:cubicBezTo>
                  <a:pt x="10745" y="23985"/>
                  <a:pt x="9220" y="22876"/>
                  <a:pt x="8319" y="21351"/>
                </a:cubicBezTo>
                <a:cubicBezTo>
                  <a:pt x="6863" y="19202"/>
                  <a:pt x="5685" y="16845"/>
                  <a:pt x="4853" y="14349"/>
                </a:cubicBezTo>
                <a:cubicBezTo>
                  <a:pt x="4437" y="12977"/>
                  <a:pt x="4745" y="12403"/>
                  <a:pt x="5402" y="12403"/>
                </a:cubicBezTo>
                <a:close/>
                <a:moveTo>
                  <a:pt x="27814" y="29477"/>
                </a:moveTo>
                <a:cubicBezTo>
                  <a:pt x="28899" y="29477"/>
                  <a:pt x="30002" y="29693"/>
                  <a:pt x="31125" y="29946"/>
                </a:cubicBezTo>
                <a:cubicBezTo>
                  <a:pt x="32372" y="30293"/>
                  <a:pt x="35214" y="30362"/>
                  <a:pt x="33551" y="32095"/>
                </a:cubicBezTo>
                <a:cubicBezTo>
                  <a:pt x="32440" y="33294"/>
                  <a:pt x="30675" y="33611"/>
                  <a:pt x="28949" y="33611"/>
                </a:cubicBezTo>
                <a:cubicBezTo>
                  <a:pt x="27981" y="33611"/>
                  <a:pt x="27025" y="33512"/>
                  <a:pt x="26203" y="33412"/>
                </a:cubicBezTo>
                <a:cubicBezTo>
                  <a:pt x="24401" y="33343"/>
                  <a:pt x="22668" y="32857"/>
                  <a:pt x="21074" y="32164"/>
                </a:cubicBezTo>
                <a:lnTo>
                  <a:pt x="20866" y="32026"/>
                </a:lnTo>
                <a:cubicBezTo>
                  <a:pt x="21830" y="31924"/>
                  <a:pt x="22757" y="31860"/>
                  <a:pt x="23701" y="31860"/>
                </a:cubicBezTo>
                <a:cubicBezTo>
                  <a:pt x="24047" y="31860"/>
                  <a:pt x="24395" y="31868"/>
                  <a:pt x="24747" y="31887"/>
                </a:cubicBezTo>
                <a:cubicBezTo>
                  <a:pt x="27035" y="31748"/>
                  <a:pt x="29461" y="31887"/>
                  <a:pt x="31679" y="31124"/>
                </a:cubicBezTo>
                <a:cubicBezTo>
                  <a:pt x="31739" y="31124"/>
                  <a:pt x="31696" y="30972"/>
                  <a:pt x="31683" y="30972"/>
                </a:cubicBezTo>
                <a:lnTo>
                  <a:pt x="31683" y="30972"/>
                </a:lnTo>
                <a:cubicBezTo>
                  <a:pt x="31681" y="30972"/>
                  <a:pt x="31679" y="30976"/>
                  <a:pt x="31679" y="30986"/>
                </a:cubicBezTo>
                <a:cubicBezTo>
                  <a:pt x="29184" y="31402"/>
                  <a:pt x="26619" y="31679"/>
                  <a:pt x="24124" y="31679"/>
                </a:cubicBezTo>
                <a:cubicBezTo>
                  <a:pt x="24817" y="31402"/>
                  <a:pt x="25579" y="30986"/>
                  <a:pt x="26203" y="30570"/>
                </a:cubicBezTo>
                <a:cubicBezTo>
                  <a:pt x="26252" y="30521"/>
                  <a:pt x="26266" y="30472"/>
                  <a:pt x="26246" y="30472"/>
                </a:cubicBezTo>
                <a:cubicBezTo>
                  <a:pt x="26238" y="30472"/>
                  <a:pt x="26223" y="30480"/>
                  <a:pt x="26203" y="30501"/>
                </a:cubicBezTo>
                <a:cubicBezTo>
                  <a:pt x="25718" y="30709"/>
                  <a:pt x="25302" y="30847"/>
                  <a:pt x="24886" y="31055"/>
                </a:cubicBezTo>
                <a:cubicBezTo>
                  <a:pt x="24401" y="31263"/>
                  <a:pt x="23846" y="31402"/>
                  <a:pt x="23361" y="31679"/>
                </a:cubicBezTo>
                <a:lnTo>
                  <a:pt x="22529" y="31679"/>
                </a:lnTo>
                <a:cubicBezTo>
                  <a:pt x="22356" y="31644"/>
                  <a:pt x="22165" y="31627"/>
                  <a:pt x="21975" y="31627"/>
                </a:cubicBezTo>
                <a:cubicBezTo>
                  <a:pt x="21784" y="31627"/>
                  <a:pt x="21593" y="31644"/>
                  <a:pt x="21420" y="31679"/>
                </a:cubicBezTo>
                <a:cubicBezTo>
                  <a:pt x="22599" y="31263"/>
                  <a:pt x="23777" y="30778"/>
                  <a:pt x="24886" y="30154"/>
                </a:cubicBezTo>
                <a:cubicBezTo>
                  <a:pt x="25846" y="29657"/>
                  <a:pt x="26822" y="29477"/>
                  <a:pt x="27814" y="29477"/>
                </a:cubicBezTo>
                <a:close/>
                <a:moveTo>
                  <a:pt x="22668" y="0"/>
                </a:moveTo>
                <a:cubicBezTo>
                  <a:pt x="20588" y="1110"/>
                  <a:pt x="20172" y="4575"/>
                  <a:pt x="19826" y="6586"/>
                </a:cubicBezTo>
                <a:cubicBezTo>
                  <a:pt x="19549" y="8180"/>
                  <a:pt x="19410" y="9844"/>
                  <a:pt x="19341" y="11438"/>
                </a:cubicBezTo>
                <a:cubicBezTo>
                  <a:pt x="19202" y="13864"/>
                  <a:pt x="20172" y="16082"/>
                  <a:pt x="20311" y="18508"/>
                </a:cubicBezTo>
                <a:cubicBezTo>
                  <a:pt x="19618" y="21836"/>
                  <a:pt x="18925" y="25163"/>
                  <a:pt x="18093" y="28490"/>
                </a:cubicBezTo>
                <a:cubicBezTo>
                  <a:pt x="16914" y="32996"/>
                  <a:pt x="15043" y="37363"/>
                  <a:pt x="13379" y="41800"/>
                </a:cubicBezTo>
                <a:cubicBezTo>
                  <a:pt x="13310" y="40136"/>
                  <a:pt x="13241" y="38542"/>
                  <a:pt x="12963" y="36947"/>
                </a:cubicBezTo>
                <a:cubicBezTo>
                  <a:pt x="12825" y="35353"/>
                  <a:pt x="12686" y="33828"/>
                  <a:pt x="12686" y="32303"/>
                </a:cubicBezTo>
                <a:cubicBezTo>
                  <a:pt x="13102" y="27104"/>
                  <a:pt x="16221" y="22321"/>
                  <a:pt x="15667" y="17053"/>
                </a:cubicBezTo>
                <a:cubicBezTo>
                  <a:pt x="15667" y="16983"/>
                  <a:pt x="15615" y="16949"/>
                  <a:pt x="15563" y="16949"/>
                </a:cubicBezTo>
                <a:cubicBezTo>
                  <a:pt x="15511" y="16949"/>
                  <a:pt x="15459" y="16983"/>
                  <a:pt x="15459" y="17053"/>
                </a:cubicBezTo>
                <a:cubicBezTo>
                  <a:pt x="15389" y="20519"/>
                  <a:pt x="14072" y="23915"/>
                  <a:pt x="13241" y="27381"/>
                </a:cubicBezTo>
                <a:cubicBezTo>
                  <a:pt x="12894" y="22390"/>
                  <a:pt x="13449" y="17399"/>
                  <a:pt x="15667" y="12894"/>
                </a:cubicBezTo>
                <a:cubicBezTo>
                  <a:pt x="15702" y="12822"/>
                  <a:pt x="15739" y="12790"/>
                  <a:pt x="15777" y="12790"/>
                </a:cubicBezTo>
                <a:cubicBezTo>
                  <a:pt x="16161" y="12790"/>
                  <a:pt x="16606" y="16233"/>
                  <a:pt x="16636" y="16233"/>
                </a:cubicBezTo>
                <a:cubicBezTo>
                  <a:pt x="16637" y="16233"/>
                  <a:pt x="16637" y="16229"/>
                  <a:pt x="16637" y="16221"/>
                </a:cubicBezTo>
                <a:lnTo>
                  <a:pt x="16637" y="16221"/>
                </a:lnTo>
                <a:cubicBezTo>
                  <a:pt x="16707" y="17885"/>
                  <a:pt x="16568" y="19548"/>
                  <a:pt x="16291" y="21212"/>
                </a:cubicBezTo>
                <a:cubicBezTo>
                  <a:pt x="15805" y="23846"/>
                  <a:pt x="14627" y="26064"/>
                  <a:pt x="13657" y="28421"/>
                </a:cubicBezTo>
                <a:cubicBezTo>
                  <a:pt x="13657" y="28502"/>
                  <a:pt x="13704" y="28536"/>
                  <a:pt x="13757" y="28536"/>
                </a:cubicBezTo>
                <a:cubicBezTo>
                  <a:pt x="13795" y="28536"/>
                  <a:pt x="13836" y="28519"/>
                  <a:pt x="13864" y="28490"/>
                </a:cubicBezTo>
                <a:cubicBezTo>
                  <a:pt x="15805" y="25718"/>
                  <a:pt x="16707" y="22113"/>
                  <a:pt x="16984" y="18786"/>
                </a:cubicBezTo>
                <a:cubicBezTo>
                  <a:pt x="17122" y="17815"/>
                  <a:pt x="17261" y="12131"/>
                  <a:pt x="16013" y="11854"/>
                </a:cubicBezTo>
                <a:cubicBezTo>
                  <a:pt x="15993" y="11834"/>
                  <a:pt x="15967" y="11825"/>
                  <a:pt x="15940" y="11825"/>
                </a:cubicBezTo>
                <a:cubicBezTo>
                  <a:pt x="15875" y="11825"/>
                  <a:pt x="15805" y="11874"/>
                  <a:pt x="15805" y="11923"/>
                </a:cubicBezTo>
                <a:cubicBezTo>
                  <a:pt x="14419" y="14419"/>
                  <a:pt x="13449" y="17122"/>
                  <a:pt x="13033" y="19895"/>
                </a:cubicBezTo>
                <a:cubicBezTo>
                  <a:pt x="12825" y="21558"/>
                  <a:pt x="12755" y="23153"/>
                  <a:pt x="12894" y="24816"/>
                </a:cubicBezTo>
                <a:cubicBezTo>
                  <a:pt x="12894" y="25856"/>
                  <a:pt x="12894" y="26965"/>
                  <a:pt x="13033" y="28005"/>
                </a:cubicBezTo>
                <a:cubicBezTo>
                  <a:pt x="12894" y="28629"/>
                  <a:pt x="12755" y="29322"/>
                  <a:pt x="12617" y="29946"/>
                </a:cubicBezTo>
                <a:lnTo>
                  <a:pt x="12617" y="29184"/>
                </a:lnTo>
                <a:cubicBezTo>
                  <a:pt x="12686" y="27659"/>
                  <a:pt x="12478" y="26134"/>
                  <a:pt x="12062" y="24747"/>
                </a:cubicBezTo>
                <a:cubicBezTo>
                  <a:pt x="12062" y="21766"/>
                  <a:pt x="11854" y="18786"/>
                  <a:pt x="10260" y="16221"/>
                </a:cubicBezTo>
                <a:cubicBezTo>
                  <a:pt x="9012" y="14211"/>
                  <a:pt x="7002" y="12062"/>
                  <a:pt x="4576" y="11785"/>
                </a:cubicBezTo>
                <a:cubicBezTo>
                  <a:pt x="4506" y="11785"/>
                  <a:pt x="4437" y="11854"/>
                  <a:pt x="4368" y="11923"/>
                </a:cubicBezTo>
                <a:cubicBezTo>
                  <a:pt x="3952" y="14419"/>
                  <a:pt x="5200" y="16637"/>
                  <a:pt x="6447" y="18786"/>
                </a:cubicBezTo>
                <a:cubicBezTo>
                  <a:pt x="7141" y="20033"/>
                  <a:pt x="7834" y="21420"/>
                  <a:pt x="8666" y="22668"/>
                </a:cubicBezTo>
                <a:cubicBezTo>
                  <a:pt x="9636" y="23985"/>
                  <a:pt x="11092" y="24886"/>
                  <a:pt x="11993" y="26203"/>
                </a:cubicBezTo>
                <a:cubicBezTo>
                  <a:pt x="12132" y="26896"/>
                  <a:pt x="12201" y="27659"/>
                  <a:pt x="12270" y="28352"/>
                </a:cubicBezTo>
                <a:cubicBezTo>
                  <a:pt x="12339" y="30639"/>
                  <a:pt x="12201" y="32857"/>
                  <a:pt x="12409" y="35214"/>
                </a:cubicBezTo>
                <a:cubicBezTo>
                  <a:pt x="12478" y="35699"/>
                  <a:pt x="12547" y="36254"/>
                  <a:pt x="12617" y="36809"/>
                </a:cubicBezTo>
                <a:cubicBezTo>
                  <a:pt x="11716" y="34868"/>
                  <a:pt x="10329" y="33135"/>
                  <a:pt x="8666" y="31818"/>
                </a:cubicBezTo>
                <a:cubicBezTo>
                  <a:pt x="7279" y="30639"/>
                  <a:pt x="5893" y="29461"/>
                  <a:pt x="4576" y="28144"/>
                </a:cubicBezTo>
                <a:cubicBezTo>
                  <a:pt x="3605" y="27104"/>
                  <a:pt x="2981" y="25926"/>
                  <a:pt x="1734" y="25163"/>
                </a:cubicBezTo>
                <a:cubicBezTo>
                  <a:pt x="1715" y="25154"/>
                  <a:pt x="1696" y="25149"/>
                  <a:pt x="1678" y="25149"/>
                </a:cubicBezTo>
                <a:cubicBezTo>
                  <a:pt x="1562" y="25149"/>
                  <a:pt x="1475" y="25321"/>
                  <a:pt x="1595" y="25440"/>
                </a:cubicBezTo>
                <a:cubicBezTo>
                  <a:pt x="3813" y="26757"/>
                  <a:pt x="5061" y="29322"/>
                  <a:pt x="7141" y="30916"/>
                </a:cubicBezTo>
                <a:cubicBezTo>
                  <a:pt x="6170" y="30570"/>
                  <a:pt x="5338" y="30015"/>
                  <a:pt x="4576" y="29391"/>
                </a:cubicBezTo>
                <a:cubicBezTo>
                  <a:pt x="4556" y="29371"/>
                  <a:pt x="4535" y="29363"/>
                  <a:pt x="4518" y="29363"/>
                </a:cubicBezTo>
                <a:cubicBezTo>
                  <a:pt x="4478" y="29363"/>
                  <a:pt x="4457" y="29412"/>
                  <a:pt x="4506" y="29461"/>
                </a:cubicBezTo>
                <a:cubicBezTo>
                  <a:pt x="5338" y="30362"/>
                  <a:pt x="6447" y="31055"/>
                  <a:pt x="7695" y="31402"/>
                </a:cubicBezTo>
                <a:cubicBezTo>
                  <a:pt x="8804" y="32234"/>
                  <a:pt x="9844" y="33273"/>
                  <a:pt x="10745" y="34313"/>
                </a:cubicBezTo>
                <a:cubicBezTo>
                  <a:pt x="8666" y="33204"/>
                  <a:pt x="6794" y="32372"/>
                  <a:pt x="4922" y="30709"/>
                </a:cubicBezTo>
                <a:cubicBezTo>
                  <a:pt x="3051" y="28906"/>
                  <a:pt x="1595" y="26757"/>
                  <a:pt x="625" y="24331"/>
                </a:cubicBezTo>
                <a:cubicBezTo>
                  <a:pt x="491" y="24014"/>
                  <a:pt x="643" y="23894"/>
                  <a:pt x="949" y="23894"/>
                </a:cubicBezTo>
                <a:cubicBezTo>
                  <a:pt x="1918" y="23894"/>
                  <a:pt x="4437" y="25094"/>
                  <a:pt x="4437" y="25094"/>
                </a:cubicBezTo>
                <a:cubicBezTo>
                  <a:pt x="5546" y="25718"/>
                  <a:pt x="6517" y="26619"/>
                  <a:pt x="7349" y="27589"/>
                </a:cubicBezTo>
                <a:cubicBezTo>
                  <a:pt x="9151" y="29530"/>
                  <a:pt x="9983" y="31956"/>
                  <a:pt x="11092" y="34244"/>
                </a:cubicBezTo>
                <a:cubicBezTo>
                  <a:pt x="11118" y="34297"/>
                  <a:pt x="11165" y="34319"/>
                  <a:pt x="11209" y="34319"/>
                </a:cubicBezTo>
                <a:cubicBezTo>
                  <a:pt x="11279" y="34319"/>
                  <a:pt x="11343" y="34260"/>
                  <a:pt x="11300" y="34174"/>
                </a:cubicBezTo>
                <a:cubicBezTo>
                  <a:pt x="10191" y="29045"/>
                  <a:pt x="5685" y="23707"/>
                  <a:pt x="209" y="23499"/>
                </a:cubicBezTo>
                <a:cubicBezTo>
                  <a:pt x="139" y="23499"/>
                  <a:pt x="1" y="23638"/>
                  <a:pt x="70" y="23777"/>
                </a:cubicBezTo>
                <a:cubicBezTo>
                  <a:pt x="971" y="26203"/>
                  <a:pt x="2427" y="28421"/>
                  <a:pt x="4229" y="30362"/>
                </a:cubicBezTo>
                <a:cubicBezTo>
                  <a:pt x="6170" y="32511"/>
                  <a:pt x="8458" y="33551"/>
                  <a:pt x="11092" y="34729"/>
                </a:cubicBezTo>
                <a:cubicBezTo>
                  <a:pt x="11716" y="35561"/>
                  <a:pt x="12270" y="36531"/>
                  <a:pt x="12755" y="37571"/>
                </a:cubicBezTo>
                <a:cubicBezTo>
                  <a:pt x="12963" y="39304"/>
                  <a:pt x="13033" y="41176"/>
                  <a:pt x="12894" y="42978"/>
                </a:cubicBezTo>
                <a:cubicBezTo>
                  <a:pt x="11508" y="46375"/>
                  <a:pt x="10537" y="49979"/>
                  <a:pt x="10052" y="53653"/>
                </a:cubicBezTo>
                <a:cubicBezTo>
                  <a:pt x="10052" y="53792"/>
                  <a:pt x="10156" y="53861"/>
                  <a:pt x="10260" y="53861"/>
                </a:cubicBezTo>
                <a:cubicBezTo>
                  <a:pt x="10364" y="53861"/>
                  <a:pt x="10468" y="53792"/>
                  <a:pt x="10468" y="53653"/>
                </a:cubicBezTo>
                <a:cubicBezTo>
                  <a:pt x="10814" y="51158"/>
                  <a:pt x="11438" y="48731"/>
                  <a:pt x="12201" y="46305"/>
                </a:cubicBezTo>
                <a:cubicBezTo>
                  <a:pt x="13102" y="45057"/>
                  <a:pt x="14211" y="44087"/>
                  <a:pt x="15597" y="43394"/>
                </a:cubicBezTo>
                <a:lnTo>
                  <a:pt x="15667" y="43394"/>
                </a:lnTo>
                <a:cubicBezTo>
                  <a:pt x="16013" y="43171"/>
                  <a:pt x="16439" y="43090"/>
                  <a:pt x="16891" y="43090"/>
                </a:cubicBezTo>
                <a:cubicBezTo>
                  <a:pt x="17704" y="43090"/>
                  <a:pt x="18603" y="43354"/>
                  <a:pt x="19271" y="43532"/>
                </a:cubicBezTo>
                <a:cubicBezTo>
                  <a:pt x="20242" y="43810"/>
                  <a:pt x="20935" y="44226"/>
                  <a:pt x="21767" y="44503"/>
                </a:cubicBezTo>
                <a:cubicBezTo>
                  <a:pt x="21780" y="44516"/>
                  <a:pt x="21793" y="44522"/>
                  <a:pt x="21805" y="44522"/>
                </a:cubicBezTo>
                <a:cubicBezTo>
                  <a:pt x="21857" y="44522"/>
                  <a:pt x="21892" y="44420"/>
                  <a:pt x="21836" y="44364"/>
                </a:cubicBezTo>
                <a:cubicBezTo>
                  <a:pt x="21212" y="43532"/>
                  <a:pt x="19410" y="43255"/>
                  <a:pt x="18509" y="43047"/>
                </a:cubicBezTo>
                <a:cubicBezTo>
                  <a:pt x="18001" y="42946"/>
                  <a:pt x="17531" y="42881"/>
                  <a:pt x="17044" y="42881"/>
                </a:cubicBezTo>
                <a:cubicBezTo>
                  <a:pt x="16865" y="42881"/>
                  <a:pt x="16684" y="42890"/>
                  <a:pt x="16499" y="42909"/>
                </a:cubicBezTo>
                <a:lnTo>
                  <a:pt x="16637" y="42770"/>
                </a:lnTo>
                <a:lnTo>
                  <a:pt x="16845" y="42631"/>
                </a:lnTo>
                <a:cubicBezTo>
                  <a:pt x="17444" y="42425"/>
                  <a:pt x="18159" y="42311"/>
                  <a:pt x="18886" y="42311"/>
                </a:cubicBezTo>
                <a:cubicBezTo>
                  <a:pt x="20598" y="42311"/>
                  <a:pt x="22368" y="42945"/>
                  <a:pt x="22807" y="44503"/>
                </a:cubicBezTo>
                <a:cubicBezTo>
                  <a:pt x="22989" y="45050"/>
                  <a:pt x="23171" y="45650"/>
                  <a:pt x="22467" y="45650"/>
                </a:cubicBezTo>
                <a:cubicBezTo>
                  <a:pt x="22367" y="45650"/>
                  <a:pt x="22250" y="45638"/>
                  <a:pt x="22113" y="45612"/>
                </a:cubicBezTo>
                <a:cubicBezTo>
                  <a:pt x="21351" y="45473"/>
                  <a:pt x="20658" y="45127"/>
                  <a:pt x="19964" y="44711"/>
                </a:cubicBezTo>
                <a:cubicBezTo>
                  <a:pt x="18925" y="44087"/>
                  <a:pt x="17885" y="43602"/>
                  <a:pt x="16707" y="43186"/>
                </a:cubicBezTo>
                <a:cubicBezTo>
                  <a:pt x="16637" y="43186"/>
                  <a:pt x="16568" y="43394"/>
                  <a:pt x="16637" y="43463"/>
                </a:cubicBezTo>
                <a:cubicBezTo>
                  <a:pt x="18786" y="44295"/>
                  <a:pt x="20727" y="45889"/>
                  <a:pt x="23014" y="46097"/>
                </a:cubicBezTo>
                <a:cubicBezTo>
                  <a:pt x="23153" y="46097"/>
                  <a:pt x="23222" y="46028"/>
                  <a:pt x="23222" y="45959"/>
                </a:cubicBezTo>
                <a:cubicBezTo>
                  <a:pt x="23222" y="44503"/>
                  <a:pt x="22945" y="43117"/>
                  <a:pt x="21489" y="42562"/>
                </a:cubicBezTo>
                <a:cubicBezTo>
                  <a:pt x="20665" y="42222"/>
                  <a:pt x="19772" y="42053"/>
                  <a:pt x="18882" y="42053"/>
                </a:cubicBezTo>
                <a:cubicBezTo>
                  <a:pt x="18501" y="42053"/>
                  <a:pt x="18121" y="42084"/>
                  <a:pt x="17746" y="42146"/>
                </a:cubicBezTo>
                <a:cubicBezTo>
                  <a:pt x="19549" y="41106"/>
                  <a:pt x="21351" y="40136"/>
                  <a:pt x="23153" y="39096"/>
                </a:cubicBezTo>
                <a:cubicBezTo>
                  <a:pt x="23209" y="39096"/>
                  <a:pt x="23175" y="39007"/>
                  <a:pt x="23160" y="39007"/>
                </a:cubicBezTo>
                <a:lnTo>
                  <a:pt x="23160" y="39007"/>
                </a:lnTo>
                <a:cubicBezTo>
                  <a:pt x="23156" y="39007"/>
                  <a:pt x="23153" y="39013"/>
                  <a:pt x="23153" y="39027"/>
                </a:cubicBezTo>
                <a:cubicBezTo>
                  <a:pt x="21282" y="39651"/>
                  <a:pt x="19549" y="40552"/>
                  <a:pt x="17954" y="41592"/>
                </a:cubicBezTo>
                <a:cubicBezTo>
                  <a:pt x="19202" y="39235"/>
                  <a:pt x="22460" y="37987"/>
                  <a:pt x="24955" y="37779"/>
                </a:cubicBezTo>
                <a:cubicBezTo>
                  <a:pt x="25148" y="37760"/>
                  <a:pt x="25345" y="37741"/>
                  <a:pt x="25520" y="37741"/>
                </a:cubicBezTo>
                <a:cubicBezTo>
                  <a:pt x="25976" y="37741"/>
                  <a:pt x="26276" y="37871"/>
                  <a:pt x="25926" y="38472"/>
                </a:cubicBezTo>
                <a:cubicBezTo>
                  <a:pt x="25441" y="39235"/>
                  <a:pt x="24886" y="39859"/>
                  <a:pt x="24124" y="40344"/>
                </a:cubicBezTo>
                <a:cubicBezTo>
                  <a:pt x="23465" y="40794"/>
                  <a:pt x="22737" y="40812"/>
                  <a:pt x="22009" y="40812"/>
                </a:cubicBezTo>
                <a:cubicBezTo>
                  <a:pt x="21949" y="40812"/>
                  <a:pt x="21888" y="40812"/>
                  <a:pt x="21827" y="40812"/>
                </a:cubicBezTo>
                <a:cubicBezTo>
                  <a:pt x="21161" y="40812"/>
                  <a:pt x="20499" y="40826"/>
                  <a:pt x="19895" y="41176"/>
                </a:cubicBezTo>
                <a:cubicBezTo>
                  <a:pt x="19757" y="41245"/>
                  <a:pt x="19826" y="41384"/>
                  <a:pt x="19964" y="41384"/>
                </a:cubicBezTo>
                <a:cubicBezTo>
                  <a:pt x="21420" y="41037"/>
                  <a:pt x="22945" y="41453"/>
                  <a:pt x="24262" y="40690"/>
                </a:cubicBezTo>
                <a:cubicBezTo>
                  <a:pt x="25371" y="39997"/>
                  <a:pt x="26203" y="39027"/>
                  <a:pt x="26550" y="37848"/>
                </a:cubicBezTo>
                <a:cubicBezTo>
                  <a:pt x="26619" y="37710"/>
                  <a:pt x="26550" y="37640"/>
                  <a:pt x="26480" y="37571"/>
                </a:cubicBezTo>
                <a:cubicBezTo>
                  <a:pt x="26118" y="37502"/>
                  <a:pt x="25724" y="37468"/>
                  <a:pt x="25311" y="37468"/>
                </a:cubicBezTo>
                <a:cubicBezTo>
                  <a:pt x="22404" y="37468"/>
                  <a:pt x="18518" y="39129"/>
                  <a:pt x="17608" y="41800"/>
                </a:cubicBezTo>
                <a:lnTo>
                  <a:pt x="15251" y="43325"/>
                </a:lnTo>
                <a:cubicBezTo>
                  <a:pt x="14211" y="43948"/>
                  <a:pt x="13310" y="44642"/>
                  <a:pt x="12478" y="45473"/>
                </a:cubicBezTo>
                <a:cubicBezTo>
                  <a:pt x="13657" y="42007"/>
                  <a:pt x="15112" y="38611"/>
                  <a:pt x="16360" y="35214"/>
                </a:cubicBezTo>
                <a:cubicBezTo>
                  <a:pt x="17053" y="34244"/>
                  <a:pt x="18093" y="33828"/>
                  <a:pt x="18855" y="32927"/>
                </a:cubicBezTo>
                <a:cubicBezTo>
                  <a:pt x="19202" y="32649"/>
                  <a:pt x="19618" y="32372"/>
                  <a:pt x="20034" y="32234"/>
                </a:cubicBezTo>
                <a:cubicBezTo>
                  <a:pt x="21489" y="32442"/>
                  <a:pt x="22945" y="33481"/>
                  <a:pt x="24470" y="33689"/>
                </a:cubicBezTo>
                <a:cubicBezTo>
                  <a:pt x="26064" y="33897"/>
                  <a:pt x="27589" y="33967"/>
                  <a:pt x="29184" y="33967"/>
                </a:cubicBezTo>
                <a:cubicBezTo>
                  <a:pt x="31541" y="33897"/>
                  <a:pt x="33759" y="32996"/>
                  <a:pt x="34868" y="30847"/>
                </a:cubicBezTo>
                <a:cubicBezTo>
                  <a:pt x="34937" y="30709"/>
                  <a:pt x="34937" y="30570"/>
                  <a:pt x="34799" y="30570"/>
                </a:cubicBezTo>
                <a:cubicBezTo>
                  <a:pt x="32759" y="30075"/>
                  <a:pt x="30388" y="29140"/>
                  <a:pt x="28178" y="29140"/>
                </a:cubicBezTo>
                <a:cubicBezTo>
                  <a:pt x="27910" y="29140"/>
                  <a:pt x="27644" y="29154"/>
                  <a:pt x="27382" y="29184"/>
                </a:cubicBezTo>
                <a:cubicBezTo>
                  <a:pt x="24886" y="29461"/>
                  <a:pt x="22876" y="31263"/>
                  <a:pt x="20380" y="31748"/>
                </a:cubicBezTo>
                <a:cubicBezTo>
                  <a:pt x="20311" y="31748"/>
                  <a:pt x="20311" y="31818"/>
                  <a:pt x="20380" y="31887"/>
                </a:cubicBezTo>
                <a:lnTo>
                  <a:pt x="20242" y="31887"/>
                </a:lnTo>
                <a:lnTo>
                  <a:pt x="19826" y="31956"/>
                </a:lnTo>
                <a:cubicBezTo>
                  <a:pt x="19757" y="31956"/>
                  <a:pt x="19687" y="31956"/>
                  <a:pt x="19687" y="32026"/>
                </a:cubicBezTo>
                <a:cubicBezTo>
                  <a:pt x="19618" y="32095"/>
                  <a:pt x="19479" y="32164"/>
                  <a:pt x="19341" y="32234"/>
                </a:cubicBezTo>
                <a:cubicBezTo>
                  <a:pt x="20519" y="30639"/>
                  <a:pt x="21351" y="28976"/>
                  <a:pt x="22807" y="27659"/>
                </a:cubicBezTo>
                <a:cubicBezTo>
                  <a:pt x="24470" y="26341"/>
                  <a:pt x="26203" y="25094"/>
                  <a:pt x="28005" y="23985"/>
                </a:cubicBezTo>
                <a:cubicBezTo>
                  <a:pt x="29392" y="23084"/>
                  <a:pt x="30016" y="21697"/>
                  <a:pt x="31679" y="21143"/>
                </a:cubicBezTo>
                <a:lnTo>
                  <a:pt x="31679" y="21073"/>
                </a:lnTo>
                <a:cubicBezTo>
                  <a:pt x="30570" y="21073"/>
                  <a:pt x="29946" y="21905"/>
                  <a:pt x="29184" y="22598"/>
                </a:cubicBezTo>
                <a:cubicBezTo>
                  <a:pt x="27797" y="23777"/>
                  <a:pt x="26342" y="24816"/>
                  <a:pt x="24817" y="25787"/>
                </a:cubicBezTo>
                <a:cubicBezTo>
                  <a:pt x="25233" y="25371"/>
                  <a:pt x="25718" y="24886"/>
                  <a:pt x="26064" y="24401"/>
                </a:cubicBezTo>
                <a:cubicBezTo>
                  <a:pt x="26619" y="23846"/>
                  <a:pt x="27104" y="23222"/>
                  <a:pt x="27589" y="22598"/>
                </a:cubicBezTo>
                <a:cubicBezTo>
                  <a:pt x="27589" y="22598"/>
                  <a:pt x="27589" y="22529"/>
                  <a:pt x="27520" y="22529"/>
                </a:cubicBezTo>
                <a:cubicBezTo>
                  <a:pt x="26896" y="23014"/>
                  <a:pt x="26342" y="23569"/>
                  <a:pt x="25857" y="24193"/>
                </a:cubicBezTo>
                <a:cubicBezTo>
                  <a:pt x="25163" y="24886"/>
                  <a:pt x="24609" y="25648"/>
                  <a:pt x="24054" y="26411"/>
                </a:cubicBezTo>
                <a:cubicBezTo>
                  <a:pt x="23014" y="27173"/>
                  <a:pt x="22044" y="28074"/>
                  <a:pt x="21212" y="29045"/>
                </a:cubicBezTo>
                <a:cubicBezTo>
                  <a:pt x="22391" y="25648"/>
                  <a:pt x="25510" y="22737"/>
                  <a:pt x="28491" y="21004"/>
                </a:cubicBezTo>
                <a:cubicBezTo>
                  <a:pt x="29530" y="20519"/>
                  <a:pt x="30570" y="20033"/>
                  <a:pt x="31610" y="19618"/>
                </a:cubicBezTo>
                <a:cubicBezTo>
                  <a:pt x="31956" y="19445"/>
                  <a:pt x="34462" y="18360"/>
                  <a:pt x="35214" y="18360"/>
                </a:cubicBezTo>
                <a:cubicBezTo>
                  <a:pt x="35365" y="18360"/>
                  <a:pt x="35446" y="18404"/>
                  <a:pt x="35422" y="18508"/>
                </a:cubicBezTo>
                <a:cubicBezTo>
                  <a:pt x="34729" y="21628"/>
                  <a:pt x="31402" y="24678"/>
                  <a:pt x="28768" y="26341"/>
                </a:cubicBezTo>
                <a:cubicBezTo>
                  <a:pt x="26758" y="27659"/>
                  <a:pt x="24193" y="26757"/>
                  <a:pt x="22391" y="28352"/>
                </a:cubicBezTo>
                <a:cubicBezTo>
                  <a:pt x="22271" y="28411"/>
                  <a:pt x="22357" y="28574"/>
                  <a:pt x="22472" y="28574"/>
                </a:cubicBezTo>
                <a:cubicBezTo>
                  <a:pt x="22491" y="28574"/>
                  <a:pt x="22510" y="28569"/>
                  <a:pt x="22529" y="28560"/>
                </a:cubicBezTo>
                <a:cubicBezTo>
                  <a:pt x="24054" y="27728"/>
                  <a:pt x="25857" y="27936"/>
                  <a:pt x="27451" y="27451"/>
                </a:cubicBezTo>
                <a:cubicBezTo>
                  <a:pt x="28768" y="26965"/>
                  <a:pt x="30016" y="26203"/>
                  <a:pt x="31055" y="25232"/>
                </a:cubicBezTo>
                <a:cubicBezTo>
                  <a:pt x="33204" y="23430"/>
                  <a:pt x="35422" y="20796"/>
                  <a:pt x="36046" y="18023"/>
                </a:cubicBezTo>
                <a:cubicBezTo>
                  <a:pt x="36046" y="17885"/>
                  <a:pt x="35977" y="17815"/>
                  <a:pt x="35838" y="17815"/>
                </a:cubicBezTo>
                <a:cubicBezTo>
                  <a:pt x="34660" y="17885"/>
                  <a:pt x="33620" y="18231"/>
                  <a:pt x="32580" y="18786"/>
                </a:cubicBezTo>
                <a:cubicBezTo>
                  <a:pt x="30986" y="19548"/>
                  <a:pt x="29253" y="20172"/>
                  <a:pt x="27659" y="21143"/>
                </a:cubicBezTo>
                <a:cubicBezTo>
                  <a:pt x="24817" y="22806"/>
                  <a:pt x="21489" y="26064"/>
                  <a:pt x="20935" y="29391"/>
                </a:cubicBezTo>
                <a:cubicBezTo>
                  <a:pt x="20935" y="29461"/>
                  <a:pt x="20935" y="29461"/>
                  <a:pt x="20935" y="29461"/>
                </a:cubicBezTo>
                <a:cubicBezTo>
                  <a:pt x="20519" y="30015"/>
                  <a:pt x="20172" y="30501"/>
                  <a:pt x="19826" y="31124"/>
                </a:cubicBezTo>
                <a:cubicBezTo>
                  <a:pt x="18994" y="32372"/>
                  <a:pt x="17677" y="33065"/>
                  <a:pt x="16776" y="34105"/>
                </a:cubicBezTo>
                <a:cubicBezTo>
                  <a:pt x="17400" y="32303"/>
                  <a:pt x="18024" y="30501"/>
                  <a:pt x="18509" y="28629"/>
                </a:cubicBezTo>
                <a:cubicBezTo>
                  <a:pt x="18509" y="28560"/>
                  <a:pt x="18509" y="28560"/>
                  <a:pt x="18509" y="28560"/>
                </a:cubicBezTo>
                <a:cubicBezTo>
                  <a:pt x="18578" y="28560"/>
                  <a:pt x="18717" y="28490"/>
                  <a:pt x="18786" y="28421"/>
                </a:cubicBezTo>
                <a:cubicBezTo>
                  <a:pt x="19549" y="26341"/>
                  <a:pt x="21004" y="24470"/>
                  <a:pt x="22113" y="22529"/>
                </a:cubicBezTo>
                <a:cubicBezTo>
                  <a:pt x="23153" y="20519"/>
                  <a:pt x="24470" y="18578"/>
                  <a:pt x="25995" y="16914"/>
                </a:cubicBezTo>
                <a:cubicBezTo>
                  <a:pt x="27104" y="15666"/>
                  <a:pt x="28352" y="14627"/>
                  <a:pt x="29530" y="13518"/>
                </a:cubicBezTo>
                <a:cubicBezTo>
                  <a:pt x="30778" y="12686"/>
                  <a:pt x="31957" y="11715"/>
                  <a:pt x="32996" y="10606"/>
                </a:cubicBezTo>
                <a:cubicBezTo>
                  <a:pt x="33045" y="10557"/>
                  <a:pt x="33025" y="10508"/>
                  <a:pt x="32984" y="10508"/>
                </a:cubicBezTo>
                <a:cubicBezTo>
                  <a:pt x="32968" y="10508"/>
                  <a:pt x="32947" y="10517"/>
                  <a:pt x="32927" y="10537"/>
                </a:cubicBezTo>
                <a:cubicBezTo>
                  <a:pt x="32095" y="11230"/>
                  <a:pt x="31333" y="11923"/>
                  <a:pt x="30501" y="12547"/>
                </a:cubicBezTo>
                <a:cubicBezTo>
                  <a:pt x="32026" y="10953"/>
                  <a:pt x="33343" y="9220"/>
                  <a:pt x="34729" y="7556"/>
                </a:cubicBezTo>
                <a:cubicBezTo>
                  <a:pt x="34842" y="7443"/>
                  <a:pt x="34725" y="7330"/>
                  <a:pt x="34602" y="7330"/>
                </a:cubicBezTo>
                <a:cubicBezTo>
                  <a:pt x="34575" y="7330"/>
                  <a:pt x="34547" y="7335"/>
                  <a:pt x="34521" y="7348"/>
                </a:cubicBezTo>
                <a:cubicBezTo>
                  <a:pt x="32788" y="9289"/>
                  <a:pt x="31194" y="11369"/>
                  <a:pt x="29392" y="13240"/>
                </a:cubicBezTo>
                <a:cubicBezTo>
                  <a:pt x="27867" y="14835"/>
                  <a:pt x="26134" y="16221"/>
                  <a:pt x="24678" y="17885"/>
                </a:cubicBezTo>
                <a:cubicBezTo>
                  <a:pt x="24470" y="18162"/>
                  <a:pt x="24262" y="18439"/>
                  <a:pt x="24054" y="18716"/>
                </a:cubicBezTo>
                <a:cubicBezTo>
                  <a:pt x="25094" y="15944"/>
                  <a:pt x="26619" y="13448"/>
                  <a:pt x="28629" y="11299"/>
                </a:cubicBezTo>
                <a:cubicBezTo>
                  <a:pt x="30432" y="9358"/>
                  <a:pt x="33204" y="6863"/>
                  <a:pt x="35769" y="5962"/>
                </a:cubicBezTo>
                <a:cubicBezTo>
                  <a:pt x="35923" y="5906"/>
                  <a:pt x="36046" y="5881"/>
                  <a:pt x="36143" y="5881"/>
                </a:cubicBezTo>
                <a:cubicBezTo>
                  <a:pt x="37136" y="5881"/>
                  <a:pt x="35329" y="8557"/>
                  <a:pt x="35076" y="8873"/>
                </a:cubicBezTo>
                <a:cubicBezTo>
                  <a:pt x="34383" y="9913"/>
                  <a:pt x="33482" y="10883"/>
                  <a:pt x="32719" y="11854"/>
                </a:cubicBezTo>
                <a:cubicBezTo>
                  <a:pt x="30778" y="14141"/>
                  <a:pt x="28005" y="15181"/>
                  <a:pt x="25857" y="17191"/>
                </a:cubicBezTo>
                <a:cubicBezTo>
                  <a:pt x="25737" y="17311"/>
                  <a:pt x="25824" y="17482"/>
                  <a:pt x="25984" y="17482"/>
                </a:cubicBezTo>
                <a:cubicBezTo>
                  <a:pt x="26009" y="17482"/>
                  <a:pt x="26036" y="17478"/>
                  <a:pt x="26064" y="17469"/>
                </a:cubicBezTo>
                <a:cubicBezTo>
                  <a:pt x="30362" y="14557"/>
                  <a:pt x="35700" y="11161"/>
                  <a:pt x="37086" y="5754"/>
                </a:cubicBezTo>
                <a:cubicBezTo>
                  <a:pt x="37086" y="5685"/>
                  <a:pt x="37017" y="5546"/>
                  <a:pt x="36878" y="5546"/>
                </a:cubicBezTo>
                <a:cubicBezTo>
                  <a:pt x="36760" y="5533"/>
                  <a:pt x="36642" y="5527"/>
                  <a:pt x="36523" y="5527"/>
                </a:cubicBezTo>
                <a:cubicBezTo>
                  <a:pt x="34055" y="5527"/>
                  <a:pt x="31389" y="8184"/>
                  <a:pt x="29669" y="9705"/>
                </a:cubicBezTo>
                <a:cubicBezTo>
                  <a:pt x="26758" y="12339"/>
                  <a:pt x="24539" y="15736"/>
                  <a:pt x="23430" y="19479"/>
                </a:cubicBezTo>
                <a:lnTo>
                  <a:pt x="23430" y="19548"/>
                </a:lnTo>
                <a:cubicBezTo>
                  <a:pt x="22668" y="20727"/>
                  <a:pt x="22044" y="21974"/>
                  <a:pt x="21351" y="23153"/>
                </a:cubicBezTo>
                <a:cubicBezTo>
                  <a:pt x="20588" y="24609"/>
                  <a:pt x="19549" y="25926"/>
                  <a:pt x="18786" y="27381"/>
                </a:cubicBezTo>
                <a:cubicBezTo>
                  <a:pt x="19410" y="24609"/>
                  <a:pt x="19964" y="21905"/>
                  <a:pt x="20519" y="19132"/>
                </a:cubicBezTo>
                <a:cubicBezTo>
                  <a:pt x="20519" y="19132"/>
                  <a:pt x="20588" y="19132"/>
                  <a:pt x="20588" y="19063"/>
                </a:cubicBezTo>
                <a:lnTo>
                  <a:pt x="20588" y="18786"/>
                </a:lnTo>
                <a:lnTo>
                  <a:pt x="21212" y="15874"/>
                </a:lnTo>
                <a:cubicBezTo>
                  <a:pt x="21420" y="14765"/>
                  <a:pt x="21628" y="13587"/>
                  <a:pt x="21697" y="12478"/>
                </a:cubicBezTo>
                <a:cubicBezTo>
                  <a:pt x="22391" y="10814"/>
                  <a:pt x="22876" y="9150"/>
                  <a:pt x="23361" y="7487"/>
                </a:cubicBezTo>
                <a:cubicBezTo>
                  <a:pt x="23361" y="7418"/>
                  <a:pt x="23326" y="7383"/>
                  <a:pt x="23292" y="7383"/>
                </a:cubicBezTo>
                <a:cubicBezTo>
                  <a:pt x="23257" y="7383"/>
                  <a:pt x="23222" y="7418"/>
                  <a:pt x="23222" y="7487"/>
                </a:cubicBezTo>
                <a:cubicBezTo>
                  <a:pt x="22807" y="8735"/>
                  <a:pt x="22252" y="9982"/>
                  <a:pt x="21836" y="11230"/>
                </a:cubicBezTo>
                <a:cubicBezTo>
                  <a:pt x="21975" y="8527"/>
                  <a:pt x="22321" y="5892"/>
                  <a:pt x="22876" y="3258"/>
                </a:cubicBezTo>
                <a:cubicBezTo>
                  <a:pt x="22876" y="3209"/>
                  <a:pt x="22841" y="3160"/>
                  <a:pt x="22796" y="3160"/>
                </a:cubicBezTo>
                <a:cubicBezTo>
                  <a:pt x="22778" y="3160"/>
                  <a:pt x="22758" y="3169"/>
                  <a:pt x="22737" y="3189"/>
                </a:cubicBezTo>
                <a:cubicBezTo>
                  <a:pt x="21905" y="6100"/>
                  <a:pt x="21905" y="9150"/>
                  <a:pt x="21559" y="12200"/>
                </a:cubicBezTo>
                <a:cubicBezTo>
                  <a:pt x="21489" y="12478"/>
                  <a:pt x="21420" y="12755"/>
                  <a:pt x="21351" y="13032"/>
                </a:cubicBezTo>
                <a:cubicBezTo>
                  <a:pt x="21351" y="13102"/>
                  <a:pt x="21351" y="13171"/>
                  <a:pt x="21420" y="13171"/>
                </a:cubicBezTo>
                <a:cubicBezTo>
                  <a:pt x="21351" y="13725"/>
                  <a:pt x="21282" y="14280"/>
                  <a:pt x="21143" y="14904"/>
                </a:cubicBezTo>
                <a:cubicBezTo>
                  <a:pt x="20935" y="15736"/>
                  <a:pt x="20727" y="16637"/>
                  <a:pt x="20519" y="17469"/>
                </a:cubicBezTo>
                <a:cubicBezTo>
                  <a:pt x="20450" y="16637"/>
                  <a:pt x="20242" y="15736"/>
                  <a:pt x="20034" y="14904"/>
                </a:cubicBezTo>
                <a:cubicBezTo>
                  <a:pt x="19618" y="12963"/>
                  <a:pt x="19618" y="11022"/>
                  <a:pt x="19895" y="9081"/>
                </a:cubicBezTo>
                <a:cubicBezTo>
                  <a:pt x="20242" y="6516"/>
                  <a:pt x="20450" y="2842"/>
                  <a:pt x="22321" y="763"/>
                </a:cubicBezTo>
                <a:cubicBezTo>
                  <a:pt x="22391" y="681"/>
                  <a:pt x="22464" y="644"/>
                  <a:pt x="22539" y="644"/>
                </a:cubicBezTo>
                <a:cubicBezTo>
                  <a:pt x="23354" y="644"/>
                  <a:pt x="24401" y="5101"/>
                  <a:pt x="24401" y="5546"/>
                </a:cubicBezTo>
                <a:cubicBezTo>
                  <a:pt x="24401" y="7210"/>
                  <a:pt x="24124" y="8873"/>
                  <a:pt x="23569" y="10537"/>
                </a:cubicBezTo>
                <a:cubicBezTo>
                  <a:pt x="22807" y="13379"/>
                  <a:pt x="21212" y="16082"/>
                  <a:pt x="20588" y="19063"/>
                </a:cubicBezTo>
                <a:cubicBezTo>
                  <a:pt x="20588" y="19149"/>
                  <a:pt x="20668" y="19208"/>
                  <a:pt x="20745" y="19208"/>
                </a:cubicBezTo>
                <a:cubicBezTo>
                  <a:pt x="20792" y="19208"/>
                  <a:pt x="20839" y="19185"/>
                  <a:pt x="20866" y="19132"/>
                </a:cubicBezTo>
                <a:cubicBezTo>
                  <a:pt x="23361" y="13518"/>
                  <a:pt x="27035" y="5754"/>
                  <a:pt x="22876" y="70"/>
                </a:cubicBezTo>
                <a:cubicBezTo>
                  <a:pt x="22807" y="0"/>
                  <a:pt x="22737" y="0"/>
                  <a:pt x="22668"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72" name=""/>
        <p:cNvGrpSpPr/>
        <p:nvPr/>
      </p:nvGrpSpPr>
      <p:grpSpPr>
        <a:xfrm>
          <a:off x="0" y="0"/>
          <a:ext cx="0" cy="0"/>
          <a:chOff x="0" y="0"/>
          <a:chExt cx="0" cy="0"/>
        </a:xfrm>
      </p:grpSpPr>
      <p:sp>
        <p:nvSpPr>
          <p:cNvPr id="1048928" name="Google Shape;138;p29"/>
          <p:cNvSpPr/>
          <p:nvPr/>
        </p:nvSpPr>
        <p:spPr>
          <a:xfrm rot="10800000" flipH="1">
            <a:off x="-887064" y="-745229"/>
            <a:ext cx="2895511" cy="4931403"/>
          </a:xfrm>
          <a:custGeom>
            <a:avLst/>
            <a:ahLst/>
            <a:rect l="l" t="t" r="r" b="b"/>
            <a:pathLst>
              <a:path w="49959" h="118330" extrusionOk="0">
                <a:moveTo>
                  <a:pt x="28091" y="2280"/>
                </a:moveTo>
                <a:cubicBezTo>
                  <a:pt x="28375" y="2280"/>
                  <a:pt x="28054" y="3887"/>
                  <a:pt x="28054" y="4020"/>
                </a:cubicBezTo>
                <a:cubicBezTo>
                  <a:pt x="27777" y="4783"/>
                  <a:pt x="27500" y="5476"/>
                  <a:pt x="27084" y="6100"/>
                </a:cubicBezTo>
                <a:cubicBezTo>
                  <a:pt x="26460" y="7001"/>
                  <a:pt x="25698" y="7764"/>
                  <a:pt x="24796" y="8318"/>
                </a:cubicBezTo>
                <a:cubicBezTo>
                  <a:pt x="25767" y="7556"/>
                  <a:pt x="26599" y="6585"/>
                  <a:pt x="27292" y="5476"/>
                </a:cubicBezTo>
                <a:cubicBezTo>
                  <a:pt x="27638" y="4922"/>
                  <a:pt x="27777" y="4298"/>
                  <a:pt x="27846" y="3674"/>
                </a:cubicBezTo>
                <a:cubicBezTo>
                  <a:pt x="27916" y="3258"/>
                  <a:pt x="27985" y="2773"/>
                  <a:pt x="28054" y="2357"/>
                </a:cubicBezTo>
                <a:lnTo>
                  <a:pt x="28054" y="2288"/>
                </a:lnTo>
                <a:cubicBezTo>
                  <a:pt x="28068" y="2282"/>
                  <a:pt x="28080" y="2280"/>
                  <a:pt x="28091" y="2280"/>
                </a:cubicBezTo>
                <a:close/>
                <a:moveTo>
                  <a:pt x="20393" y="814"/>
                </a:moveTo>
                <a:cubicBezTo>
                  <a:pt x="20550" y="814"/>
                  <a:pt x="20790" y="1056"/>
                  <a:pt x="21192" y="1525"/>
                </a:cubicBezTo>
                <a:cubicBezTo>
                  <a:pt x="22786" y="3674"/>
                  <a:pt x="22994" y="5961"/>
                  <a:pt x="22717" y="8457"/>
                </a:cubicBezTo>
                <a:cubicBezTo>
                  <a:pt x="22578" y="8110"/>
                  <a:pt x="22370" y="7833"/>
                  <a:pt x="22162" y="7556"/>
                </a:cubicBezTo>
                <a:cubicBezTo>
                  <a:pt x="22125" y="7537"/>
                  <a:pt x="22088" y="7529"/>
                  <a:pt x="22054" y="7529"/>
                </a:cubicBezTo>
                <a:cubicBezTo>
                  <a:pt x="21959" y="7529"/>
                  <a:pt x="21885" y="7593"/>
                  <a:pt x="21885" y="7694"/>
                </a:cubicBezTo>
                <a:cubicBezTo>
                  <a:pt x="21885" y="7764"/>
                  <a:pt x="21885" y="7833"/>
                  <a:pt x="21885" y="7902"/>
                </a:cubicBezTo>
                <a:cubicBezTo>
                  <a:pt x="21538" y="7001"/>
                  <a:pt x="21053" y="6169"/>
                  <a:pt x="20429" y="5476"/>
                </a:cubicBezTo>
                <a:cubicBezTo>
                  <a:pt x="20152" y="4783"/>
                  <a:pt x="20013" y="4090"/>
                  <a:pt x="19944" y="3397"/>
                </a:cubicBezTo>
                <a:cubicBezTo>
                  <a:pt x="19944" y="2773"/>
                  <a:pt x="19944" y="2218"/>
                  <a:pt x="20083" y="1664"/>
                </a:cubicBezTo>
                <a:cubicBezTo>
                  <a:pt x="20154" y="1091"/>
                  <a:pt x="20226" y="814"/>
                  <a:pt x="20393" y="814"/>
                </a:cubicBezTo>
                <a:close/>
                <a:moveTo>
                  <a:pt x="27422" y="1160"/>
                </a:moveTo>
                <a:cubicBezTo>
                  <a:pt x="28030" y="1160"/>
                  <a:pt x="27500" y="2470"/>
                  <a:pt x="27500" y="2773"/>
                </a:cubicBezTo>
                <a:cubicBezTo>
                  <a:pt x="27361" y="4159"/>
                  <a:pt x="26876" y="5476"/>
                  <a:pt x="26044" y="6516"/>
                </a:cubicBezTo>
                <a:cubicBezTo>
                  <a:pt x="25490" y="7070"/>
                  <a:pt x="24935" y="7694"/>
                  <a:pt x="24311" y="8180"/>
                </a:cubicBezTo>
                <a:lnTo>
                  <a:pt x="23687" y="8734"/>
                </a:lnTo>
                <a:cubicBezTo>
                  <a:pt x="24519" y="7417"/>
                  <a:pt x="25074" y="6031"/>
                  <a:pt x="25351" y="4644"/>
                </a:cubicBezTo>
                <a:lnTo>
                  <a:pt x="25351" y="4575"/>
                </a:lnTo>
                <a:cubicBezTo>
                  <a:pt x="25420" y="4090"/>
                  <a:pt x="25420" y="3674"/>
                  <a:pt x="25351" y="3189"/>
                </a:cubicBezTo>
                <a:cubicBezTo>
                  <a:pt x="25698" y="2357"/>
                  <a:pt x="26321" y="1664"/>
                  <a:pt x="27084" y="1248"/>
                </a:cubicBezTo>
                <a:cubicBezTo>
                  <a:pt x="27223" y="1187"/>
                  <a:pt x="27334" y="1160"/>
                  <a:pt x="27422" y="1160"/>
                </a:cubicBezTo>
                <a:close/>
                <a:moveTo>
                  <a:pt x="30966" y="4020"/>
                </a:moveTo>
                <a:cubicBezTo>
                  <a:pt x="31520" y="4020"/>
                  <a:pt x="31312" y="4159"/>
                  <a:pt x="31104" y="4575"/>
                </a:cubicBezTo>
                <a:cubicBezTo>
                  <a:pt x="30827" y="4922"/>
                  <a:pt x="30550" y="5476"/>
                  <a:pt x="30273" y="5892"/>
                </a:cubicBezTo>
                <a:cubicBezTo>
                  <a:pt x="29094" y="7625"/>
                  <a:pt x="26945" y="8249"/>
                  <a:pt x="25074" y="9011"/>
                </a:cubicBezTo>
                <a:cubicBezTo>
                  <a:pt x="25004" y="8873"/>
                  <a:pt x="24866" y="8873"/>
                  <a:pt x="24796" y="8873"/>
                </a:cubicBezTo>
                <a:cubicBezTo>
                  <a:pt x="24796" y="8873"/>
                  <a:pt x="24796" y="8803"/>
                  <a:pt x="24796" y="8803"/>
                </a:cubicBezTo>
                <a:cubicBezTo>
                  <a:pt x="26321" y="7902"/>
                  <a:pt x="27500" y="6447"/>
                  <a:pt x="28124" y="4783"/>
                </a:cubicBezTo>
                <a:cubicBezTo>
                  <a:pt x="28717" y="4297"/>
                  <a:pt x="29521" y="4022"/>
                  <a:pt x="30306" y="4022"/>
                </a:cubicBezTo>
                <a:cubicBezTo>
                  <a:pt x="30529" y="4022"/>
                  <a:pt x="30751" y="4044"/>
                  <a:pt x="30966" y="4090"/>
                </a:cubicBezTo>
                <a:lnTo>
                  <a:pt x="30966" y="4020"/>
                </a:lnTo>
                <a:close/>
                <a:moveTo>
                  <a:pt x="29163" y="7556"/>
                </a:moveTo>
                <a:cubicBezTo>
                  <a:pt x="29718" y="7556"/>
                  <a:pt x="30273" y="7625"/>
                  <a:pt x="30827" y="7833"/>
                </a:cubicBezTo>
                <a:cubicBezTo>
                  <a:pt x="30961" y="7833"/>
                  <a:pt x="32459" y="8807"/>
                  <a:pt x="31864" y="8807"/>
                </a:cubicBezTo>
                <a:cubicBezTo>
                  <a:pt x="31844" y="8807"/>
                  <a:pt x="31822" y="8806"/>
                  <a:pt x="31798" y="8803"/>
                </a:cubicBezTo>
                <a:cubicBezTo>
                  <a:pt x="31625" y="8775"/>
                  <a:pt x="31453" y="8758"/>
                  <a:pt x="31286" y="8758"/>
                </a:cubicBezTo>
                <a:cubicBezTo>
                  <a:pt x="31049" y="8758"/>
                  <a:pt x="30822" y="8792"/>
                  <a:pt x="30619" y="8873"/>
                </a:cubicBezTo>
                <a:cubicBezTo>
                  <a:pt x="29346" y="9020"/>
                  <a:pt x="28246" y="9374"/>
                  <a:pt x="27099" y="9374"/>
                </a:cubicBezTo>
                <a:cubicBezTo>
                  <a:pt x="26622" y="9374"/>
                  <a:pt x="26137" y="9313"/>
                  <a:pt x="25628" y="9150"/>
                </a:cubicBezTo>
                <a:cubicBezTo>
                  <a:pt x="26807" y="8803"/>
                  <a:pt x="27985" y="8249"/>
                  <a:pt x="29094" y="7556"/>
                </a:cubicBezTo>
                <a:close/>
                <a:moveTo>
                  <a:pt x="24379" y="473"/>
                </a:moveTo>
                <a:cubicBezTo>
                  <a:pt x="24456" y="473"/>
                  <a:pt x="24507" y="537"/>
                  <a:pt x="24519" y="693"/>
                </a:cubicBezTo>
                <a:cubicBezTo>
                  <a:pt x="24519" y="1040"/>
                  <a:pt x="24658" y="1456"/>
                  <a:pt x="24727" y="1802"/>
                </a:cubicBezTo>
                <a:cubicBezTo>
                  <a:pt x="25351" y="4228"/>
                  <a:pt x="24588" y="6100"/>
                  <a:pt x="23687" y="8180"/>
                </a:cubicBezTo>
                <a:cubicBezTo>
                  <a:pt x="23687" y="8180"/>
                  <a:pt x="23687" y="8110"/>
                  <a:pt x="23687" y="8110"/>
                </a:cubicBezTo>
                <a:cubicBezTo>
                  <a:pt x="23653" y="8006"/>
                  <a:pt x="23566" y="7954"/>
                  <a:pt x="23479" y="7954"/>
                </a:cubicBezTo>
                <a:cubicBezTo>
                  <a:pt x="23393" y="7954"/>
                  <a:pt x="23306" y="8006"/>
                  <a:pt x="23271" y="8110"/>
                </a:cubicBezTo>
                <a:cubicBezTo>
                  <a:pt x="23202" y="8596"/>
                  <a:pt x="23063" y="9081"/>
                  <a:pt x="22994" y="9635"/>
                </a:cubicBezTo>
                <a:cubicBezTo>
                  <a:pt x="22925" y="9289"/>
                  <a:pt x="22855" y="9011"/>
                  <a:pt x="22717" y="8665"/>
                </a:cubicBezTo>
                <a:cubicBezTo>
                  <a:pt x="22786" y="8665"/>
                  <a:pt x="22925" y="8665"/>
                  <a:pt x="22925" y="8596"/>
                </a:cubicBezTo>
                <a:cubicBezTo>
                  <a:pt x="23410" y="7070"/>
                  <a:pt x="23341" y="5476"/>
                  <a:pt x="22855" y="3951"/>
                </a:cubicBezTo>
                <a:cubicBezTo>
                  <a:pt x="22855" y="3327"/>
                  <a:pt x="22925" y="2634"/>
                  <a:pt x="23063" y="2010"/>
                </a:cubicBezTo>
                <a:cubicBezTo>
                  <a:pt x="23063" y="1953"/>
                  <a:pt x="24012" y="473"/>
                  <a:pt x="24379" y="473"/>
                </a:cubicBezTo>
                <a:close/>
                <a:moveTo>
                  <a:pt x="17421" y="3487"/>
                </a:moveTo>
                <a:cubicBezTo>
                  <a:pt x="18513" y="4040"/>
                  <a:pt x="19469" y="4795"/>
                  <a:pt x="20291" y="5753"/>
                </a:cubicBezTo>
                <a:cubicBezTo>
                  <a:pt x="20360" y="5892"/>
                  <a:pt x="20429" y="5961"/>
                  <a:pt x="20568" y="6100"/>
                </a:cubicBezTo>
                <a:cubicBezTo>
                  <a:pt x="20637" y="6239"/>
                  <a:pt x="20637" y="6308"/>
                  <a:pt x="20707" y="6377"/>
                </a:cubicBezTo>
                <a:cubicBezTo>
                  <a:pt x="21192" y="7209"/>
                  <a:pt x="21538" y="8041"/>
                  <a:pt x="21746" y="8873"/>
                </a:cubicBezTo>
                <a:cubicBezTo>
                  <a:pt x="21677" y="8942"/>
                  <a:pt x="21677" y="9011"/>
                  <a:pt x="21677" y="9081"/>
                </a:cubicBezTo>
                <a:cubicBezTo>
                  <a:pt x="21746" y="9289"/>
                  <a:pt x="21816" y="9566"/>
                  <a:pt x="21885" y="9843"/>
                </a:cubicBezTo>
                <a:cubicBezTo>
                  <a:pt x="21677" y="9635"/>
                  <a:pt x="21469" y="9497"/>
                  <a:pt x="21192" y="9358"/>
                </a:cubicBezTo>
                <a:cubicBezTo>
                  <a:pt x="21192" y="9219"/>
                  <a:pt x="21192" y="9081"/>
                  <a:pt x="21192" y="8942"/>
                </a:cubicBezTo>
                <a:cubicBezTo>
                  <a:pt x="21192" y="8873"/>
                  <a:pt x="21140" y="8838"/>
                  <a:pt x="21088" y="8838"/>
                </a:cubicBezTo>
                <a:cubicBezTo>
                  <a:pt x="21036" y="8838"/>
                  <a:pt x="20984" y="8873"/>
                  <a:pt x="20984" y="8942"/>
                </a:cubicBezTo>
                <a:lnTo>
                  <a:pt x="20984" y="9219"/>
                </a:lnTo>
                <a:cubicBezTo>
                  <a:pt x="20360" y="8873"/>
                  <a:pt x="19875" y="8457"/>
                  <a:pt x="19320" y="8041"/>
                </a:cubicBezTo>
                <a:cubicBezTo>
                  <a:pt x="18627" y="7278"/>
                  <a:pt x="18142" y="6308"/>
                  <a:pt x="17934" y="5268"/>
                </a:cubicBezTo>
                <a:cubicBezTo>
                  <a:pt x="17868" y="5005"/>
                  <a:pt x="17677" y="3680"/>
                  <a:pt x="17421" y="3487"/>
                </a:cubicBezTo>
                <a:close/>
                <a:moveTo>
                  <a:pt x="24311" y="9081"/>
                </a:moveTo>
                <a:cubicBezTo>
                  <a:pt x="24311" y="9150"/>
                  <a:pt x="24311" y="9289"/>
                  <a:pt x="24242" y="9358"/>
                </a:cubicBezTo>
                <a:cubicBezTo>
                  <a:pt x="24034" y="9635"/>
                  <a:pt x="23826" y="9913"/>
                  <a:pt x="23687" y="10259"/>
                </a:cubicBezTo>
                <a:cubicBezTo>
                  <a:pt x="23826" y="9843"/>
                  <a:pt x="24034" y="9427"/>
                  <a:pt x="24242" y="9081"/>
                </a:cubicBezTo>
                <a:close/>
                <a:moveTo>
                  <a:pt x="21400" y="9843"/>
                </a:moveTo>
                <a:lnTo>
                  <a:pt x="21400" y="9843"/>
                </a:lnTo>
                <a:cubicBezTo>
                  <a:pt x="21608" y="9982"/>
                  <a:pt x="21816" y="10121"/>
                  <a:pt x="22024" y="10190"/>
                </a:cubicBezTo>
                <a:cubicBezTo>
                  <a:pt x="22093" y="10606"/>
                  <a:pt x="22370" y="10883"/>
                  <a:pt x="22717" y="11091"/>
                </a:cubicBezTo>
                <a:lnTo>
                  <a:pt x="22509" y="11091"/>
                </a:lnTo>
                <a:cubicBezTo>
                  <a:pt x="22232" y="10952"/>
                  <a:pt x="22024" y="10814"/>
                  <a:pt x="21816" y="10536"/>
                </a:cubicBezTo>
                <a:cubicBezTo>
                  <a:pt x="21608" y="10328"/>
                  <a:pt x="21469" y="10121"/>
                  <a:pt x="21400" y="9843"/>
                </a:cubicBezTo>
                <a:close/>
                <a:moveTo>
                  <a:pt x="23549" y="14626"/>
                </a:moveTo>
                <a:lnTo>
                  <a:pt x="23549" y="14626"/>
                </a:lnTo>
                <a:cubicBezTo>
                  <a:pt x="23271" y="15181"/>
                  <a:pt x="22994" y="15735"/>
                  <a:pt x="22648" y="16221"/>
                </a:cubicBezTo>
                <a:lnTo>
                  <a:pt x="22717" y="15597"/>
                </a:lnTo>
                <a:cubicBezTo>
                  <a:pt x="22925" y="15181"/>
                  <a:pt x="23202" y="14903"/>
                  <a:pt x="23549" y="14626"/>
                </a:cubicBezTo>
                <a:close/>
                <a:moveTo>
                  <a:pt x="21123" y="17954"/>
                </a:moveTo>
                <a:lnTo>
                  <a:pt x="21123" y="17954"/>
                </a:lnTo>
                <a:cubicBezTo>
                  <a:pt x="21301" y="18429"/>
                  <a:pt x="21377" y="18955"/>
                  <a:pt x="21483" y="19445"/>
                </a:cubicBezTo>
                <a:lnTo>
                  <a:pt x="21483" y="19445"/>
                </a:lnTo>
                <a:cubicBezTo>
                  <a:pt x="21345" y="18965"/>
                  <a:pt x="21217" y="18476"/>
                  <a:pt x="21123" y="17954"/>
                </a:cubicBezTo>
                <a:close/>
                <a:moveTo>
                  <a:pt x="21729" y="19747"/>
                </a:moveTo>
                <a:cubicBezTo>
                  <a:pt x="21712" y="19866"/>
                  <a:pt x="21694" y="19984"/>
                  <a:pt x="21677" y="20102"/>
                </a:cubicBezTo>
                <a:cubicBezTo>
                  <a:pt x="21644" y="19992"/>
                  <a:pt x="21611" y="19881"/>
                  <a:pt x="21578" y="19770"/>
                </a:cubicBezTo>
                <a:lnTo>
                  <a:pt x="21578" y="19770"/>
                </a:lnTo>
                <a:cubicBezTo>
                  <a:pt x="21596" y="19784"/>
                  <a:pt x="21619" y="19790"/>
                  <a:pt x="21642" y="19790"/>
                </a:cubicBezTo>
                <a:cubicBezTo>
                  <a:pt x="21676" y="19790"/>
                  <a:pt x="21709" y="19776"/>
                  <a:pt x="21729" y="19747"/>
                </a:cubicBezTo>
                <a:close/>
                <a:moveTo>
                  <a:pt x="12138" y="17474"/>
                </a:moveTo>
                <a:cubicBezTo>
                  <a:pt x="12238" y="17474"/>
                  <a:pt x="12305" y="17572"/>
                  <a:pt x="12319" y="17815"/>
                </a:cubicBezTo>
                <a:cubicBezTo>
                  <a:pt x="12388" y="18716"/>
                  <a:pt x="12180" y="19617"/>
                  <a:pt x="11695" y="20380"/>
                </a:cubicBezTo>
                <a:cubicBezTo>
                  <a:pt x="11349" y="21004"/>
                  <a:pt x="10863" y="21627"/>
                  <a:pt x="10309" y="22113"/>
                </a:cubicBezTo>
                <a:cubicBezTo>
                  <a:pt x="10240" y="22113"/>
                  <a:pt x="10170" y="22182"/>
                  <a:pt x="10101" y="22251"/>
                </a:cubicBezTo>
                <a:lnTo>
                  <a:pt x="10101" y="21766"/>
                </a:lnTo>
                <a:cubicBezTo>
                  <a:pt x="10448" y="20934"/>
                  <a:pt x="10586" y="20102"/>
                  <a:pt x="10517" y="19201"/>
                </a:cubicBezTo>
                <a:lnTo>
                  <a:pt x="10517" y="19201"/>
                </a:lnTo>
                <a:lnTo>
                  <a:pt x="10586" y="19271"/>
                </a:lnTo>
                <a:lnTo>
                  <a:pt x="10725" y="19271"/>
                </a:lnTo>
                <a:cubicBezTo>
                  <a:pt x="10890" y="18940"/>
                  <a:pt x="11754" y="17474"/>
                  <a:pt x="12138" y="17474"/>
                </a:cubicBezTo>
                <a:close/>
                <a:moveTo>
                  <a:pt x="9294" y="16309"/>
                </a:moveTo>
                <a:cubicBezTo>
                  <a:pt x="9826" y="16309"/>
                  <a:pt x="10252" y="18610"/>
                  <a:pt x="10309" y="19063"/>
                </a:cubicBezTo>
                <a:cubicBezTo>
                  <a:pt x="10378" y="19825"/>
                  <a:pt x="10240" y="20657"/>
                  <a:pt x="9962" y="21350"/>
                </a:cubicBezTo>
                <a:cubicBezTo>
                  <a:pt x="9893" y="21350"/>
                  <a:pt x="9824" y="21419"/>
                  <a:pt x="9754" y="21489"/>
                </a:cubicBezTo>
                <a:cubicBezTo>
                  <a:pt x="9555" y="21821"/>
                  <a:pt x="9419" y="22281"/>
                  <a:pt x="9286" y="22684"/>
                </a:cubicBezTo>
                <a:lnTo>
                  <a:pt x="9286" y="22684"/>
                </a:lnTo>
                <a:lnTo>
                  <a:pt x="9269" y="22667"/>
                </a:lnTo>
                <a:cubicBezTo>
                  <a:pt x="9338" y="22390"/>
                  <a:pt x="9338" y="22113"/>
                  <a:pt x="9338" y="21766"/>
                </a:cubicBezTo>
                <a:lnTo>
                  <a:pt x="9338" y="21697"/>
                </a:lnTo>
                <a:cubicBezTo>
                  <a:pt x="9200" y="20934"/>
                  <a:pt x="8923" y="20241"/>
                  <a:pt x="8507" y="19617"/>
                </a:cubicBezTo>
                <a:cubicBezTo>
                  <a:pt x="8368" y="18647"/>
                  <a:pt x="8507" y="17607"/>
                  <a:pt x="8923" y="16706"/>
                </a:cubicBezTo>
                <a:cubicBezTo>
                  <a:pt x="9050" y="16426"/>
                  <a:pt x="9175" y="16309"/>
                  <a:pt x="9294" y="16309"/>
                </a:cubicBezTo>
                <a:close/>
                <a:moveTo>
                  <a:pt x="6198" y="17227"/>
                </a:moveTo>
                <a:cubicBezTo>
                  <a:pt x="6266" y="17227"/>
                  <a:pt x="6342" y="17278"/>
                  <a:pt x="6427" y="17399"/>
                </a:cubicBezTo>
                <a:cubicBezTo>
                  <a:pt x="7120" y="18231"/>
                  <a:pt x="7744" y="19063"/>
                  <a:pt x="8299" y="19964"/>
                </a:cubicBezTo>
                <a:cubicBezTo>
                  <a:pt x="8368" y="20380"/>
                  <a:pt x="8576" y="20865"/>
                  <a:pt x="8853" y="21281"/>
                </a:cubicBezTo>
                <a:cubicBezTo>
                  <a:pt x="8923" y="21627"/>
                  <a:pt x="8923" y="21905"/>
                  <a:pt x="8923" y="22251"/>
                </a:cubicBezTo>
                <a:cubicBezTo>
                  <a:pt x="8784" y="22321"/>
                  <a:pt x="8715" y="22390"/>
                  <a:pt x="8715" y="22459"/>
                </a:cubicBezTo>
                <a:lnTo>
                  <a:pt x="8784" y="22529"/>
                </a:lnTo>
                <a:cubicBezTo>
                  <a:pt x="8715" y="22736"/>
                  <a:pt x="8715" y="23014"/>
                  <a:pt x="8784" y="23291"/>
                </a:cubicBezTo>
                <a:cubicBezTo>
                  <a:pt x="8784" y="23291"/>
                  <a:pt x="8784" y="23360"/>
                  <a:pt x="8784" y="23360"/>
                </a:cubicBezTo>
                <a:lnTo>
                  <a:pt x="8507" y="23152"/>
                </a:lnTo>
                <a:cubicBezTo>
                  <a:pt x="8437" y="23083"/>
                  <a:pt x="8368" y="23014"/>
                  <a:pt x="8299" y="22875"/>
                </a:cubicBezTo>
                <a:cubicBezTo>
                  <a:pt x="8368" y="22806"/>
                  <a:pt x="8299" y="22806"/>
                  <a:pt x="8299" y="22736"/>
                </a:cubicBezTo>
                <a:lnTo>
                  <a:pt x="8160" y="22736"/>
                </a:lnTo>
                <a:cubicBezTo>
                  <a:pt x="7813" y="22251"/>
                  <a:pt x="7328" y="21835"/>
                  <a:pt x="6774" y="21558"/>
                </a:cubicBezTo>
                <a:cubicBezTo>
                  <a:pt x="6427" y="21142"/>
                  <a:pt x="6150" y="20657"/>
                  <a:pt x="6011" y="20172"/>
                </a:cubicBezTo>
                <a:cubicBezTo>
                  <a:pt x="5803" y="19686"/>
                  <a:pt x="5734" y="19201"/>
                  <a:pt x="5734" y="18716"/>
                </a:cubicBezTo>
                <a:cubicBezTo>
                  <a:pt x="5734" y="18373"/>
                  <a:pt x="5876" y="17227"/>
                  <a:pt x="6198" y="17227"/>
                </a:cubicBezTo>
                <a:close/>
                <a:moveTo>
                  <a:pt x="14177" y="19268"/>
                </a:moveTo>
                <a:cubicBezTo>
                  <a:pt x="14845" y="19268"/>
                  <a:pt x="14116" y="20525"/>
                  <a:pt x="13913" y="20796"/>
                </a:cubicBezTo>
                <a:cubicBezTo>
                  <a:pt x="13498" y="21419"/>
                  <a:pt x="12943" y="21974"/>
                  <a:pt x="12388" y="22390"/>
                </a:cubicBezTo>
                <a:cubicBezTo>
                  <a:pt x="11765" y="22806"/>
                  <a:pt x="11071" y="23152"/>
                  <a:pt x="10378" y="23430"/>
                </a:cubicBezTo>
                <a:cubicBezTo>
                  <a:pt x="10448" y="23222"/>
                  <a:pt x="10448" y="23014"/>
                  <a:pt x="10517" y="22806"/>
                </a:cubicBezTo>
                <a:cubicBezTo>
                  <a:pt x="11695" y="21558"/>
                  <a:pt x="12111" y="19409"/>
                  <a:pt x="14052" y="19271"/>
                </a:cubicBezTo>
                <a:lnTo>
                  <a:pt x="14121" y="19271"/>
                </a:lnTo>
                <a:cubicBezTo>
                  <a:pt x="14141" y="19269"/>
                  <a:pt x="14159" y="19268"/>
                  <a:pt x="14177" y="19268"/>
                </a:cubicBezTo>
                <a:close/>
                <a:moveTo>
                  <a:pt x="13646" y="21590"/>
                </a:moveTo>
                <a:cubicBezTo>
                  <a:pt x="13640" y="21599"/>
                  <a:pt x="13636" y="21611"/>
                  <a:pt x="13636" y="21627"/>
                </a:cubicBezTo>
                <a:cubicBezTo>
                  <a:pt x="13775" y="22043"/>
                  <a:pt x="13983" y="22251"/>
                  <a:pt x="13567" y="22598"/>
                </a:cubicBezTo>
                <a:cubicBezTo>
                  <a:pt x="13220" y="22944"/>
                  <a:pt x="12804" y="23152"/>
                  <a:pt x="12319" y="23291"/>
                </a:cubicBezTo>
                <a:cubicBezTo>
                  <a:pt x="11695" y="23568"/>
                  <a:pt x="11002" y="23776"/>
                  <a:pt x="10378" y="23846"/>
                </a:cubicBezTo>
                <a:cubicBezTo>
                  <a:pt x="11210" y="23499"/>
                  <a:pt x="12042" y="23014"/>
                  <a:pt x="12735" y="22459"/>
                </a:cubicBezTo>
                <a:cubicBezTo>
                  <a:pt x="13080" y="22201"/>
                  <a:pt x="13384" y="21909"/>
                  <a:pt x="13646" y="21590"/>
                </a:cubicBezTo>
                <a:close/>
                <a:moveTo>
                  <a:pt x="3749" y="20938"/>
                </a:moveTo>
                <a:cubicBezTo>
                  <a:pt x="5264" y="21150"/>
                  <a:pt x="6641" y="21841"/>
                  <a:pt x="7744" y="22944"/>
                </a:cubicBezTo>
                <a:cubicBezTo>
                  <a:pt x="7675" y="23014"/>
                  <a:pt x="7605" y="23083"/>
                  <a:pt x="7675" y="23222"/>
                </a:cubicBezTo>
                <a:cubicBezTo>
                  <a:pt x="7883" y="23638"/>
                  <a:pt x="8160" y="24054"/>
                  <a:pt x="8507" y="24400"/>
                </a:cubicBezTo>
                <a:cubicBezTo>
                  <a:pt x="6520" y="23989"/>
                  <a:pt x="4466" y="22969"/>
                  <a:pt x="3749" y="20938"/>
                </a:cubicBezTo>
                <a:close/>
                <a:moveTo>
                  <a:pt x="31590" y="11507"/>
                </a:moveTo>
                <a:lnTo>
                  <a:pt x="31590" y="11507"/>
                </a:lnTo>
                <a:cubicBezTo>
                  <a:pt x="29163" y="16706"/>
                  <a:pt x="24380" y="21073"/>
                  <a:pt x="22162" y="26410"/>
                </a:cubicBezTo>
                <a:cubicBezTo>
                  <a:pt x="22578" y="23638"/>
                  <a:pt x="23549" y="21004"/>
                  <a:pt x="24935" y="18647"/>
                </a:cubicBezTo>
                <a:cubicBezTo>
                  <a:pt x="26668" y="15874"/>
                  <a:pt x="29441" y="13933"/>
                  <a:pt x="31590" y="11507"/>
                </a:cubicBezTo>
                <a:close/>
                <a:moveTo>
                  <a:pt x="34166" y="25716"/>
                </a:moveTo>
                <a:cubicBezTo>
                  <a:pt x="34202" y="25716"/>
                  <a:pt x="34224" y="25737"/>
                  <a:pt x="34224" y="25787"/>
                </a:cubicBezTo>
                <a:cubicBezTo>
                  <a:pt x="34224" y="26618"/>
                  <a:pt x="34016" y="27381"/>
                  <a:pt x="33669" y="28143"/>
                </a:cubicBezTo>
                <a:cubicBezTo>
                  <a:pt x="33253" y="28975"/>
                  <a:pt x="32629" y="29668"/>
                  <a:pt x="31798" y="30223"/>
                </a:cubicBezTo>
                <a:cubicBezTo>
                  <a:pt x="32421" y="29252"/>
                  <a:pt x="32768" y="28143"/>
                  <a:pt x="32837" y="27034"/>
                </a:cubicBezTo>
                <a:cubicBezTo>
                  <a:pt x="32976" y="26896"/>
                  <a:pt x="33045" y="26688"/>
                  <a:pt x="33184" y="26480"/>
                </a:cubicBezTo>
                <a:cubicBezTo>
                  <a:pt x="33184" y="26480"/>
                  <a:pt x="33948" y="25716"/>
                  <a:pt x="34166" y="25716"/>
                </a:cubicBezTo>
                <a:close/>
                <a:moveTo>
                  <a:pt x="32560" y="24816"/>
                </a:moveTo>
                <a:cubicBezTo>
                  <a:pt x="32560" y="25440"/>
                  <a:pt x="32560" y="26133"/>
                  <a:pt x="32560" y="26826"/>
                </a:cubicBezTo>
                <a:cubicBezTo>
                  <a:pt x="32491" y="28143"/>
                  <a:pt x="31936" y="29460"/>
                  <a:pt x="30966" y="30431"/>
                </a:cubicBezTo>
                <a:cubicBezTo>
                  <a:pt x="30966" y="30362"/>
                  <a:pt x="30966" y="30292"/>
                  <a:pt x="30966" y="30223"/>
                </a:cubicBezTo>
                <a:cubicBezTo>
                  <a:pt x="31451" y="29183"/>
                  <a:pt x="31451" y="27935"/>
                  <a:pt x="30966" y="26896"/>
                </a:cubicBezTo>
                <a:lnTo>
                  <a:pt x="30966" y="26618"/>
                </a:lnTo>
                <a:cubicBezTo>
                  <a:pt x="30966" y="26618"/>
                  <a:pt x="30966" y="26549"/>
                  <a:pt x="30966" y="26480"/>
                </a:cubicBezTo>
                <a:cubicBezTo>
                  <a:pt x="31078" y="26255"/>
                  <a:pt x="31236" y="25938"/>
                  <a:pt x="31255" y="25938"/>
                </a:cubicBezTo>
                <a:lnTo>
                  <a:pt x="31255" y="25938"/>
                </a:lnTo>
                <a:cubicBezTo>
                  <a:pt x="31259" y="25938"/>
                  <a:pt x="31256" y="25955"/>
                  <a:pt x="31243" y="25994"/>
                </a:cubicBezTo>
                <a:lnTo>
                  <a:pt x="31382" y="25648"/>
                </a:lnTo>
                <a:cubicBezTo>
                  <a:pt x="31659" y="25232"/>
                  <a:pt x="32075" y="24885"/>
                  <a:pt x="32560" y="24816"/>
                </a:cubicBezTo>
                <a:close/>
                <a:moveTo>
                  <a:pt x="20083" y="29322"/>
                </a:moveTo>
                <a:lnTo>
                  <a:pt x="20083" y="29322"/>
                </a:lnTo>
                <a:cubicBezTo>
                  <a:pt x="20429" y="29460"/>
                  <a:pt x="20637" y="29807"/>
                  <a:pt x="20637" y="30223"/>
                </a:cubicBezTo>
                <a:lnTo>
                  <a:pt x="20568" y="30985"/>
                </a:lnTo>
                <a:lnTo>
                  <a:pt x="20429" y="30639"/>
                </a:lnTo>
                <a:cubicBezTo>
                  <a:pt x="20291" y="30223"/>
                  <a:pt x="20152" y="29807"/>
                  <a:pt x="20083" y="29322"/>
                </a:cubicBezTo>
                <a:close/>
                <a:moveTo>
                  <a:pt x="28609" y="25163"/>
                </a:moveTo>
                <a:lnTo>
                  <a:pt x="28609" y="25163"/>
                </a:lnTo>
                <a:cubicBezTo>
                  <a:pt x="28748" y="25856"/>
                  <a:pt x="28955" y="26480"/>
                  <a:pt x="29233" y="27104"/>
                </a:cubicBezTo>
                <a:cubicBezTo>
                  <a:pt x="29787" y="28213"/>
                  <a:pt x="29995" y="29530"/>
                  <a:pt x="29857" y="30708"/>
                </a:cubicBezTo>
                <a:cubicBezTo>
                  <a:pt x="29787" y="30569"/>
                  <a:pt x="29649" y="30431"/>
                  <a:pt x="29579" y="30223"/>
                </a:cubicBezTo>
                <a:cubicBezTo>
                  <a:pt x="29555" y="30174"/>
                  <a:pt x="29504" y="30151"/>
                  <a:pt x="29452" y="30151"/>
                </a:cubicBezTo>
                <a:cubicBezTo>
                  <a:pt x="29357" y="30151"/>
                  <a:pt x="29257" y="30227"/>
                  <a:pt x="29302" y="30362"/>
                </a:cubicBezTo>
                <a:lnTo>
                  <a:pt x="29579" y="30985"/>
                </a:lnTo>
                <a:cubicBezTo>
                  <a:pt x="27846" y="30362"/>
                  <a:pt x="27430" y="26618"/>
                  <a:pt x="28609" y="25163"/>
                </a:cubicBezTo>
                <a:close/>
                <a:moveTo>
                  <a:pt x="29282" y="25322"/>
                </a:moveTo>
                <a:cubicBezTo>
                  <a:pt x="29766" y="25322"/>
                  <a:pt x="30837" y="27262"/>
                  <a:pt x="30896" y="27381"/>
                </a:cubicBezTo>
                <a:cubicBezTo>
                  <a:pt x="31104" y="28143"/>
                  <a:pt x="31104" y="28906"/>
                  <a:pt x="30896" y="29668"/>
                </a:cubicBezTo>
                <a:cubicBezTo>
                  <a:pt x="30859" y="29650"/>
                  <a:pt x="30827" y="29641"/>
                  <a:pt x="30800" y="29641"/>
                </a:cubicBezTo>
                <a:cubicBezTo>
                  <a:pt x="30726" y="29641"/>
                  <a:pt x="30688" y="29705"/>
                  <a:pt x="30688" y="29807"/>
                </a:cubicBezTo>
                <a:cubicBezTo>
                  <a:pt x="30480" y="30223"/>
                  <a:pt x="30273" y="30708"/>
                  <a:pt x="30203" y="31193"/>
                </a:cubicBezTo>
                <a:cubicBezTo>
                  <a:pt x="30134" y="31193"/>
                  <a:pt x="30134" y="31263"/>
                  <a:pt x="30203" y="31332"/>
                </a:cubicBezTo>
                <a:lnTo>
                  <a:pt x="30134" y="31471"/>
                </a:lnTo>
                <a:lnTo>
                  <a:pt x="29995" y="31193"/>
                </a:lnTo>
                <a:cubicBezTo>
                  <a:pt x="30065" y="31193"/>
                  <a:pt x="30065" y="31124"/>
                  <a:pt x="29995" y="31055"/>
                </a:cubicBezTo>
                <a:cubicBezTo>
                  <a:pt x="31174" y="29322"/>
                  <a:pt x="29649" y="27381"/>
                  <a:pt x="29094" y="25579"/>
                </a:cubicBezTo>
                <a:cubicBezTo>
                  <a:pt x="29094" y="25579"/>
                  <a:pt x="29094" y="25509"/>
                  <a:pt x="29094" y="25509"/>
                </a:cubicBezTo>
                <a:cubicBezTo>
                  <a:pt x="29134" y="25378"/>
                  <a:pt x="29200" y="25322"/>
                  <a:pt x="29282" y="25322"/>
                </a:cubicBezTo>
                <a:close/>
                <a:moveTo>
                  <a:pt x="46694" y="29734"/>
                </a:moveTo>
                <a:cubicBezTo>
                  <a:pt x="46796" y="29734"/>
                  <a:pt x="46854" y="29775"/>
                  <a:pt x="46840" y="29876"/>
                </a:cubicBezTo>
                <a:cubicBezTo>
                  <a:pt x="46354" y="32094"/>
                  <a:pt x="44621" y="33204"/>
                  <a:pt x="42958" y="34451"/>
                </a:cubicBezTo>
                <a:cubicBezTo>
                  <a:pt x="43304" y="33550"/>
                  <a:pt x="43651" y="32718"/>
                  <a:pt x="44136" y="31887"/>
                </a:cubicBezTo>
                <a:cubicBezTo>
                  <a:pt x="44413" y="31332"/>
                  <a:pt x="44760" y="30847"/>
                  <a:pt x="45176" y="30431"/>
                </a:cubicBezTo>
                <a:cubicBezTo>
                  <a:pt x="45286" y="30321"/>
                  <a:pt x="46307" y="29734"/>
                  <a:pt x="46694" y="29734"/>
                </a:cubicBezTo>
                <a:close/>
                <a:moveTo>
                  <a:pt x="42606" y="27685"/>
                </a:moveTo>
                <a:cubicBezTo>
                  <a:pt x="42632" y="27685"/>
                  <a:pt x="42657" y="27698"/>
                  <a:pt x="42681" y="27727"/>
                </a:cubicBezTo>
                <a:cubicBezTo>
                  <a:pt x="43096" y="28351"/>
                  <a:pt x="43374" y="28975"/>
                  <a:pt x="43582" y="29668"/>
                </a:cubicBezTo>
                <a:cubicBezTo>
                  <a:pt x="43859" y="30847"/>
                  <a:pt x="43651" y="32025"/>
                  <a:pt x="42958" y="33065"/>
                </a:cubicBezTo>
                <a:cubicBezTo>
                  <a:pt x="42923" y="33030"/>
                  <a:pt x="42888" y="33013"/>
                  <a:pt x="42854" y="33013"/>
                </a:cubicBezTo>
                <a:cubicBezTo>
                  <a:pt x="42819" y="33013"/>
                  <a:pt x="42784" y="33030"/>
                  <a:pt x="42750" y="33065"/>
                </a:cubicBezTo>
                <a:cubicBezTo>
                  <a:pt x="42334" y="33550"/>
                  <a:pt x="41987" y="34174"/>
                  <a:pt x="41849" y="34867"/>
                </a:cubicBezTo>
                <a:lnTo>
                  <a:pt x="41779" y="34937"/>
                </a:lnTo>
                <a:cubicBezTo>
                  <a:pt x="41641" y="33065"/>
                  <a:pt x="41710" y="31124"/>
                  <a:pt x="41918" y="29252"/>
                </a:cubicBezTo>
                <a:cubicBezTo>
                  <a:pt x="41918" y="29252"/>
                  <a:pt x="42324" y="27685"/>
                  <a:pt x="42606" y="27685"/>
                </a:cubicBezTo>
                <a:close/>
                <a:moveTo>
                  <a:pt x="40601" y="29807"/>
                </a:moveTo>
                <a:cubicBezTo>
                  <a:pt x="40670" y="30084"/>
                  <a:pt x="40740" y="30292"/>
                  <a:pt x="40878" y="30431"/>
                </a:cubicBezTo>
                <a:cubicBezTo>
                  <a:pt x="41017" y="30639"/>
                  <a:pt x="41225" y="30847"/>
                  <a:pt x="41363" y="30985"/>
                </a:cubicBezTo>
                <a:cubicBezTo>
                  <a:pt x="41294" y="32372"/>
                  <a:pt x="41433" y="33827"/>
                  <a:pt x="41502" y="35283"/>
                </a:cubicBezTo>
                <a:lnTo>
                  <a:pt x="41502" y="35352"/>
                </a:lnTo>
                <a:lnTo>
                  <a:pt x="41363" y="35352"/>
                </a:lnTo>
                <a:cubicBezTo>
                  <a:pt x="40601" y="34590"/>
                  <a:pt x="40254" y="33481"/>
                  <a:pt x="40324" y="32372"/>
                </a:cubicBezTo>
                <a:cubicBezTo>
                  <a:pt x="40254" y="31817"/>
                  <a:pt x="40324" y="31263"/>
                  <a:pt x="40462" y="30639"/>
                </a:cubicBezTo>
                <a:cubicBezTo>
                  <a:pt x="40462" y="30500"/>
                  <a:pt x="40532" y="30292"/>
                  <a:pt x="40601" y="30154"/>
                </a:cubicBezTo>
                <a:cubicBezTo>
                  <a:pt x="40601" y="30015"/>
                  <a:pt x="40532" y="29946"/>
                  <a:pt x="40532" y="29807"/>
                </a:cubicBezTo>
                <a:close/>
                <a:moveTo>
                  <a:pt x="42888" y="35075"/>
                </a:moveTo>
                <a:lnTo>
                  <a:pt x="42888" y="35075"/>
                </a:lnTo>
                <a:cubicBezTo>
                  <a:pt x="42681" y="35214"/>
                  <a:pt x="42403" y="35352"/>
                  <a:pt x="42195" y="35491"/>
                </a:cubicBezTo>
                <a:lnTo>
                  <a:pt x="42126" y="35491"/>
                </a:lnTo>
                <a:cubicBezTo>
                  <a:pt x="42126" y="35422"/>
                  <a:pt x="42126" y="35422"/>
                  <a:pt x="42057" y="35422"/>
                </a:cubicBezTo>
                <a:cubicBezTo>
                  <a:pt x="42057" y="35352"/>
                  <a:pt x="42057" y="35352"/>
                  <a:pt x="42057" y="35352"/>
                </a:cubicBezTo>
                <a:cubicBezTo>
                  <a:pt x="42334" y="35283"/>
                  <a:pt x="42611" y="35145"/>
                  <a:pt x="42888" y="35075"/>
                </a:cubicBezTo>
                <a:close/>
                <a:moveTo>
                  <a:pt x="47755" y="32320"/>
                </a:moveTo>
                <a:cubicBezTo>
                  <a:pt x="47940" y="32320"/>
                  <a:pt x="48122" y="32337"/>
                  <a:pt x="48295" y="32372"/>
                </a:cubicBezTo>
                <a:cubicBezTo>
                  <a:pt x="49404" y="32649"/>
                  <a:pt x="48711" y="33481"/>
                  <a:pt x="48226" y="33827"/>
                </a:cubicBezTo>
                <a:cubicBezTo>
                  <a:pt x="46909" y="34659"/>
                  <a:pt x="45453" y="35214"/>
                  <a:pt x="43928" y="35560"/>
                </a:cubicBezTo>
                <a:cubicBezTo>
                  <a:pt x="43928" y="35491"/>
                  <a:pt x="43859" y="35491"/>
                  <a:pt x="43720" y="35491"/>
                </a:cubicBezTo>
                <a:lnTo>
                  <a:pt x="43027" y="35560"/>
                </a:lnTo>
                <a:cubicBezTo>
                  <a:pt x="43443" y="35352"/>
                  <a:pt x="43720" y="35006"/>
                  <a:pt x="43928" y="34659"/>
                </a:cubicBezTo>
                <a:cubicBezTo>
                  <a:pt x="43998" y="34521"/>
                  <a:pt x="43928" y="34382"/>
                  <a:pt x="43790" y="34313"/>
                </a:cubicBezTo>
                <a:cubicBezTo>
                  <a:pt x="43928" y="34243"/>
                  <a:pt x="43998" y="34105"/>
                  <a:pt x="44206" y="33966"/>
                </a:cubicBezTo>
                <a:lnTo>
                  <a:pt x="44413" y="33758"/>
                </a:lnTo>
                <a:cubicBezTo>
                  <a:pt x="44968" y="33412"/>
                  <a:pt x="45592" y="33065"/>
                  <a:pt x="46216" y="32788"/>
                </a:cubicBezTo>
                <a:lnTo>
                  <a:pt x="46146" y="32788"/>
                </a:lnTo>
                <a:cubicBezTo>
                  <a:pt x="46614" y="32476"/>
                  <a:pt x="47199" y="32320"/>
                  <a:pt x="47755" y="32320"/>
                </a:cubicBezTo>
                <a:close/>
                <a:moveTo>
                  <a:pt x="21885" y="33897"/>
                </a:moveTo>
                <a:lnTo>
                  <a:pt x="21885" y="33897"/>
                </a:lnTo>
                <a:cubicBezTo>
                  <a:pt x="21816" y="34382"/>
                  <a:pt x="21746" y="34867"/>
                  <a:pt x="21538" y="35283"/>
                </a:cubicBezTo>
                <a:cubicBezTo>
                  <a:pt x="21400" y="35560"/>
                  <a:pt x="21192" y="35907"/>
                  <a:pt x="21053" y="36184"/>
                </a:cubicBezTo>
                <a:cubicBezTo>
                  <a:pt x="21053" y="35352"/>
                  <a:pt x="21330" y="34521"/>
                  <a:pt x="21885" y="33897"/>
                </a:cubicBezTo>
                <a:close/>
                <a:moveTo>
                  <a:pt x="13983" y="35352"/>
                </a:moveTo>
                <a:lnTo>
                  <a:pt x="14052" y="35422"/>
                </a:lnTo>
                <a:cubicBezTo>
                  <a:pt x="14052" y="35768"/>
                  <a:pt x="13983" y="36115"/>
                  <a:pt x="13983" y="36392"/>
                </a:cubicBezTo>
                <a:cubicBezTo>
                  <a:pt x="13913" y="36739"/>
                  <a:pt x="13844" y="37016"/>
                  <a:pt x="13705" y="37293"/>
                </a:cubicBezTo>
                <a:cubicBezTo>
                  <a:pt x="13636" y="36670"/>
                  <a:pt x="13705" y="35976"/>
                  <a:pt x="13983" y="35352"/>
                </a:cubicBezTo>
                <a:close/>
                <a:moveTo>
                  <a:pt x="46382" y="35517"/>
                </a:moveTo>
                <a:cubicBezTo>
                  <a:pt x="47669" y="35517"/>
                  <a:pt x="48986" y="35792"/>
                  <a:pt x="49543" y="36739"/>
                </a:cubicBezTo>
                <a:cubicBezTo>
                  <a:pt x="49890" y="37293"/>
                  <a:pt x="46354" y="37293"/>
                  <a:pt x="46077" y="37293"/>
                </a:cubicBezTo>
                <a:cubicBezTo>
                  <a:pt x="45176" y="37155"/>
                  <a:pt x="44344" y="36808"/>
                  <a:pt x="43512" y="36323"/>
                </a:cubicBezTo>
                <a:cubicBezTo>
                  <a:pt x="43582" y="36254"/>
                  <a:pt x="43582" y="36254"/>
                  <a:pt x="43512" y="36184"/>
                </a:cubicBezTo>
                <a:cubicBezTo>
                  <a:pt x="44206" y="36046"/>
                  <a:pt x="44829" y="35838"/>
                  <a:pt x="45453" y="35560"/>
                </a:cubicBezTo>
                <a:cubicBezTo>
                  <a:pt x="45753" y="35533"/>
                  <a:pt x="46067" y="35517"/>
                  <a:pt x="46382" y="35517"/>
                </a:cubicBezTo>
                <a:close/>
                <a:moveTo>
                  <a:pt x="30827" y="37085"/>
                </a:moveTo>
                <a:lnTo>
                  <a:pt x="30827" y="37085"/>
                </a:lnTo>
                <a:cubicBezTo>
                  <a:pt x="30758" y="37432"/>
                  <a:pt x="30550" y="37709"/>
                  <a:pt x="30342" y="37987"/>
                </a:cubicBezTo>
                <a:cubicBezTo>
                  <a:pt x="30273" y="38056"/>
                  <a:pt x="30134" y="38195"/>
                  <a:pt x="29995" y="38264"/>
                </a:cubicBezTo>
                <a:cubicBezTo>
                  <a:pt x="29995" y="38195"/>
                  <a:pt x="29995" y="38125"/>
                  <a:pt x="29926" y="38125"/>
                </a:cubicBezTo>
                <a:cubicBezTo>
                  <a:pt x="29995" y="38056"/>
                  <a:pt x="29995" y="38056"/>
                  <a:pt x="30065" y="37987"/>
                </a:cubicBezTo>
                <a:cubicBezTo>
                  <a:pt x="30273" y="37640"/>
                  <a:pt x="30480" y="37363"/>
                  <a:pt x="30827" y="37085"/>
                </a:cubicBezTo>
                <a:close/>
                <a:moveTo>
                  <a:pt x="38799" y="37848"/>
                </a:moveTo>
                <a:cubicBezTo>
                  <a:pt x="39076" y="37848"/>
                  <a:pt x="39423" y="37917"/>
                  <a:pt x="39631" y="38125"/>
                </a:cubicBezTo>
                <a:cubicBezTo>
                  <a:pt x="39631" y="38195"/>
                  <a:pt x="39561" y="38264"/>
                  <a:pt x="39492" y="38333"/>
                </a:cubicBezTo>
                <a:cubicBezTo>
                  <a:pt x="39284" y="38402"/>
                  <a:pt x="39076" y="38472"/>
                  <a:pt x="38868" y="38472"/>
                </a:cubicBezTo>
                <a:cubicBezTo>
                  <a:pt x="38521" y="38472"/>
                  <a:pt x="38175" y="38402"/>
                  <a:pt x="37898" y="38333"/>
                </a:cubicBezTo>
                <a:lnTo>
                  <a:pt x="38521" y="37848"/>
                </a:lnTo>
                <a:close/>
                <a:moveTo>
                  <a:pt x="35835" y="37424"/>
                </a:moveTo>
                <a:lnTo>
                  <a:pt x="35835" y="37424"/>
                </a:lnTo>
                <a:cubicBezTo>
                  <a:pt x="36001" y="38093"/>
                  <a:pt x="35598" y="38698"/>
                  <a:pt x="35194" y="39304"/>
                </a:cubicBezTo>
                <a:cubicBezTo>
                  <a:pt x="35127" y="38636"/>
                  <a:pt x="35382" y="37968"/>
                  <a:pt x="35835" y="37424"/>
                </a:cubicBezTo>
                <a:close/>
                <a:moveTo>
                  <a:pt x="43096" y="36462"/>
                </a:moveTo>
                <a:cubicBezTo>
                  <a:pt x="43998" y="37224"/>
                  <a:pt x="45107" y="37709"/>
                  <a:pt x="46285" y="37779"/>
                </a:cubicBezTo>
                <a:cubicBezTo>
                  <a:pt x="46978" y="38472"/>
                  <a:pt x="47602" y="39304"/>
                  <a:pt x="48018" y="40274"/>
                </a:cubicBezTo>
                <a:cubicBezTo>
                  <a:pt x="45731" y="40066"/>
                  <a:pt x="44067" y="38333"/>
                  <a:pt x="42888" y="36462"/>
                </a:cubicBezTo>
                <a:close/>
                <a:moveTo>
                  <a:pt x="19822" y="39660"/>
                </a:moveTo>
                <a:cubicBezTo>
                  <a:pt x="20181" y="40313"/>
                  <a:pt x="20370" y="41021"/>
                  <a:pt x="20499" y="41730"/>
                </a:cubicBezTo>
                <a:cubicBezTo>
                  <a:pt x="20165" y="41063"/>
                  <a:pt x="19960" y="40332"/>
                  <a:pt x="19822" y="39660"/>
                </a:cubicBezTo>
                <a:close/>
                <a:moveTo>
                  <a:pt x="16825" y="42423"/>
                </a:moveTo>
                <a:lnTo>
                  <a:pt x="16825" y="42423"/>
                </a:lnTo>
                <a:cubicBezTo>
                  <a:pt x="17102" y="42978"/>
                  <a:pt x="17171" y="43601"/>
                  <a:pt x="17033" y="44225"/>
                </a:cubicBezTo>
                <a:cubicBezTo>
                  <a:pt x="16825" y="43601"/>
                  <a:pt x="16755" y="42978"/>
                  <a:pt x="16825" y="42423"/>
                </a:cubicBezTo>
                <a:close/>
                <a:moveTo>
                  <a:pt x="24796" y="32926"/>
                </a:moveTo>
                <a:lnTo>
                  <a:pt x="24796" y="32926"/>
                </a:lnTo>
                <a:cubicBezTo>
                  <a:pt x="25212" y="33620"/>
                  <a:pt x="25767" y="34174"/>
                  <a:pt x="26391" y="34729"/>
                </a:cubicBezTo>
                <a:cubicBezTo>
                  <a:pt x="28817" y="37293"/>
                  <a:pt x="28540" y="40759"/>
                  <a:pt x="27638" y="43948"/>
                </a:cubicBezTo>
                <a:cubicBezTo>
                  <a:pt x="27638" y="43948"/>
                  <a:pt x="27638" y="44017"/>
                  <a:pt x="27638" y="44087"/>
                </a:cubicBezTo>
                <a:cubicBezTo>
                  <a:pt x="27569" y="44364"/>
                  <a:pt x="27430" y="44641"/>
                  <a:pt x="27361" y="44918"/>
                </a:cubicBezTo>
                <a:cubicBezTo>
                  <a:pt x="27916" y="42007"/>
                  <a:pt x="27569" y="39026"/>
                  <a:pt x="26460" y="36323"/>
                </a:cubicBezTo>
                <a:cubicBezTo>
                  <a:pt x="26460" y="36303"/>
                  <a:pt x="26448" y="36294"/>
                  <a:pt x="26431" y="36294"/>
                </a:cubicBezTo>
                <a:cubicBezTo>
                  <a:pt x="26391" y="36294"/>
                  <a:pt x="26321" y="36343"/>
                  <a:pt x="26321" y="36392"/>
                </a:cubicBezTo>
                <a:cubicBezTo>
                  <a:pt x="26807" y="38056"/>
                  <a:pt x="27084" y="39789"/>
                  <a:pt x="27292" y="41591"/>
                </a:cubicBezTo>
                <a:cubicBezTo>
                  <a:pt x="27361" y="42978"/>
                  <a:pt x="27084" y="44364"/>
                  <a:pt x="27015" y="45820"/>
                </a:cubicBezTo>
                <a:cubicBezTo>
                  <a:pt x="26876" y="46235"/>
                  <a:pt x="26668" y="46651"/>
                  <a:pt x="26460" y="46998"/>
                </a:cubicBezTo>
                <a:cubicBezTo>
                  <a:pt x="26668" y="45542"/>
                  <a:pt x="26529" y="44087"/>
                  <a:pt x="26183" y="42700"/>
                </a:cubicBezTo>
                <a:lnTo>
                  <a:pt x="26113" y="42700"/>
                </a:lnTo>
                <a:cubicBezTo>
                  <a:pt x="25490" y="39858"/>
                  <a:pt x="25143" y="36947"/>
                  <a:pt x="25074" y="34035"/>
                </a:cubicBezTo>
                <a:cubicBezTo>
                  <a:pt x="25074" y="33620"/>
                  <a:pt x="25004" y="33273"/>
                  <a:pt x="24796" y="32926"/>
                </a:cubicBezTo>
                <a:close/>
                <a:moveTo>
                  <a:pt x="22162" y="45265"/>
                </a:moveTo>
                <a:cubicBezTo>
                  <a:pt x="22162" y="45958"/>
                  <a:pt x="22024" y="46651"/>
                  <a:pt x="21677" y="47275"/>
                </a:cubicBezTo>
                <a:cubicBezTo>
                  <a:pt x="21608" y="46929"/>
                  <a:pt x="21608" y="46651"/>
                  <a:pt x="21608" y="46374"/>
                </a:cubicBezTo>
                <a:cubicBezTo>
                  <a:pt x="21677" y="45958"/>
                  <a:pt x="21885" y="45612"/>
                  <a:pt x="22162" y="45265"/>
                </a:cubicBezTo>
                <a:close/>
                <a:moveTo>
                  <a:pt x="17518" y="49147"/>
                </a:moveTo>
                <a:lnTo>
                  <a:pt x="17518" y="49147"/>
                </a:lnTo>
                <a:cubicBezTo>
                  <a:pt x="18073" y="49424"/>
                  <a:pt x="18627" y="49771"/>
                  <a:pt x="19043" y="50256"/>
                </a:cubicBezTo>
                <a:cubicBezTo>
                  <a:pt x="18419" y="50048"/>
                  <a:pt x="17865" y="49632"/>
                  <a:pt x="17518" y="49147"/>
                </a:cubicBezTo>
                <a:close/>
                <a:moveTo>
                  <a:pt x="19528" y="56841"/>
                </a:moveTo>
                <a:lnTo>
                  <a:pt x="19528" y="56841"/>
                </a:lnTo>
                <a:cubicBezTo>
                  <a:pt x="19805" y="57257"/>
                  <a:pt x="19875" y="57812"/>
                  <a:pt x="19875" y="58366"/>
                </a:cubicBezTo>
                <a:cubicBezTo>
                  <a:pt x="19598" y="57881"/>
                  <a:pt x="19528" y="57326"/>
                  <a:pt x="19528" y="56841"/>
                </a:cubicBezTo>
                <a:close/>
                <a:moveTo>
                  <a:pt x="36437" y="54584"/>
                </a:moveTo>
                <a:cubicBezTo>
                  <a:pt x="36678" y="54584"/>
                  <a:pt x="36903" y="56163"/>
                  <a:pt x="36925" y="56163"/>
                </a:cubicBezTo>
                <a:cubicBezTo>
                  <a:pt x="36926" y="56163"/>
                  <a:pt x="36927" y="56158"/>
                  <a:pt x="36927" y="56148"/>
                </a:cubicBezTo>
                <a:lnTo>
                  <a:pt x="36927" y="56148"/>
                </a:lnTo>
                <a:cubicBezTo>
                  <a:pt x="36927" y="56980"/>
                  <a:pt x="36719" y="57742"/>
                  <a:pt x="36373" y="58505"/>
                </a:cubicBezTo>
                <a:cubicBezTo>
                  <a:pt x="36095" y="59129"/>
                  <a:pt x="35679" y="59683"/>
                  <a:pt x="35263" y="60169"/>
                </a:cubicBezTo>
                <a:cubicBezTo>
                  <a:pt x="35263" y="60099"/>
                  <a:pt x="35263" y="60030"/>
                  <a:pt x="35263" y="59961"/>
                </a:cubicBezTo>
                <a:cubicBezTo>
                  <a:pt x="35263" y="59811"/>
                  <a:pt x="35119" y="59697"/>
                  <a:pt x="34987" y="59697"/>
                </a:cubicBezTo>
                <a:cubicBezTo>
                  <a:pt x="34936" y="59697"/>
                  <a:pt x="34886" y="59714"/>
                  <a:pt x="34848" y="59753"/>
                </a:cubicBezTo>
                <a:lnTo>
                  <a:pt x="34709" y="59891"/>
                </a:lnTo>
                <a:cubicBezTo>
                  <a:pt x="34709" y="59753"/>
                  <a:pt x="34709" y="59614"/>
                  <a:pt x="34709" y="59475"/>
                </a:cubicBezTo>
                <a:cubicBezTo>
                  <a:pt x="34709" y="59406"/>
                  <a:pt x="34709" y="59337"/>
                  <a:pt x="34640" y="59337"/>
                </a:cubicBezTo>
                <a:cubicBezTo>
                  <a:pt x="34709" y="58782"/>
                  <a:pt x="34709" y="58297"/>
                  <a:pt x="34640" y="57742"/>
                </a:cubicBezTo>
                <a:cubicBezTo>
                  <a:pt x="34986" y="56564"/>
                  <a:pt x="35541" y="55455"/>
                  <a:pt x="36373" y="54623"/>
                </a:cubicBezTo>
                <a:cubicBezTo>
                  <a:pt x="36394" y="54596"/>
                  <a:pt x="36415" y="54584"/>
                  <a:pt x="36437" y="54584"/>
                </a:cubicBezTo>
                <a:close/>
                <a:moveTo>
                  <a:pt x="32144" y="54685"/>
                </a:moveTo>
                <a:cubicBezTo>
                  <a:pt x="32223" y="54685"/>
                  <a:pt x="32315" y="54708"/>
                  <a:pt x="32421" y="54762"/>
                </a:cubicBezTo>
                <a:cubicBezTo>
                  <a:pt x="33184" y="55178"/>
                  <a:pt x="33808" y="55871"/>
                  <a:pt x="34085" y="56703"/>
                </a:cubicBezTo>
                <a:cubicBezTo>
                  <a:pt x="34224" y="57118"/>
                  <a:pt x="34293" y="57534"/>
                  <a:pt x="34362" y="57881"/>
                </a:cubicBezTo>
                <a:cubicBezTo>
                  <a:pt x="34224" y="58505"/>
                  <a:pt x="34154" y="59129"/>
                  <a:pt x="34154" y="59753"/>
                </a:cubicBezTo>
                <a:cubicBezTo>
                  <a:pt x="34154" y="59822"/>
                  <a:pt x="34085" y="59961"/>
                  <a:pt x="34016" y="60030"/>
                </a:cubicBezTo>
                <a:cubicBezTo>
                  <a:pt x="33946" y="59753"/>
                  <a:pt x="33877" y="59475"/>
                  <a:pt x="33738" y="59198"/>
                </a:cubicBezTo>
                <a:cubicBezTo>
                  <a:pt x="33712" y="59145"/>
                  <a:pt x="33655" y="59122"/>
                  <a:pt x="33599" y="59122"/>
                </a:cubicBezTo>
                <a:cubicBezTo>
                  <a:pt x="33508" y="59122"/>
                  <a:pt x="33418" y="59182"/>
                  <a:pt x="33461" y="59267"/>
                </a:cubicBezTo>
                <a:cubicBezTo>
                  <a:pt x="33531" y="59891"/>
                  <a:pt x="33600" y="60446"/>
                  <a:pt x="33738" y="61000"/>
                </a:cubicBezTo>
                <a:cubicBezTo>
                  <a:pt x="33600" y="60862"/>
                  <a:pt x="33461" y="60654"/>
                  <a:pt x="33323" y="60446"/>
                </a:cubicBezTo>
                <a:cubicBezTo>
                  <a:pt x="33184" y="59822"/>
                  <a:pt x="32837" y="59198"/>
                  <a:pt x="32352" y="58713"/>
                </a:cubicBezTo>
                <a:lnTo>
                  <a:pt x="32352" y="58782"/>
                </a:lnTo>
                <a:cubicBezTo>
                  <a:pt x="32005" y="57881"/>
                  <a:pt x="31728" y="56980"/>
                  <a:pt x="31659" y="56079"/>
                </a:cubicBezTo>
                <a:cubicBezTo>
                  <a:pt x="31659" y="55777"/>
                  <a:pt x="31606" y="54685"/>
                  <a:pt x="32144" y="54685"/>
                </a:cubicBezTo>
                <a:close/>
                <a:moveTo>
                  <a:pt x="39977" y="56772"/>
                </a:moveTo>
                <a:lnTo>
                  <a:pt x="39908" y="56841"/>
                </a:lnTo>
                <a:cubicBezTo>
                  <a:pt x="39284" y="57812"/>
                  <a:pt x="38521" y="58713"/>
                  <a:pt x="37690" y="59475"/>
                </a:cubicBezTo>
                <a:cubicBezTo>
                  <a:pt x="37135" y="59891"/>
                  <a:pt x="36581" y="60307"/>
                  <a:pt x="36095" y="60654"/>
                </a:cubicBezTo>
                <a:lnTo>
                  <a:pt x="35333" y="60931"/>
                </a:lnTo>
                <a:cubicBezTo>
                  <a:pt x="35263" y="61000"/>
                  <a:pt x="35263" y="61208"/>
                  <a:pt x="35333" y="61208"/>
                </a:cubicBezTo>
                <a:lnTo>
                  <a:pt x="34986" y="61486"/>
                </a:lnTo>
                <a:lnTo>
                  <a:pt x="34778" y="61416"/>
                </a:lnTo>
                <a:cubicBezTo>
                  <a:pt x="34848" y="61278"/>
                  <a:pt x="34917" y="61139"/>
                  <a:pt x="34986" y="60931"/>
                </a:cubicBezTo>
                <a:cubicBezTo>
                  <a:pt x="35679" y="60307"/>
                  <a:pt x="36234" y="59545"/>
                  <a:pt x="36581" y="58713"/>
                </a:cubicBezTo>
                <a:cubicBezTo>
                  <a:pt x="37343" y="57604"/>
                  <a:pt x="38591" y="56911"/>
                  <a:pt x="39977" y="56772"/>
                </a:cubicBezTo>
                <a:close/>
                <a:moveTo>
                  <a:pt x="30125" y="58040"/>
                </a:moveTo>
                <a:cubicBezTo>
                  <a:pt x="30219" y="58040"/>
                  <a:pt x="30337" y="58057"/>
                  <a:pt x="30480" y="58089"/>
                </a:cubicBezTo>
                <a:cubicBezTo>
                  <a:pt x="30896" y="58158"/>
                  <a:pt x="31312" y="58366"/>
                  <a:pt x="31590" y="58713"/>
                </a:cubicBezTo>
                <a:cubicBezTo>
                  <a:pt x="31867" y="58851"/>
                  <a:pt x="32075" y="59129"/>
                  <a:pt x="32283" y="59337"/>
                </a:cubicBezTo>
                <a:cubicBezTo>
                  <a:pt x="32421" y="59753"/>
                  <a:pt x="32629" y="60099"/>
                  <a:pt x="32907" y="60515"/>
                </a:cubicBezTo>
                <a:cubicBezTo>
                  <a:pt x="32976" y="60862"/>
                  <a:pt x="33045" y="61208"/>
                  <a:pt x="33115" y="61555"/>
                </a:cubicBezTo>
                <a:cubicBezTo>
                  <a:pt x="31659" y="61208"/>
                  <a:pt x="30411" y="60099"/>
                  <a:pt x="29926" y="58644"/>
                </a:cubicBezTo>
                <a:lnTo>
                  <a:pt x="29926" y="58713"/>
                </a:lnTo>
                <a:cubicBezTo>
                  <a:pt x="29766" y="58233"/>
                  <a:pt x="29811" y="58040"/>
                  <a:pt x="30125" y="58040"/>
                </a:cubicBezTo>
                <a:close/>
                <a:moveTo>
                  <a:pt x="39561" y="60099"/>
                </a:moveTo>
                <a:lnTo>
                  <a:pt x="39492" y="60169"/>
                </a:lnTo>
                <a:cubicBezTo>
                  <a:pt x="38521" y="60862"/>
                  <a:pt x="37343" y="61347"/>
                  <a:pt x="36165" y="61555"/>
                </a:cubicBezTo>
                <a:cubicBezTo>
                  <a:pt x="36165" y="61416"/>
                  <a:pt x="36234" y="61347"/>
                  <a:pt x="36303" y="61208"/>
                </a:cubicBezTo>
                <a:cubicBezTo>
                  <a:pt x="36373" y="61139"/>
                  <a:pt x="36303" y="61070"/>
                  <a:pt x="36234" y="61070"/>
                </a:cubicBezTo>
                <a:cubicBezTo>
                  <a:pt x="37343" y="60792"/>
                  <a:pt x="38452" y="60446"/>
                  <a:pt x="39561" y="60099"/>
                </a:cubicBezTo>
                <a:close/>
                <a:moveTo>
                  <a:pt x="24103" y="59545"/>
                </a:moveTo>
                <a:lnTo>
                  <a:pt x="24103" y="59545"/>
                </a:lnTo>
                <a:cubicBezTo>
                  <a:pt x="24034" y="59961"/>
                  <a:pt x="23965" y="60376"/>
                  <a:pt x="23757" y="60792"/>
                </a:cubicBezTo>
                <a:cubicBezTo>
                  <a:pt x="23687" y="61139"/>
                  <a:pt x="23479" y="61416"/>
                  <a:pt x="23341" y="61763"/>
                </a:cubicBezTo>
                <a:cubicBezTo>
                  <a:pt x="23341" y="61763"/>
                  <a:pt x="23341" y="61694"/>
                  <a:pt x="23341" y="61694"/>
                </a:cubicBezTo>
                <a:cubicBezTo>
                  <a:pt x="23410" y="60931"/>
                  <a:pt x="23687" y="60169"/>
                  <a:pt x="24103" y="59545"/>
                </a:cubicBezTo>
                <a:close/>
                <a:moveTo>
                  <a:pt x="33600" y="61832"/>
                </a:moveTo>
                <a:cubicBezTo>
                  <a:pt x="33669" y="62109"/>
                  <a:pt x="33738" y="62317"/>
                  <a:pt x="33808" y="62525"/>
                </a:cubicBezTo>
                <a:cubicBezTo>
                  <a:pt x="33808" y="62664"/>
                  <a:pt x="33738" y="62733"/>
                  <a:pt x="33738" y="62803"/>
                </a:cubicBezTo>
                <a:cubicBezTo>
                  <a:pt x="33669" y="62456"/>
                  <a:pt x="33531" y="62109"/>
                  <a:pt x="33461" y="61832"/>
                </a:cubicBezTo>
                <a:close/>
                <a:moveTo>
                  <a:pt x="34709" y="65021"/>
                </a:moveTo>
                <a:lnTo>
                  <a:pt x="34709" y="65021"/>
                </a:lnTo>
                <a:cubicBezTo>
                  <a:pt x="34235" y="65630"/>
                  <a:pt x="33629" y="66174"/>
                  <a:pt x="33019" y="66586"/>
                </a:cubicBezTo>
                <a:lnTo>
                  <a:pt x="33019" y="66586"/>
                </a:lnTo>
                <a:cubicBezTo>
                  <a:pt x="33039" y="66545"/>
                  <a:pt x="33025" y="66477"/>
                  <a:pt x="32976" y="66477"/>
                </a:cubicBezTo>
                <a:cubicBezTo>
                  <a:pt x="33392" y="65853"/>
                  <a:pt x="34016" y="65298"/>
                  <a:pt x="34709" y="65021"/>
                </a:cubicBezTo>
                <a:close/>
                <a:moveTo>
                  <a:pt x="17310" y="55247"/>
                </a:moveTo>
                <a:lnTo>
                  <a:pt x="17310" y="55247"/>
                </a:lnTo>
                <a:cubicBezTo>
                  <a:pt x="17310" y="55247"/>
                  <a:pt x="17934" y="57119"/>
                  <a:pt x="17934" y="57188"/>
                </a:cubicBezTo>
                <a:cubicBezTo>
                  <a:pt x="18280" y="58436"/>
                  <a:pt x="18488" y="59822"/>
                  <a:pt x="18488" y="61208"/>
                </a:cubicBezTo>
                <a:cubicBezTo>
                  <a:pt x="18558" y="62872"/>
                  <a:pt x="18488" y="64605"/>
                  <a:pt x="18280" y="66338"/>
                </a:cubicBezTo>
                <a:cubicBezTo>
                  <a:pt x="18003" y="64536"/>
                  <a:pt x="17865" y="62733"/>
                  <a:pt x="17795" y="60862"/>
                </a:cubicBezTo>
                <a:cubicBezTo>
                  <a:pt x="17795" y="60792"/>
                  <a:pt x="17743" y="60758"/>
                  <a:pt x="17691" y="60758"/>
                </a:cubicBezTo>
                <a:cubicBezTo>
                  <a:pt x="17639" y="60758"/>
                  <a:pt x="17587" y="60792"/>
                  <a:pt x="17587" y="60862"/>
                </a:cubicBezTo>
                <a:cubicBezTo>
                  <a:pt x="17518" y="62941"/>
                  <a:pt x="17795" y="64951"/>
                  <a:pt x="18211" y="66962"/>
                </a:cubicBezTo>
                <a:cubicBezTo>
                  <a:pt x="18211" y="66962"/>
                  <a:pt x="18211" y="67031"/>
                  <a:pt x="18211" y="67100"/>
                </a:cubicBezTo>
                <a:cubicBezTo>
                  <a:pt x="17033" y="63219"/>
                  <a:pt x="16686" y="59198"/>
                  <a:pt x="17310" y="55247"/>
                </a:cubicBezTo>
                <a:close/>
                <a:moveTo>
                  <a:pt x="30827" y="68140"/>
                </a:moveTo>
                <a:cubicBezTo>
                  <a:pt x="31174" y="68764"/>
                  <a:pt x="31312" y="69457"/>
                  <a:pt x="31382" y="70150"/>
                </a:cubicBezTo>
                <a:cubicBezTo>
                  <a:pt x="31035" y="69527"/>
                  <a:pt x="30896" y="68833"/>
                  <a:pt x="30827" y="68140"/>
                </a:cubicBezTo>
                <a:close/>
                <a:moveTo>
                  <a:pt x="13371" y="65625"/>
                </a:moveTo>
                <a:cubicBezTo>
                  <a:pt x="13486" y="65625"/>
                  <a:pt x="13567" y="65762"/>
                  <a:pt x="13567" y="66130"/>
                </a:cubicBezTo>
                <a:cubicBezTo>
                  <a:pt x="13567" y="66754"/>
                  <a:pt x="13498" y="67308"/>
                  <a:pt x="13428" y="67932"/>
                </a:cubicBezTo>
                <a:cubicBezTo>
                  <a:pt x="13428" y="68625"/>
                  <a:pt x="13290" y="69319"/>
                  <a:pt x="13220" y="70081"/>
                </a:cubicBezTo>
                <a:cubicBezTo>
                  <a:pt x="13199" y="70038"/>
                  <a:pt x="13164" y="70022"/>
                  <a:pt x="13126" y="70022"/>
                </a:cubicBezTo>
                <a:cubicBezTo>
                  <a:pt x="13042" y="70022"/>
                  <a:pt x="12943" y="70103"/>
                  <a:pt x="12943" y="70150"/>
                </a:cubicBezTo>
                <a:lnTo>
                  <a:pt x="12943" y="70220"/>
                </a:lnTo>
                <a:cubicBezTo>
                  <a:pt x="12804" y="69734"/>
                  <a:pt x="12596" y="69319"/>
                  <a:pt x="12388" y="68903"/>
                </a:cubicBezTo>
                <a:cubicBezTo>
                  <a:pt x="12250" y="68002"/>
                  <a:pt x="12388" y="67031"/>
                  <a:pt x="12804" y="66199"/>
                </a:cubicBezTo>
                <a:cubicBezTo>
                  <a:pt x="12968" y="65912"/>
                  <a:pt x="13205" y="65625"/>
                  <a:pt x="13371" y="65625"/>
                </a:cubicBezTo>
                <a:close/>
                <a:moveTo>
                  <a:pt x="9281" y="66414"/>
                </a:moveTo>
                <a:cubicBezTo>
                  <a:pt x="10178" y="66899"/>
                  <a:pt x="11005" y="67589"/>
                  <a:pt x="11626" y="68417"/>
                </a:cubicBezTo>
                <a:cubicBezTo>
                  <a:pt x="11834" y="68695"/>
                  <a:pt x="11973" y="68972"/>
                  <a:pt x="12111" y="69249"/>
                </a:cubicBezTo>
                <a:cubicBezTo>
                  <a:pt x="12176" y="69507"/>
                  <a:pt x="12240" y="69765"/>
                  <a:pt x="12361" y="70024"/>
                </a:cubicBezTo>
                <a:lnTo>
                  <a:pt x="12361" y="70024"/>
                </a:lnTo>
                <a:cubicBezTo>
                  <a:pt x="12351" y="70017"/>
                  <a:pt x="12337" y="70012"/>
                  <a:pt x="12319" y="70012"/>
                </a:cubicBezTo>
                <a:cubicBezTo>
                  <a:pt x="12301" y="69993"/>
                  <a:pt x="12272" y="69985"/>
                  <a:pt x="12240" y="69985"/>
                </a:cubicBezTo>
                <a:cubicBezTo>
                  <a:pt x="12153" y="69985"/>
                  <a:pt x="12042" y="70049"/>
                  <a:pt x="12042" y="70150"/>
                </a:cubicBezTo>
                <a:cubicBezTo>
                  <a:pt x="12042" y="70358"/>
                  <a:pt x="12042" y="70636"/>
                  <a:pt x="12042" y="70913"/>
                </a:cubicBezTo>
                <a:cubicBezTo>
                  <a:pt x="11903" y="70774"/>
                  <a:pt x="11695" y="70636"/>
                  <a:pt x="11487" y="70566"/>
                </a:cubicBezTo>
                <a:cubicBezTo>
                  <a:pt x="11210" y="70150"/>
                  <a:pt x="10794" y="69873"/>
                  <a:pt x="10448" y="69596"/>
                </a:cubicBezTo>
                <a:cubicBezTo>
                  <a:pt x="10309" y="69319"/>
                  <a:pt x="10170" y="69041"/>
                  <a:pt x="10101" y="68903"/>
                </a:cubicBezTo>
                <a:cubicBezTo>
                  <a:pt x="9697" y="68094"/>
                  <a:pt x="9423" y="67286"/>
                  <a:pt x="9281" y="66414"/>
                </a:cubicBezTo>
                <a:close/>
                <a:moveTo>
                  <a:pt x="14676" y="67031"/>
                </a:moveTo>
                <a:lnTo>
                  <a:pt x="14676" y="67031"/>
                </a:lnTo>
                <a:cubicBezTo>
                  <a:pt x="14953" y="68279"/>
                  <a:pt x="14399" y="69665"/>
                  <a:pt x="13983" y="70913"/>
                </a:cubicBezTo>
                <a:cubicBezTo>
                  <a:pt x="13983" y="70566"/>
                  <a:pt x="13913" y="70289"/>
                  <a:pt x="13913" y="70012"/>
                </a:cubicBezTo>
                <a:lnTo>
                  <a:pt x="13913" y="70081"/>
                </a:lnTo>
                <a:cubicBezTo>
                  <a:pt x="13844" y="69942"/>
                  <a:pt x="13775" y="69942"/>
                  <a:pt x="13705" y="69942"/>
                </a:cubicBezTo>
                <a:cubicBezTo>
                  <a:pt x="13775" y="69457"/>
                  <a:pt x="13775" y="68972"/>
                  <a:pt x="13844" y="68417"/>
                </a:cubicBezTo>
                <a:cubicBezTo>
                  <a:pt x="14260" y="68071"/>
                  <a:pt x="14537" y="67586"/>
                  <a:pt x="14676" y="67031"/>
                </a:cubicBezTo>
                <a:close/>
                <a:moveTo>
                  <a:pt x="20083" y="68348"/>
                </a:moveTo>
                <a:lnTo>
                  <a:pt x="20083" y="68348"/>
                </a:lnTo>
                <a:cubicBezTo>
                  <a:pt x="19944" y="69249"/>
                  <a:pt x="19598" y="70150"/>
                  <a:pt x="19043" y="70913"/>
                </a:cubicBezTo>
                <a:lnTo>
                  <a:pt x="19043" y="70774"/>
                </a:lnTo>
                <a:cubicBezTo>
                  <a:pt x="19320" y="69942"/>
                  <a:pt x="19667" y="69111"/>
                  <a:pt x="20083" y="68348"/>
                </a:cubicBezTo>
                <a:close/>
                <a:moveTo>
                  <a:pt x="7880" y="68610"/>
                </a:moveTo>
                <a:cubicBezTo>
                  <a:pt x="8730" y="68610"/>
                  <a:pt x="9663" y="69360"/>
                  <a:pt x="10240" y="69873"/>
                </a:cubicBezTo>
                <a:lnTo>
                  <a:pt x="10448" y="70081"/>
                </a:lnTo>
                <a:cubicBezTo>
                  <a:pt x="10655" y="70497"/>
                  <a:pt x="11002" y="70844"/>
                  <a:pt x="11418" y="71052"/>
                </a:cubicBezTo>
                <a:lnTo>
                  <a:pt x="11626" y="71259"/>
                </a:lnTo>
                <a:cubicBezTo>
                  <a:pt x="11626" y="71259"/>
                  <a:pt x="11695" y="71329"/>
                  <a:pt x="11695" y="71398"/>
                </a:cubicBezTo>
                <a:cubicBezTo>
                  <a:pt x="11418" y="71329"/>
                  <a:pt x="11071" y="71259"/>
                  <a:pt x="10794" y="71259"/>
                </a:cubicBezTo>
                <a:cubicBezTo>
                  <a:pt x="10725" y="71259"/>
                  <a:pt x="10655" y="71329"/>
                  <a:pt x="10655" y="71398"/>
                </a:cubicBezTo>
                <a:lnTo>
                  <a:pt x="10655" y="71467"/>
                </a:lnTo>
                <a:cubicBezTo>
                  <a:pt x="10240" y="71259"/>
                  <a:pt x="9824" y="71121"/>
                  <a:pt x="9408" y="71052"/>
                </a:cubicBezTo>
                <a:cubicBezTo>
                  <a:pt x="9061" y="70913"/>
                  <a:pt x="8715" y="70774"/>
                  <a:pt x="8368" y="70636"/>
                </a:cubicBezTo>
                <a:cubicBezTo>
                  <a:pt x="8021" y="70428"/>
                  <a:pt x="7605" y="70220"/>
                  <a:pt x="7259" y="69942"/>
                </a:cubicBezTo>
                <a:cubicBezTo>
                  <a:pt x="6704" y="69527"/>
                  <a:pt x="6982" y="68625"/>
                  <a:pt x="7675" y="68625"/>
                </a:cubicBezTo>
                <a:cubicBezTo>
                  <a:pt x="7742" y="68615"/>
                  <a:pt x="7811" y="68610"/>
                  <a:pt x="7880" y="68610"/>
                </a:cubicBezTo>
                <a:close/>
                <a:moveTo>
                  <a:pt x="12388" y="70497"/>
                </a:moveTo>
                <a:cubicBezTo>
                  <a:pt x="12527" y="70705"/>
                  <a:pt x="12596" y="70844"/>
                  <a:pt x="12735" y="71052"/>
                </a:cubicBezTo>
                <a:cubicBezTo>
                  <a:pt x="12804" y="71190"/>
                  <a:pt x="12804" y="71398"/>
                  <a:pt x="12943" y="71537"/>
                </a:cubicBezTo>
                <a:lnTo>
                  <a:pt x="12874" y="71606"/>
                </a:lnTo>
                <a:lnTo>
                  <a:pt x="12804" y="71606"/>
                </a:lnTo>
                <a:cubicBezTo>
                  <a:pt x="12735" y="71467"/>
                  <a:pt x="12596" y="71329"/>
                  <a:pt x="12527" y="71259"/>
                </a:cubicBezTo>
                <a:cubicBezTo>
                  <a:pt x="12388" y="70982"/>
                  <a:pt x="12388" y="70774"/>
                  <a:pt x="12388" y="70497"/>
                </a:cubicBezTo>
                <a:close/>
                <a:moveTo>
                  <a:pt x="13428" y="71052"/>
                </a:moveTo>
                <a:cubicBezTo>
                  <a:pt x="13567" y="71329"/>
                  <a:pt x="13636" y="71606"/>
                  <a:pt x="13636" y="71883"/>
                </a:cubicBezTo>
                <a:cubicBezTo>
                  <a:pt x="13636" y="71953"/>
                  <a:pt x="13636" y="71953"/>
                  <a:pt x="13636" y="72022"/>
                </a:cubicBezTo>
                <a:lnTo>
                  <a:pt x="13636" y="72369"/>
                </a:lnTo>
                <a:cubicBezTo>
                  <a:pt x="13636" y="72230"/>
                  <a:pt x="13567" y="72091"/>
                  <a:pt x="13498" y="71953"/>
                </a:cubicBezTo>
                <a:cubicBezTo>
                  <a:pt x="13428" y="71745"/>
                  <a:pt x="13359" y="71537"/>
                  <a:pt x="13359" y="71259"/>
                </a:cubicBezTo>
                <a:cubicBezTo>
                  <a:pt x="13359" y="71190"/>
                  <a:pt x="13359" y="71121"/>
                  <a:pt x="13428" y="71052"/>
                </a:cubicBezTo>
                <a:close/>
                <a:moveTo>
                  <a:pt x="11374" y="71748"/>
                </a:moveTo>
                <a:lnTo>
                  <a:pt x="11374" y="71748"/>
                </a:lnTo>
                <a:cubicBezTo>
                  <a:pt x="11689" y="71771"/>
                  <a:pt x="12004" y="71902"/>
                  <a:pt x="12319" y="72091"/>
                </a:cubicBezTo>
                <a:cubicBezTo>
                  <a:pt x="12527" y="72230"/>
                  <a:pt x="12735" y="72438"/>
                  <a:pt x="13012" y="72507"/>
                </a:cubicBezTo>
                <a:cubicBezTo>
                  <a:pt x="13012" y="72542"/>
                  <a:pt x="13030" y="72559"/>
                  <a:pt x="13056" y="72559"/>
                </a:cubicBezTo>
                <a:cubicBezTo>
                  <a:pt x="13082" y="72559"/>
                  <a:pt x="13116" y="72542"/>
                  <a:pt x="13151" y="72507"/>
                </a:cubicBezTo>
                <a:lnTo>
                  <a:pt x="13290" y="72507"/>
                </a:lnTo>
                <a:cubicBezTo>
                  <a:pt x="13290" y="72646"/>
                  <a:pt x="13359" y="72715"/>
                  <a:pt x="13359" y="72784"/>
                </a:cubicBezTo>
                <a:cubicBezTo>
                  <a:pt x="12635" y="72587"/>
                  <a:pt x="11973" y="72202"/>
                  <a:pt x="11374" y="71748"/>
                </a:cubicBezTo>
                <a:close/>
                <a:moveTo>
                  <a:pt x="29371" y="72577"/>
                </a:moveTo>
                <a:cubicBezTo>
                  <a:pt x="29718" y="73408"/>
                  <a:pt x="29926" y="74309"/>
                  <a:pt x="29926" y="75211"/>
                </a:cubicBezTo>
                <a:cubicBezTo>
                  <a:pt x="29441" y="74379"/>
                  <a:pt x="29233" y="73478"/>
                  <a:pt x="29371" y="72577"/>
                </a:cubicBezTo>
                <a:close/>
                <a:moveTo>
                  <a:pt x="26475" y="74237"/>
                </a:moveTo>
                <a:cubicBezTo>
                  <a:pt x="26714" y="75388"/>
                  <a:pt x="26104" y="76409"/>
                  <a:pt x="25628" y="77429"/>
                </a:cubicBezTo>
                <a:cubicBezTo>
                  <a:pt x="25493" y="76279"/>
                  <a:pt x="25754" y="75129"/>
                  <a:pt x="26475" y="74237"/>
                </a:cubicBezTo>
                <a:close/>
                <a:moveTo>
                  <a:pt x="39700" y="68556"/>
                </a:moveTo>
                <a:cubicBezTo>
                  <a:pt x="39700" y="68556"/>
                  <a:pt x="38175" y="72022"/>
                  <a:pt x="37967" y="72438"/>
                </a:cubicBezTo>
                <a:cubicBezTo>
                  <a:pt x="36996" y="74102"/>
                  <a:pt x="35887" y="75765"/>
                  <a:pt x="34709" y="77360"/>
                </a:cubicBezTo>
                <a:cubicBezTo>
                  <a:pt x="32768" y="79994"/>
                  <a:pt x="30966" y="82697"/>
                  <a:pt x="28886" y="85331"/>
                </a:cubicBezTo>
                <a:cubicBezTo>
                  <a:pt x="29025" y="84707"/>
                  <a:pt x="29163" y="84083"/>
                  <a:pt x="29233" y="83390"/>
                </a:cubicBezTo>
                <a:cubicBezTo>
                  <a:pt x="29718" y="82073"/>
                  <a:pt x="30273" y="80756"/>
                  <a:pt x="30966" y="79508"/>
                </a:cubicBezTo>
                <a:cubicBezTo>
                  <a:pt x="32560" y="76944"/>
                  <a:pt x="34640" y="74656"/>
                  <a:pt x="35957" y="71883"/>
                </a:cubicBezTo>
                <a:cubicBezTo>
                  <a:pt x="35957" y="71798"/>
                  <a:pt x="35904" y="71738"/>
                  <a:pt x="35847" y="71738"/>
                </a:cubicBezTo>
                <a:cubicBezTo>
                  <a:pt x="35812" y="71738"/>
                  <a:pt x="35775" y="71761"/>
                  <a:pt x="35749" y="71814"/>
                </a:cubicBezTo>
                <a:cubicBezTo>
                  <a:pt x="34154" y="74379"/>
                  <a:pt x="32421" y="76805"/>
                  <a:pt x="30758" y="79370"/>
                </a:cubicBezTo>
                <a:cubicBezTo>
                  <a:pt x="30203" y="80271"/>
                  <a:pt x="29787" y="81172"/>
                  <a:pt x="29441" y="82073"/>
                </a:cubicBezTo>
                <a:cubicBezTo>
                  <a:pt x="29579" y="81241"/>
                  <a:pt x="29718" y="80410"/>
                  <a:pt x="29857" y="79508"/>
                </a:cubicBezTo>
                <a:cubicBezTo>
                  <a:pt x="31590" y="74725"/>
                  <a:pt x="34917" y="70289"/>
                  <a:pt x="39700" y="68556"/>
                </a:cubicBezTo>
                <a:close/>
                <a:moveTo>
                  <a:pt x="24450" y="83321"/>
                </a:moveTo>
                <a:lnTo>
                  <a:pt x="24450" y="83321"/>
                </a:lnTo>
                <a:cubicBezTo>
                  <a:pt x="25212" y="83875"/>
                  <a:pt x="25767" y="84569"/>
                  <a:pt x="26183" y="85470"/>
                </a:cubicBezTo>
                <a:lnTo>
                  <a:pt x="26113" y="85470"/>
                </a:lnTo>
                <a:cubicBezTo>
                  <a:pt x="25212" y="85054"/>
                  <a:pt x="24588" y="84291"/>
                  <a:pt x="24450" y="83321"/>
                </a:cubicBezTo>
                <a:close/>
                <a:moveTo>
                  <a:pt x="22232" y="70428"/>
                </a:moveTo>
                <a:cubicBezTo>
                  <a:pt x="22301" y="72299"/>
                  <a:pt x="22786" y="74309"/>
                  <a:pt x="22786" y="76181"/>
                </a:cubicBezTo>
                <a:cubicBezTo>
                  <a:pt x="22786" y="79578"/>
                  <a:pt x="22509" y="82974"/>
                  <a:pt x="22370" y="86371"/>
                </a:cubicBezTo>
                <a:cubicBezTo>
                  <a:pt x="22370" y="86232"/>
                  <a:pt x="22301" y="86094"/>
                  <a:pt x="22301" y="85955"/>
                </a:cubicBezTo>
                <a:lnTo>
                  <a:pt x="22232" y="85955"/>
                </a:lnTo>
                <a:cubicBezTo>
                  <a:pt x="22093" y="83252"/>
                  <a:pt x="21677" y="80617"/>
                  <a:pt x="21885" y="77914"/>
                </a:cubicBezTo>
                <a:cubicBezTo>
                  <a:pt x="21885" y="77879"/>
                  <a:pt x="21850" y="77862"/>
                  <a:pt x="21816" y="77862"/>
                </a:cubicBezTo>
                <a:cubicBezTo>
                  <a:pt x="21781" y="77862"/>
                  <a:pt x="21746" y="77879"/>
                  <a:pt x="21746" y="77914"/>
                </a:cubicBezTo>
                <a:cubicBezTo>
                  <a:pt x="21538" y="80202"/>
                  <a:pt x="21538" y="82558"/>
                  <a:pt x="21816" y="84846"/>
                </a:cubicBezTo>
                <a:cubicBezTo>
                  <a:pt x="21608" y="84153"/>
                  <a:pt x="21330" y="83460"/>
                  <a:pt x="21123" y="82766"/>
                </a:cubicBezTo>
                <a:cubicBezTo>
                  <a:pt x="21123" y="82697"/>
                  <a:pt x="21123" y="82697"/>
                  <a:pt x="21123" y="82628"/>
                </a:cubicBezTo>
                <a:cubicBezTo>
                  <a:pt x="20429" y="80063"/>
                  <a:pt x="20360" y="77360"/>
                  <a:pt x="20915" y="74725"/>
                </a:cubicBezTo>
                <a:cubicBezTo>
                  <a:pt x="21261" y="73270"/>
                  <a:pt x="21816" y="71814"/>
                  <a:pt x="22232" y="70428"/>
                </a:cubicBezTo>
                <a:close/>
                <a:moveTo>
                  <a:pt x="11188" y="77182"/>
                </a:moveTo>
                <a:cubicBezTo>
                  <a:pt x="11373" y="77182"/>
                  <a:pt x="11688" y="77236"/>
                  <a:pt x="12180" y="77360"/>
                </a:cubicBezTo>
                <a:cubicBezTo>
                  <a:pt x="13913" y="77775"/>
                  <a:pt x="15577" y="79162"/>
                  <a:pt x="16894" y="80340"/>
                </a:cubicBezTo>
                <a:cubicBezTo>
                  <a:pt x="18974" y="82212"/>
                  <a:pt x="20707" y="84430"/>
                  <a:pt x="22024" y="86856"/>
                </a:cubicBezTo>
                <a:cubicBezTo>
                  <a:pt x="22162" y="87133"/>
                  <a:pt x="22232" y="87411"/>
                  <a:pt x="22370" y="87688"/>
                </a:cubicBezTo>
                <a:cubicBezTo>
                  <a:pt x="22162" y="87411"/>
                  <a:pt x="21885" y="87133"/>
                  <a:pt x="21608" y="86925"/>
                </a:cubicBezTo>
                <a:cubicBezTo>
                  <a:pt x="20845" y="85886"/>
                  <a:pt x="20083" y="84915"/>
                  <a:pt x="19182" y="83945"/>
                </a:cubicBezTo>
                <a:cubicBezTo>
                  <a:pt x="18003" y="82628"/>
                  <a:pt x="16340" y="81727"/>
                  <a:pt x="15161" y="80340"/>
                </a:cubicBezTo>
                <a:cubicBezTo>
                  <a:pt x="15124" y="80322"/>
                  <a:pt x="15092" y="80313"/>
                  <a:pt x="15066" y="80313"/>
                </a:cubicBezTo>
                <a:cubicBezTo>
                  <a:pt x="14995" y="80313"/>
                  <a:pt x="14972" y="80377"/>
                  <a:pt x="15023" y="80479"/>
                </a:cubicBezTo>
                <a:cubicBezTo>
                  <a:pt x="16062" y="81727"/>
                  <a:pt x="17518" y="82558"/>
                  <a:pt x="18627" y="83806"/>
                </a:cubicBezTo>
                <a:cubicBezTo>
                  <a:pt x="19320" y="84569"/>
                  <a:pt x="19944" y="85331"/>
                  <a:pt x="20568" y="86163"/>
                </a:cubicBezTo>
                <a:cubicBezTo>
                  <a:pt x="19875" y="85678"/>
                  <a:pt x="19182" y="85262"/>
                  <a:pt x="18488" y="84915"/>
                </a:cubicBezTo>
                <a:cubicBezTo>
                  <a:pt x="15577" y="83252"/>
                  <a:pt x="13913" y="81241"/>
                  <a:pt x="11973" y="78607"/>
                </a:cubicBezTo>
                <a:cubicBezTo>
                  <a:pt x="11487" y="77852"/>
                  <a:pt x="10541" y="77182"/>
                  <a:pt x="11188" y="77182"/>
                </a:cubicBezTo>
                <a:close/>
                <a:moveTo>
                  <a:pt x="22151" y="91335"/>
                </a:moveTo>
                <a:lnTo>
                  <a:pt x="22151" y="91335"/>
                </a:lnTo>
                <a:cubicBezTo>
                  <a:pt x="22611" y="91673"/>
                  <a:pt x="23008" y="92077"/>
                  <a:pt x="23341" y="92610"/>
                </a:cubicBezTo>
                <a:cubicBezTo>
                  <a:pt x="22824" y="92286"/>
                  <a:pt x="22427" y="91843"/>
                  <a:pt x="22151" y="91335"/>
                </a:cubicBezTo>
                <a:close/>
                <a:moveTo>
                  <a:pt x="29005" y="93722"/>
                </a:moveTo>
                <a:lnTo>
                  <a:pt x="29005" y="93722"/>
                </a:lnTo>
                <a:cubicBezTo>
                  <a:pt x="28731" y="94735"/>
                  <a:pt x="28391" y="95682"/>
                  <a:pt x="27985" y="96630"/>
                </a:cubicBezTo>
                <a:lnTo>
                  <a:pt x="27985" y="95937"/>
                </a:lnTo>
                <a:cubicBezTo>
                  <a:pt x="28245" y="95157"/>
                  <a:pt x="28566" y="94438"/>
                  <a:pt x="29005" y="93722"/>
                </a:cubicBezTo>
                <a:close/>
                <a:moveTo>
                  <a:pt x="22024" y="55593"/>
                </a:moveTo>
                <a:cubicBezTo>
                  <a:pt x="22301" y="57950"/>
                  <a:pt x="22648" y="60376"/>
                  <a:pt x="22994" y="62803"/>
                </a:cubicBezTo>
                <a:lnTo>
                  <a:pt x="22925" y="62803"/>
                </a:lnTo>
                <a:cubicBezTo>
                  <a:pt x="23618" y="68002"/>
                  <a:pt x="24450" y="73200"/>
                  <a:pt x="25282" y="78399"/>
                </a:cubicBezTo>
                <a:cubicBezTo>
                  <a:pt x="25212" y="78399"/>
                  <a:pt x="25212" y="78469"/>
                  <a:pt x="25282" y="78469"/>
                </a:cubicBezTo>
                <a:cubicBezTo>
                  <a:pt x="25559" y="80479"/>
                  <a:pt x="25836" y="82489"/>
                  <a:pt x="26113" y="84499"/>
                </a:cubicBezTo>
                <a:cubicBezTo>
                  <a:pt x="25698" y="83737"/>
                  <a:pt x="25074" y="83113"/>
                  <a:pt x="24242" y="82766"/>
                </a:cubicBezTo>
                <a:cubicBezTo>
                  <a:pt x="24229" y="82753"/>
                  <a:pt x="24213" y="82747"/>
                  <a:pt x="24196" y="82747"/>
                </a:cubicBezTo>
                <a:cubicBezTo>
                  <a:pt x="24125" y="82747"/>
                  <a:pt x="24034" y="82849"/>
                  <a:pt x="24034" y="82905"/>
                </a:cubicBezTo>
                <a:cubicBezTo>
                  <a:pt x="24034" y="84291"/>
                  <a:pt x="25004" y="85470"/>
                  <a:pt x="26321" y="85816"/>
                </a:cubicBezTo>
                <a:cubicBezTo>
                  <a:pt x="26529" y="87411"/>
                  <a:pt x="26737" y="89074"/>
                  <a:pt x="26876" y="90738"/>
                </a:cubicBezTo>
                <a:cubicBezTo>
                  <a:pt x="27153" y="93233"/>
                  <a:pt x="27292" y="95798"/>
                  <a:pt x="27292" y="98363"/>
                </a:cubicBezTo>
                <a:cubicBezTo>
                  <a:pt x="26321" y="94273"/>
                  <a:pt x="24034" y="90322"/>
                  <a:pt x="22509" y="86579"/>
                </a:cubicBezTo>
                <a:cubicBezTo>
                  <a:pt x="22578" y="86579"/>
                  <a:pt x="22578" y="86579"/>
                  <a:pt x="22578" y="86510"/>
                </a:cubicBezTo>
                <a:cubicBezTo>
                  <a:pt x="23063" y="84153"/>
                  <a:pt x="23271" y="81727"/>
                  <a:pt x="23133" y="79300"/>
                </a:cubicBezTo>
                <a:cubicBezTo>
                  <a:pt x="23341" y="76597"/>
                  <a:pt x="23202" y="73894"/>
                  <a:pt x="22855" y="71190"/>
                </a:cubicBezTo>
                <a:cubicBezTo>
                  <a:pt x="22925" y="70566"/>
                  <a:pt x="22786" y="69942"/>
                  <a:pt x="22509" y="69388"/>
                </a:cubicBezTo>
                <a:cubicBezTo>
                  <a:pt x="22648" y="68903"/>
                  <a:pt x="22717" y="68487"/>
                  <a:pt x="22786" y="68071"/>
                </a:cubicBezTo>
                <a:cubicBezTo>
                  <a:pt x="22786" y="67903"/>
                  <a:pt x="22684" y="67811"/>
                  <a:pt x="22589" y="67811"/>
                </a:cubicBezTo>
                <a:cubicBezTo>
                  <a:pt x="22527" y="67811"/>
                  <a:pt x="22467" y="67850"/>
                  <a:pt x="22440" y="67932"/>
                </a:cubicBezTo>
                <a:cubicBezTo>
                  <a:pt x="22370" y="68279"/>
                  <a:pt x="22301" y="68625"/>
                  <a:pt x="22301" y="68903"/>
                </a:cubicBezTo>
                <a:cubicBezTo>
                  <a:pt x="22162" y="69596"/>
                  <a:pt x="21954" y="70220"/>
                  <a:pt x="21816" y="70844"/>
                </a:cubicBezTo>
                <a:cubicBezTo>
                  <a:pt x="21330" y="72438"/>
                  <a:pt x="20776" y="74032"/>
                  <a:pt x="20429" y="75696"/>
                </a:cubicBezTo>
                <a:cubicBezTo>
                  <a:pt x="20152" y="77082"/>
                  <a:pt x="20152" y="78607"/>
                  <a:pt x="20429" y="80063"/>
                </a:cubicBezTo>
                <a:cubicBezTo>
                  <a:pt x="19736" y="77360"/>
                  <a:pt x="19320" y="74587"/>
                  <a:pt x="19182" y="71745"/>
                </a:cubicBezTo>
                <a:cubicBezTo>
                  <a:pt x="19528" y="71190"/>
                  <a:pt x="19875" y="70497"/>
                  <a:pt x="20083" y="69873"/>
                </a:cubicBezTo>
                <a:cubicBezTo>
                  <a:pt x="20429" y="69180"/>
                  <a:pt x="20568" y="68487"/>
                  <a:pt x="20429" y="67794"/>
                </a:cubicBezTo>
                <a:cubicBezTo>
                  <a:pt x="20395" y="67690"/>
                  <a:pt x="20325" y="67638"/>
                  <a:pt x="20256" y="67638"/>
                </a:cubicBezTo>
                <a:cubicBezTo>
                  <a:pt x="20187" y="67638"/>
                  <a:pt x="20117" y="67690"/>
                  <a:pt x="20083" y="67794"/>
                </a:cubicBezTo>
                <a:cubicBezTo>
                  <a:pt x="19667" y="68348"/>
                  <a:pt x="19320" y="69041"/>
                  <a:pt x="19043" y="69734"/>
                </a:cubicBezTo>
                <a:cubicBezTo>
                  <a:pt x="19043" y="68764"/>
                  <a:pt x="19043" y="67863"/>
                  <a:pt x="19112" y="66892"/>
                </a:cubicBezTo>
                <a:cubicBezTo>
                  <a:pt x="19320" y="63288"/>
                  <a:pt x="20152" y="59822"/>
                  <a:pt x="21608" y="56495"/>
                </a:cubicBezTo>
                <a:cubicBezTo>
                  <a:pt x="21608" y="56772"/>
                  <a:pt x="21677" y="57049"/>
                  <a:pt x="21746" y="57326"/>
                </a:cubicBezTo>
                <a:cubicBezTo>
                  <a:pt x="21746" y="57396"/>
                  <a:pt x="21798" y="57430"/>
                  <a:pt x="21850" y="57430"/>
                </a:cubicBezTo>
                <a:cubicBezTo>
                  <a:pt x="21902" y="57430"/>
                  <a:pt x="21954" y="57396"/>
                  <a:pt x="21954" y="57326"/>
                </a:cubicBezTo>
                <a:cubicBezTo>
                  <a:pt x="21954" y="56911"/>
                  <a:pt x="21885" y="56425"/>
                  <a:pt x="21816" y="56079"/>
                </a:cubicBezTo>
                <a:cubicBezTo>
                  <a:pt x="21885" y="55940"/>
                  <a:pt x="21954" y="55732"/>
                  <a:pt x="22024" y="55593"/>
                </a:cubicBezTo>
                <a:close/>
                <a:moveTo>
                  <a:pt x="25568" y="100934"/>
                </a:moveTo>
                <a:cubicBezTo>
                  <a:pt x="26529" y="101630"/>
                  <a:pt x="26530" y="103150"/>
                  <a:pt x="26876" y="104324"/>
                </a:cubicBezTo>
                <a:cubicBezTo>
                  <a:pt x="26129" y="103306"/>
                  <a:pt x="25714" y="102154"/>
                  <a:pt x="25568" y="100934"/>
                </a:cubicBezTo>
                <a:close/>
                <a:moveTo>
                  <a:pt x="29579" y="103493"/>
                </a:moveTo>
                <a:lnTo>
                  <a:pt x="29579" y="103493"/>
                </a:lnTo>
                <a:cubicBezTo>
                  <a:pt x="29441" y="105087"/>
                  <a:pt x="28470" y="106265"/>
                  <a:pt x="27569" y="107444"/>
                </a:cubicBezTo>
                <a:cubicBezTo>
                  <a:pt x="27638" y="107305"/>
                  <a:pt x="27638" y="107097"/>
                  <a:pt x="27638" y="106889"/>
                </a:cubicBezTo>
                <a:cubicBezTo>
                  <a:pt x="28262" y="105780"/>
                  <a:pt x="28540" y="104324"/>
                  <a:pt x="29579" y="103493"/>
                </a:cubicBezTo>
                <a:close/>
                <a:moveTo>
                  <a:pt x="24588" y="0"/>
                </a:moveTo>
                <a:cubicBezTo>
                  <a:pt x="22994" y="485"/>
                  <a:pt x="22648" y="1941"/>
                  <a:pt x="22578" y="3466"/>
                </a:cubicBezTo>
                <a:cubicBezTo>
                  <a:pt x="22093" y="2218"/>
                  <a:pt x="21330" y="1109"/>
                  <a:pt x="20429" y="139"/>
                </a:cubicBezTo>
                <a:cubicBezTo>
                  <a:pt x="20389" y="118"/>
                  <a:pt x="20348" y="110"/>
                  <a:pt x="20311" y="110"/>
                </a:cubicBezTo>
                <a:cubicBezTo>
                  <a:pt x="20221" y="110"/>
                  <a:pt x="20152" y="159"/>
                  <a:pt x="20152" y="208"/>
                </a:cubicBezTo>
                <a:cubicBezTo>
                  <a:pt x="19528" y="1733"/>
                  <a:pt x="19528" y="3397"/>
                  <a:pt x="20013" y="4991"/>
                </a:cubicBezTo>
                <a:cubicBezTo>
                  <a:pt x="19182" y="4159"/>
                  <a:pt x="18211" y="3535"/>
                  <a:pt x="17171" y="3050"/>
                </a:cubicBezTo>
                <a:cubicBezTo>
                  <a:pt x="17158" y="3037"/>
                  <a:pt x="17142" y="3031"/>
                  <a:pt x="17126" y="3031"/>
                </a:cubicBezTo>
                <a:cubicBezTo>
                  <a:pt x="17057" y="3031"/>
                  <a:pt x="16977" y="3133"/>
                  <a:pt x="17033" y="3189"/>
                </a:cubicBezTo>
                <a:cubicBezTo>
                  <a:pt x="17795" y="4783"/>
                  <a:pt x="17795" y="6516"/>
                  <a:pt x="18835" y="7972"/>
                </a:cubicBezTo>
                <a:cubicBezTo>
                  <a:pt x="19459" y="8665"/>
                  <a:pt x="20221" y="9289"/>
                  <a:pt x="21053" y="9705"/>
                </a:cubicBezTo>
                <a:cubicBezTo>
                  <a:pt x="21123" y="10121"/>
                  <a:pt x="21330" y="10467"/>
                  <a:pt x="21538" y="10814"/>
                </a:cubicBezTo>
                <a:cubicBezTo>
                  <a:pt x="21885" y="11230"/>
                  <a:pt x="22370" y="11507"/>
                  <a:pt x="22855" y="11576"/>
                </a:cubicBezTo>
                <a:cubicBezTo>
                  <a:pt x="22530" y="14243"/>
                  <a:pt x="22144" y="16910"/>
                  <a:pt x="21754" y="19577"/>
                </a:cubicBezTo>
                <a:lnTo>
                  <a:pt x="21754" y="19577"/>
                </a:lnTo>
                <a:cubicBezTo>
                  <a:pt x="21797" y="18782"/>
                  <a:pt x="21587" y="17992"/>
                  <a:pt x="21123" y="17330"/>
                </a:cubicBezTo>
                <a:cubicBezTo>
                  <a:pt x="21091" y="17267"/>
                  <a:pt x="21032" y="17233"/>
                  <a:pt x="20976" y="17233"/>
                </a:cubicBezTo>
                <a:cubicBezTo>
                  <a:pt x="20908" y="17233"/>
                  <a:pt x="20845" y="17284"/>
                  <a:pt x="20845" y="17399"/>
                </a:cubicBezTo>
                <a:cubicBezTo>
                  <a:pt x="20776" y="18508"/>
                  <a:pt x="21123" y="19617"/>
                  <a:pt x="21677" y="20588"/>
                </a:cubicBezTo>
                <a:cubicBezTo>
                  <a:pt x="21261" y="23568"/>
                  <a:pt x="20915" y="26549"/>
                  <a:pt x="20707" y="29530"/>
                </a:cubicBezTo>
                <a:cubicBezTo>
                  <a:pt x="20499" y="29252"/>
                  <a:pt x="20221" y="29114"/>
                  <a:pt x="19944" y="29044"/>
                </a:cubicBezTo>
                <a:cubicBezTo>
                  <a:pt x="19805" y="29044"/>
                  <a:pt x="19736" y="29114"/>
                  <a:pt x="19736" y="29252"/>
                </a:cubicBezTo>
                <a:cubicBezTo>
                  <a:pt x="19805" y="30015"/>
                  <a:pt x="20013" y="30708"/>
                  <a:pt x="20360" y="31401"/>
                </a:cubicBezTo>
                <a:cubicBezTo>
                  <a:pt x="20429" y="31540"/>
                  <a:pt x="20499" y="31679"/>
                  <a:pt x="20568" y="31817"/>
                </a:cubicBezTo>
                <a:cubicBezTo>
                  <a:pt x="20499" y="33342"/>
                  <a:pt x="20429" y="34798"/>
                  <a:pt x="20429" y="36323"/>
                </a:cubicBezTo>
                <a:cubicBezTo>
                  <a:pt x="20429" y="37640"/>
                  <a:pt x="20499" y="39026"/>
                  <a:pt x="20568" y="40413"/>
                </a:cubicBezTo>
                <a:cubicBezTo>
                  <a:pt x="20360" y="39858"/>
                  <a:pt x="20083" y="39373"/>
                  <a:pt x="19667" y="38957"/>
                </a:cubicBezTo>
                <a:cubicBezTo>
                  <a:pt x="19624" y="38914"/>
                  <a:pt x="19574" y="38898"/>
                  <a:pt x="19528" y="38898"/>
                </a:cubicBezTo>
                <a:cubicBezTo>
                  <a:pt x="19426" y="38898"/>
                  <a:pt x="19342" y="38979"/>
                  <a:pt x="19390" y="39026"/>
                </a:cubicBezTo>
                <a:cubicBezTo>
                  <a:pt x="19528" y="40343"/>
                  <a:pt x="20013" y="41591"/>
                  <a:pt x="20707" y="42700"/>
                </a:cubicBezTo>
                <a:lnTo>
                  <a:pt x="20776" y="42700"/>
                </a:lnTo>
                <a:cubicBezTo>
                  <a:pt x="21053" y="46651"/>
                  <a:pt x="21469" y="50603"/>
                  <a:pt x="21954" y="54554"/>
                </a:cubicBezTo>
                <a:cubicBezTo>
                  <a:pt x="21816" y="54762"/>
                  <a:pt x="21746" y="54900"/>
                  <a:pt x="21677" y="55108"/>
                </a:cubicBezTo>
                <a:cubicBezTo>
                  <a:pt x="20915" y="51573"/>
                  <a:pt x="19112" y="48176"/>
                  <a:pt x="17310" y="44988"/>
                </a:cubicBezTo>
                <a:cubicBezTo>
                  <a:pt x="17310" y="44918"/>
                  <a:pt x="17310" y="44918"/>
                  <a:pt x="17310" y="44849"/>
                </a:cubicBezTo>
                <a:cubicBezTo>
                  <a:pt x="17449" y="44364"/>
                  <a:pt x="17518" y="43879"/>
                  <a:pt x="17449" y="43393"/>
                </a:cubicBezTo>
                <a:cubicBezTo>
                  <a:pt x="17449" y="42770"/>
                  <a:pt x="17241" y="42215"/>
                  <a:pt x="16894" y="41799"/>
                </a:cubicBezTo>
                <a:cubicBezTo>
                  <a:pt x="16837" y="41770"/>
                  <a:pt x="16779" y="41754"/>
                  <a:pt x="16727" y="41754"/>
                </a:cubicBezTo>
                <a:cubicBezTo>
                  <a:pt x="16653" y="41754"/>
                  <a:pt x="16588" y="41787"/>
                  <a:pt x="16548" y="41868"/>
                </a:cubicBezTo>
                <a:cubicBezTo>
                  <a:pt x="16409" y="42423"/>
                  <a:pt x="16409" y="42908"/>
                  <a:pt x="16478" y="43393"/>
                </a:cubicBezTo>
                <a:cubicBezTo>
                  <a:pt x="16340" y="43116"/>
                  <a:pt x="16201" y="42839"/>
                  <a:pt x="15993" y="42562"/>
                </a:cubicBezTo>
                <a:cubicBezTo>
                  <a:pt x="15161" y="41037"/>
                  <a:pt x="14399" y="39373"/>
                  <a:pt x="13705" y="37779"/>
                </a:cubicBezTo>
                <a:cubicBezTo>
                  <a:pt x="14399" y="37155"/>
                  <a:pt x="14329" y="35699"/>
                  <a:pt x="14260" y="34798"/>
                </a:cubicBezTo>
                <a:cubicBezTo>
                  <a:pt x="14260" y="34750"/>
                  <a:pt x="14161" y="34669"/>
                  <a:pt x="14077" y="34669"/>
                </a:cubicBezTo>
                <a:cubicBezTo>
                  <a:pt x="14039" y="34669"/>
                  <a:pt x="14004" y="34686"/>
                  <a:pt x="13983" y="34729"/>
                </a:cubicBezTo>
                <a:cubicBezTo>
                  <a:pt x="13498" y="35352"/>
                  <a:pt x="13290" y="36184"/>
                  <a:pt x="13290" y="37016"/>
                </a:cubicBezTo>
                <a:cubicBezTo>
                  <a:pt x="11765" y="33204"/>
                  <a:pt x="10586" y="29252"/>
                  <a:pt x="9685" y="25232"/>
                </a:cubicBezTo>
                <a:cubicBezTo>
                  <a:pt x="9754" y="25093"/>
                  <a:pt x="9824" y="25024"/>
                  <a:pt x="9893" y="24885"/>
                </a:cubicBezTo>
                <a:cubicBezTo>
                  <a:pt x="10101" y="24677"/>
                  <a:pt x="10309" y="24400"/>
                  <a:pt x="10378" y="24123"/>
                </a:cubicBezTo>
                <a:cubicBezTo>
                  <a:pt x="11349" y="23984"/>
                  <a:pt x="12250" y="23707"/>
                  <a:pt x="13151" y="23291"/>
                </a:cubicBezTo>
                <a:cubicBezTo>
                  <a:pt x="13567" y="23014"/>
                  <a:pt x="14884" y="21974"/>
                  <a:pt x="13775" y="21558"/>
                </a:cubicBezTo>
                <a:cubicBezTo>
                  <a:pt x="13725" y="21558"/>
                  <a:pt x="13676" y="21558"/>
                  <a:pt x="13652" y="21583"/>
                </a:cubicBezTo>
                <a:lnTo>
                  <a:pt x="13652" y="21583"/>
                </a:lnTo>
                <a:cubicBezTo>
                  <a:pt x="14230" y="20877"/>
                  <a:pt x="14602" y="20037"/>
                  <a:pt x="14745" y="19132"/>
                </a:cubicBezTo>
                <a:cubicBezTo>
                  <a:pt x="14745" y="19030"/>
                  <a:pt x="14708" y="18966"/>
                  <a:pt x="14661" y="18966"/>
                </a:cubicBezTo>
                <a:cubicBezTo>
                  <a:pt x="14644" y="18966"/>
                  <a:pt x="14625" y="18975"/>
                  <a:pt x="14607" y="18993"/>
                </a:cubicBezTo>
                <a:cubicBezTo>
                  <a:pt x="14476" y="18976"/>
                  <a:pt x="14346" y="18967"/>
                  <a:pt x="14218" y="18967"/>
                </a:cubicBezTo>
                <a:cubicBezTo>
                  <a:pt x="13329" y="18967"/>
                  <a:pt x="12527" y="19384"/>
                  <a:pt x="12042" y="20172"/>
                </a:cubicBezTo>
                <a:cubicBezTo>
                  <a:pt x="12458" y="19063"/>
                  <a:pt x="12596" y="17884"/>
                  <a:pt x="12388" y="16775"/>
                </a:cubicBezTo>
                <a:cubicBezTo>
                  <a:pt x="12388" y="16694"/>
                  <a:pt x="12341" y="16660"/>
                  <a:pt x="12301" y="16660"/>
                </a:cubicBezTo>
                <a:cubicBezTo>
                  <a:pt x="12274" y="16660"/>
                  <a:pt x="12250" y="16677"/>
                  <a:pt x="12250" y="16706"/>
                </a:cubicBezTo>
                <a:cubicBezTo>
                  <a:pt x="11557" y="17399"/>
                  <a:pt x="10933" y="18161"/>
                  <a:pt x="10517" y="18993"/>
                </a:cubicBezTo>
                <a:cubicBezTo>
                  <a:pt x="10378" y="17884"/>
                  <a:pt x="10032" y="16775"/>
                  <a:pt x="9477" y="15805"/>
                </a:cubicBezTo>
                <a:cubicBezTo>
                  <a:pt x="9442" y="15770"/>
                  <a:pt x="9390" y="15753"/>
                  <a:pt x="9338" y="15753"/>
                </a:cubicBezTo>
                <a:cubicBezTo>
                  <a:pt x="9286" y="15753"/>
                  <a:pt x="9234" y="15770"/>
                  <a:pt x="9200" y="15805"/>
                </a:cubicBezTo>
                <a:cubicBezTo>
                  <a:pt x="8368" y="16706"/>
                  <a:pt x="8021" y="17884"/>
                  <a:pt x="8160" y="19063"/>
                </a:cubicBezTo>
                <a:cubicBezTo>
                  <a:pt x="7536" y="18231"/>
                  <a:pt x="6843" y="17468"/>
                  <a:pt x="6427" y="16775"/>
                </a:cubicBezTo>
                <a:cubicBezTo>
                  <a:pt x="6392" y="16706"/>
                  <a:pt x="6340" y="16671"/>
                  <a:pt x="6288" y="16671"/>
                </a:cubicBezTo>
                <a:cubicBezTo>
                  <a:pt x="6236" y="16671"/>
                  <a:pt x="6184" y="16706"/>
                  <a:pt x="6150" y="16775"/>
                </a:cubicBezTo>
                <a:cubicBezTo>
                  <a:pt x="5179" y="18092"/>
                  <a:pt x="5179" y="19964"/>
                  <a:pt x="6219" y="21281"/>
                </a:cubicBezTo>
                <a:cubicBezTo>
                  <a:pt x="5318" y="20865"/>
                  <a:pt x="4417" y="20657"/>
                  <a:pt x="3446" y="20518"/>
                </a:cubicBezTo>
                <a:cubicBezTo>
                  <a:pt x="3377" y="20518"/>
                  <a:pt x="3308" y="20657"/>
                  <a:pt x="3308" y="20726"/>
                </a:cubicBezTo>
                <a:cubicBezTo>
                  <a:pt x="4001" y="23291"/>
                  <a:pt x="6427" y="24400"/>
                  <a:pt x="8853" y="24677"/>
                </a:cubicBezTo>
                <a:lnTo>
                  <a:pt x="9061" y="24677"/>
                </a:lnTo>
                <a:cubicBezTo>
                  <a:pt x="9130" y="24677"/>
                  <a:pt x="9200" y="24539"/>
                  <a:pt x="9130" y="24469"/>
                </a:cubicBezTo>
                <a:cubicBezTo>
                  <a:pt x="8992" y="24331"/>
                  <a:pt x="8784" y="24123"/>
                  <a:pt x="8715" y="23984"/>
                </a:cubicBezTo>
                <a:lnTo>
                  <a:pt x="8715" y="23846"/>
                </a:lnTo>
                <a:cubicBezTo>
                  <a:pt x="8853" y="24054"/>
                  <a:pt x="9061" y="24192"/>
                  <a:pt x="9200" y="24400"/>
                </a:cubicBezTo>
                <a:cubicBezTo>
                  <a:pt x="9200" y="24539"/>
                  <a:pt x="9269" y="24608"/>
                  <a:pt x="9408" y="24608"/>
                </a:cubicBezTo>
                <a:lnTo>
                  <a:pt x="9408" y="24816"/>
                </a:lnTo>
                <a:lnTo>
                  <a:pt x="9338" y="24955"/>
                </a:lnTo>
                <a:cubicBezTo>
                  <a:pt x="9269" y="25093"/>
                  <a:pt x="9338" y="25232"/>
                  <a:pt x="9546" y="25232"/>
                </a:cubicBezTo>
                <a:cubicBezTo>
                  <a:pt x="9893" y="27173"/>
                  <a:pt x="10378" y="29044"/>
                  <a:pt x="10933" y="30916"/>
                </a:cubicBezTo>
                <a:cubicBezTo>
                  <a:pt x="10101" y="30916"/>
                  <a:pt x="9477" y="30362"/>
                  <a:pt x="9408" y="29530"/>
                </a:cubicBezTo>
                <a:lnTo>
                  <a:pt x="9408" y="29530"/>
                </a:lnTo>
                <a:cubicBezTo>
                  <a:pt x="9616" y="29738"/>
                  <a:pt x="9824" y="29876"/>
                  <a:pt x="10032" y="30084"/>
                </a:cubicBezTo>
                <a:cubicBezTo>
                  <a:pt x="10170" y="30362"/>
                  <a:pt x="10448" y="30639"/>
                  <a:pt x="10655" y="30847"/>
                </a:cubicBezTo>
                <a:cubicBezTo>
                  <a:pt x="10674" y="30865"/>
                  <a:pt x="10698" y="30874"/>
                  <a:pt x="10721" y="30874"/>
                </a:cubicBezTo>
                <a:cubicBezTo>
                  <a:pt x="10784" y="30874"/>
                  <a:pt x="10845" y="30810"/>
                  <a:pt x="10794" y="30708"/>
                </a:cubicBezTo>
                <a:cubicBezTo>
                  <a:pt x="10725" y="30362"/>
                  <a:pt x="10517" y="30084"/>
                  <a:pt x="10240" y="29807"/>
                </a:cubicBezTo>
                <a:cubicBezTo>
                  <a:pt x="10032" y="29530"/>
                  <a:pt x="9685" y="29322"/>
                  <a:pt x="9408" y="29114"/>
                </a:cubicBezTo>
                <a:cubicBezTo>
                  <a:pt x="9367" y="29093"/>
                  <a:pt x="9332" y="29085"/>
                  <a:pt x="9302" y="29085"/>
                </a:cubicBezTo>
                <a:cubicBezTo>
                  <a:pt x="9228" y="29085"/>
                  <a:pt x="9179" y="29134"/>
                  <a:pt x="9130" y="29183"/>
                </a:cubicBezTo>
                <a:cubicBezTo>
                  <a:pt x="8930" y="30255"/>
                  <a:pt x="9699" y="31197"/>
                  <a:pt x="10752" y="31197"/>
                </a:cubicBezTo>
                <a:cubicBezTo>
                  <a:pt x="10789" y="31197"/>
                  <a:pt x="10826" y="31196"/>
                  <a:pt x="10863" y="31193"/>
                </a:cubicBezTo>
                <a:cubicBezTo>
                  <a:pt x="10863" y="31193"/>
                  <a:pt x="10933" y="31193"/>
                  <a:pt x="10933" y="31124"/>
                </a:cubicBezTo>
                <a:cubicBezTo>
                  <a:pt x="11765" y="34035"/>
                  <a:pt x="12804" y="36877"/>
                  <a:pt x="14052" y="39581"/>
                </a:cubicBezTo>
                <a:cubicBezTo>
                  <a:pt x="13428" y="38680"/>
                  <a:pt x="12735" y="37848"/>
                  <a:pt x="12111" y="37016"/>
                </a:cubicBezTo>
                <a:cubicBezTo>
                  <a:pt x="9546" y="32718"/>
                  <a:pt x="5873" y="28490"/>
                  <a:pt x="466" y="28421"/>
                </a:cubicBezTo>
                <a:cubicBezTo>
                  <a:pt x="327" y="28421"/>
                  <a:pt x="327" y="28559"/>
                  <a:pt x="466" y="28559"/>
                </a:cubicBezTo>
                <a:cubicBezTo>
                  <a:pt x="3238" y="29183"/>
                  <a:pt x="5595" y="29876"/>
                  <a:pt x="7744" y="31748"/>
                </a:cubicBezTo>
                <a:cubicBezTo>
                  <a:pt x="8992" y="32926"/>
                  <a:pt x="10101" y="34243"/>
                  <a:pt x="11002" y="35699"/>
                </a:cubicBezTo>
                <a:cubicBezTo>
                  <a:pt x="8229" y="32441"/>
                  <a:pt x="5041" y="29599"/>
                  <a:pt x="604" y="28767"/>
                </a:cubicBezTo>
                <a:cubicBezTo>
                  <a:pt x="535" y="28767"/>
                  <a:pt x="535" y="28906"/>
                  <a:pt x="604" y="28906"/>
                </a:cubicBezTo>
                <a:cubicBezTo>
                  <a:pt x="3793" y="29946"/>
                  <a:pt x="6704" y="31748"/>
                  <a:pt x="9130" y="34035"/>
                </a:cubicBezTo>
                <a:cubicBezTo>
                  <a:pt x="10170" y="35075"/>
                  <a:pt x="11141" y="36184"/>
                  <a:pt x="12042" y="37363"/>
                </a:cubicBezTo>
                <a:cubicBezTo>
                  <a:pt x="10725" y="35907"/>
                  <a:pt x="8715" y="35214"/>
                  <a:pt x="6982" y="34382"/>
                </a:cubicBezTo>
                <a:cubicBezTo>
                  <a:pt x="4278" y="32996"/>
                  <a:pt x="2268" y="30777"/>
                  <a:pt x="188" y="28698"/>
                </a:cubicBezTo>
                <a:cubicBezTo>
                  <a:pt x="168" y="28678"/>
                  <a:pt x="142" y="28669"/>
                  <a:pt x="117" y="28669"/>
                </a:cubicBezTo>
                <a:cubicBezTo>
                  <a:pt x="56" y="28669"/>
                  <a:pt x="1" y="28718"/>
                  <a:pt x="50" y="28767"/>
                </a:cubicBezTo>
                <a:cubicBezTo>
                  <a:pt x="1575" y="30569"/>
                  <a:pt x="3238" y="32164"/>
                  <a:pt x="5110" y="33550"/>
                </a:cubicBezTo>
                <a:cubicBezTo>
                  <a:pt x="7328" y="35145"/>
                  <a:pt x="9962" y="35976"/>
                  <a:pt x="12180" y="37709"/>
                </a:cubicBezTo>
                <a:lnTo>
                  <a:pt x="12319" y="37709"/>
                </a:lnTo>
                <a:lnTo>
                  <a:pt x="12319" y="37779"/>
                </a:lnTo>
                <a:lnTo>
                  <a:pt x="12458" y="37779"/>
                </a:lnTo>
                <a:lnTo>
                  <a:pt x="14399" y="40274"/>
                </a:lnTo>
                <a:cubicBezTo>
                  <a:pt x="16062" y="43532"/>
                  <a:pt x="17795" y="46651"/>
                  <a:pt x="19251" y="49909"/>
                </a:cubicBezTo>
                <a:cubicBezTo>
                  <a:pt x="18696" y="49216"/>
                  <a:pt x="17934" y="48800"/>
                  <a:pt x="17102" y="48731"/>
                </a:cubicBezTo>
                <a:cubicBezTo>
                  <a:pt x="16963" y="48731"/>
                  <a:pt x="16894" y="48870"/>
                  <a:pt x="16963" y="49008"/>
                </a:cubicBezTo>
                <a:cubicBezTo>
                  <a:pt x="17449" y="49909"/>
                  <a:pt x="18350" y="50464"/>
                  <a:pt x="19320" y="50533"/>
                </a:cubicBezTo>
                <a:cubicBezTo>
                  <a:pt x="19390" y="50533"/>
                  <a:pt x="19459" y="50464"/>
                  <a:pt x="19459" y="50395"/>
                </a:cubicBezTo>
                <a:cubicBezTo>
                  <a:pt x="20221" y="52128"/>
                  <a:pt x="20845" y="53861"/>
                  <a:pt x="21330" y="55732"/>
                </a:cubicBezTo>
                <a:cubicBezTo>
                  <a:pt x="20915" y="56633"/>
                  <a:pt x="20499" y="57673"/>
                  <a:pt x="20152" y="58644"/>
                </a:cubicBezTo>
                <a:cubicBezTo>
                  <a:pt x="20360" y="57812"/>
                  <a:pt x="20152" y="56911"/>
                  <a:pt x="19528" y="56287"/>
                </a:cubicBezTo>
                <a:cubicBezTo>
                  <a:pt x="19499" y="56258"/>
                  <a:pt x="19459" y="56241"/>
                  <a:pt x="19416" y="56241"/>
                </a:cubicBezTo>
                <a:cubicBezTo>
                  <a:pt x="19356" y="56241"/>
                  <a:pt x="19292" y="56275"/>
                  <a:pt x="19251" y="56356"/>
                </a:cubicBezTo>
                <a:cubicBezTo>
                  <a:pt x="19043" y="57257"/>
                  <a:pt x="19320" y="58228"/>
                  <a:pt x="19875" y="58990"/>
                </a:cubicBezTo>
                <a:lnTo>
                  <a:pt x="19875" y="59129"/>
                </a:lnTo>
                <a:lnTo>
                  <a:pt x="19944" y="59129"/>
                </a:lnTo>
                <a:cubicBezTo>
                  <a:pt x="19528" y="60376"/>
                  <a:pt x="19251" y="61624"/>
                  <a:pt x="18974" y="62872"/>
                </a:cubicBezTo>
                <a:cubicBezTo>
                  <a:pt x="18904" y="63357"/>
                  <a:pt x="18835" y="63842"/>
                  <a:pt x="18766" y="64258"/>
                </a:cubicBezTo>
                <a:cubicBezTo>
                  <a:pt x="18835" y="63219"/>
                  <a:pt x="18835" y="62179"/>
                  <a:pt x="18835" y="61139"/>
                </a:cubicBezTo>
                <a:cubicBezTo>
                  <a:pt x="18835" y="58713"/>
                  <a:pt x="18003" y="56564"/>
                  <a:pt x="17518" y="54207"/>
                </a:cubicBezTo>
                <a:cubicBezTo>
                  <a:pt x="17518" y="54138"/>
                  <a:pt x="17449" y="54103"/>
                  <a:pt x="17371" y="54103"/>
                </a:cubicBezTo>
                <a:cubicBezTo>
                  <a:pt x="17293" y="54103"/>
                  <a:pt x="17206" y="54138"/>
                  <a:pt x="17171" y="54207"/>
                </a:cubicBezTo>
                <a:cubicBezTo>
                  <a:pt x="16201" y="58921"/>
                  <a:pt x="16617" y="63842"/>
                  <a:pt x="18419" y="68348"/>
                </a:cubicBezTo>
                <a:cubicBezTo>
                  <a:pt x="18350" y="72299"/>
                  <a:pt x="18835" y="76181"/>
                  <a:pt x="19875" y="80063"/>
                </a:cubicBezTo>
                <a:cubicBezTo>
                  <a:pt x="18280" y="77429"/>
                  <a:pt x="16409" y="75072"/>
                  <a:pt x="14260" y="72923"/>
                </a:cubicBezTo>
                <a:cubicBezTo>
                  <a:pt x="14191" y="72369"/>
                  <a:pt x="14121" y="71883"/>
                  <a:pt x="14052" y="71329"/>
                </a:cubicBezTo>
                <a:cubicBezTo>
                  <a:pt x="14607" y="69734"/>
                  <a:pt x="15508" y="68002"/>
                  <a:pt x="14884" y="66407"/>
                </a:cubicBezTo>
                <a:cubicBezTo>
                  <a:pt x="14849" y="66338"/>
                  <a:pt x="14780" y="66303"/>
                  <a:pt x="14711" y="66303"/>
                </a:cubicBezTo>
                <a:cubicBezTo>
                  <a:pt x="14641" y="66303"/>
                  <a:pt x="14572" y="66338"/>
                  <a:pt x="14537" y="66407"/>
                </a:cubicBezTo>
                <a:cubicBezTo>
                  <a:pt x="14329" y="66892"/>
                  <a:pt x="14121" y="67308"/>
                  <a:pt x="13844" y="67794"/>
                </a:cubicBezTo>
                <a:cubicBezTo>
                  <a:pt x="13844" y="66892"/>
                  <a:pt x="13844" y="66061"/>
                  <a:pt x="13913" y="65159"/>
                </a:cubicBezTo>
                <a:cubicBezTo>
                  <a:pt x="13913" y="65090"/>
                  <a:pt x="13775" y="65021"/>
                  <a:pt x="13705" y="65021"/>
                </a:cubicBezTo>
                <a:cubicBezTo>
                  <a:pt x="12527" y="65575"/>
                  <a:pt x="11834" y="66892"/>
                  <a:pt x="11973" y="68209"/>
                </a:cubicBezTo>
                <a:cubicBezTo>
                  <a:pt x="11210" y="67239"/>
                  <a:pt x="10309" y="66477"/>
                  <a:pt x="9200" y="65922"/>
                </a:cubicBezTo>
                <a:cubicBezTo>
                  <a:pt x="9181" y="65903"/>
                  <a:pt x="9158" y="65895"/>
                  <a:pt x="9133" y="65895"/>
                </a:cubicBezTo>
                <a:cubicBezTo>
                  <a:pt x="9066" y="65895"/>
                  <a:pt x="8992" y="65959"/>
                  <a:pt x="8992" y="66061"/>
                </a:cubicBezTo>
                <a:cubicBezTo>
                  <a:pt x="9061" y="67170"/>
                  <a:pt x="9408" y="68209"/>
                  <a:pt x="9962" y="69180"/>
                </a:cubicBezTo>
                <a:lnTo>
                  <a:pt x="9824" y="69111"/>
                </a:lnTo>
                <a:cubicBezTo>
                  <a:pt x="9370" y="68758"/>
                  <a:pt x="8514" y="68222"/>
                  <a:pt x="7787" y="68222"/>
                </a:cubicBezTo>
                <a:cubicBezTo>
                  <a:pt x="7514" y="68222"/>
                  <a:pt x="7259" y="68297"/>
                  <a:pt x="7051" y="68487"/>
                </a:cubicBezTo>
                <a:cubicBezTo>
                  <a:pt x="5942" y="69527"/>
                  <a:pt x="7120" y="70428"/>
                  <a:pt x="8507" y="70982"/>
                </a:cubicBezTo>
                <a:lnTo>
                  <a:pt x="7883" y="70982"/>
                </a:lnTo>
                <a:cubicBezTo>
                  <a:pt x="6358" y="71121"/>
                  <a:pt x="6219" y="72438"/>
                  <a:pt x="6774" y="73616"/>
                </a:cubicBezTo>
                <a:cubicBezTo>
                  <a:pt x="6808" y="73686"/>
                  <a:pt x="6860" y="73720"/>
                  <a:pt x="6921" y="73720"/>
                </a:cubicBezTo>
                <a:cubicBezTo>
                  <a:pt x="6982" y="73720"/>
                  <a:pt x="7051" y="73686"/>
                  <a:pt x="7120" y="73616"/>
                </a:cubicBezTo>
                <a:cubicBezTo>
                  <a:pt x="7661" y="72824"/>
                  <a:pt x="8688" y="72593"/>
                  <a:pt x="9764" y="72593"/>
                </a:cubicBezTo>
                <a:cubicBezTo>
                  <a:pt x="10758" y="72593"/>
                  <a:pt x="11795" y="72790"/>
                  <a:pt x="12527" y="72923"/>
                </a:cubicBezTo>
                <a:cubicBezTo>
                  <a:pt x="12596" y="72923"/>
                  <a:pt x="12666" y="72784"/>
                  <a:pt x="12527" y="72784"/>
                </a:cubicBezTo>
                <a:cubicBezTo>
                  <a:pt x="11779" y="72478"/>
                  <a:pt x="10713" y="72256"/>
                  <a:pt x="9675" y="72256"/>
                </a:cubicBezTo>
                <a:cubicBezTo>
                  <a:pt x="8597" y="72256"/>
                  <a:pt x="7548" y="72496"/>
                  <a:pt x="6912" y="73131"/>
                </a:cubicBezTo>
                <a:cubicBezTo>
                  <a:pt x="6704" y="72715"/>
                  <a:pt x="6704" y="72091"/>
                  <a:pt x="7051" y="71675"/>
                </a:cubicBezTo>
                <a:cubicBezTo>
                  <a:pt x="7383" y="71439"/>
                  <a:pt x="7779" y="71331"/>
                  <a:pt x="8196" y="71331"/>
                </a:cubicBezTo>
                <a:cubicBezTo>
                  <a:pt x="8389" y="71331"/>
                  <a:pt x="8586" y="71354"/>
                  <a:pt x="8784" y="71398"/>
                </a:cubicBezTo>
                <a:cubicBezTo>
                  <a:pt x="9824" y="71606"/>
                  <a:pt x="10863" y="71953"/>
                  <a:pt x="11765" y="72369"/>
                </a:cubicBezTo>
                <a:lnTo>
                  <a:pt x="11834" y="72369"/>
                </a:lnTo>
                <a:cubicBezTo>
                  <a:pt x="12319" y="72646"/>
                  <a:pt x="12874" y="72854"/>
                  <a:pt x="13428" y="72923"/>
                </a:cubicBezTo>
                <a:lnTo>
                  <a:pt x="13428" y="72992"/>
                </a:lnTo>
                <a:cubicBezTo>
                  <a:pt x="13471" y="73078"/>
                  <a:pt x="13567" y="73137"/>
                  <a:pt x="13650" y="73137"/>
                </a:cubicBezTo>
                <a:cubicBezTo>
                  <a:pt x="13702" y="73137"/>
                  <a:pt x="13748" y="73115"/>
                  <a:pt x="13775" y="73062"/>
                </a:cubicBezTo>
                <a:cubicBezTo>
                  <a:pt x="13775" y="73131"/>
                  <a:pt x="13844" y="73131"/>
                  <a:pt x="13913" y="73131"/>
                </a:cubicBezTo>
                <a:cubicBezTo>
                  <a:pt x="13913" y="73200"/>
                  <a:pt x="13983" y="73270"/>
                  <a:pt x="13983" y="73339"/>
                </a:cubicBezTo>
                <a:cubicBezTo>
                  <a:pt x="13983" y="73433"/>
                  <a:pt x="14039" y="73470"/>
                  <a:pt x="14101" y="73470"/>
                </a:cubicBezTo>
                <a:cubicBezTo>
                  <a:pt x="14177" y="73470"/>
                  <a:pt x="14260" y="73415"/>
                  <a:pt x="14260" y="73339"/>
                </a:cubicBezTo>
                <a:lnTo>
                  <a:pt x="14260" y="73270"/>
                </a:lnTo>
                <a:cubicBezTo>
                  <a:pt x="15300" y="74448"/>
                  <a:pt x="16340" y="75696"/>
                  <a:pt x="17241" y="76944"/>
                </a:cubicBezTo>
                <a:cubicBezTo>
                  <a:pt x="18419" y="78469"/>
                  <a:pt x="19251" y="80202"/>
                  <a:pt x="20291" y="81796"/>
                </a:cubicBezTo>
                <a:lnTo>
                  <a:pt x="20429" y="82142"/>
                </a:lnTo>
                <a:cubicBezTo>
                  <a:pt x="20637" y="82905"/>
                  <a:pt x="20845" y="83668"/>
                  <a:pt x="21123" y="84430"/>
                </a:cubicBezTo>
                <a:cubicBezTo>
                  <a:pt x="18649" y="80582"/>
                  <a:pt x="14609" y="76735"/>
                  <a:pt x="10488" y="76735"/>
                </a:cubicBezTo>
                <a:cubicBezTo>
                  <a:pt x="10451" y="76735"/>
                  <a:pt x="10415" y="76735"/>
                  <a:pt x="10378" y="76736"/>
                </a:cubicBezTo>
                <a:cubicBezTo>
                  <a:pt x="10170" y="76736"/>
                  <a:pt x="10101" y="76944"/>
                  <a:pt x="10240" y="77082"/>
                </a:cubicBezTo>
                <a:cubicBezTo>
                  <a:pt x="12042" y="79023"/>
                  <a:pt x="13290" y="81727"/>
                  <a:pt x="15438" y="83390"/>
                </a:cubicBezTo>
                <a:cubicBezTo>
                  <a:pt x="17241" y="84777"/>
                  <a:pt x="19459" y="85608"/>
                  <a:pt x="21192" y="86995"/>
                </a:cubicBezTo>
                <a:cubicBezTo>
                  <a:pt x="21538" y="87411"/>
                  <a:pt x="21885" y="87896"/>
                  <a:pt x="22232" y="88243"/>
                </a:cubicBezTo>
                <a:cubicBezTo>
                  <a:pt x="22232" y="88263"/>
                  <a:pt x="22244" y="88271"/>
                  <a:pt x="22259" y="88271"/>
                </a:cubicBezTo>
                <a:cubicBezTo>
                  <a:pt x="22295" y="88271"/>
                  <a:pt x="22350" y="88222"/>
                  <a:pt x="22301" y="88173"/>
                </a:cubicBezTo>
                <a:cubicBezTo>
                  <a:pt x="22301" y="88104"/>
                  <a:pt x="22232" y="88035"/>
                  <a:pt x="22162" y="87896"/>
                </a:cubicBezTo>
                <a:lnTo>
                  <a:pt x="22162" y="87896"/>
                </a:lnTo>
                <a:cubicBezTo>
                  <a:pt x="22370" y="88104"/>
                  <a:pt x="22509" y="88312"/>
                  <a:pt x="22717" y="88589"/>
                </a:cubicBezTo>
                <a:cubicBezTo>
                  <a:pt x="23341" y="90183"/>
                  <a:pt x="24034" y="91778"/>
                  <a:pt x="24727" y="93372"/>
                </a:cubicBezTo>
                <a:cubicBezTo>
                  <a:pt x="24588" y="93303"/>
                  <a:pt x="24450" y="93233"/>
                  <a:pt x="24311" y="93164"/>
                </a:cubicBezTo>
                <a:cubicBezTo>
                  <a:pt x="24034" y="92679"/>
                  <a:pt x="23618" y="92194"/>
                  <a:pt x="23202" y="91778"/>
                </a:cubicBezTo>
                <a:cubicBezTo>
                  <a:pt x="22786" y="91223"/>
                  <a:pt x="22232" y="90807"/>
                  <a:pt x="21608" y="90599"/>
                </a:cubicBezTo>
                <a:cubicBezTo>
                  <a:pt x="21583" y="90587"/>
                  <a:pt x="21559" y="90581"/>
                  <a:pt x="21535" y="90581"/>
                </a:cubicBezTo>
                <a:cubicBezTo>
                  <a:pt x="21427" y="90581"/>
                  <a:pt x="21343" y="90706"/>
                  <a:pt x="21400" y="90877"/>
                </a:cubicBezTo>
                <a:cubicBezTo>
                  <a:pt x="22093" y="92332"/>
                  <a:pt x="23341" y="93372"/>
                  <a:pt x="24866" y="93788"/>
                </a:cubicBezTo>
                <a:cubicBezTo>
                  <a:pt x="25905" y="96283"/>
                  <a:pt x="26668" y="98918"/>
                  <a:pt x="27153" y="101621"/>
                </a:cubicBezTo>
                <a:cubicBezTo>
                  <a:pt x="27153" y="102037"/>
                  <a:pt x="27153" y="102522"/>
                  <a:pt x="27084" y="102938"/>
                </a:cubicBezTo>
                <a:cubicBezTo>
                  <a:pt x="26945" y="101829"/>
                  <a:pt x="26321" y="100859"/>
                  <a:pt x="25351" y="100304"/>
                </a:cubicBezTo>
                <a:cubicBezTo>
                  <a:pt x="25326" y="100291"/>
                  <a:pt x="25298" y="100286"/>
                  <a:pt x="25270" y="100286"/>
                </a:cubicBezTo>
                <a:cubicBezTo>
                  <a:pt x="25145" y="100286"/>
                  <a:pt x="25017" y="100399"/>
                  <a:pt x="25074" y="100512"/>
                </a:cubicBezTo>
                <a:cubicBezTo>
                  <a:pt x="25282" y="101968"/>
                  <a:pt x="25628" y="103909"/>
                  <a:pt x="26945" y="104810"/>
                </a:cubicBezTo>
                <a:cubicBezTo>
                  <a:pt x="26529" y="109315"/>
                  <a:pt x="25767" y="113752"/>
                  <a:pt x="24519" y="118119"/>
                </a:cubicBezTo>
                <a:cubicBezTo>
                  <a:pt x="24519" y="118253"/>
                  <a:pt x="24606" y="118330"/>
                  <a:pt x="24686" y="118330"/>
                </a:cubicBezTo>
                <a:cubicBezTo>
                  <a:pt x="24730" y="118330"/>
                  <a:pt x="24772" y="118307"/>
                  <a:pt x="24796" y="118257"/>
                </a:cubicBezTo>
                <a:cubicBezTo>
                  <a:pt x="26044" y="114999"/>
                  <a:pt x="26945" y="111672"/>
                  <a:pt x="27430" y="108276"/>
                </a:cubicBezTo>
                <a:cubicBezTo>
                  <a:pt x="28817" y="107097"/>
                  <a:pt x="30134" y="104948"/>
                  <a:pt x="29926" y="103146"/>
                </a:cubicBezTo>
                <a:cubicBezTo>
                  <a:pt x="29926" y="103045"/>
                  <a:pt x="29852" y="102980"/>
                  <a:pt x="29757" y="102980"/>
                </a:cubicBezTo>
                <a:cubicBezTo>
                  <a:pt x="29723" y="102980"/>
                  <a:pt x="29686" y="102989"/>
                  <a:pt x="29649" y="103007"/>
                </a:cubicBezTo>
                <a:cubicBezTo>
                  <a:pt x="28540" y="103770"/>
                  <a:pt x="28193" y="104948"/>
                  <a:pt x="27708" y="106057"/>
                </a:cubicBezTo>
                <a:cubicBezTo>
                  <a:pt x="27985" y="103146"/>
                  <a:pt x="28054" y="100165"/>
                  <a:pt x="27916" y="97185"/>
                </a:cubicBezTo>
                <a:cubicBezTo>
                  <a:pt x="28817" y="95937"/>
                  <a:pt x="29371" y="94412"/>
                  <a:pt x="29510" y="92887"/>
                </a:cubicBezTo>
                <a:cubicBezTo>
                  <a:pt x="29510" y="92780"/>
                  <a:pt x="29469" y="92633"/>
                  <a:pt x="29388" y="92633"/>
                </a:cubicBezTo>
                <a:cubicBezTo>
                  <a:pt x="29363" y="92633"/>
                  <a:pt x="29334" y="92647"/>
                  <a:pt x="29302" y="92679"/>
                </a:cubicBezTo>
                <a:cubicBezTo>
                  <a:pt x="28678" y="93372"/>
                  <a:pt x="28193" y="94135"/>
                  <a:pt x="27777" y="94966"/>
                </a:cubicBezTo>
                <a:lnTo>
                  <a:pt x="27777" y="94343"/>
                </a:lnTo>
                <a:cubicBezTo>
                  <a:pt x="28054" y="91570"/>
                  <a:pt x="28401" y="88797"/>
                  <a:pt x="28817" y="86094"/>
                </a:cubicBezTo>
                <a:cubicBezTo>
                  <a:pt x="30688" y="83806"/>
                  <a:pt x="32421" y="81449"/>
                  <a:pt x="34016" y="78954"/>
                </a:cubicBezTo>
                <a:cubicBezTo>
                  <a:pt x="36511" y="75627"/>
                  <a:pt x="38729" y="72022"/>
                  <a:pt x="40670" y="68279"/>
                </a:cubicBezTo>
                <a:cubicBezTo>
                  <a:pt x="40730" y="68159"/>
                  <a:pt x="40687" y="67988"/>
                  <a:pt x="40540" y="67988"/>
                </a:cubicBezTo>
                <a:cubicBezTo>
                  <a:pt x="40517" y="67988"/>
                  <a:pt x="40491" y="67992"/>
                  <a:pt x="40462" y="68002"/>
                </a:cubicBezTo>
                <a:cubicBezTo>
                  <a:pt x="35610" y="69388"/>
                  <a:pt x="32213" y="73339"/>
                  <a:pt x="30273" y="77914"/>
                </a:cubicBezTo>
                <a:cubicBezTo>
                  <a:pt x="30688" y="75904"/>
                  <a:pt x="31174" y="73894"/>
                  <a:pt x="31659" y="71883"/>
                </a:cubicBezTo>
                <a:cubicBezTo>
                  <a:pt x="31659" y="71883"/>
                  <a:pt x="31659" y="71883"/>
                  <a:pt x="31659" y="71953"/>
                </a:cubicBezTo>
                <a:cubicBezTo>
                  <a:pt x="31659" y="71987"/>
                  <a:pt x="31676" y="72005"/>
                  <a:pt x="31702" y="72005"/>
                </a:cubicBezTo>
                <a:cubicBezTo>
                  <a:pt x="31728" y="72005"/>
                  <a:pt x="31763" y="71987"/>
                  <a:pt x="31798" y="71953"/>
                </a:cubicBezTo>
                <a:cubicBezTo>
                  <a:pt x="31867" y="71537"/>
                  <a:pt x="31867" y="71121"/>
                  <a:pt x="31867" y="70705"/>
                </a:cubicBezTo>
                <a:cubicBezTo>
                  <a:pt x="32213" y="69527"/>
                  <a:pt x="32491" y="68417"/>
                  <a:pt x="32768" y="67239"/>
                </a:cubicBezTo>
                <a:cubicBezTo>
                  <a:pt x="33808" y="66684"/>
                  <a:pt x="34640" y="65853"/>
                  <a:pt x="35194" y="64813"/>
                </a:cubicBezTo>
                <a:cubicBezTo>
                  <a:pt x="35263" y="64674"/>
                  <a:pt x="35125" y="64536"/>
                  <a:pt x="34986" y="64536"/>
                </a:cubicBezTo>
                <a:cubicBezTo>
                  <a:pt x="34293" y="64744"/>
                  <a:pt x="33669" y="65090"/>
                  <a:pt x="33184" y="65714"/>
                </a:cubicBezTo>
                <a:cubicBezTo>
                  <a:pt x="33392" y="64882"/>
                  <a:pt x="33669" y="64050"/>
                  <a:pt x="33877" y="63219"/>
                </a:cubicBezTo>
                <a:cubicBezTo>
                  <a:pt x="34432" y="62803"/>
                  <a:pt x="34986" y="62387"/>
                  <a:pt x="35541" y="61901"/>
                </a:cubicBezTo>
                <a:lnTo>
                  <a:pt x="35541" y="61901"/>
                </a:lnTo>
                <a:lnTo>
                  <a:pt x="35333" y="62179"/>
                </a:lnTo>
                <a:cubicBezTo>
                  <a:pt x="35333" y="62248"/>
                  <a:pt x="35402" y="62317"/>
                  <a:pt x="35471" y="62317"/>
                </a:cubicBezTo>
                <a:cubicBezTo>
                  <a:pt x="35610" y="62179"/>
                  <a:pt x="35749" y="62040"/>
                  <a:pt x="35887" y="61901"/>
                </a:cubicBezTo>
                <a:cubicBezTo>
                  <a:pt x="35928" y="61903"/>
                  <a:pt x="35969" y="61904"/>
                  <a:pt x="36010" y="61904"/>
                </a:cubicBezTo>
                <a:cubicBezTo>
                  <a:pt x="37580" y="61904"/>
                  <a:pt x="39449" y="60633"/>
                  <a:pt x="40462" y="59822"/>
                </a:cubicBezTo>
                <a:cubicBezTo>
                  <a:pt x="40601" y="59753"/>
                  <a:pt x="40462" y="59545"/>
                  <a:pt x="40324" y="59545"/>
                </a:cubicBezTo>
                <a:cubicBezTo>
                  <a:pt x="39284" y="59614"/>
                  <a:pt x="38313" y="59822"/>
                  <a:pt x="37343" y="60169"/>
                </a:cubicBezTo>
                <a:cubicBezTo>
                  <a:pt x="38591" y="59198"/>
                  <a:pt x="39561" y="58020"/>
                  <a:pt x="40393" y="56703"/>
                </a:cubicBezTo>
                <a:cubicBezTo>
                  <a:pt x="40462" y="56633"/>
                  <a:pt x="40393" y="56495"/>
                  <a:pt x="40254" y="56495"/>
                </a:cubicBezTo>
                <a:cubicBezTo>
                  <a:pt x="38937" y="56495"/>
                  <a:pt x="37690" y="57049"/>
                  <a:pt x="36927" y="58089"/>
                </a:cubicBezTo>
                <a:cubicBezTo>
                  <a:pt x="37343" y="56772"/>
                  <a:pt x="37274" y="55386"/>
                  <a:pt x="36650" y="54138"/>
                </a:cubicBezTo>
                <a:cubicBezTo>
                  <a:pt x="36615" y="54103"/>
                  <a:pt x="36563" y="54086"/>
                  <a:pt x="36511" y="54086"/>
                </a:cubicBezTo>
                <a:cubicBezTo>
                  <a:pt x="36459" y="54086"/>
                  <a:pt x="36407" y="54103"/>
                  <a:pt x="36373" y="54138"/>
                </a:cubicBezTo>
                <a:cubicBezTo>
                  <a:pt x="35541" y="54970"/>
                  <a:pt x="34848" y="55940"/>
                  <a:pt x="34570" y="57118"/>
                </a:cubicBezTo>
                <a:cubicBezTo>
                  <a:pt x="34432" y="56495"/>
                  <a:pt x="34154" y="55940"/>
                  <a:pt x="33738" y="55455"/>
                </a:cubicBezTo>
                <a:cubicBezTo>
                  <a:pt x="33525" y="55135"/>
                  <a:pt x="32617" y="54284"/>
                  <a:pt x="32018" y="54284"/>
                </a:cubicBezTo>
                <a:cubicBezTo>
                  <a:pt x="31838" y="54284"/>
                  <a:pt x="31686" y="54361"/>
                  <a:pt x="31590" y="54554"/>
                </a:cubicBezTo>
                <a:cubicBezTo>
                  <a:pt x="31035" y="55732"/>
                  <a:pt x="31451" y="57188"/>
                  <a:pt x="31867" y="58366"/>
                </a:cubicBezTo>
                <a:cubicBezTo>
                  <a:pt x="31368" y="57923"/>
                  <a:pt x="30736" y="57701"/>
                  <a:pt x="30077" y="57701"/>
                </a:cubicBezTo>
                <a:cubicBezTo>
                  <a:pt x="29912" y="57701"/>
                  <a:pt x="29746" y="57715"/>
                  <a:pt x="29579" y="57742"/>
                </a:cubicBezTo>
                <a:cubicBezTo>
                  <a:pt x="29510" y="57742"/>
                  <a:pt x="29441" y="57812"/>
                  <a:pt x="29441" y="57881"/>
                </a:cubicBezTo>
                <a:cubicBezTo>
                  <a:pt x="29579" y="59961"/>
                  <a:pt x="31174" y="61624"/>
                  <a:pt x="33253" y="61901"/>
                </a:cubicBezTo>
                <a:cubicBezTo>
                  <a:pt x="33323" y="62248"/>
                  <a:pt x="33461" y="62595"/>
                  <a:pt x="33600" y="62941"/>
                </a:cubicBezTo>
                <a:lnTo>
                  <a:pt x="33669" y="63011"/>
                </a:lnTo>
                <a:cubicBezTo>
                  <a:pt x="33600" y="63011"/>
                  <a:pt x="33600" y="63080"/>
                  <a:pt x="33669" y="63080"/>
                </a:cubicBezTo>
                <a:cubicBezTo>
                  <a:pt x="33253" y="64189"/>
                  <a:pt x="32907" y="65298"/>
                  <a:pt x="32560" y="66477"/>
                </a:cubicBezTo>
                <a:cubicBezTo>
                  <a:pt x="32560" y="66477"/>
                  <a:pt x="32560" y="66546"/>
                  <a:pt x="32560" y="66546"/>
                </a:cubicBezTo>
                <a:lnTo>
                  <a:pt x="32421" y="66962"/>
                </a:lnTo>
                <a:cubicBezTo>
                  <a:pt x="32283" y="67100"/>
                  <a:pt x="32144" y="67170"/>
                  <a:pt x="32005" y="67308"/>
                </a:cubicBezTo>
                <a:cubicBezTo>
                  <a:pt x="31867" y="67447"/>
                  <a:pt x="32005" y="67516"/>
                  <a:pt x="32144" y="67516"/>
                </a:cubicBezTo>
                <a:cubicBezTo>
                  <a:pt x="32213" y="67447"/>
                  <a:pt x="32283" y="67447"/>
                  <a:pt x="32352" y="67447"/>
                </a:cubicBezTo>
                <a:lnTo>
                  <a:pt x="31728" y="69388"/>
                </a:lnTo>
                <a:cubicBezTo>
                  <a:pt x="31590" y="68764"/>
                  <a:pt x="31312" y="68140"/>
                  <a:pt x="30827" y="67586"/>
                </a:cubicBezTo>
                <a:cubicBezTo>
                  <a:pt x="30798" y="67557"/>
                  <a:pt x="30758" y="67540"/>
                  <a:pt x="30720" y="67540"/>
                </a:cubicBezTo>
                <a:cubicBezTo>
                  <a:pt x="30667" y="67540"/>
                  <a:pt x="30619" y="67574"/>
                  <a:pt x="30619" y="67655"/>
                </a:cubicBezTo>
                <a:cubicBezTo>
                  <a:pt x="30480" y="68764"/>
                  <a:pt x="30758" y="69942"/>
                  <a:pt x="31312" y="70913"/>
                </a:cubicBezTo>
                <a:cubicBezTo>
                  <a:pt x="30966" y="72161"/>
                  <a:pt x="30619" y="73478"/>
                  <a:pt x="30342" y="74725"/>
                </a:cubicBezTo>
                <a:cubicBezTo>
                  <a:pt x="30342" y="73755"/>
                  <a:pt x="30065" y="72854"/>
                  <a:pt x="29510" y="72091"/>
                </a:cubicBezTo>
                <a:cubicBezTo>
                  <a:pt x="29510" y="72057"/>
                  <a:pt x="29458" y="72039"/>
                  <a:pt x="29406" y="72039"/>
                </a:cubicBezTo>
                <a:cubicBezTo>
                  <a:pt x="29354" y="72039"/>
                  <a:pt x="29302" y="72057"/>
                  <a:pt x="29302" y="72091"/>
                </a:cubicBezTo>
                <a:cubicBezTo>
                  <a:pt x="28886" y="73339"/>
                  <a:pt x="29163" y="74725"/>
                  <a:pt x="30065" y="75765"/>
                </a:cubicBezTo>
                <a:lnTo>
                  <a:pt x="30065" y="75835"/>
                </a:lnTo>
                <a:cubicBezTo>
                  <a:pt x="29302" y="79023"/>
                  <a:pt x="28609" y="82281"/>
                  <a:pt x="28124" y="85539"/>
                </a:cubicBezTo>
                <a:cubicBezTo>
                  <a:pt x="27916" y="86163"/>
                  <a:pt x="27638" y="86787"/>
                  <a:pt x="27292" y="87341"/>
                </a:cubicBezTo>
                <a:cubicBezTo>
                  <a:pt x="27243" y="87439"/>
                  <a:pt x="27332" y="87537"/>
                  <a:pt x="27414" y="87537"/>
                </a:cubicBezTo>
                <a:cubicBezTo>
                  <a:pt x="27447" y="87537"/>
                  <a:pt x="27480" y="87521"/>
                  <a:pt x="27500" y="87480"/>
                </a:cubicBezTo>
                <a:cubicBezTo>
                  <a:pt x="27569" y="87341"/>
                  <a:pt x="27638" y="87203"/>
                  <a:pt x="27708" y="87064"/>
                </a:cubicBezTo>
                <a:cubicBezTo>
                  <a:pt x="27708" y="87099"/>
                  <a:pt x="27742" y="87116"/>
                  <a:pt x="27777" y="87116"/>
                </a:cubicBezTo>
                <a:cubicBezTo>
                  <a:pt x="27812" y="87116"/>
                  <a:pt x="27846" y="87099"/>
                  <a:pt x="27846" y="87064"/>
                </a:cubicBezTo>
                <a:lnTo>
                  <a:pt x="27916" y="86995"/>
                </a:lnTo>
                <a:lnTo>
                  <a:pt x="27916" y="86995"/>
                </a:lnTo>
                <a:cubicBezTo>
                  <a:pt x="27777" y="88173"/>
                  <a:pt x="27638" y="89352"/>
                  <a:pt x="27569" y="90461"/>
                </a:cubicBezTo>
                <a:cubicBezTo>
                  <a:pt x="27153" y="86371"/>
                  <a:pt x="26529" y="82212"/>
                  <a:pt x="25836" y="78191"/>
                </a:cubicBezTo>
                <a:cubicBezTo>
                  <a:pt x="25836" y="78122"/>
                  <a:pt x="25836" y="78122"/>
                  <a:pt x="25836" y="78122"/>
                </a:cubicBezTo>
                <a:cubicBezTo>
                  <a:pt x="26737" y="76874"/>
                  <a:pt x="27292" y="75003"/>
                  <a:pt x="26737" y="73686"/>
                </a:cubicBezTo>
                <a:cubicBezTo>
                  <a:pt x="26694" y="73600"/>
                  <a:pt x="26599" y="73541"/>
                  <a:pt x="26515" y="73541"/>
                </a:cubicBezTo>
                <a:cubicBezTo>
                  <a:pt x="26464" y="73541"/>
                  <a:pt x="26417" y="73563"/>
                  <a:pt x="26391" y="73616"/>
                </a:cubicBezTo>
                <a:cubicBezTo>
                  <a:pt x="25905" y="74240"/>
                  <a:pt x="25559" y="74933"/>
                  <a:pt x="25351" y="75765"/>
                </a:cubicBezTo>
                <a:cubicBezTo>
                  <a:pt x="24866" y="72784"/>
                  <a:pt x="24380" y="69873"/>
                  <a:pt x="24034" y="67100"/>
                </a:cubicBezTo>
                <a:cubicBezTo>
                  <a:pt x="23826" y="65506"/>
                  <a:pt x="23618" y="63981"/>
                  <a:pt x="23410" y="62387"/>
                </a:cubicBezTo>
                <a:cubicBezTo>
                  <a:pt x="24173" y="61416"/>
                  <a:pt x="24519" y="60238"/>
                  <a:pt x="24519" y="58990"/>
                </a:cubicBezTo>
                <a:cubicBezTo>
                  <a:pt x="24519" y="58889"/>
                  <a:pt x="24408" y="58824"/>
                  <a:pt x="24294" y="58824"/>
                </a:cubicBezTo>
                <a:cubicBezTo>
                  <a:pt x="24252" y="58824"/>
                  <a:pt x="24210" y="58833"/>
                  <a:pt x="24173" y="58851"/>
                </a:cubicBezTo>
                <a:cubicBezTo>
                  <a:pt x="23757" y="59406"/>
                  <a:pt x="23410" y="60030"/>
                  <a:pt x="23202" y="60654"/>
                </a:cubicBezTo>
                <a:cubicBezTo>
                  <a:pt x="22925" y="58713"/>
                  <a:pt x="22648" y="56703"/>
                  <a:pt x="22440" y="54692"/>
                </a:cubicBezTo>
                <a:cubicBezTo>
                  <a:pt x="23133" y="53375"/>
                  <a:pt x="23965" y="52058"/>
                  <a:pt x="24866" y="50811"/>
                </a:cubicBezTo>
                <a:lnTo>
                  <a:pt x="25004" y="50811"/>
                </a:lnTo>
                <a:cubicBezTo>
                  <a:pt x="25381" y="50542"/>
                  <a:pt x="25840" y="50440"/>
                  <a:pt x="26318" y="50440"/>
                </a:cubicBezTo>
                <a:cubicBezTo>
                  <a:pt x="26457" y="50440"/>
                  <a:pt x="26597" y="50448"/>
                  <a:pt x="26737" y="50464"/>
                </a:cubicBezTo>
                <a:cubicBezTo>
                  <a:pt x="26529" y="50741"/>
                  <a:pt x="26321" y="50949"/>
                  <a:pt x="26044" y="51088"/>
                </a:cubicBezTo>
                <a:cubicBezTo>
                  <a:pt x="25628" y="51296"/>
                  <a:pt x="25212" y="51365"/>
                  <a:pt x="24727" y="51365"/>
                </a:cubicBezTo>
                <a:cubicBezTo>
                  <a:pt x="24658" y="51365"/>
                  <a:pt x="24519" y="51573"/>
                  <a:pt x="24658" y="51642"/>
                </a:cubicBezTo>
                <a:cubicBezTo>
                  <a:pt x="24828" y="51715"/>
                  <a:pt x="25003" y="51748"/>
                  <a:pt x="25178" y="51748"/>
                </a:cubicBezTo>
                <a:cubicBezTo>
                  <a:pt x="25999" y="51748"/>
                  <a:pt x="26823" y="51035"/>
                  <a:pt x="27223" y="50464"/>
                </a:cubicBezTo>
                <a:cubicBezTo>
                  <a:pt x="27223" y="50325"/>
                  <a:pt x="27223" y="50187"/>
                  <a:pt x="27084" y="50187"/>
                </a:cubicBezTo>
                <a:cubicBezTo>
                  <a:pt x="26876" y="50140"/>
                  <a:pt x="26660" y="50117"/>
                  <a:pt x="26445" y="50117"/>
                </a:cubicBezTo>
                <a:cubicBezTo>
                  <a:pt x="26013" y="50117"/>
                  <a:pt x="25582" y="50210"/>
                  <a:pt x="25212" y="50395"/>
                </a:cubicBezTo>
                <a:cubicBezTo>
                  <a:pt x="25905" y="49493"/>
                  <a:pt x="26668" y="48662"/>
                  <a:pt x="27430" y="47830"/>
                </a:cubicBezTo>
                <a:cubicBezTo>
                  <a:pt x="27916" y="47345"/>
                  <a:pt x="28401" y="46859"/>
                  <a:pt x="28886" y="46374"/>
                </a:cubicBezTo>
                <a:cubicBezTo>
                  <a:pt x="29926" y="45889"/>
                  <a:pt x="31035" y="45404"/>
                  <a:pt x="32213" y="44988"/>
                </a:cubicBezTo>
                <a:cubicBezTo>
                  <a:pt x="34709" y="44017"/>
                  <a:pt x="37343" y="43324"/>
                  <a:pt x="40046" y="43047"/>
                </a:cubicBezTo>
                <a:cubicBezTo>
                  <a:pt x="40185" y="43047"/>
                  <a:pt x="40185" y="42839"/>
                  <a:pt x="40046" y="42839"/>
                </a:cubicBezTo>
                <a:cubicBezTo>
                  <a:pt x="39957" y="42837"/>
                  <a:pt x="39869" y="42836"/>
                  <a:pt x="39780" y="42836"/>
                </a:cubicBezTo>
                <a:cubicBezTo>
                  <a:pt x="36904" y="42836"/>
                  <a:pt x="34280" y="43912"/>
                  <a:pt x="31590" y="44988"/>
                </a:cubicBezTo>
                <a:cubicBezTo>
                  <a:pt x="30966" y="45196"/>
                  <a:pt x="30203" y="45473"/>
                  <a:pt x="29579" y="45750"/>
                </a:cubicBezTo>
                <a:cubicBezTo>
                  <a:pt x="31035" y="45057"/>
                  <a:pt x="32421" y="44087"/>
                  <a:pt x="33877" y="43324"/>
                </a:cubicBezTo>
                <a:cubicBezTo>
                  <a:pt x="35424" y="42550"/>
                  <a:pt x="37074" y="42185"/>
                  <a:pt x="38738" y="42185"/>
                </a:cubicBezTo>
                <a:cubicBezTo>
                  <a:pt x="39012" y="42185"/>
                  <a:pt x="39287" y="42195"/>
                  <a:pt x="39561" y="42215"/>
                </a:cubicBezTo>
                <a:cubicBezTo>
                  <a:pt x="39801" y="42215"/>
                  <a:pt x="40244" y="42204"/>
                  <a:pt x="40755" y="42204"/>
                </a:cubicBezTo>
                <a:cubicBezTo>
                  <a:pt x="42457" y="42204"/>
                  <a:pt x="44909" y="42327"/>
                  <a:pt x="43096" y="43393"/>
                </a:cubicBezTo>
                <a:cubicBezTo>
                  <a:pt x="40564" y="44926"/>
                  <a:pt x="37647" y="45754"/>
                  <a:pt x="34654" y="45754"/>
                </a:cubicBezTo>
                <a:cubicBezTo>
                  <a:pt x="34534" y="45754"/>
                  <a:pt x="34413" y="45753"/>
                  <a:pt x="34293" y="45750"/>
                </a:cubicBezTo>
                <a:cubicBezTo>
                  <a:pt x="34173" y="45746"/>
                  <a:pt x="34053" y="45744"/>
                  <a:pt x="33933" y="45744"/>
                </a:cubicBezTo>
                <a:cubicBezTo>
                  <a:pt x="31905" y="45744"/>
                  <a:pt x="29891" y="46294"/>
                  <a:pt x="28124" y="47275"/>
                </a:cubicBezTo>
                <a:cubicBezTo>
                  <a:pt x="28054" y="47275"/>
                  <a:pt x="28124" y="47414"/>
                  <a:pt x="28193" y="47414"/>
                </a:cubicBezTo>
                <a:cubicBezTo>
                  <a:pt x="31451" y="46097"/>
                  <a:pt x="34570" y="46235"/>
                  <a:pt x="37967" y="45958"/>
                </a:cubicBezTo>
                <a:cubicBezTo>
                  <a:pt x="40532" y="45750"/>
                  <a:pt x="42750" y="43948"/>
                  <a:pt x="44899" y="42770"/>
                </a:cubicBezTo>
                <a:cubicBezTo>
                  <a:pt x="45037" y="42700"/>
                  <a:pt x="45037" y="42492"/>
                  <a:pt x="44899" y="42423"/>
                </a:cubicBezTo>
                <a:cubicBezTo>
                  <a:pt x="43168" y="42043"/>
                  <a:pt x="41438" y="41869"/>
                  <a:pt x="39708" y="41869"/>
                </a:cubicBezTo>
                <a:cubicBezTo>
                  <a:pt x="38596" y="41869"/>
                  <a:pt x="37484" y="41941"/>
                  <a:pt x="36373" y="42076"/>
                </a:cubicBezTo>
                <a:cubicBezTo>
                  <a:pt x="34154" y="42423"/>
                  <a:pt x="32283" y="43879"/>
                  <a:pt x="30342" y="45057"/>
                </a:cubicBezTo>
                <a:cubicBezTo>
                  <a:pt x="31520" y="43948"/>
                  <a:pt x="32768" y="42839"/>
                  <a:pt x="34016" y="41730"/>
                </a:cubicBezTo>
                <a:cubicBezTo>
                  <a:pt x="35194" y="40551"/>
                  <a:pt x="36373" y="39581"/>
                  <a:pt x="37620" y="38610"/>
                </a:cubicBezTo>
                <a:cubicBezTo>
                  <a:pt x="38106" y="38818"/>
                  <a:pt x="38660" y="38888"/>
                  <a:pt x="39215" y="38888"/>
                </a:cubicBezTo>
                <a:cubicBezTo>
                  <a:pt x="39492" y="38818"/>
                  <a:pt x="40046" y="38541"/>
                  <a:pt x="39977" y="38195"/>
                </a:cubicBezTo>
                <a:cubicBezTo>
                  <a:pt x="39908" y="37779"/>
                  <a:pt x="39492" y="37709"/>
                  <a:pt x="39215" y="37640"/>
                </a:cubicBezTo>
                <a:lnTo>
                  <a:pt x="39007" y="37571"/>
                </a:lnTo>
                <a:cubicBezTo>
                  <a:pt x="39700" y="37016"/>
                  <a:pt x="40462" y="36531"/>
                  <a:pt x="41225" y="36115"/>
                </a:cubicBezTo>
                <a:cubicBezTo>
                  <a:pt x="41294" y="36184"/>
                  <a:pt x="41363" y="36184"/>
                  <a:pt x="41433" y="36184"/>
                </a:cubicBezTo>
                <a:lnTo>
                  <a:pt x="41571" y="36184"/>
                </a:lnTo>
                <a:cubicBezTo>
                  <a:pt x="41779" y="36323"/>
                  <a:pt x="41987" y="36462"/>
                  <a:pt x="42195" y="36531"/>
                </a:cubicBezTo>
                <a:lnTo>
                  <a:pt x="42542" y="36531"/>
                </a:lnTo>
                <a:cubicBezTo>
                  <a:pt x="43790" y="38610"/>
                  <a:pt x="45661" y="40690"/>
                  <a:pt x="48226" y="40690"/>
                </a:cubicBezTo>
                <a:cubicBezTo>
                  <a:pt x="48365" y="40690"/>
                  <a:pt x="48434" y="40551"/>
                  <a:pt x="48434" y="40413"/>
                </a:cubicBezTo>
                <a:cubicBezTo>
                  <a:pt x="48018" y="39442"/>
                  <a:pt x="47463" y="38541"/>
                  <a:pt x="46701" y="37848"/>
                </a:cubicBezTo>
                <a:lnTo>
                  <a:pt x="46701" y="37848"/>
                </a:lnTo>
                <a:cubicBezTo>
                  <a:pt x="46805" y="37855"/>
                  <a:pt x="46910" y="37858"/>
                  <a:pt x="47015" y="37858"/>
                </a:cubicBezTo>
                <a:cubicBezTo>
                  <a:pt x="47961" y="37858"/>
                  <a:pt x="48947" y="37578"/>
                  <a:pt x="49820" y="37016"/>
                </a:cubicBezTo>
                <a:cubicBezTo>
                  <a:pt x="49959" y="37016"/>
                  <a:pt x="49959" y="36877"/>
                  <a:pt x="49890" y="36808"/>
                </a:cubicBezTo>
                <a:cubicBezTo>
                  <a:pt x="49386" y="35612"/>
                  <a:pt x="48024" y="35273"/>
                  <a:pt x="46584" y="35273"/>
                </a:cubicBezTo>
                <a:cubicBezTo>
                  <a:pt x="46439" y="35273"/>
                  <a:pt x="46292" y="35277"/>
                  <a:pt x="46146" y="35283"/>
                </a:cubicBezTo>
                <a:lnTo>
                  <a:pt x="46770" y="35006"/>
                </a:lnTo>
                <a:cubicBezTo>
                  <a:pt x="47602" y="34659"/>
                  <a:pt x="49266" y="34105"/>
                  <a:pt x="49335" y="32996"/>
                </a:cubicBezTo>
                <a:cubicBezTo>
                  <a:pt x="49373" y="32273"/>
                  <a:pt x="48723" y="32072"/>
                  <a:pt x="48025" y="32072"/>
                </a:cubicBezTo>
                <a:cubicBezTo>
                  <a:pt x="47451" y="32072"/>
                  <a:pt x="46844" y="32209"/>
                  <a:pt x="46562" y="32302"/>
                </a:cubicBezTo>
                <a:cubicBezTo>
                  <a:pt x="46285" y="32372"/>
                  <a:pt x="45938" y="32510"/>
                  <a:pt x="45661" y="32718"/>
                </a:cubicBezTo>
                <a:cubicBezTo>
                  <a:pt x="46424" y="31817"/>
                  <a:pt x="46978" y="30708"/>
                  <a:pt x="47256" y="29599"/>
                </a:cubicBezTo>
                <a:cubicBezTo>
                  <a:pt x="47256" y="29460"/>
                  <a:pt x="47186" y="29391"/>
                  <a:pt x="47117" y="29391"/>
                </a:cubicBezTo>
                <a:cubicBezTo>
                  <a:pt x="45731" y="29460"/>
                  <a:pt x="44552" y="30292"/>
                  <a:pt x="43998" y="31540"/>
                </a:cubicBezTo>
                <a:cubicBezTo>
                  <a:pt x="44136" y="29876"/>
                  <a:pt x="43651" y="28282"/>
                  <a:pt x="42611" y="27034"/>
                </a:cubicBezTo>
                <a:cubicBezTo>
                  <a:pt x="42577" y="27000"/>
                  <a:pt x="42525" y="26982"/>
                  <a:pt x="42473" y="26982"/>
                </a:cubicBezTo>
                <a:cubicBezTo>
                  <a:pt x="42421" y="26982"/>
                  <a:pt x="42369" y="27000"/>
                  <a:pt x="42334" y="27034"/>
                </a:cubicBezTo>
                <a:cubicBezTo>
                  <a:pt x="41849" y="28143"/>
                  <a:pt x="41502" y="29322"/>
                  <a:pt x="41433" y="30500"/>
                </a:cubicBezTo>
                <a:cubicBezTo>
                  <a:pt x="41294" y="30223"/>
                  <a:pt x="41156" y="29946"/>
                  <a:pt x="41017" y="29668"/>
                </a:cubicBezTo>
                <a:cubicBezTo>
                  <a:pt x="40948" y="29599"/>
                  <a:pt x="40878" y="29530"/>
                  <a:pt x="40809" y="29530"/>
                </a:cubicBezTo>
                <a:lnTo>
                  <a:pt x="40670" y="29530"/>
                </a:lnTo>
                <a:cubicBezTo>
                  <a:pt x="40532" y="29530"/>
                  <a:pt x="40462" y="29599"/>
                  <a:pt x="40462" y="29668"/>
                </a:cubicBezTo>
                <a:cubicBezTo>
                  <a:pt x="39838" y="31540"/>
                  <a:pt x="39700" y="34174"/>
                  <a:pt x="41294" y="35630"/>
                </a:cubicBezTo>
                <a:cubicBezTo>
                  <a:pt x="41225" y="35699"/>
                  <a:pt x="41225" y="35768"/>
                  <a:pt x="41294" y="35838"/>
                </a:cubicBezTo>
                <a:cubicBezTo>
                  <a:pt x="40254" y="36323"/>
                  <a:pt x="39284" y="36877"/>
                  <a:pt x="38313" y="37571"/>
                </a:cubicBezTo>
                <a:cubicBezTo>
                  <a:pt x="38244" y="37571"/>
                  <a:pt x="38106" y="37640"/>
                  <a:pt x="38036" y="37640"/>
                </a:cubicBezTo>
                <a:cubicBezTo>
                  <a:pt x="38036" y="37709"/>
                  <a:pt x="37967" y="37709"/>
                  <a:pt x="38036" y="37779"/>
                </a:cubicBezTo>
                <a:cubicBezTo>
                  <a:pt x="37204" y="38333"/>
                  <a:pt x="36442" y="38888"/>
                  <a:pt x="35749" y="39512"/>
                </a:cubicBezTo>
                <a:cubicBezTo>
                  <a:pt x="36234" y="38818"/>
                  <a:pt x="36373" y="37917"/>
                  <a:pt x="36026" y="37085"/>
                </a:cubicBezTo>
                <a:cubicBezTo>
                  <a:pt x="35991" y="37051"/>
                  <a:pt x="35957" y="37033"/>
                  <a:pt x="35922" y="37033"/>
                </a:cubicBezTo>
                <a:cubicBezTo>
                  <a:pt x="35887" y="37033"/>
                  <a:pt x="35853" y="37051"/>
                  <a:pt x="35818" y="37085"/>
                </a:cubicBezTo>
                <a:cubicBezTo>
                  <a:pt x="35125" y="37848"/>
                  <a:pt x="34848" y="38818"/>
                  <a:pt x="35056" y="39789"/>
                </a:cubicBezTo>
                <a:cubicBezTo>
                  <a:pt x="34986" y="39927"/>
                  <a:pt x="34986" y="40066"/>
                  <a:pt x="34917" y="40135"/>
                </a:cubicBezTo>
                <a:cubicBezTo>
                  <a:pt x="34917" y="40205"/>
                  <a:pt x="34917" y="40205"/>
                  <a:pt x="34917" y="40205"/>
                </a:cubicBezTo>
                <a:cubicBezTo>
                  <a:pt x="32768" y="42076"/>
                  <a:pt x="30688" y="44156"/>
                  <a:pt x="28748" y="46028"/>
                </a:cubicBezTo>
                <a:lnTo>
                  <a:pt x="28609" y="46097"/>
                </a:lnTo>
                <a:cubicBezTo>
                  <a:pt x="28609" y="46097"/>
                  <a:pt x="28609" y="46166"/>
                  <a:pt x="28609" y="46166"/>
                </a:cubicBezTo>
                <a:lnTo>
                  <a:pt x="27916" y="46859"/>
                </a:lnTo>
                <a:cubicBezTo>
                  <a:pt x="27569" y="47137"/>
                  <a:pt x="27292" y="47414"/>
                  <a:pt x="27015" y="47691"/>
                </a:cubicBezTo>
                <a:cubicBezTo>
                  <a:pt x="26807" y="47899"/>
                  <a:pt x="26668" y="48038"/>
                  <a:pt x="26460" y="48246"/>
                </a:cubicBezTo>
                <a:cubicBezTo>
                  <a:pt x="27430" y="46443"/>
                  <a:pt x="28124" y="44503"/>
                  <a:pt x="28609" y="42492"/>
                </a:cubicBezTo>
                <a:cubicBezTo>
                  <a:pt x="28886" y="41383"/>
                  <a:pt x="29163" y="40274"/>
                  <a:pt x="29441" y="39165"/>
                </a:cubicBezTo>
                <a:cubicBezTo>
                  <a:pt x="29926" y="38957"/>
                  <a:pt x="30342" y="38610"/>
                  <a:pt x="30688" y="38125"/>
                </a:cubicBezTo>
                <a:cubicBezTo>
                  <a:pt x="31035" y="37779"/>
                  <a:pt x="31174" y="37293"/>
                  <a:pt x="31174" y="36808"/>
                </a:cubicBezTo>
                <a:cubicBezTo>
                  <a:pt x="31174" y="36707"/>
                  <a:pt x="31099" y="36642"/>
                  <a:pt x="31005" y="36642"/>
                </a:cubicBezTo>
                <a:cubicBezTo>
                  <a:pt x="30971" y="36642"/>
                  <a:pt x="30934" y="36651"/>
                  <a:pt x="30896" y="36670"/>
                </a:cubicBezTo>
                <a:cubicBezTo>
                  <a:pt x="30480" y="36947"/>
                  <a:pt x="30134" y="37293"/>
                  <a:pt x="29857" y="37709"/>
                </a:cubicBezTo>
                <a:cubicBezTo>
                  <a:pt x="30203" y="36184"/>
                  <a:pt x="30480" y="34590"/>
                  <a:pt x="30619" y="32996"/>
                </a:cubicBezTo>
                <a:cubicBezTo>
                  <a:pt x="30654" y="33030"/>
                  <a:pt x="30706" y="33048"/>
                  <a:pt x="30758" y="33048"/>
                </a:cubicBezTo>
                <a:cubicBezTo>
                  <a:pt x="30810" y="33048"/>
                  <a:pt x="30862" y="33030"/>
                  <a:pt x="30896" y="32996"/>
                </a:cubicBezTo>
                <a:cubicBezTo>
                  <a:pt x="30966" y="32857"/>
                  <a:pt x="31035" y="32718"/>
                  <a:pt x="31104" y="32580"/>
                </a:cubicBezTo>
                <a:cubicBezTo>
                  <a:pt x="31243" y="32441"/>
                  <a:pt x="31312" y="32302"/>
                  <a:pt x="31382" y="32164"/>
                </a:cubicBezTo>
                <a:cubicBezTo>
                  <a:pt x="33600" y="31540"/>
                  <a:pt x="35818" y="29044"/>
                  <a:pt x="34986" y="26826"/>
                </a:cubicBezTo>
                <a:cubicBezTo>
                  <a:pt x="34960" y="26773"/>
                  <a:pt x="34913" y="26751"/>
                  <a:pt x="34865" y="26751"/>
                </a:cubicBezTo>
                <a:cubicBezTo>
                  <a:pt x="34788" y="26751"/>
                  <a:pt x="34709" y="26810"/>
                  <a:pt x="34709" y="26896"/>
                </a:cubicBezTo>
                <a:cubicBezTo>
                  <a:pt x="35471" y="28975"/>
                  <a:pt x="33461" y="30708"/>
                  <a:pt x="31659" y="31609"/>
                </a:cubicBezTo>
                <a:cubicBezTo>
                  <a:pt x="31798" y="31401"/>
                  <a:pt x="31936" y="31193"/>
                  <a:pt x="32005" y="30916"/>
                </a:cubicBezTo>
                <a:cubicBezTo>
                  <a:pt x="32075" y="30847"/>
                  <a:pt x="32144" y="30777"/>
                  <a:pt x="32144" y="30708"/>
                </a:cubicBezTo>
                <a:cubicBezTo>
                  <a:pt x="32144" y="30639"/>
                  <a:pt x="32144" y="30639"/>
                  <a:pt x="32144" y="30569"/>
                </a:cubicBezTo>
                <a:cubicBezTo>
                  <a:pt x="33738" y="29460"/>
                  <a:pt x="34640" y="27519"/>
                  <a:pt x="34501" y="25509"/>
                </a:cubicBezTo>
                <a:cubicBezTo>
                  <a:pt x="34501" y="25440"/>
                  <a:pt x="34432" y="25371"/>
                  <a:pt x="34362" y="25371"/>
                </a:cubicBezTo>
                <a:cubicBezTo>
                  <a:pt x="33738" y="25579"/>
                  <a:pt x="33184" y="25994"/>
                  <a:pt x="32907" y="26549"/>
                </a:cubicBezTo>
                <a:cubicBezTo>
                  <a:pt x="32907" y="25856"/>
                  <a:pt x="32907" y="25163"/>
                  <a:pt x="32907" y="24469"/>
                </a:cubicBezTo>
                <a:cubicBezTo>
                  <a:pt x="32907" y="24400"/>
                  <a:pt x="32768" y="24331"/>
                  <a:pt x="32699" y="24331"/>
                </a:cubicBezTo>
                <a:cubicBezTo>
                  <a:pt x="31728" y="24677"/>
                  <a:pt x="31035" y="25509"/>
                  <a:pt x="30827" y="26549"/>
                </a:cubicBezTo>
                <a:cubicBezTo>
                  <a:pt x="30611" y="26170"/>
                  <a:pt x="29844" y="25072"/>
                  <a:pt x="29321" y="25072"/>
                </a:cubicBezTo>
                <a:cubicBezTo>
                  <a:pt x="29174" y="25072"/>
                  <a:pt x="29047" y="25158"/>
                  <a:pt x="28955" y="25371"/>
                </a:cubicBezTo>
                <a:cubicBezTo>
                  <a:pt x="28886" y="25163"/>
                  <a:pt x="28886" y="25024"/>
                  <a:pt x="28886" y="24885"/>
                </a:cubicBezTo>
                <a:cubicBezTo>
                  <a:pt x="28886" y="24751"/>
                  <a:pt x="28799" y="24675"/>
                  <a:pt x="28719" y="24675"/>
                </a:cubicBezTo>
                <a:cubicBezTo>
                  <a:pt x="28675" y="24675"/>
                  <a:pt x="28633" y="24698"/>
                  <a:pt x="28609" y="24747"/>
                </a:cubicBezTo>
                <a:cubicBezTo>
                  <a:pt x="27223" y="25925"/>
                  <a:pt x="27292" y="29807"/>
                  <a:pt x="28955" y="30916"/>
                </a:cubicBezTo>
                <a:cubicBezTo>
                  <a:pt x="28262" y="30777"/>
                  <a:pt x="27569" y="30362"/>
                  <a:pt x="27015" y="29807"/>
                </a:cubicBezTo>
                <a:cubicBezTo>
                  <a:pt x="26668" y="29460"/>
                  <a:pt x="26391" y="28975"/>
                  <a:pt x="26391" y="28421"/>
                </a:cubicBezTo>
                <a:cubicBezTo>
                  <a:pt x="26391" y="27866"/>
                  <a:pt x="26599" y="27312"/>
                  <a:pt x="26945" y="26826"/>
                </a:cubicBezTo>
                <a:cubicBezTo>
                  <a:pt x="26945" y="26757"/>
                  <a:pt x="26945" y="26688"/>
                  <a:pt x="26807" y="26688"/>
                </a:cubicBezTo>
                <a:cubicBezTo>
                  <a:pt x="25975" y="27381"/>
                  <a:pt x="25767" y="28559"/>
                  <a:pt x="26391" y="29530"/>
                </a:cubicBezTo>
                <a:cubicBezTo>
                  <a:pt x="27015" y="30500"/>
                  <a:pt x="28054" y="31124"/>
                  <a:pt x="29233" y="31193"/>
                </a:cubicBezTo>
                <a:lnTo>
                  <a:pt x="29302" y="31193"/>
                </a:lnTo>
                <a:lnTo>
                  <a:pt x="29649" y="31263"/>
                </a:lnTo>
                <a:cubicBezTo>
                  <a:pt x="29718" y="31679"/>
                  <a:pt x="29787" y="32094"/>
                  <a:pt x="29857" y="32510"/>
                </a:cubicBezTo>
                <a:cubicBezTo>
                  <a:pt x="29857" y="32625"/>
                  <a:pt x="29941" y="32676"/>
                  <a:pt x="30028" y="32676"/>
                </a:cubicBezTo>
                <a:cubicBezTo>
                  <a:pt x="30099" y="32676"/>
                  <a:pt x="30172" y="32642"/>
                  <a:pt x="30203" y="32580"/>
                </a:cubicBezTo>
                <a:cubicBezTo>
                  <a:pt x="30273" y="32580"/>
                  <a:pt x="30273" y="32510"/>
                  <a:pt x="30342" y="32510"/>
                </a:cubicBezTo>
                <a:cubicBezTo>
                  <a:pt x="29995" y="35630"/>
                  <a:pt x="29441" y="38680"/>
                  <a:pt x="28609" y="41591"/>
                </a:cubicBezTo>
                <a:cubicBezTo>
                  <a:pt x="28748" y="40482"/>
                  <a:pt x="28748" y="39304"/>
                  <a:pt x="28609" y="38125"/>
                </a:cubicBezTo>
                <a:cubicBezTo>
                  <a:pt x="28193" y="35560"/>
                  <a:pt x="25905" y="34451"/>
                  <a:pt x="24727" y="32233"/>
                </a:cubicBezTo>
                <a:cubicBezTo>
                  <a:pt x="24701" y="32180"/>
                  <a:pt x="24654" y="32158"/>
                  <a:pt x="24610" y="32158"/>
                </a:cubicBezTo>
                <a:cubicBezTo>
                  <a:pt x="24539" y="32158"/>
                  <a:pt x="24476" y="32217"/>
                  <a:pt x="24519" y="32302"/>
                </a:cubicBezTo>
                <a:cubicBezTo>
                  <a:pt x="25143" y="34798"/>
                  <a:pt x="24866" y="37363"/>
                  <a:pt x="25143" y="39927"/>
                </a:cubicBezTo>
                <a:cubicBezTo>
                  <a:pt x="25490" y="42631"/>
                  <a:pt x="26807" y="44710"/>
                  <a:pt x="26321" y="47553"/>
                </a:cubicBezTo>
                <a:cubicBezTo>
                  <a:pt x="26044" y="48246"/>
                  <a:pt x="25698" y="48870"/>
                  <a:pt x="25351" y="49493"/>
                </a:cubicBezTo>
                <a:cubicBezTo>
                  <a:pt x="24173" y="50811"/>
                  <a:pt x="23202" y="52266"/>
                  <a:pt x="22301" y="53791"/>
                </a:cubicBezTo>
                <a:cubicBezTo>
                  <a:pt x="22093" y="51850"/>
                  <a:pt x="21885" y="49840"/>
                  <a:pt x="21677" y="47899"/>
                </a:cubicBezTo>
                <a:cubicBezTo>
                  <a:pt x="22301" y="46998"/>
                  <a:pt x="22578" y="45958"/>
                  <a:pt x="22370" y="44918"/>
                </a:cubicBezTo>
                <a:cubicBezTo>
                  <a:pt x="22370" y="44837"/>
                  <a:pt x="22323" y="44804"/>
                  <a:pt x="22269" y="44804"/>
                </a:cubicBezTo>
                <a:cubicBezTo>
                  <a:pt x="22232" y="44804"/>
                  <a:pt x="22191" y="44820"/>
                  <a:pt x="22162" y="44849"/>
                </a:cubicBezTo>
                <a:cubicBezTo>
                  <a:pt x="21885" y="45057"/>
                  <a:pt x="21608" y="45334"/>
                  <a:pt x="21469" y="45681"/>
                </a:cubicBezTo>
                <a:cubicBezTo>
                  <a:pt x="21261" y="43255"/>
                  <a:pt x="21123" y="40898"/>
                  <a:pt x="21053" y="38472"/>
                </a:cubicBezTo>
                <a:lnTo>
                  <a:pt x="21053" y="36739"/>
                </a:lnTo>
                <a:cubicBezTo>
                  <a:pt x="21885" y="35907"/>
                  <a:pt x="22301" y="34729"/>
                  <a:pt x="22232" y="33550"/>
                </a:cubicBezTo>
                <a:cubicBezTo>
                  <a:pt x="22232" y="33449"/>
                  <a:pt x="22157" y="33384"/>
                  <a:pt x="22063" y="33384"/>
                </a:cubicBezTo>
                <a:cubicBezTo>
                  <a:pt x="22029" y="33384"/>
                  <a:pt x="21991" y="33393"/>
                  <a:pt x="21954" y="33412"/>
                </a:cubicBezTo>
                <a:cubicBezTo>
                  <a:pt x="21538" y="33827"/>
                  <a:pt x="21192" y="34382"/>
                  <a:pt x="21053" y="34937"/>
                </a:cubicBezTo>
                <a:cubicBezTo>
                  <a:pt x="21053" y="34174"/>
                  <a:pt x="21053" y="33412"/>
                  <a:pt x="21123" y="32580"/>
                </a:cubicBezTo>
                <a:cubicBezTo>
                  <a:pt x="21330" y="28074"/>
                  <a:pt x="23618" y="23846"/>
                  <a:pt x="26113" y="20172"/>
                </a:cubicBezTo>
                <a:cubicBezTo>
                  <a:pt x="27985" y="17330"/>
                  <a:pt x="30550" y="15042"/>
                  <a:pt x="31798" y="11853"/>
                </a:cubicBezTo>
                <a:lnTo>
                  <a:pt x="31798" y="11853"/>
                </a:lnTo>
                <a:cubicBezTo>
                  <a:pt x="31867" y="12339"/>
                  <a:pt x="31798" y="12893"/>
                  <a:pt x="31590" y="13378"/>
                </a:cubicBezTo>
                <a:cubicBezTo>
                  <a:pt x="31451" y="13933"/>
                  <a:pt x="31243" y="14557"/>
                  <a:pt x="31035" y="15111"/>
                </a:cubicBezTo>
                <a:cubicBezTo>
                  <a:pt x="30411" y="16775"/>
                  <a:pt x="29579" y="18439"/>
                  <a:pt x="28609" y="19964"/>
                </a:cubicBezTo>
                <a:cubicBezTo>
                  <a:pt x="27015" y="22529"/>
                  <a:pt x="24588" y="24469"/>
                  <a:pt x="22717" y="26896"/>
                </a:cubicBezTo>
                <a:cubicBezTo>
                  <a:pt x="22668" y="26945"/>
                  <a:pt x="22723" y="26994"/>
                  <a:pt x="22784" y="26994"/>
                </a:cubicBezTo>
                <a:cubicBezTo>
                  <a:pt x="22809" y="26994"/>
                  <a:pt x="22835" y="26985"/>
                  <a:pt x="22855" y="26965"/>
                </a:cubicBezTo>
                <a:cubicBezTo>
                  <a:pt x="27500" y="22529"/>
                  <a:pt x="31798" y="17330"/>
                  <a:pt x="32283" y="10675"/>
                </a:cubicBezTo>
                <a:cubicBezTo>
                  <a:pt x="32283" y="10574"/>
                  <a:pt x="32208" y="10509"/>
                  <a:pt x="32141" y="10509"/>
                </a:cubicBezTo>
                <a:cubicBezTo>
                  <a:pt x="32117" y="10509"/>
                  <a:pt x="32093" y="10518"/>
                  <a:pt x="32075" y="10536"/>
                </a:cubicBezTo>
                <a:cubicBezTo>
                  <a:pt x="29926" y="13101"/>
                  <a:pt x="27223" y="15111"/>
                  <a:pt x="25212" y="17746"/>
                </a:cubicBezTo>
                <a:cubicBezTo>
                  <a:pt x="23271" y="20449"/>
                  <a:pt x="22093" y="23638"/>
                  <a:pt x="21816" y="26965"/>
                </a:cubicBezTo>
                <a:cubicBezTo>
                  <a:pt x="21816" y="27034"/>
                  <a:pt x="21816" y="27034"/>
                  <a:pt x="21885" y="27034"/>
                </a:cubicBezTo>
                <a:cubicBezTo>
                  <a:pt x="21677" y="27727"/>
                  <a:pt x="21469" y="28351"/>
                  <a:pt x="21261" y="29044"/>
                </a:cubicBezTo>
                <a:cubicBezTo>
                  <a:pt x="21608" y="25024"/>
                  <a:pt x="22162" y="21004"/>
                  <a:pt x="22648" y="16914"/>
                </a:cubicBezTo>
                <a:cubicBezTo>
                  <a:pt x="23271" y="16221"/>
                  <a:pt x="23757" y="15319"/>
                  <a:pt x="23895" y="14349"/>
                </a:cubicBezTo>
                <a:cubicBezTo>
                  <a:pt x="23895" y="14210"/>
                  <a:pt x="23757" y="14210"/>
                  <a:pt x="23687" y="14210"/>
                </a:cubicBezTo>
                <a:cubicBezTo>
                  <a:pt x="23341" y="14418"/>
                  <a:pt x="23063" y="14696"/>
                  <a:pt x="22855" y="15042"/>
                </a:cubicBezTo>
                <a:cubicBezTo>
                  <a:pt x="22925" y="14002"/>
                  <a:pt x="23063" y="12963"/>
                  <a:pt x="23133" y="11923"/>
                </a:cubicBezTo>
                <a:cubicBezTo>
                  <a:pt x="23202" y="11923"/>
                  <a:pt x="23202" y="11853"/>
                  <a:pt x="23202" y="11784"/>
                </a:cubicBezTo>
                <a:cubicBezTo>
                  <a:pt x="23202" y="11784"/>
                  <a:pt x="23202" y="11715"/>
                  <a:pt x="23202" y="11646"/>
                </a:cubicBezTo>
                <a:lnTo>
                  <a:pt x="23202" y="11368"/>
                </a:lnTo>
                <a:cubicBezTo>
                  <a:pt x="24103" y="11022"/>
                  <a:pt x="24796" y="10328"/>
                  <a:pt x="25074" y="9358"/>
                </a:cubicBezTo>
                <a:cubicBezTo>
                  <a:pt x="25074" y="9358"/>
                  <a:pt x="25143" y="9358"/>
                  <a:pt x="25212" y="9289"/>
                </a:cubicBezTo>
                <a:cubicBezTo>
                  <a:pt x="25821" y="9750"/>
                  <a:pt x="26499" y="9907"/>
                  <a:pt x="27208" y="9907"/>
                </a:cubicBezTo>
                <a:cubicBezTo>
                  <a:pt x="28713" y="9907"/>
                  <a:pt x="30358" y="9202"/>
                  <a:pt x="31778" y="9202"/>
                </a:cubicBezTo>
                <a:cubicBezTo>
                  <a:pt x="31902" y="9202"/>
                  <a:pt x="32024" y="9208"/>
                  <a:pt x="32144" y="9219"/>
                </a:cubicBezTo>
                <a:cubicBezTo>
                  <a:pt x="32283" y="9219"/>
                  <a:pt x="32352" y="9081"/>
                  <a:pt x="32352" y="9011"/>
                </a:cubicBezTo>
                <a:cubicBezTo>
                  <a:pt x="32097" y="7734"/>
                  <a:pt x="30841" y="7339"/>
                  <a:pt x="29669" y="7339"/>
                </a:cubicBezTo>
                <a:cubicBezTo>
                  <a:pt x="29569" y="7339"/>
                  <a:pt x="29470" y="7342"/>
                  <a:pt x="29371" y="7348"/>
                </a:cubicBezTo>
                <a:cubicBezTo>
                  <a:pt x="30411" y="6447"/>
                  <a:pt x="31243" y="5268"/>
                  <a:pt x="31798" y="4020"/>
                </a:cubicBezTo>
                <a:cubicBezTo>
                  <a:pt x="31867" y="3882"/>
                  <a:pt x="31798" y="3743"/>
                  <a:pt x="31659" y="3743"/>
                </a:cubicBezTo>
                <a:cubicBezTo>
                  <a:pt x="31332" y="3724"/>
                  <a:pt x="30995" y="3705"/>
                  <a:pt x="30658" y="3705"/>
                </a:cubicBezTo>
                <a:cubicBezTo>
                  <a:pt x="29782" y="3705"/>
                  <a:pt x="28914" y="3835"/>
                  <a:pt x="28262" y="4436"/>
                </a:cubicBezTo>
                <a:cubicBezTo>
                  <a:pt x="28470" y="3605"/>
                  <a:pt x="28540" y="2773"/>
                  <a:pt x="28401" y="1941"/>
                </a:cubicBezTo>
                <a:cubicBezTo>
                  <a:pt x="28401" y="1872"/>
                  <a:pt x="28262" y="1872"/>
                  <a:pt x="28262" y="1872"/>
                </a:cubicBezTo>
                <a:lnTo>
                  <a:pt x="28054" y="2010"/>
                </a:lnTo>
                <a:cubicBezTo>
                  <a:pt x="28124" y="1594"/>
                  <a:pt x="28401" y="1525"/>
                  <a:pt x="28332" y="1178"/>
                </a:cubicBezTo>
                <a:cubicBezTo>
                  <a:pt x="28332" y="1109"/>
                  <a:pt x="28332" y="1040"/>
                  <a:pt x="28262" y="1040"/>
                </a:cubicBezTo>
                <a:cubicBezTo>
                  <a:pt x="28048" y="989"/>
                  <a:pt x="27845" y="965"/>
                  <a:pt x="27654" y="965"/>
                </a:cubicBezTo>
                <a:cubicBezTo>
                  <a:pt x="26547" y="965"/>
                  <a:pt x="25814" y="1768"/>
                  <a:pt x="25282" y="2773"/>
                </a:cubicBezTo>
                <a:cubicBezTo>
                  <a:pt x="25212" y="1872"/>
                  <a:pt x="24935" y="1040"/>
                  <a:pt x="24796" y="139"/>
                </a:cubicBezTo>
                <a:cubicBezTo>
                  <a:pt x="24796" y="69"/>
                  <a:pt x="24658" y="0"/>
                  <a:pt x="24588"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pic>
        <p:nvPicPr>
          <p:cNvPr id="2097162" name="Google Shape;1060;p48"/>
          <p:cNvPicPr preferRelativeResize="0">
            <a:picLocks/>
          </p:cNvPicPr>
          <p:nvPr/>
        </p:nvPicPr>
        <p:blipFill>
          <a:blip xmlns:r="http://schemas.openxmlformats.org/officeDocument/2006/relationships" r:embed="rId1">
            <a:alphaModFix/>
          </a:blip>
          <a:stretch>
            <a:fillRect/>
          </a:stretch>
        </p:blipFill>
        <p:spPr>
          <a:xfrm>
            <a:off x="2406423" y="354813"/>
            <a:ext cx="4509651" cy="1659192"/>
          </a:xfrm>
          <a:prstGeom prst="rect"/>
          <a:noFill/>
          <a:ln>
            <a:noFill/>
          </a:ln>
        </p:spPr>
      </p:pic>
      <p:sp>
        <p:nvSpPr>
          <p:cNvPr id="1048929" name="Title 1"/>
          <p:cNvSpPr>
            <a:spLocks noGrp="1"/>
          </p:cNvSpPr>
          <p:nvPr>
            <p:ph type="title"/>
          </p:nvPr>
        </p:nvSpPr>
        <p:spPr>
          <a:xfrm>
            <a:off x="2474998" y="783598"/>
            <a:ext cx="4372500" cy="621000"/>
          </a:xfrm>
        </p:spPr>
        <p:txBody>
          <a:bodyPr/>
          <a:p>
            <a:pPr algn="ctr"/>
            <a:r>
              <a:rPr dirty="0" sz="2800" lang="id-ID" smtClean="0">
                <a:solidFill>
                  <a:schemeClr val="tx1"/>
                </a:solidFill>
                <a:latin typeface="Segoe Print" panose="02000600000000000000" pitchFamily="2" charset="0"/>
              </a:rPr>
              <a:t>Kesimpulan </a:t>
            </a:r>
            <a:endParaRPr dirty="0" sz="2800" lang="id-ID">
              <a:solidFill>
                <a:schemeClr val="tx1"/>
              </a:solidFill>
              <a:latin typeface="Segoe Print" panose="02000600000000000000" pitchFamily="2" charset="0"/>
            </a:endParaRPr>
          </a:p>
        </p:txBody>
      </p:sp>
      <p:sp>
        <p:nvSpPr>
          <p:cNvPr id="1048930" name="Google Shape;692;p46"/>
          <p:cNvSpPr txBox="1">
            <a:spLocks noGrp="1"/>
          </p:cNvSpPr>
          <p:nvPr>
            <p:ph type="subTitle" idx="1"/>
          </p:nvPr>
        </p:nvSpPr>
        <p:spPr>
          <a:xfrm>
            <a:off x="2122311" y="2284653"/>
            <a:ext cx="5078852" cy="2580857"/>
          </a:xfrm>
          <a:prstGeom prst="rect"/>
        </p:spPr>
        <p:txBody>
          <a:bodyPr anchor="t" anchorCtr="0" bIns="91425" lIns="91425" rIns="91425" spcFirstLastPara="1" tIns="91425" wrap="square">
            <a:noAutofit/>
          </a:bodyPr>
          <a:p>
            <a:pPr algn="ctr" indent="0" lvl="0" marL="0">
              <a:buClr>
                <a:schemeClr val="dk1"/>
              </a:buClr>
              <a:buSzPts val="1100"/>
            </a:pPr>
            <a:r>
              <a:rPr dirty="0" sz="1400" lang="id-ID">
                <a:solidFill>
                  <a:schemeClr val="tx1"/>
                </a:solidFill>
                <a:latin typeface="Maiandra GD" panose="020E0502030308020204" pitchFamily="34" charset="0"/>
              </a:rPr>
              <a:t>Pandangan Carl Rogers tentang sifat manusia adalah fenomenologis; yaitu, kita menyusun diri kita sesuai dengan persepsi kita tentang realitas. Kita termotivasi untuk mengaktualisasikan diri kita dalam kenyataan yang kita rasakan. Teori Rogers bertumpu pada asumsi bahwa klien dapat memahami faktor-faktor dalam kehidupan mereka yang menyebabkan mereka tertekan. Mereka juga memiliki kapasitas untuk mengarahkan diri sendiri dan melakukan perubahan yang konstruktif. Sangat penting bagi terapis untuk membangun hubungan yang menurut klien sebagai tulus, menerima, dan memahami.</a:t>
            </a:r>
            <a:endParaRPr dirty="0" sz="1400">
              <a:solidFill>
                <a:schemeClr val="tx1"/>
              </a:solidFill>
              <a:latin typeface="Maiandra GD" panose="020E0502030308020204" pitchFamily="34" charset="0"/>
            </a:endParaRPr>
          </a:p>
        </p:txBody>
      </p:sp>
      <p:sp>
        <p:nvSpPr>
          <p:cNvPr id="1048931" name="Google Shape;257;p31"/>
          <p:cNvSpPr/>
          <p:nvPr/>
        </p:nvSpPr>
        <p:spPr>
          <a:xfrm rot="21309404" flipH="1">
            <a:off x="7335235" y="2555679"/>
            <a:ext cx="2011965" cy="3260990"/>
          </a:xfrm>
          <a:custGeom>
            <a:avLst/>
            <a:ah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sld>
</file>

<file path=ppt/theme/theme1.xml><?xml version="1.0" encoding="utf-8"?>
<a:theme xmlns:a="http://schemas.openxmlformats.org/drawingml/2006/main" name="Floral Wedding">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Floral Wedding</dc:title>
  <dc:creator>CPH1605</dc:creator>
  <cp:lastModifiedBy>Tsundere</cp:lastModifiedBy>
  <dcterms:created xsi:type="dcterms:W3CDTF">2020-04-13T12:40:27Z</dcterms:created>
  <dcterms:modified xsi:type="dcterms:W3CDTF">2020-04-13T12:40:27Z</dcterms:modified>
</cp:coreProperties>
</file>