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61" r:id="rId3"/>
    <p:sldId id="258" r:id="rId4"/>
    <p:sldId id="259" r:id="rId5"/>
    <p:sldId id="262" r:id="rId6"/>
    <p:sldId id="264" r:id="rId7"/>
    <p:sldId id="260" r:id="rId8"/>
    <p:sldId id="265" r:id="rId9"/>
    <p:sldId id="266" r:id="rId10"/>
    <p:sldId id="263" r:id="rId11"/>
  </p:sldIdLst>
  <p:sldSz cx="118872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74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EE30B"/>
    <a:srgbClr val="06011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738" y="102"/>
      </p:cViewPr>
      <p:guideLst>
        <p:guide orient="horz" pos="2160"/>
        <p:guide pos="374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2AF9E1-0D4F-4948-B70B-ADDD27A69956}" type="datetimeFigureOut">
              <a:rPr lang="en-US" smtClean="0"/>
              <a:pPr/>
              <a:t>7/30/2020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57200" y="685800"/>
            <a:ext cx="59436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3FD9C32-26B7-4500-96B3-21C0C27B91A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D9C32-26B7-4500-96B3-21C0C27B91AE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D9C32-26B7-4500-96B3-21C0C27B91AE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91540" y="2130427"/>
            <a:ext cx="1010412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83080" y="3886200"/>
            <a:ext cx="832104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29F00-DB4A-475A-A2A0-18EFECEBE9B8}" type="datetimeFigureOut">
              <a:rPr lang="en-US" smtClean="0"/>
              <a:pPr/>
              <a:t>7/30/2020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41FCE-90B0-4813-A489-C039C442DB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29F00-DB4A-475A-A2A0-18EFECEBE9B8}" type="datetimeFigureOut">
              <a:rPr lang="en-US" smtClean="0"/>
              <a:pPr/>
              <a:t>7/30/2020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41FCE-90B0-4813-A489-C039C442DB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18220" y="274640"/>
            <a:ext cx="267462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274640"/>
            <a:ext cx="782574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29F00-DB4A-475A-A2A0-18EFECEBE9B8}" type="datetimeFigureOut">
              <a:rPr lang="en-US" smtClean="0"/>
              <a:pPr/>
              <a:t>7/30/2020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41FCE-90B0-4813-A489-C039C442DB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29F00-DB4A-475A-A2A0-18EFECEBE9B8}" type="datetimeFigureOut">
              <a:rPr lang="en-US" smtClean="0"/>
              <a:pPr/>
              <a:t>7/30/2020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41FCE-90B0-4813-A489-C039C442DB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9007" y="4406902"/>
            <a:ext cx="1010412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39007" y="2906713"/>
            <a:ext cx="1010412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29F00-DB4A-475A-A2A0-18EFECEBE9B8}" type="datetimeFigureOut">
              <a:rPr lang="en-US" smtClean="0"/>
              <a:pPr/>
              <a:t>7/30/2020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41FCE-90B0-4813-A489-C039C442DB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94360" y="1600202"/>
            <a:ext cx="525018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42660" y="1600202"/>
            <a:ext cx="525018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29F00-DB4A-475A-A2A0-18EFECEBE9B8}" type="datetimeFigureOut">
              <a:rPr lang="en-US" smtClean="0"/>
              <a:pPr/>
              <a:t>7/30/2020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41FCE-90B0-4813-A489-C039C442DB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1535113"/>
            <a:ext cx="5252244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4360" y="2174875"/>
            <a:ext cx="5252244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38533" y="1535113"/>
            <a:ext cx="525430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38533" y="2174875"/>
            <a:ext cx="525430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29F00-DB4A-475A-A2A0-18EFECEBE9B8}" type="datetimeFigureOut">
              <a:rPr lang="en-US" smtClean="0"/>
              <a:pPr/>
              <a:t>7/30/2020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41FCE-90B0-4813-A489-C039C442DB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29F00-DB4A-475A-A2A0-18EFECEBE9B8}" type="datetimeFigureOut">
              <a:rPr lang="en-US" smtClean="0"/>
              <a:pPr/>
              <a:t>7/30/2020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41FCE-90B0-4813-A489-C039C442DB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29F00-DB4A-475A-A2A0-18EFECEBE9B8}" type="datetimeFigureOut">
              <a:rPr lang="en-US" smtClean="0"/>
              <a:pPr/>
              <a:t>7/30/2020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41FCE-90B0-4813-A489-C039C442DB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1" y="273050"/>
            <a:ext cx="3910807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7565" y="273052"/>
            <a:ext cx="6645275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1" y="1435102"/>
            <a:ext cx="3910807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29F00-DB4A-475A-A2A0-18EFECEBE9B8}" type="datetimeFigureOut">
              <a:rPr lang="en-US" smtClean="0"/>
              <a:pPr/>
              <a:t>7/30/2020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41FCE-90B0-4813-A489-C039C442DB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29974" y="4800600"/>
            <a:ext cx="713232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29974" y="612775"/>
            <a:ext cx="713232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29974" y="5367338"/>
            <a:ext cx="713232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29F00-DB4A-475A-A2A0-18EFECEBE9B8}" type="datetimeFigureOut">
              <a:rPr lang="en-US" smtClean="0"/>
              <a:pPr/>
              <a:t>7/30/2020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41FCE-90B0-4813-A489-C039C442DB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39000">
              <a:schemeClr val="tx2">
                <a:lumMod val="40000"/>
                <a:lumOff val="60000"/>
                <a:tint val="66000"/>
                <a:satMod val="160000"/>
              </a:schemeClr>
            </a:gs>
            <a:gs pos="50000">
              <a:schemeClr val="tx2">
                <a:lumMod val="40000"/>
                <a:lumOff val="60000"/>
                <a:tint val="44500"/>
                <a:satMod val="160000"/>
              </a:schemeClr>
            </a:gs>
            <a:gs pos="75000">
              <a:schemeClr val="accent2">
                <a:lumMod val="60000"/>
                <a:lumOff val="40000"/>
              </a:schemeClr>
            </a:gs>
            <a:gs pos="100000">
              <a:schemeClr val="accent2">
                <a:lumMod val="60000"/>
                <a:lumOff val="40000"/>
                <a:alpha val="99000"/>
              </a:schemeClr>
            </a:gs>
          </a:gsLst>
          <a:lin ang="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94360" y="274638"/>
            <a:ext cx="1069848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1600202"/>
            <a:ext cx="1069848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4360" y="6356352"/>
            <a:ext cx="27736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029F00-DB4A-475A-A2A0-18EFECEBE9B8}" type="datetimeFigureOut">
              <a:rPr lang="en-US" smtClean="0"/>
              <a:pPr/>
              <a:t>7/30/2020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61460" y="6356352"/>
            <a:ext cx="37642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19160" y="6356352"/>
            <a:ext cx="27736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941FCE-90B0-4813-A489-C039C442DBF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Freeform 20"/>
          <p:cNvSpPr/>
          <p:nvPr/>
        </p:nvSpPr>
        <p:spPr>
          <a:xfrm>
            <a:off x="4191000" y="6019800"/>
            <a:ext cx="5029200" cy="548640"/>
          </a:xfrm>
          <a:custGeom>
            <a:avLst/>
            <a:gdLst>
              <a:gd name="connsiteX0" fmla="*/ 0 w 5029200"/>
              <a:gd name="connsiteY0" fmla="*/ 91442 h 548640"/>
              <a:gd name="connsiteX1" fmla="*/ 26783 w 5029200"/>
              <a:gd name="connsiteY1" fmla="*/ 26783 h 548640"/>
              <a:gd name="connsiteX2" fmla="*/ 91442 w 5029200"/>
              <a:gd name="connsiteY2" fmla="*/ 0 h 548640"/>
              <a:gd name="connsiteX3" fmla="*/ 4937758 w 5029200"/>
              <a:gd name="connsiteY3" fmla="*/ 0 h 548640"/>
              <a:gd name="connsiteX4" fmla="*/ 5002417 w 5029200"/>
              <a:gd name="connsiteY4" fmla="*/ 26783 h 548640"/>
              <a:gd name="connsiteX5" fmla="*/ 5029200 w 5029200"/>
              <a:gd name="connsiteY5" fmla="*/ 91442 h 548640"/>
              <a:gd name="connsiteX6" fmla="*/ 5029200 w 5029200"/>
              <a:gd name="connsiteY6" fmla="*/ 457198 h 548640"/>
              <a:gd name="connsiteX7" fmla="*/ 5002417 w 5029200"/>
              <a:gd name="connsiteY7" fmla="*/ 521857 h 548640"/>
              <a:gd name="connsiteX8" fmla="*/ 4937758 w 5029200"/>
              <a:gd name="connsiteY8" fmla="*/ 548640 h 548640"/>
              <a:gd name="connsiteX9" fmla="*/ 91442 w 5029200"/>
              <a:gd name="connsiteY9" fmla="*/ 548640 h 548640"/>
              <a:gd name="connsiteX10" fmla="*/ 26783 w 5029200"/>
              <a:gd name="connsiteY10" fmla="*/ 521857 h 548640"/>
              <a:gd name="connsiteX11" fmla="*/ 0 w 5029200"/>
              <a:gd name="connsiteY11" fmla="*/ 457198 h 548640"/>
              <a:gd name="connsiteX12" fmla="*/ 0 w 5029200"/>
              <a:gd name="connsiteY12" fmla="*/ 91442 h 5486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5029200" h="548640">
                <a:moveTo>
                  <a:pt x="0" y="91442"/>
                </a:moveTo>
                <a:cubicBezTo>
                  <a:pt x="0" y="67190"/>
                  <a:pt x="9634" y="43931"/>
                  <a:pt x="26783" y="26783"/>
                </a:cubicBezTo>
                <a:cubicBezTo>
                  <a:pt x="43932" y="9634"/>
                  <a:pt x="67190" y="0"/>
                  <a:pt x="91442" y="0"/>
                </a:cubicBezTo>
                <a:lnTo>
                  <a:pt x="4937758" y="0"/>
                </a:lnTo>
                <a:cubicBezTo>
                  <a:pt x="4962010" y="0"/>
                  <a:pt x="4985269" y="9634"/>
                  <a:pt x="5002417" y="26783"/>
                </a:cubicBezTo>
                <a:cubicBezTo>
                  <a:pt x="5019566" y="43932"/>
                  <a:pt x="5029200" y="67190"/>
                  <a:pt x="5029200" y="91442"/>
                </a:cubicBezTo>
                <a:lnTo>
                  <a:pt x="5029200" y="457198"/>
                </a:lnTo>
                <a:cubicBezTo>
                  <a:pt x="5029200" y="481450"/>
                  <a:pt x="5019566" y="504709"/>
                  <a:pt x="5002417" y="521857"/>
                </a:cubicBezTo>
                <a:cubicBezTo>
                  <a:pt x="4985268" y="539006"/>
                  <a:pt x="4962010" y="548640"/>
                  <a:pt x="4937758" y="548640"/>
                </a:cubicBezTo>
                <a:lnTo>
                  <a:pt x="91442" y="548640"/>
                </a:lnTo>
                <a:cubicBezTo>
                  <a:pt x="67190" y="548640"/>
                  <a:pt x="43931" y="539006"/>
                  <a:pt x="26783" y="521857"/>
                </a:cubicBezTo>
                <a:cubicBezTo>
                  <a:pt x="9634" y="504708"/>
                  <a:pt x="0" y="481450"/>
                  <a:pt x="0" y="457198"/>
                </a:cubicBezTo>
                <a:lnTo>
                  <a:pt x="0" y="91442"/>
                </a:lnTo>
                <a:close/>
              </a:path>
            </a:pathLst>
          </a:custGeom>
          <a:solidFill>
            <a:schemeClr val="bg2">
              <a:lumMod val="9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2000" b="1" dirty="0" smtClean="0">
                <a:solidFill>
                  <a:schemeClr val="tx1"/>
                </a:solidFill>
              </a:rPr>
              <a:t>YUNITA FAIRINA		188600303</a:t>
            </a:r>
            <a:endParaRPr lang="en-US" sz="2000" b="1" dirty="0">
              <a:solidFill>
                <a:schemeClr val="tx1"/>
              </a:solidFill>
            </a:endParaRPr>
          </a:p>
        </p:txBody>
      </p:sp>
      <p:sp>
        <p:nvSpPr>
          <p:cNvPr id="20" name="Freeform 19"/>
          <p:cNvSpPr/>
          <p:nvPr/>
        </p:nvSpPr>
        <p:spPr>
          <a:xfrm>
            <a:off x="4724400" y="5257800"/>
            <a:ext cx="5029200" cy="548640"/>
          </a:xfrm>
          <a:custGeom>
            <a:avLst/>
            <a:gdLst>
              <a:gd name="connsiteX0" fmla="*/ 0 w 5029200"/>
              <a:gd name="connsiteY0" fmla="*/ 91442 h 548640"/>
              <a:gd name="connsiteX1" fmla="*/ 26783 w 5029200"/>
              <a:gd name="connsiteY1" fmla="*/ 26783 h 548640"/>
              <a:gd name="connsiteX2" fmla="*/ 91442 w 5029200"/>
              <a:gd name="connsiteY2" fmla="*/ 0 h 548640"/>
              <a:gd name="connsiteX3" fmla="*/ 4937758 w 5029200"/>
              <a:gd name="connsiteY3" fmla="*/ 0 h 548640"/>
              <a:gd name="connsiteX4" fmla="*/ 5002417 w 5029200"/>
              <a:gd name="connsiteY4" fmla="*/ 26783 h 548640"/>
              <a:gd name="connsiteX5" fmla="*/ 5029200 w 5029200"/>
              <a:gd name="connsiteY5" fmla="*/ 91442 h 548640"/>
              <a:gd name="connsiteX6" fmla="*/ 5029200 w 5029200"/>
              <a:gd name="connsiteY6" fmla="*/ 457198 h 548640"/>
              <a:gd name="connsiteX7" fmla="*/ 5002417 w 5029200"/>
              <a:gd name="connsiteY7" fmla="*/ 521857 h 548640"/>
              <a:gd name="connsiteX8" fmla="*/ 4937758 w 5029200"/>
              <a:gd name="connsiteY8" fmla="*/ 548640 h 548640"/>
              <a:gd name="connsiteX9" fmla="*/ 91442 w 5029200"/>
              <a:gd name="connsiteY9" fmla="*/ 548640 h 548640"/>
              <a:gd name="connsiteX10" fmla="*/ 26783 w 5029200"/>
              <a:gd name="connsiteY10" fmla="*/ 521857 h 548640"/>
              <a:gd name="connsiteX11" fmla="*/ 0 w 5029200"/>
              <a:gd name="connsiteY11" fmla="*/ 457198 h 548640"/>
              <a:gd name="connsiteX12" fmla="*/ 0 w 5029200"/>
              <a:gd name="connsiteY12" fmla="*/ 91442 h 5486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5029200" h="548640">
                <a:moveTo>
                  <a:pt x="0" y="91442"/>
                </a:moveTo>
                <a:cubicBezTo>
                  <a:pt x="0" y="67190"/>
                  <a:pt x="9634" y="43931"/>
                  <a:pt x="26783" y="26783"/>
                </a:cubicBezTo>
                <a:cubicBezTo>
                  <a:pt x="43932" y="9634"/>
                  <a:pt x="67190" y="0"/>
                  <a:pt x="91442" y="0"/>
                </a:cubicBezTo>
                <a:lnTo>
                  <a:pt x="4937758" y="0"/>
                </a:lnTo>
                <a:cubicBezTo>
                  <a:pt x="4962010" y="0"/>
                  <a:pt x="4985269" y="9634"/>
                  <a:pt x="5002417" y="26783"/>
                </a:cubicBezTo>
                <a:cubicBezTo>
                  <a:pt x="5019566" y="43932"/>
                  <a:pt x="5029200" y="67190"/>
                  <a:pt x="5029200" y="91442"/>
                </a:cubicBezTo>
                <a:lnTo>
                  <a:pt x="5029200" y="457198"/>
                </a:lnTo>
                <a:cubicBezTo>
                  <a:pt x="5029200" y="481450"/>
                  <a:pt x="5019566" y="504709"/>
                  <a:pt x="5002417" y="521857"/>
                </a:cubicBezTo>
                <a:cubicBezTo>
                  <a:pt x="4985268" y="539006"/>
                  <a:pt x="4962010" y="548640"/>
                  <a:pt x="4937758" y="548640"/>
                </a:cubicBezTo>
                <a:lnTo>
                  <a:pt x="91442" y="548640"/>
                </a:lnTo>
                <a:cubicBezTo>
                  <a:pt x="67190" y="548640"/>
                  <a:pt x="43931" y="539006"/>
                  <a:pt x="26783" y="521857"/>
                </a:cubicBezTo>
                <a:cubicBezTo>
                  <a:pt x="9634" y="504708"/>
                  <a:pt x="0" y="481450"/>
                  <a:pt x="0" y="457198"/>
                </a:cubicBezTo>
                <a:lnTo>
                  <a:pt x="0" y="91442"/>
                </a:lnTo>
                <a:close/>
              </a:path>
            </a:pathLst>
          </a:custGeom>
          <a:solidFill>
            <a:schemeClr val="bg2">
              <a:lumMod val="9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2000" b="1" dirty="0" smtClean="0">
                <a:solidFill>
                  <a:schemeClr val="tx1"/>
                </a:solidFill>
              </a:rPr>
              <a:t>OKTAVIA MARIA LASE	188600391</a:t>
            </a:r>
            <a:endParaRPr lang="en-US" sz="2000" b="1" dirty="0">
              <a:solidFill>
                <a:schemeClr val="tx1"/>
              </a:solidFill>
            </a:endParaRPr>
          </a:p>
        </p:txBody>
      </p:sp>
      <p:sp>
        <p:nvSpPr>
          <p:cNvPr id="18" name="Freeform 17"/>
          <p:cNvSpPr/>
          <p:nvPr/>
        </p:nvSpPr>
        <p:spPr>
          <a:xfrm>
            <a:off x="5715000" y="3886200"/>
            <a:ext cx="5029200" cy="548640"/>
          </a:xfrm>
          <a:custGeom>
            <a:avLst/>
            <a:gdLst>
              <a:gd name="connsiteX0" fmla="*/ 0 w 5029200"/>
              <a:gd name="connsiteY0" fmla="*/ 91442 h 548640"/>
              <a:gd name="connsiteX1" fmla="*/ 26783 w 5029200"/>
              <a:gd name="connsiteY1" fmla="*/ 26783 h 548640"/>
              <a:gd name="connsiteX2" fmla="*/ 91442 w 5029200"/>
              <a:gd name="connsiteY2" fmla="*/ 0 h 548640"/>
              <a:gd name="connsiteX3" fmla="*/ 4937758 w 5029200"/>
              <a:gd name="connsiteY3" fmla="*/ 0 h 548640"/>
              <a:gd name="connsiteX4" fmla="*/ 5002417 w 5029200"/>
              <a:gd name="connsiteY4" fmla="*/ 26783 h 548640"/>
              <a:gd name="connsiteX5" fmla="*/ 5029200 w 5029200"/>
              <a:gd name="connsiteY5" fmla="*/ 91442 h 548640"/>
              <a:gd name="connsiteX6" fmla="*/ 5029200 w 5029200"/>
              <a:gd name="connsiteY6" fmla="*/ 457198 h 548640"/>
              <a:gd name="connsiteX7" fmla="*/ 5002417 w 5029200"/>
              <a:gd name="connsiteY7" fmla="*/ 521857 h 548640"/>
              <a:gd name="connsiteX8" fmla="*/ 4937758 w 5029200"/>
              <a:gd name="connsiteY8" fmla="*/ 548640 h 548640"/>
              <a:gd name="connsiteX9" fmla="*/ 91442 w 5029200"/>
              <a:gd name="connsiteY9" fmla="*/ 548640 h 548640"/>
              <a:gd name="connsiteX10" fmla="*/ 26783 w 5029200"/>
              <a:gd name="connsiteY10" fmla="*/ 521857 h 548640"/>
              <a:gd name="connsiteX11" fmla="*/ 0 w 5029200"/>
              <a:gd name="connsiteY11" fmla="*/ 457198 h 548640"/>
              <a:gd name="connsiteX12" fmla="*/ 0 w 5029200"/>
              <a:gd name="connsiteY12" fmla="*/ 91442 h 5486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5029200" h="548640">
                <a:moveTo>
                  <a:pt x="0" y="91442"/>
                </a:moveTo>
                <a:cubicBezTo>
                  <a:pt x="0" y="67190"/>
                  <a:pt x="9634" y="43931"/>
                  <a:pt x="26783" y="26783"/>
                </a:cubicBezTo>
                <a:cubicBezTo>
                  <a:pt x="43932" y="9634"/>
                  <a:pt x="67190" y="0"/>
                  <a:pt x="91442" y="0"/>
                </a:cubicBezTo>
                <a:lnTo>
                  <a:pt x="4937758" y="0"/>
                </a:lnTo>
                <a:cubicBezTo>
                  <a:pt x="4962010" y="0"/>
                  <a:pt x="4985269" y="9634"/>
                  <a:pt x="5002417" y="26783"/>
                </a:cubicBezTo>
                <a:cubicBezTo>
                  <a:pt x="5019566" y="43932"/>
                  <a:pt x="5029200" y="67190"/>
                  <a:pt x="5029200" y="91442"/>
                </a:cubicBezTo>
                <a:lnTo>
                  <a:pt x="5029200" y="457198"/>
                </a:lnTo>
                <a:cubicBezTo>
                  <a:pt x="5029200" y="481450"/>
                  <a:pt x="5019566" y="504709"/>
                  <a:pt x="5002417" y="521857"/>
                </a:cubicBezTo>
                <a:cubicBezTo>
                  <a:pt x="4985268" y="539006"/>
                  <a:pt x="4962010" y="548640"/>
                  <a:pt x="4937758" y="548640"/>
                </a:cubicBezTo>
                <a:lnTo>
                  <a:pt x="91442" y="548640"/>
                </a:lnTo>
                <a:cubicBezTo>
                  <a:pt x="67190" y="548640"/>
                  <a:pt x="43931" y="539006"/>
                  <a:pt x="26783" y="521857"/>
                </a:cubicBezTo>
                <a:cubicBezTo>
                  <a:pt x="9634" y="504708"/>
                  <a:pt x="0" y="481450"/>
                  <a:pt x="0" y="457198"/>
                </a:cubicBezTo>
                <a:lnTo>
                  <a:pt x="0" y="91442"/>
                </a:lnTo>
                <a:close/>
              </a:path>
            </a:pathLst>
          </a:custGeom>
          <a:solidFill>
            <a:schemeClr val="bg2">
              <a:lumMod val="9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2000" b="1" dirty="0" smtClean="0">
                <a:solidFill>
                  <a:schemeClr val="tx1"/>
                </a:solidFill>
              </a:rPr>
              <a:t>MAYRIANA AGNESIA	188600366</a:t>
            </a:r>
            <a:endParaRPr lang="en-US" sz="2000" b="1" dirty="0">
              <a:solidFill>
                <a:schemeClr val="tx1"/>
              </a:solidFill>
            </a:endParaRPr>
          </a:p>
        </p:txBody>
      </p:sp>
      <p:sp>
        <p:nvSpPr>
          <p:cNvPr id="19" name="Freeform 18"/>
          <p:cNvSpPr/>
          <p:nvPr/>
        </p:nvSpPr>
        <p:spPr>
          <a:xfrm>
            <a:off x="5257800" y="4572000"/>
            <a:ext cx="5029200" cy="548640"/>
          </a:xfrm>
          <a:custGeom>
            <a:avLst/>
            <a:gdLst>
              <a:gd name="connsiteX0" fmla="*/ 0 w 5029200"/>
              <a:gd name="connsiteY0" fmla="*/ 91442 h 548640"/>
              <a:gd name="connsiteX1" fmla="*/ 26783 w 5029200"/>
              <a:gd name="connsiteY1" fmla="*/ 26783 h 548640"/>
              <a:gd name="connsiteX2" fmla="*/ 91442 w 5029200"/>
              <a:gd name="connsiteY2" fmla="*/ 0 h 548640"/>
              <a:gd name="connsiteX3" fmla="*/ 4937758 w 5029200"/>
              <a:gd name="connsiteY3" fmla="*/ 0 h 548640"/>
              <a:gd name="connsiteX4" fmla="*/ 5002417 w 5029200"/>
              <a:gd name="connsiteY4" fmla="*/ 26783 h 548640"/>
              <a:gd name="connsiteX5" fmla="*/ 5029200 w 5029200"/>
              <a:gd name="connsiteY5" fmla="*/ 91442 h 548640"/>
              <a:gd name="connsiteX6" fmla="*/ 5029200 w 5029200"/>
              <a:gd name="connsiteY6" fmla="*/ 457198 h 548640"/>
              <a:gd name="connsiteX7" fmla="*/ 5002417 w 5029200"/>
              <a:gd name="connsiteY7" fmla="*/ 521857 h 548640"/>
              <a:gd name="connsiteX8" fmla="*/ 4937758 w 5029200"/>
              <a:gd name="connsiteY8" fmla="*/ 548640 h 548640"/>
              <a:gd name="connsiteX9" fmla="*/ 91442 w 5029200"/>
              <a:gd name="connsiteY9" fmla="*/ 548640 h 548640"/>
              <a:gd name="connsiteX10" fmla="*/ 26783 w 5029200"/>
              <a:gd name="connsiteY10" fmla="*/ 521857 h 548640"/>
              <a:gd name="connsiteX11" fmla="*/ 0 w 5029200"/>
              <a:gd name="connsiteY11" fmla="*/ 457198 h 548640"/>
              <a:gd name="connsiteX12" fmla="*/ 0 w 5029200"/>
              <a:gd name="connsiteY12" fmla="*/ 91442 h 5486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5029200" h="548640">
                <a:moveTo>
                  <a:pt x="0" y="91442"/>
                </a:moveTo>
                <a:cubicBezTo>
                  <a:pt x="0" y="67190"/>
                  <a:pt x="9634" y="43931"/>
                  <a:pt x="26783" y="26783"/>
                </a:cubicBezTo>
                <a:cubicBezTo>
                  <a:pt x="43932" y="9634"/>
                  <a:pt x="67190" y="0"/>
                  <a:pt x="91442" y="0"/>
                </a:cubicBezTo>
                <a:lnTo>
                  <a:pt x="4937758" y="0"/>
                </a:lnTo>
                <a:cubicBezTo>
                  <a:pt x="4962010" y="0"/>
                  <a:pt x="4985269" y="9634"/>
                  <a:pt x="5002417" y="26783"/>
                </a:cubicBezTo>
                <a:cubicBezTo>
                  <a:pt x="5019566" y="43932"/>
                  <a:pt x="5029200" y="67190"/>
                  <a:pt x="5029200" y="91442"/>
                </a:cubicBezTo>
                <a:lnTo>
                  <a:pt x="5029200" y="457198"/>
                </a:lnTo>
                <a:cubicBezTo>
                  <a:pt x="5029200" y="481450"/>
                  <a:pt x="5019566" y="504709"/>
                  <a:pt x="5002417" y="521857"/>
                </a:cubicBezTo>
                <a:cubicBezTo>
                  <a:pt x="4985268" y="539006"/>
                  <a:pt x="4962010" y="548640"/>
                  <a:pt x="4937758" y="548640"/>
                </a:cubicBezTo>
                <a:lnTo>
                  <a:pt x="91442" y="548640"/>
                </a:lnTo>
                <a:cubicBezTo>
                  <a:pt x="67190" y="548640"/>
                  <a:pt x="43931" y="539006"/>
                  <a:pt x="26783" y="521857"/>
                </a:cubicBezTo>
                <a:cubicBezTo>
                  <a:pt x="9634" y="504708"/>
                  <a:pt x="0" y="481450"/>
                  <a:pt x="0" y="457198"/>
                </a:cubicBezTo>
                <a:lnTo>
                  <a:pt x="0" y="91442"/>
                </a:lnTo>
                <a:close/>
              </a:path>
            </a:pathLst>
          </a:custGeom>
          <a:solidFill>
            <a:schemeClr val="bg2">
              <a:lumMod val="9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2000" b="1" dirty="0" smtClean="0">
                <a:solidFill>
                  <a:schemeClr val="tx1"/>
                </a:solidFill>
              </a:rPr>
              <a:t>SITI AINI MANURUNG	188600344</a:t>
            </a:r>
            <a:endParaRPr lang="en-US" sz="2000" b="1" dirty="0">
              <a:solidFill>
                <a:schemeClr val="tx1"/>
              </a:solidFill>
            </a:endParaRPr>
          </a:p>
        </p:txBody>
      </p:sp>
      <p:sp>
        <p:nvSpPr>
          <p:cNvPr id="8" name="Freeform 7"/>
          <p:cNvSpPr/>
          <p:nvPr/>
        </p:nvSpPr>
        <p:spPr>
          <a:xfrm>
            <a:off x="6096000" y="3154680"/>
            <a:ext cx="5029200" cy="548640"/>
          </a:xfrm>
          <a:custGeom>
            <a:avLst/>
            <a:gdLst>
              <a:gd name="connsiteX0" fmla="*/ 0 w 5029200"/>
              <a:gd name="connsiteY0" fmla="*/ 91442 h 548640"/>
              <a:gd name="connsiteX1" fmla="*/ 26783 w 5029200"/>
              <a:gd name="connsiteY1" fmla="*/ 26783 h 548640"/>
              <a:gd name="connsiteX2" fmla="*/ 91442 w 5029200"/>
              <a:gd name="connsiteY2" fmla="*/ 0 h 548640"/>
              <a:gd name="connsiteX3" fmla="*/ 4937758 w 5029200"/>
              <a:gd name="connsiteY3" fmla="*/ 0 h 548640"/>
              <a:gd name="connsiteX4" fmla="*/ 5002417 w 5029200"/>
              <a:gd name="connsiteY4" fmla="*/ 26783 h 548640"/>
              <a:gd name="connsiteX5" fmla="*/ 5029200 w 5029200"/>
              <a:gd name="connsiteY5" fmla="*/ 91442 h 548640"/>
              <a:gd name="connsiteX6" fmla="*/ 5029200 w 5029200"/>
              <a:gd name="connsiteY6" fmla="*/ 457198 h 548640"/>
              <a:gd name="connsiteX7" fmla="*/ 5002417 w 5029200"/>
              <a:gd name="connsiteY7" fmla="*/ 521857 h 548640"/>
              <a:gd name="connsiteX8" fmla="*/ 4937758 w 5029200"/>
              <a:gd name="connsiteY8" fmla="*/ 548640 h 548640"/>
              <a:gd name="connsiteX9" fmla="*/ 91442 w 5029200"/>
              <a:gd name="connsiteY9" fmla="*/ 548640 h 548640"/>
              <a:gd name="connsiteX10" fmla="*/ 26783 w 5029200"/>
              <a:gd name="connsiteY10" fmla="*/ 521857 h 548640"/>
              <a:gd name="connsiteX11" fmla="*/ 0 w 5029200"/>
              <a:gd name="connsiteY11" fmla="*/ 457198 h 548640"/>
              <a:gd name="connsiteX12" fmla="*/ 0 w 5029200"/>
              <a:gd name="connsiteY12" fmla="*/ 91442 h 5486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5029200" h="548640">
                <a:moveTo>
                  <a:pt x="0" y="91442"/>
                </a:moveTo>
                <a:cubicBezTo>
                  <a:pt x="0" y="67190"/>
                  <a:pt x="9634" y="43931"/>
                  <a:pt x="26783" y="26783"/>
                </a:cubicBezTo>
                <a:cubicBezTo>
                  <a:pt x="43932" y="9634"/>
                  <a:pt x="67190" y="0"/>
                  <a:pt x="91442" y="0"/>
                </a:cubicBezTo>
                <a:lnTo>
                  <a:pt x="4937758" y="0"/>
                </a:lnTo>
                <a:cubicBezTo>
                  <a:pt x="4962010" y="0"/>
                  <a:pt x="4985269" y="9634"/>
                  <a:pt x="5002417" y="26783"/>
                </a:cubicBezTo>
                <a:cubicBezTo>
                  <a:pt x="5019566" y="43932"/>
                  <a:pt x="5029200" y="67190"/>
                  <a:pt x="5029200" y="91442"/>
                </a:cubicBezTo>
                <a:lnTo>
                  <a:pt x="5029200" y="457198"/>
                </a:lnTo>
                <a:cubicBezTo>
                  <a:pt x="5029200" y="481450"/>
                  <a:pt x="5019566" y="504709"/>
                  <a:pt x="5002417" y="521857"/>
                </a:cubicBezTo>
                <a:cubicBezTo>
                  <a:pt x="4985268" y="539006"/>
                  <a:pt x="4962010" y="548640"/>
                  <a:pt x="4937758" y="548640"/>
                </a:cubicBezTo>
                <a:lnTo>
                  <a:pt x="91442" y="548640"/>
                </a:lnTo>
                <a:cubicBezTo>
                  <a:pt x="67190" y="548640"/>
                  <a:pt x="43931" y="539006"/>
                  <a:pt x="26783" y="521857"/>
                </a:cubicBezTo>
                <a:cubicBezTo>
                  <a:pt x="9634" y="504708"/>
                  <a:pt x="0" y="481450"/>
                  <a:pt x="0" y="457198"/>
                </a:cubicBezTo>
                <a:lnTo>
                  <a:pt x="0" y="91442"/>
                </a:lnTo>
                <a:close/>
              </a:path>
            </a:pathLst>
          </a:custGeom>
          <a:solidFill>
            <a:schemeClr val="bg2">
              <a:lumMod val="9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2000" b="1" dirty="0" smtClean="0">
                <a:solidFill>
                  <a:schemeClr val="tx1"/>
                </a:solidFill>
              </a:rPr>
              <a:t>MARTINA SAMOSIR	188600459</a:t>
            </a:r>
            <a:endParaRPr lang="en-US" sz="2000" b="1" dirty="0">
              <a:solidFill>
                <a:schemeClr val="tx1"/>
              </a:solidFill>
            </a:endParaRPr>
          </a:p>
        </p:txBody>
      </p:sp>
      <p:sp>
        <p:nvSpPr>
          <p:cNvPr id="14" name="Freeform 13"/>
          <p:cNvSpPr/>
          <p:nvPr/>
        </p:nvSpPr>
        <p:spPr>
          <a:xfrm>
            <a:off x="5791200" y="2438400"/>
            <a:ext cx="5029200" cy="548640"/>
          </a:xfrm>
          <a:custGeom>
            <a:avLst/>
            <a:gdLst>
              <a:gd name="connsiteX0" fmla="*/ 0 w 5029200"/>
              <a:gd name="connsiteY0" fmla="*/ 91442 h 548640"/>
              <a:gd name="connsiteX1" fmla="*/ 26783 w 5029200"/>
              <a:gd name="connsiteY1" fmla="*/ 26783 h 548640"/>
              <a:gd name="connsiteX2" fmla="*/ 91442 w 5029200"/>
              <a:gd name="connsiteY2" fmla="*/ 0 h 548640"/>
              <a:gd name="connsiteX3" fmla="*/ 4937758 w 5029200"/>
              <a:gd name="connsiteY3" fmla="*/ 0 h 548640"/>
              <a:gd name="connsiteX4" fmla="*/ 5002417 w 5029200"/>
              <a:gd name="connsiteY4" fmla="*/ 26783 h 548640"/>
              <a:gd name="connsiteX5" fmla="*/ 5029200 w 5029200"/>
              <a:gd name="connsiteY5" fmla="*/ 91442 h 548640"/>
              <a:gd name="connsiteX6" fmla="*/ 5029200 w 5029200"/>
              <a:gd name="connsiteY6" fmla="*/ 457198 h 548640"/>
              <a:gd name="connsiteX7" fmla="*/ 5002417 w 5029200"/>
              <a:gd name="connsiteY7" fmla="*/ 521857 h 548640"/>
              <a:gd name="connsiteX8" fmla="*/ 4937758 w 5029200"/>
              <a:gd name="connsiteY8" fmla="*/ 548640 h 548640"/>
              <a:gd name="connsiteX9" fmla="*/ 91442 w 5029200"/>
              <a:gd name="connsiteY9" fmla="*/ 548640 h 548640"/>
              <a:gd name="connsiteX10" fmla="*/ 26783 w 5029200"/>
              <a:gd name="connsiteY10" fmla="*/ 521857 h 548640"/>
              <a:gd name="connsiteX11" fmla="*/ 0 w 5029200"/>
              <a:gd name="connsiteY11" fmla="*/ 457198 h 548640"/>
              <a:gd name="connsiteX12" fmla="*/ 0 w 5029200"/>
              <a:gd name="connsiteY12" fmla="*/ 91442 h 5486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5029200" h="548640">
                <a:moveTo>
                  <a:pt x="0" y="91442"/>
                </a:moveTo>
                <a:cubicBezTo>
                  <a:pt x="0" y="67190"/>
                  <a:pt x="9634" y="43931"/>
                  <a:pt x="26783" y="26783"/>
                </a:cubicBezTo>
                <a:cubicBezTo>
                  <a:pt x="43932" y="9634"/>
                  <a:pt x="67190" y="0"/>
                  <a:pt x="91442" y="0"/>
                </a:cubicBezTo>
                <a:lnTo>
                  <a:pt x="4937758" y="0"/>
                </a:lnTo>
                <a:cubicBezTo>
                  <a:pt x="4962010" y="0"/>
                  <a:pt x="4985269" y="9634"/>
                  <a:pt x="5002417" y="26783"/>
                </a:cubicBezTo>
                <a:cubicBezTo>
                  <a:pt x="5019566" y="43932"/>
                  <a:pt x="5029200" y="67190"/>
                  <a:pt x="5029200" y="91442"/>
                </a:cubicBezTo>
                <a:lnTo>
                  <a:pt x="5029200" y="457198"/>
                </a:lnTo>
                <a:cubicBezTo>
                  <a:pt x="5029200" y="481450"/>
                  <a:pt x="5019566" y="504709"/>
                  <a:pt x="5002417" y="521857"/>
                </a:cubicBezTo>
                <a:cubicBezTo>
                  <a:pt x="4985268" y="539006"/>
                  <a:pt x="4962010" y="548640"/>
                  <a:pt x="4937758" y="548640"/>
                </a:cubicBezTo>
                <a:lnTo>
                  <a:pt x="91442" y="548640"/>
                </a:lnTo>
                <a:cubicBezTo>
                  <a:pt x="67190" y="548640"/>
                  <a:pt x="43931" y="539006"/>
                  <a:pt x="26783" y="521857"/>
                </a:cubicBezTo>
                <a:cubicBezTo>
                  <a:pt x="9634" y="504708"/>
                  <a:pt x="0" y="481450"/>
                  <a:pt x="0" y="457198"/>
                </a:cubicBezTo>
                <a:lnTo>
                  <a:pt x="0" y="91442"/>
                </a:lnTo>
                <a:close/>
              </a:path>
            </a:pathLst>
          </a:custGeom>
          <a:solidFill>
            <a:schemeClr val="bg2">
              <a:lumMod val="9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2000" b="1" smtClean="0">
                <a:solidFill>
                  <a:schemeClr val="tx1"/>
                </a:solidFill>
              </a:rPr>
              <a:t>IDHA SALMA</a:t>
            </a:r>
            <a:r>
              <a:rPr lang="en-US" sz="2000" b="1" dirty="0" smtClean="0">
                <a:solidFill>
                  <a:schemeClr val="tx1"/>
                </a:solidFill>
              </a:rPr>
              <a:t>		188600304</a:t>
            </a:r>
          </a:p>
        </p:txBody>
      </p:sp>
      <p:sp>
        <p:nvSpPr>
          <p:cNvPr id="15" name="Freeform 14"/>
          <p:cNvSpPr/>
          <p:nvPr/>
        </p:nvSpPr>
        <p:spPr>
          <a:xfrm>
            <a:off x="5257800" y="1752600"/>
            <a:ext cx="5029200" cy="548640"/>
          </a:xfrm>
          <a:custGeom>
            <a:avLst/>
            <a:gdLst>
              <a:gd name="connsiteX0" fmla="*/ 0 w 5029200"/>
              <a:gd name="connsiteY0" fmla="*/ 91442 h 548640"/>
              <a:gd name="connsiteX1" fmla="*/ 26783 w 5029200"/>
              <a:gd name="connsiteY1" fmla="*/ 26783 h 548640"/>
              <a:gd name="connsiteX2" fmla="*/ 91442 w 5029200"/>
              <a:gd name="connsiteY2" fmla="*/ 0 h 548640"/>
              <a:gd name="connsiteX3" fmla="*/ 4937758 w 5029200"/>
              <a:gd name="connsiteY3" fmla="*/ 0 h 548640"/>
              <a:gd name="connsiteX4" fmla="*/ 5002417 w 5029200"/>
              <a:gd name="connsiteY4" fmla="*/ 26783 h 548640"/>
              <a:gd name="connsiteX5" fmla="*/ 5029200 w 5029200"/>
              <a:gd name="connsiteY5" fmla="*/ 91442 h 548640"/>
              <a:gd name="connsiteX6" fmla="*/ 5029200 w 5029200"/>
              <a:gd name="connsiteY6" fmla="*/ 457198 h 548640"/>
              <a:gd name="connsiteX7" fmla="*/ 5002417 w 5029200"/>
              <a:gd name="connsiteY7" fmla="*/ 521857 h 548640"/>
              <a:gd name="connsiteX8" fmla="*/ 4937758 w 5029200"/>
              <a:gd name="connsiteY8" fmla="*/ 548640 h 548640"/>
              <a:gd name="connsiteX9" fmla="*/ 91442 w 5029200"/>
              <a:gd name="connsiteY9" fmla="*/ 548640 h 548640"/>
              <a:gd name="connsiteX10" fmla="*/ 26783 w 5029200"/>
              <a:gd name="connsiteY10" fmla="*/ 521857 h 548640"/>
              <a:gd name="connsiteX11" fmla="*/ 0 w 5029200"/>
              <a:gd name="connsiteY11" fmla="*/ 457198 h 548640"/>
              <a:gd name="connsiteX12" fmla="*/ 0 w 5029200"/>
              <a:gd name="connsiteY12" fmla="*/ 91442 h 5486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5029200" h="548640">
                <a:moveTo>
                  <a:pt x="0" y="91442"/>
                </a:moveTo>
                <a:cubicBezTo>
                  <a:pt x="0" y="67190"/>
                  <a:pt x="9634" y="43931"/>
                  <a:pt x="26783" y="26783"/>
                </a:cubicBezTo>
                <a:cubicBezTo>
                  <a:pt x="43932" y="9634"/>
                  <a:pt x="67190" y="0"/>
                  <a:pt x="91442" y="0"/>
                </a:cubicBezTo>
                <a:lnTo>
                  <a:pt x="4937758" y="0"/>
                </a:lnTo>
                <a:cubicBezTo>
                  <a:pt x="4962010" y="0"/>
                  <a:pt x="4985269" y="9634"/>
                  <a:pt x="5002417" y="26783"/>
                </a:cubicBezTo>
                <a:cubicBezTo>
                  <a:pt x="5019566" y="43932"/>
                  <a:pt x="5029200" y="67190"/>
                  <a:pt x="5029200" y="91442"/>
                </a:cubicBezTo>
                <a:lnTo>
                  <a:pt x="5029200" y="457198"/>
                </a:lnTo>
                <a:cubicBezTo>
                  <a:pt x="5029200" y="481450"/>
                  <a:pt x="5019566" y="504709"/>
                  <a:pt x="5002417" y="521857"/>
                </a:cubicBezTo>
                <a:cubicBezTo>
                  <a:pt x="4985268" y="539006"/>
                  <a:pt x="4962010" y="548640"/>
                  <a:pt x="4937758" y="548640"/>
                </a:cubicBezTo>
                <a:lnTo>
                  <a:pt x="91442" y="548640"/>
                </a:lnTo>
                <a:cubicBezTo>
                  <a:pt x="67190" y="548640"/>
                  <a:pt x="43931" y="539006"/>
                  <a:pt x="26783" y="521857"/>
                </a:cubicBezTo>
                <a:cubicBezTo>
                  <a:pt x="9634" y="504708"/>
                  <a:pt x="0" y="481450"/>
                  <a:pt x="0" y="457198"/>
                </a:cubicBezTo>
                <a:lnTo>
                  <a:pt x="0" y="91442"/>
                </a:lnTo>
                <a:close/>
              </a:path>
            </a:pathLst>
          </a:custGeom>
          <a:solidFill>
            <a:schemeClr val="bg2">
              <a:lumMod val="9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2000" b="1" dirty="0" smtClean="0">
                <a:solidFill>
                  <a:schemeClr val="tx1"/>
                </a:solidFill>
              </a:rPr>
              <a:t>CINDY YUNIASMARA	188600301</a:t>
            </a:r>
            <a:endParaRPr lang="en-US" sz="2000" b="1" dirty="0">
              <a:solidFill>
                <a:schemeClr val="tx1"/>
              </a:solidFill>
            </a:endParaRPr>
          </a:p>
        </p:txBody>
      </p:sp>
      <p:sp>
        <p:nvSpPr>
          <p:cNvPr id="16" name="Freeform 15"/>
          <p:cNvSpPr/>
          <p:nvPr/>
        </p:nvSpPr>
        <p:spPr>
          <a:xfrm>
            <a:off x="4800600" y="1066800"/>
            <a:ext cx="5029200" cy="548640"/>
          </a:xfrm>
          <a:custGeom>
            <a:avLst/>
            <a:gdLst>
              <a:gd name="connsiteX0" fmla="*/ 0 w 5029200"/>
              <a:gd name="connsiteY0" fmla="*/ 91442 h 548640"/>
              <a:gd name="connsiteX1" fmla="*/ 26783 w 5029200"/>
              <a:gd name="connsiteY1" fmla="*/ 26783 h 548640"/>
              <a:gd name="connsiteX2" fmla="*/ 91442 w 5029200"/>
              <a:gd name="connsiteY2" fmla="*/ 0 h 548640"/>
              <a:gd name="connsiteX3" fmla="*/ 4937758 w 5029200"/>
              <a:gd name="connsiteY3" fmla="*/ 0 h 548640"/>
              <a:gd name="connsiteX4" fmla="*/ 5002417 w 5029200"/>
              <a:gd name="connsiteY4" fmla="*/ 26783 h 548640"/>
              <a:gd name="connsiteX5" fmla="*/ 5029200 w 5029200"/>
              <a:gd name="connsiteY5" fmla="*/ 91442 h 548640"/>
              <a:gd name="connsiteX6" fmla="*/ 5029200 w 5029200"/>
              <a:gd name="connsiteY6" fmla="*/ 457198 h 548640"/>
              <a:gd name="connsiteX7" fmla="*/ 5002417 w 5029200"/>
              <a:gd name="connsiteY7" fmla="*/ 521857 h 548640"/>
              <a:gd name="connsiteX8" fmla="*/ 4937758 w 5029200"/>
              <a:gd name="connsiteY8" fmla="*/ 548640 h 548640"/>
              <a:gd name="connsiteX9" fmla="*/ 91442 w 5029200"/>
              <a:gd name="connsiteY9" fmla="*/ 548640 h 548640"/>
              <a:gd name="connsiteX10" fmla="*/ 26783 w 5029200"/>
              <a:gd name="connsiteY10" fmla="*/ 521857 h 548640"/>
              <a:gd name="connsiteX11" fmla="*/ 0 w 5029200"/>
              <a:gd name="connsiteY11" fmla="*/ 457198 h 548640"/>
              <a:gd name="connsiteX12" fmla="*/ 0 w 5029200"/>
              <a:gd name="connsiteY12" fmla="*/ 91442 h 5486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5029200" h="548640">
                <a:moveTo>
                  <a:pt x="0" y="91442"/>
                </a:moveTo>
                <a:cubicBezTo>
                  <a:pt x="0" y="67190"/>
                  <a:pt x="9634" y="43931"/>
                  <a:pt x="26783" y="26783"/>
                </a:cubicBezTo>
                <a:cubicBezTo>
                  <a:pt x="43932" y="9634"/>
                  <a:pt x="67190" y="0"/>
                  <a:pt x="91442" y="0"/>
                </a:cubicBezTo>
                <a:lnTo>
                  <a:pt x="4937758" y="0"/>
                </a:lnTo>
                <a:cubicBezTo>
                  <a:pt x="4962010" y="0"/>
                  <a:pt x="4985269" y="9634"/>
                  <a:pt x="5002417" y="26783"/>
                </a:cubicBezTo>
                <a:cubicBezTo>
                  <a:pt x="5019566" y="43932"/>
                  <a:pt x="5029200" y="67190"/>
                  <a:pt x="5029200" y="91442"/>
                </a:cubicBezTo>
                <a:lnTo>
                  <a:pt x="5029200" y="457198"/>
                </a:lnTo>
                <a:cubicBezTo>
                  <a:pt x="5029200" y="481450"/>
                  <a:pt x="5019566" y="504709"/>
                  <a:pt x="5002417" y="521857"/>
                </a:cubicBezTo>
                <a:cubicBezTo>
                  <a:pt x="4985268" y="539006"/>
                  <a:pt x="4962010" y="548640"/>
                  <a:pt x="4937758" y="548640"/>
                </a:cubicBezTo>
                <a:lnTo>
                  <a:pt x="91442" y="548640"/>
                </a:lnTo>
                <a:cubicBezTo>
                  <a:pt x="67190" y="548640"/>
                  <a:pt x="43931" y="539006"/>
                  <a:pt x="26783" y="521857"/>
                </a:cubicBezTo>
                <a:cubicBezTo>
                  <a:pt x="9634" y="504708"/>
                  <a:pt x="0" y="481450"/>
                  <a:pt x="0" y="457198"/>
                </a:cubicBezTo>
                <a:lnTo>
                  <a:pt x="0" y="91442"/>
                </a:lnTo>
                <a:close/>
              </a:path>
            </a:pathLst>
          </a:custGeom>
          <a:solidFill>
            <a:schemeClr val="bg2">
              <a:lumMod val="9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2000" b="1" dirty="0" smtClean="0">
                <a:solidFill>
                  <a:schemeClr val="tx1"/>
                </a:solidFill>
              </a:rPr>
              <a:t>AMELIA S HANDAYANI 	188600316</a:t>
            </a:r>
            <a:endParaRPr lang="en-US" sz="2000" b="1" dirty="0">
              <a:solidFill>
                <a:schemeClr val="tx1"/>
              </a:solidFill>
            </a:endParaRPr>
          </a:p>
        </p:txBody>
      </p:sp>
      <p:sp>
        <p:nvSpPr>
          <p:cNvPr id="17" name="Freeform 16"/>
          <p:cNvSpPr/>
          <p:nvPr/>
        </p:nvSpPr>
        <p:spPr>
          <a:xfrm>
            <a:off x="4267200" y="381000"/>
            <a:ext cx="5029200" cy="548640"/>
          </a:xfrm>
          <a:custGeom>
            <a:avLst/>
            <a:gdLst>
              <a:gd name="connsiteX0" fmla="*/ 0 w 5029200"/>
              <a:gd name="connsiteY0" fmla="*/ 91442 h 548640"/>
              <a:gd name="connsiteX1" fmla="*/ 26783 w 5029200"/>
              <a:gd name="connsiteY1" fmla="*/ 26783 h 548640"/>
              <a:gd name="connsiteX2" fmla="*/ 91442 w 5029200"/>
              <a:gd name="connsiteY2" fmla="*/ 0 h 548640"/>
              <a:gd name="connsiteX3" fmla="*/ 4937758 w 5029200"/>
              <a:gd name="connsiteY3" fmla="*/ 0 h 548640"/>
              <a:gd name="connsiteX4" fmla="*/ 5002417 w 5029200"/>
              <a:gd name="connsiteY4" fmla="*/ 26783 h 548640"/>
              <a:gd name="connsiteX5" fmla="*/ 5029200 w 5029200"/>
              <a:gd name="connsiteY5" fmla="*/ 91442 h 548640"/>
              <a:gd name="connsiteX6" fmla="*/ 5029200 w 5029200"/>
              <a:gd name="connsiteY6" fmla="*/ 457198 h 548640"/>
              <a:gd name="connsiteX7" fmla="*/ 5002417 w 5029200"/>
              <a:gd name="connsiteY7" fmla="*/ 521857 h 548640"/>
              <a:gd name="connsiteX8" fmla="*/ 4937758 w 5029200"/>
              <a:gd name="connsiteY8" fmla="*/ 548640 h 548640"/>
              <a:gd name="connsiteX9" fmla="*/ 91442 w 5029200"/>
              <a:gd name="connsiteY9" fmla="*/ 548640 h 548640"/>
              <a:gd name="connsiteX10" fmla="*/ 26783 w 5029200"/>
              <a:gd name="connsiteY10" fmla="*/ 521857 h 548640"/>
              <a:gd name="connsiteX11" fmla="*/ 0 w 5029200"/>
              <a:gd name="connsiteY11" fmla="*/ 457198 h 548640"/>
              <a:gd name="connsiteX12" fmla="*/ 0 w 5029200"/>
              <a:gd name="connsiteY12" fmla="*/ 91442 h 5486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5029200" h="548640">
                <a:moveTo>
                  <a:pt x="0" y="91442"/>
                </a:moveTo>
                <a:cubicBezTo>
                  <a:pt x="0" y="67190"/>
                  <a:pt x="9634" y="43931"/>
                  <a:pt x="26783" y="26783"/>
                </a:cubicBezTo>
                <a:cubicBezTo>
                  <a:pt x="43932" y="9634"/>
                  <a:pt x="67190" y="0"/>
                  <a:pt x="91442" y="0"/>
                </a:cubicBezTo>
                <a:lnTo>
                  <a:pt x="4937758" y="0"/>
                </a:lnTo>
                <a:cubicBezTo>
                  <a:pt x="4962010" y="0"/>
                  <a:pt x="4985269" y="9634"/>
                  <a:pt x="5002417" y="26783"/>
                </a:cubicBezTo>
                <a:cubicBezTo>
                  <a:pt x="5019566" y="43932"/>
                  <a:pt x="5029200" y="67190"/>
                  <a:pt x="5029200" y="91442"/>
                </a:cubicBezTo>
                <a:lnTo>
                  <a:pt x="5029200" y="457198"/>
                </a:lnTo>
                <a:cubicBezTo>
                  <a:pt x="5029200" y="481450"/>
                  <a:pt x="5019566" y="504709"/>
                  <a:pt x="5002417" y="521857"/>
                </a:cubicBezTo>
                <a:cubicBezTo>
                  <a:pt x="4985268" y="539006"/>
                  <a:pt x="4962010" y="548640"/>
                  <a:pt x="4937758" y="548640"/>
                </a:cubicBezTo>
                <a:lnTo>
                  <a:pt x="91442" y="548640"/>
                </a:lnTo>
                <a:cubicBezTo>
                  <a:pt x="67190" y="548640"/>
                  <a:pt x="43931" y="539006"/>
                  <a:pt x="26783" y="521857"/>
                </a:cubicBezTo>
                <a:cubicBezTo>
                  <a:pt x="9634" y="504708"/>
                  <a:pt x="0" y="481450"/>
                  <a:pt x="0" y="457198"/>
                </a:cubicBezTo>
                <a:lnTo>
                  <a:pt x="0" y="91442"/>
                </a:lnTo>
                <a:close/>
              </a:path>
            </a:pathLst>
          </a:custGeom>
          <a:solidFill>
            <a:schemeClr val="bg2">
              <a:lumMod val="9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smtClean="0">
                <a:solidFill>
                  <a:schemeClr val="tx1"/>
                </a:solidFill>
              </a:rPr>
              <a:t>            ASSESMEN PSIKOLOGI II :</a:t>
            </a:r>
          </a:p>
          <a:p>
            <a:pPr algn="ctr"/>
            <a:r>
              <a:rPr lang="en-US" sz="2000" b="1" dirty="0" smtClean="0">
                <a:solidFill>
                  <a:schemeClr val="tx1"/>
                </a:solidFill>
              </a:rPr>
              <a:t>             OBSERVASI &amp; INTERVIEW</a:t>
            </a:r>
          </a:p>
        </p:txBody>
      </p:sp>
      <p:sp>
        <p:nvSpPr>
          <p:cNvPr id="4" name="Freeform 3"/>
          <p:cNvSpPr/>
          <p:nvPr/>
        </p:nvSpPr>
        <p:spPr>
          <a:xfrm>
            <a:off x="0" y="0"/>
            <a:ext cx="7040880" cy="6858000"/>
          </a:xfrm>
          <a:custGeom>
            <a:avLst/>
            <a:gdLst>
              <a:gd name="connsiteX0" fmla="*/ 0 w 7040880"/>
              <a:gd name="connsiteY0" fmla="*/ 0 h 6858000"/>
              <a:gd name="connsiteX1" fmla="*/ 4557804 w 7040880"/>
              <a:gd name="connsiteY1" fmla="*/ 0 h 6858000"/>
              <a:gd name="connsiteX2" fmla="*/ 7040880 w 7040880"/>
              <a:gd name="connsiteY2" fmla="*/ 3429000 h 6858000"/>
              <a:gd name="connsiteX3" fmla="*/ 4557804 w 7040880"/>
              <a:gd name="connsiteY3" fmla="*/ 6858000 h 6858000"/>
              <a:gd name="connsiteX4" fmla="*/ 0 w 7040880"/>
              <a:gd name="connsiteY4" fmla="*/ 6858000 h 6858000"/>
              <a:gd name="connsiteX5" fmla="*/ 0 w 7040880"/>
              <a:gd name="connsiteY5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040880" h="6858000">
                <a:moveTo>
                  <a:pt x="0" y="0"/>
                </a:moveTo>
                <a:lnTo>
                  <a:pt x="4557804" y="0"/>
                </a:lnTo>
                <a:lnTo>
                  <a:pt x="7040880" y="3429000"/>
                </a:lnTo>
                <a:lnTo>
                  <a:pt x="4557804" y="6858000"/>
                </a:ln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39000">
                <a:schemeClr val="tx2">
                  <a:lumMod val="40000"/>
                  <a:lumOff val="60000"/>
                  <a:tint val="66000"/>
                  <a:satMod val="160000"/>
                </a:schemeClr>
              </a:gs>
              <a:gs pos="50000">
                <a:schemeClr val="tx2">
                  <a:lumMod val="40000"/>
                  <a:lumOff val="60000"/>
                  <a:tint val="44500"/>
                  <a:satMod val="160000"/>
                </a:schemeClr>
              </a:gs>
              <a:gs pos="100000">
                <a:schemeClr val="tx2">
                  <a:lumMod val="40000"/>
                  <a:lumOff val="60000"/>
                  <a:tint val="23500"/>
                  <a:satMod val="160000"/>
                </a:schemeClr>
              </a:gs>
            </a:gsLst>
            <a:lin ang="16200000" scaled="1"/>
            <a:tileRect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cap="none" spc="100" dirty="0">
              <a:ln w="18000">
                <a:solidFill>
                  <a:schemeClr val="accent1">
                    <a:satMod val="200000"/>
                    <a:tint val="72000"/>
                  </a:schemeClr>
                </a:solidFill>
                <a:prstDash val="solid"/>
              </a:ln>
              <a:solidFill>
                <a:schemeClr val="accent1">
                  <a:satMod val="280000"/>
                  <a:tint val="100000"/>
                  <a:alpha val="5700"/>
                </a:schemeClr>
              </a:solidFill>
              <a:effectLst>
                <a:outerShdw blurRad="25000" dist="20000" dir="16020000" algn="tl">
                  <a:schemeClr val="accent1">
                    <a:satMod val="200000"/>
                    <a:shade val="1000"/>
                    <a:alpha val="60000"/>
                  </a:schemeClr>
                </a:outerShdw>
              </a:effectLst>
            </a:endParaRPr>
          </a:p>
        </p:txBody>
      </p:sp>
      <p:sp>
        <p:nvSpPr>
          <p:cNvPr id="6" name="Pentagon 5"/>
          <p:cNvSpPr/>
          <p:nvPr/>
        </p:nvSpPr>
        <p:spPr>
          <a:xfrm>
            <a:off x="0" y="0"/>
            <a:ext cx="5593080" cy="6858000"/>
          </a:xfrm>
          <a:prstGeom prst="homePlate">
            <a:avLst>
              <a:gd name="adj" fmla="val 45509"/>
            </a:avLst>
          </a:prstGeom>
          <a:blipFill>
            <a:blip r:embed="rId2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/>
          <p:cNvSpPr/>
          <p:nvPr/>
        </p:nvSpPr>
        <p:spPr>
          <a:xfrm>
            <a:off x="5715000" y="2971800"/>
            <a:ext cx="1143000" cy="9144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Bernard MT Condensed" pitchFamily="18" charset="0"/>
              </a:rPr>
              <a:t>A4</a:t>
            </a:r>
            <a:endParaRPr lang="en-US" sz="3600" b="1" dirty="0">
              <a:solidFill>
                <a:schemeClr val="accent1">
                  <a:lumMod val="60000"/>
                  <a:lumOff val="40000"/>
                </a:schemeClr>
              </a:solidFill>
              <a:latin typeface="Bernard MT Condensed" pitchFamily="18" charset="0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4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4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4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4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000"/>
                            </p:stCondLst>
                            <p:childTnLst>
                              <p:par>
                                <p:cTn id="25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4500"/>
                            </p:stCondLst>
                            <p:childTnLst>
                              <p:par>
                                <p:cTn id="32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0"/>
                            </p:stCondLst>
                            <p:childTnLst>
                              <p:par>
                                <p:cTn id="39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500"/>
                            </p:stCondLst>
                            <p:childTnLst>
                              <p:par>
                                <p:cTn id="46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6000"/>
                            </p:stCondLst>
                            <p:childTnLst>
                              <p:par>
                                <p:cTn id="53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6500"/>
                            </p:stCondLst>
                            <p:childTnLst>
                              <p:par>
                                <p:cTn id="60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7000"/>
                            </p:stCondLst>
                            <p:childTnLst>
                              <p:par>
                                <p:cTn id="67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7500"/>
                            </p:stCondLst>
                            <p:childTnLst>
                              <p:par>
                                <p:cTn id="74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8000"/>
                            </p:stCondLst>
                            <p:childTnLst>
                              <p:par>
                                <p:cTn id="81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0" grpId="0" animBg="1"/>
      <p:bldP spid="18" grpId="0" animBg="1"/>
      <p:bldP spid="19" grpId="0" animBg="1"/>
      <p:bldP spid="8" grpId="0" animBg="1"/>
      <p:bldP spid="14" grpId="0" animBg="1"/>
      <p:bldP spid="15" grpId="0" animBg="1"/>
      <p:bldP spid="16" grpId="0" animBg="1"/>
      <p:bldP spid="17" grpId="0" animBg="1"/>
      <p:bldP spid="4" grpId="0" animBg="1"/>
      <p:bldP spid="6" grpId="0" animBg="1"/>
      <p:bldP spid="25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images (2).png"/>
          <p:cNvPicPr>
            <a:picLocks noChangeAspect="1"/>
          </p:cNvPicPr>
          <p:nvPr/>
        </p:nvPicPr>
        <p:blipFill>
          <a:blip r:embed="rId2">
            <a:lum bright="-40000"/>
          </a:blip>
          <a:stretch>
            <a:fillRect/>
          </a:stretch>
        </p:blipFill>
        <p:spPr>
          <a:xfrm>
            <a:off x="0" y="0"/>
            <a:ext cx="11887200" cy="68580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381000" y="76200"/>
            <a:ext cx="11049000" cy="838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solidFill>
                  <a:schemeClr val="bg1"/>
                </a:solidFill>
              </a:rPr>
              <a:t>Hambatan</a:t>
            </a:r>
            <a:r>
              <a:rPr lang="en-US" sz="4000" b="1" dirty="0" smtClean="0">
                <a:solidFill>
                  <a:schemeClr val="bg1"/>
                </a:solidFill>
              </a:rPr>
              <a:t>/</a:t>
            </a:r>
            <a:r>
              <a:rPr lang="en-US" sz="4000" b="1" dirty="0" err="1" smtClean="0">
                <a:solidFill>
                  <a:schemeClr val="bg1"/>
                </a:solidFill>
              </a:rPr>
              <a:t>Kendala</a:t>
            </a:r>
            <a:r>
              <a:rPr lang="en-US" sz="4000" b="1" dirty="0" smtClean="0">
                <a:solidFill>
                  <a:schemeClr val="bg1"/>
                </a:solidFill>
              </a:rPr>
              <a:t> </a:t>
            </a:r>
            <a:r>
              <a:rPr lang="en-US" sz="4000" b="1" dirty="0" err="1" smtClean="0">
                <a:solidFill>
                  <a:schemeClr val="bg1"/>
                </a:solidFill>
              </a:rPr>
              <a:t>Dalam</a:t>
            </a:r>
            <a:r>
              <a:rPr lang="en-US" sz="4000" b="1" dirty="0" smtClean="0">
                <a:solidFill>
                  <a:schemeClr val="bg1"/>
                </a:solidFill>
              </a:rPr>
              <a:t>  </a:t>
            </a:r>
            <a:r>
              <a:rPr lang="en-US" sz="4000" b="1" dirty="0" err="1" smtClean="0">
                <a:solidFill>
                  <a:schemeClr val="bg1"/>
                </a:solidFill>
              </a:rPr>
              <a:t>Melakukan</a:t>
            </a:r>
            <a:r>
              <a:rPr lang="en-US" sz="4000" b="1" dirty="0" smtClean="0">
                <a:solidFill>
                  <a:schemeClr val="bg1"/>
                </a:solidFill>
              </a:rPr>
              <a:t> </a:t>
            </a:r>
            <a:r>
              <a:rPr lang="en-US" sz="4000" b="1" dirty="0" err="1" smtClean="0">
                <a:solidFill>
                  <a:schemeClr val="bg1"/>
                </a:solidFill>
              </a:rPr>
              <a:t>Wawancara</a:t>
            </a:r>
            <a:endParaRPr lang="en-US" sz="4000" b="1" dirty="0">
              <a:solidFill>
                <a:schemeClr val="bg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6200" y="762000"/>
            <a:ext cx="11734800" cy="6019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700" b="1" dirty="0" smtClean="0"/>
              <a:t>Dari </a:t>
            </a:r>
            <a:r>
              <a:rPr lang="en-US" sz="2700" b="1" dirty="0" err="1" smtClean="0"/>
              <a:t>sisi</a:t>
            </a:r>
            <a:r>
              <a:rPr lang="en-US" sz="2700" b="1" dirty="0" smtClean="0"/>
              <a:t> </a:t>
            </a:r>
            <a:r>
              <a:rPr lang="en-US" sz="2700" b="1" dirty="0" err="1" smtClean="0"/>
              <a:t>responden</a:t>
            </a:r>
            <a:endParaRPr lang="en-US" sz="2700" b="1" dirty="0" smtClean="0"/>
          </a:p>
          <a:p>
            <a:pPr marL="457200" indent="-457200">
              <a:buFont typeface="+mj-lt"/>
              <a:buAutoNum type="alphaLcPeriod"/>
            </a:pPr>
            <a:r>
              <a:rPr lang="en-US" sz="2700" b="1" dirty="0" err="1" smtClean="0"/>
              <a:t>Responden</a:t>
            </a:r>
            <a:r>
              <a:rPr lang="en-US" sz="2700" b="1" dirty="0" smtClean="0"/>
              <a:t> </a:t>
            </a:r>
            <a:r>
              <a:rPr lang="en-US" sz="2700" b="1" dirty="0" err="1" smtClean="0"/>
              <a:t>kurang</a:t>
            </a:r>
            <a:r>
              <a:rPr lang="en-US" sz="2700" b="1" dirty="0" smtClean="0"/>
              <a:t> </a:t>
            </a:r>
            <a:r>
              <a:rPr lang="en-US" sz="2700" b="1" dirty="0" err="1" smtClean="0"/>
              <a:t>terbuka</a:t>
            </a:r>
            <a:r>
              <a:rPr lang="en-US" sz="2700" b="1" dirty="0" smtClean="0"/>
              <a:t> </a:t>
            </a:r>
            <a:r>
              <a:rPr lang="en-US" sz="2700" b="1" dirty="0" err="1" smtClean="0"/>
              <a:t>dalam</a:t>
            </a:r>
            <a:r>
              <a:rPr lang="en-US" sz="2700" b="1" dirty="0" smtClean="0"/>
              <a:t> </a:t>
            </a:r>
            <a:r>
              <a:rPr lang="en-US" sz="2700" b="1" dirty="0" err="1" smtClean="0"/>
              <a:t>memberikan</a:t>
            </a:r>
            <a:r>
              <a:rPr lang="en-US" sz="2700" b="1" dirty="0" smtClean="0"/>
              <a:t> </a:t>
            </a:r>
            <a:r>
              <a:rPr lang="en-US" sz="2700" b="1" dirty="0" err="1" smtClean="0"/>
              <a:t>informasi</a:t>
            </a:r>
            <a:r>
              <a:rPr lang="en-US" sz="2700" b="1" dirty="0" smtClean="0"/>
              <a:t> </a:t>
            </a:r>
            <a:r>
              <a:rPr lang="en-US" sz="2700" b="1" dirty="0" err="1" smtClean="0"/>
              <a:t>dan</a:t>
            </a:r>
            <a:r>
              <a:rPr lang="en-US" sz="2700" b="1" dirty="0" smtClean="0"/>
              <a:t> </a:t>
            </a:r>
            <a:r>
              <a:rPr lang="en-US" sz="2700" b="1" dirty="0" err="1" smtClean="0"/>
              <a:t>terkesan</a:t>
            </a:r>
            <a:r>
              <a:rPr lang="en-US" sz="2700" b="1" dirty="0" smtClean="0"/>
              <a:t> </a:t>
            </a:r>
            <a:r>
              <a:rPr lang="en-US" sz="2700" b="1" dirty="0" err="1" smtClean="0"/>
              <a:t>malu-malu</a:t>
            </a:r>
            <a:r>
              <a:rPr lang="en-US" sz="2700" b="1" dirty="0" smtClean="0"/>
              <a:t> </a:t>
            </a:r>
            <a:r>
              <a:rPr lang="en-US" sz="2700" b="1" dirty="0" err="1" smtClean="0"/>
              <a:t>sehingga</a:t>
            </a:r>
            <a:r>
              <a:rPr lang="en-US" sz="2700" b="1" dirty="0" smtClean="0"/>
              <a:t> </a:t>
            </a:r>
            <a:r>
              <a:rPr lang="en-US" sz="2700" b="1" dirty="0" err="1" smtClean="0"/>
              <a:t>tercipta</a:t>
            </a:r>
            <a:r>
              <a:rPr lang="en-US" sz="2700" b="1" dirty="0" smtClean="0"/>
              <a:t> </a:t>
            </a:r>
            <a:r>
              <a:rPr lang="en-US" sz="2700" b="1" dirty="0" err="1" smtClean="0"/>
              <a:t>suasana</a:t>
            </a:r>
            <a:r>
              <a:rPr lang="en-US" sz="2700" b="1" dirty="0" smtClean="0"/>
              <a:t> </a:t>
            </a:r>
            <a:r>
              <a:rPr lang="en-US" sz="2700" b="1" dirty="0" err="1" smtClean="0"/>
              <a:t>wawancara</a:t>
            </a:r>
            <a:r>
              <a:rPr lang="en-US" sz="2700" b="1" dirty="0" smtClean="0"/>
              <a:t> yang </a:t>
            </a:r>
            <a:r>
              <a:rPr lang="en-US" sz="2700" b="1" dirty="0" err="1" smtClean="0"/>
              <a:t>kurang</a:t>
            </a:r>
            <a:r>
              <a:rPr lang="en-US" sz="2700" b="1" dirty="0" smtClean="0"/>
              <a:t> </a:t>
            </a:r>
            <a:r>
              <a:rPr lang="en-US" sz="2700" b="1" dirty="0" err="1" smtClean="0"/>
              <a:t>nyaman</a:t>
            </a:r>
            <a:endParaRPr lang="en-US" sz="2700" b="1" dirty="0" smtClean="0"/>
          </a:p>
          <a:p>
            <a:pPr marL="457200" indent="-457200">
              <a:buFont typeface="+mj-lt"/>
              <a:buAutoNum type="alphaLcPeriod"/>
            </a:pPr>
            <a:r>
              <a:rPr lang="en-US" sz="2700" b="1" dirty="0" err="1" smtClean="0"/>
              <a:t>Persepsi</a:t>
            </a:r>
            <a:r>
              <a:rPr lang="en-US" sz="2700" b="1" dirty="0" smtClean="0"/>
              <a:t> yang </a:t>
            </a:r>
            <a:r>
              <a:rPr lang="en-US" sz="2700" b="1" dirty="0" err="1" smtClean="0"/>
              <a:t>salah</a:t>
            </a:r>
            <a:r>
              <a:rPr lang="en-US" sz="2700" b="1" dirty="0" smtClean="0"/>
              <a:t> </a:t>
            </a:r>
            <a:r>
              <a:rPr lang="en-US" sz="2700" b="1" dirty="0" err="1" smtClean="0"/>
              <a:t>dari</a:t>
            </a:r>
            <a:r>
              <a:rPr lang="en-US" sz="2700" b="1" dirty="0" smtClean="0"/>
              <a:t> </a:t>
            </a:r>
            <a:r>
              <a:rPr lang="en-US" sz="2700" b="1" dirty="0" err="1" smtClean="0"/>
              <a:t>responden</a:t>
            </a:r>
            <a:r>
              <a:rPr lang="en-US" sz="2700" b="1" dirty="0" smtClean="0"/>
              <a:t> </a:t>
            </a:r>
            <a:r>
              <a:rPr lang="en-US" sz="2700" b="1" dirty="0" err="1" smtClean="0"/>
              <a:t>terhadap</a:t>
            </a:r>
            <a:r>
              <a:rPr lang="en-US" sz="2700" b="1" dirty="0" smtClean="0"/>
              <a:t> </a:t>
            </a:r>
            <a:r>
              <a:rPr lang="en-US" sz="2700" b="1" dirty="0" err="1" smtClean="0"/>
              <a:t>pewawancara</a:t>
            </a:r>
            <a:r>
              <a:rPr lang="en-US" sz="2700" b="1" dirty="0" smtClean="0"/>
              <a:t># </a:t>
            </a:r>
            <a:r>
              <a:rPr lang="en-US" sz="2700" b="1" dirty="0" err="1" smtClean="0"/>
              <a:t>misalnya</a:t>
            </a:r>
            <a:r>
              <a:rPr lang="en-US" sz="2700" b="1" dirty="0" smtClean="0"/>
              <a:t> </a:t>
            </a:r>
            <a:r>
              <a:rPr lang="en-US" sz="2700" b="1" dirty="0" err="1" smtClean="0"/>
              <a:t>pewawancaradianggap</a:t>
            </a:r>
            <a:r>
              <a:rPr lang="en-US" sz="2700" b="1" dirty="0" smtClean="0"/>
              <a:t> </a:t>
            </a:r>
            <a:r>
              <a:rPr lang="en-US" sz="2700" b="1" dirty="0" err="1" smtClean="0"/>
              <a:t>seorang</a:t>
            </a:r>
            <a:r>
              <a:rPr lang="en-US" sz="2700" b="1" dirty="0" smtClean="0"/>
              <a:t> </a:t>
            </a:r>
            <a:r>
              <a:rPr lang="en-US" sz="2700" b="1" dirty="0" err="1" smtClean="0"/>
              <a:t>penjual</a:t>
            </a:r>
            <a:r>
              <a:rPr lang="en-US" sz="2700" b="1" dirty="0" smtClean="0"/>
              <a:t> </a:t>
            </a:r>
            <a:r>
              <a:rPr lang="en-US" sz="2700" b="1" dirty="0" err="1" smtClean="0"/>
              <a:t>obat</a:t>
            </a:r>
            <a:endParaRPr lang="en-US" sz="2700" b="1" dirty="0" smtClean="0"/>
          </a:p>
          <a:p>
            <a:pPr marL="457200" indent="-457200">
              <a:buFont typeface="+mj-lt"/>
              <a:buAutoNum type="alphaLcPeriod"/>
            </a:pPr>
            <a:r>
              <a:rPr lang="en-US" sz="2700" b="1" dirty="0" err="1" smtClean="0"/>
              <a:t>Karakter</a:t>
            </a:r>
            <a:r>
              <a:rPr lang="en-US" sz="2700" b="1" dirty="0" smtClean="0"/>
              <a:t> </a:t>
            </a:r>
            <a:r>
              <a:rPr lang="en-US" sz="2700" b="1" dirty="0" err="1" smtClean="0"/>
              <a:t>responden</a:t>
            </a:r>
            <a:r>
              <a:rPr lang="en-US" sz="2700" b="1" dirty="0" smtClean="0"/>
              <a:t> yang </a:t>
            </a:r>
            <a:r>
              <a:rPr lang="en-US" sz="2700" b="1" dirty="0" err="1" smtClean="0"/>
              <a:t>bermacam"macam</a:t>
            </a:r>
            <a:r>
              <a:rPr lang="en-US" sz="2700" b="1" dirty="0" smtClean="0"/>
              <a:t> </a:t>
            </a:r>
            <a:r>
              <a:rPr lang="en-US" sz="2700" b="1" dirty="0" err="1" smtClean="0"/>
              <a:t>sehingga</a:t>
            </a:r>
            <a:r>
              <a:rPr lang="en-US" sz="2700" b="1" dirty="0" smtClean="0"/>
              <a:t> </a:t>
            </a:r>
            <a:r>
              <a:rPr lang="en-US" sz="2700" b="1" dirty="0" err="1" smtClean="0"/>
              <a:t>tidak</a:t>
            </a:r>
            <a:r>
              <a:rPr lang="en-US" sz="2700" b="1" dirty="0" smtClean="0"/>
              <a:t> </a:t>
            </a:r>
            <a:r>
              <a:rPr lang="en-US" sz="2700" b="1" dirty="0" err="1" smtClean="0"/>
              <a:t>mudah</a:t>
            </a:r>
            <a:r>
              <a:rPr lang="en-US" sz="2700" b="1" dirty="0" smtClean="0"/>
              <a:t> </a:t>
            </a:r>
            <a:r>
              <a:rPr lang="en-US" sz="2700" b="1" dirty="0" err="1" smtClean="0"/>
              <a:t>untuk</a:t>
            </a:r>
            <a:r>
              <a:rPr lang="en-US" sz="2700" b="1" dirty="0" smtClean="0"/>
              <a:t> </a:t>
            </a:r>
            <a:r>
              <a:rPr lang="en-US" sz="2700" b="1" dirty="0" err="1" smtClean="0"/>
              <a:t>menggali</a:t>
            </a:r>
            <a:r>
              <a:rPr lang="en-US" sz="2700" b="1" dirty="0" smtClean="0"/>
              <a:t> </a:t>
            </a:r>
            <a:r>
              <a:rPr lang="en-US" sz="2700" b="1" dirty="0" err="1" smtClean="0"/>
              <a:t>informasi</a:t>
            </a:r>
            <a:endParaRPr lang="en-US" sz="2700" b="1" dirty="0" smtClean="0"/>
          </a:p>
          <a:p>
            <a:pPr marL="457200" indent="-457200">
              <a:buFont typeface="+mj-lt"/>
              <a:buAutoNum type="alphaLcPeriod"/>
            </a:pPr>
            <a:r>
              <a:rPr lang="en-US" sz="2700" b="1" dirty="0" err="1" smtClean="0"/>
              <a:t>Perbedaan</a:t>
            </a:r>
            <a:r>
              <a:rPr lang="en-US" sz="2700" b="1" dirty="0" smtClean="0"/>
              <a:t> </a:t>
            </a:r>
            <a:r>
              <a:rPr lang="en-US" sz="2700" b="1" dirty="0" err="1" smtClean="0"/>
              <a:t>tingkat</a:t>
            </a:r>
            <a:r>
              <a:rPr lang="en-US" sz="2700" b="1" dirty="0" smtClean="0"/>
              <a:t> </a:t>
            </a:r>
            <a:r>
              <a:rPr lang="en-US" sz="2700" b="1" dirty="0" err="1" smtClean="0"/>
              <a:t>pendidikan</a:t>
            </a:r>
            <a:r>
              <a:rPr lang="en-US" sz="2700" b="1" dirty="0" smtClean="0"/>
              <a:t> </a:t>
            </a:r>
            <a:r>
              <a:rPr lang="en-US" sz="2700" b="1" dirty="0" err="1" smtClean="0"/>
              <a:t>diantara</a:t>
            </a:r>
            <a:r>
              <a:rPr lang="en-US" sz="2700" b="1" dirty="0" smtClean="0"/>
              <a:t> </a:t>
            </a:r>
            <a:r>
              <a:rPr lang="en-US" sz="2700" b="1" dirty="0" err="1" smtClean="0"/>
              <a:t>responden</a:t>
            </a:r>
            <a:r>
              <a:rPr lang="en-US" sz="2700" b="1" dirty="0" smtClean="0"/>
              <a:t> yang </a:t>
            </a:r>
            <a:r>
              <a:rPr lang="en-US" sz="2700" b="1" dirty="0" err="1" smtClean="0"/>
              <a:t>cukup</a:t>
            </a:r>
            <a:r>
              <a:rPr lang="en-US" sz="2700" b="1" dirty="0" smtClean="0"/>
              <a:t> </a:t>
            </a:r>
            <a:r>
              <a:rPr lang="en-US" sz="2700" b="1" dirty="0" err="1" smtClean="0"/>
              <a:t>beragam</a:t>
            </a:r>
            <a:r>
              <a:rPr lang="en-US" sz="2700" b="1" dirty="0" smtClean="0"/>
              <a:t> </a:t>
            </a:r>
            <a:r>
              <a:rPr lang="en-US" sz="2700" b="1" dirty="0" err="1" smtClean="0"/>
              <a:t>sehingga</a:t>
            </a:r>
            <a:r>
              <a:rPr lang="en-US" sz="2700" b="1" dirty="0" smtClean="0"/>
              <a:t> </a:t>
            </a:r>
            <a:r>
              <a:rPr lang="en-US" sz="2700" b="1" dirty="0" err="1" smtClean="0"/>
              <a:t>pewawancara</a:t>
            </a:r>
            <a:r>
              <a:rPr lang="en-US" sz="2700" b="1" dirty="0" smtClean="0"/>
              <a:t> </a:t>
            </a:r>
            <a:r>
              <a:rPr lang="en-US" sz="2700" b="1" dirty="0" err="1" smtClean="0"/>
              <a:t>harus</a:t>
            </a:r>
            <a:r>
              <a:rPr lang="en-US" sz="2700" b="1" dirty="0" smtClean="0"/>
              <a:t> </a:t>
            </a:r>
            <a:r>
              <a:rPr lang="en-US" sz="2700" b="1" dirty="0" err="1" smtClean="0"/>
              <a:t>bisa</a:t>
            </a:r>
            <a:r>
              <a:rPr lang="en-US" sz="2700" b="1" dirty="0" smtClean="0"/>
              <a:t> </a:t>
            </a:r>
            <a:r>
              <a:rPr lang="en-US" sz="2700" b="1" dirty="0" err="1" smtClean="0"/>
              <a:t>menempatkan</a:t>
            </a:r>
            <a:r>
              <a:rPr lang="en-US" sz="2700" b="1" dirty="0" smtClean="0"/>
              <a:t> </a:t>
            </a:r>
            <a:r>
              <a:rPr lang="en-US" sz="2700" b="1" dirty="0" err="1" smtClean="0"/>
              <a:t>diri</a:t>
            </a:r>
            <a:r>
              <a:rPr lang="en-US" sz="2700" b="1" dirty="0" smtClean="0"/>
              <a:t> </a:t>
            </a:r>
            <a:r>
              <a:rPr lang="en-US" sz="2700" b="1" dirty="0" err="1" smtClean="0"/>
              <a:t>dengan</a:t>
            </a:r>
            <a:r>
              <a:rPr lang="en-US" sz="2700" b="1" dirty="0" smtClean="0"/>
              <a:t> </a:t>
            </a:r>
            <a:r>
              <a:rPr lang="en-US" sz="2700" b="1" dirty="0" err="1" smtClean="0"/>
              <a:t>baik</a:t>
            </a:r>
            <a:r>
              <a:rPr lang="en-US" sz="2700" b="1" dirty="0" smtClean="0"/>
              <a:t> </a:t>
            </a:r>
          </a:p>
          <a:p>
            <a:pPr marL="457200" indent="-457200">
              <a:buFont typeface="+mj-lt"/>
              <a:buAutoNum type="alphaLcPeriod"/>
            </a:pPr>
            <a:r>
              <a:rPr lang="en-US" sz="2700" b="1" dirty="0" err="1" smtClean="0"/>
              <a:t>Keegoisan</a:t>
            </a:r>
            <a:r>
              <a:rPr lang="en-US" sz="2700" b="1" dirty="0" smtClean="0"/>
              <a:t> </a:t>
            </a:r>
            <a:r>
              <a:rPr lang="en-US" sz="2700" b="1" dirty="0" err="1" smtClean="0"/>
              <a:t>responden</a:t>
            </a:r>
            <a:r>
              <a:rPr lang="en-US" sz="2700" b="1" dirty="0" smtClean="0"/>
              <a:t> </a:t>
            </a:r>
            <a:r>
              <a:rPr lang="en-US" sz="2700" b="1" dirty="0" err="1" smtClean="0"/>
              <a:t>dalam</a:t>
            </a:r>
            <a:r>
              <a:rPr lang="en-US" sz="2700" b="1" dirty="0" smtClean="0"/>
              <a:t> </a:t>
            </a:r>
            <a:r>
              <a:rPr lang="en-US" sz="2700" b="1" dirty="0" err="1" smtClean="0"/>
              <a:t>mempertahankan</a:t>
            </a:r>
            <a:r>
              <a:rPr lang="en-US" sz="2700" b="1" dirty="0" smtClean="0"/>
              <a:t> </a:t>
            </a:r>
            <a:r>
              <a:rPr lang="en-US" sz="2700" b="1" dirty="0" err="1" smtClean="0"/>
              <a:t>pendapatnya</a:t>
            </a:r>
            <a:r>
              <a:rPr lang="en-US" sz="2700" b="1" dirty="0" smtClean="0"/>
              <a:t> </a:t>
            </a:r>
            <a:r>
              <a:rPr lang="en-US" sz="2700" b="1" dirty="0" err="1" smtClean="0"/>
              <a:t>membuat</a:t>
            </a:r>
            <a:r>
              <a:rPr lang="en-US" sz="2700" b="1" dirty="0" smtClean="0"/>
              <a:t> </a:t>
            </a:r>
            <a:r>
              <a:rPr lang="en-US" sz="2700" b="1" dirty="0" err="1" smtClean="0"/>
              <a:t>informasi</a:t>
            </a:r>
            <a:r>
              <a:rPr lang="en-US" sz="2700" b="1" dirty="0" smtClean="0"/>
              <a:t> </a:t>
            </a:r>
            <a:r>
              <a:rPr lang="en-US" sz="2700" b="1" dirty="0" err="1" smtClean="0"/>
              <a:t>yangdidapat</a:t>
            </a:r>
            <a:r>
              <a:rPr lang="en-US" sz="2700" b="1" dirty="0" smtClean="0"/>
              <a:t> </a:t>
            </a:r>
            <a:r>
              <a:rPr lang="en-US" sz="2700" b="1" dirty="0" err="1" smtClean="0"/>
              <a:t>menjadi</a:t>
            </a:r>
            <a:r>
              <a:rPr lang="en-US" sz="2700" b="1" dirty="0" smtClean="0"/>
              <a:t> </a:t>
            </a:r>
            <a:r>
              <a:rPr lang="en-US" sz="2700" b="1" dirty="0" err="1" smtClean="0"/>
              <a:t>lebih</a:t>
            </a:r>
            <a:r>
              <a:rPr lang="en-US" sz="2700" b="1" dirty="0" smtClean="0"/>
              <a:t> </a:t>
            </a:r>
            <a:r>
              <a:rPr lang="en-US" sz="2700" b="1" dirty="0" err="1" smtClean="0"/>
              <a:t>sempit</a:t>
            </a:r>
            <a:endParaRPr lang="en-US" sz="2700" b="1" dirty="0" smtClean="0"/>
          </a:p>
          <a:p>
            <a:pPr marL="457200" indent="-457200">
              <a:buFont typeface="+mj-lt"/>
              <a:buAutoNum type="alphaLcPeriod"/>
            </a:pPr>
            <a:r>
              <a:rPr lang="en-US" sz="2700" b="1" dirty="0" err="1" smtClean="0"/>
              <a:t>Responden</a:t>
            </a:r>
            <a:r>
              <a:rPr lang="en-US" sz="2700" b="1" dirty="0" smtClean="0"/>
              <a:t> </a:t>
            </a:r>
            <a:r>
              <a:rPr lang="en-US" sz="2700" b="1" dirty="0" err="1" smtClean="0"/>
              <a:t>sedang</a:t>
            </a:r>
            <a:r>
              <a:rPr lang="en-US" sz="2700" b="1" dirty="0" smtClean="0"/>
              <a:t> </a:t>
            </a:r>
            <a:r>
              <a:rPr lang="en-US" sz="2700" b="1" dirty="0" err="1" smtClean="0"/>
              <a:t>dalam</a:t>
            </a:r>
            <a:r>
              <a:rPr lang="en-US" sz="2700" b="1" dirty="0" smtClean="0"/>
              <a:t> </a:t>
            </a:r>
            <a:r>
              <a:rPr lang="en-US" sz="2700" b="1" dirty="0" err="1" smtClean="0"/>
              <a:t>kondisi</a:t>
            </a:r>
            <a:r>
              <a:rPr lang="en-US" sz="2700" b="1" dirty="0" smtClean="0"/>
              <a:t> yang </a:t>
            </a:r>
            <a:r>
              <a:rPr lang="en-US" sz="2700" b="1" dirty="0" err="1" smtClean="0"/>
              <a:t>kurang</a:t>
            </a:r>
            <a:r>
              <a:rPr lang="en-US" sz="2700" b="1" dirty="0" smtClean="0"/>
              <a:t> </a:t>
            </a:r>
            <a:r>
              <a:rPr lang="en-US" sz="2700" b="1" dirty="0" err="1" smtClean="0"/>
              <a:t>nyaman</a:t>
            </a:r>
            <a:r>
              <a:rPr lang="en-US" sz="2700" b="1" dirty="0" smtClean="0"/>
              <a:t>, </a:t>
            </a:r>
            <a:r>
              <a:rPr lang="en-US" sz="2700" b="1" dirty="0" err="1" smtClean="0"/>
              <a:t>misalnya</a:t>
            </a:r>
            <a:r>
              <a:rPr lang="en-US" sz="2700" b="1" dirty="0" smtClean="0"/>
              <a:t> </a:t>
            </a:r>
            <a:r>
              <a:rPr lang="en-US" sz="2700" b="1" dirty="0" err="1" smtClean="0"/>
              <a:t>sedang</a:t>
            </a:r>
            <a:r>
              <a:rPr lang="en-US" sz="2700" b="1" dirty="0" smtClean="0"/>
              <a:t> </a:t>
            </a:r>
            <a:r>
              <a:rPr lang="en-US" sz="2700" b="1" dirty="0" err="1" smtClean="0"/>
              <a:t>terburu-buru</a:t>
            </a:r>
            <a:endParaRPr lang="en-US" sz="27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images (1)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1887200" cy="6849174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1295400" y="2209800"/>
            <a:ext cx="9296400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 smtClean="0">
                <a:solidFill>
                  <a:schemeClr val="tx1"/>
                </a:solidFill>
                <a:latin typeface="Bernard MT Condensed" pitchFamily="18" charset="0"/>
              </a:rPr>
              <a:t>PENGERTIAN WAWANCARA</a:t>
            </a:r>
            <a:endParaRPr lang="en-US" sz="6000" b="1" dirty="0">
              <a:solidFill>
                <a:schemeClr val="tx1"/>
              </a:solidFill>
              <a:latin typeface="Bernard MT Condensed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09600" y="2971800"/>
            <a:ext cx="1036320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dirty="0" err="1" smtClean="0"/>
              <a:t>Wawancara</a:t>
            </a:r>
            <a:r>
              <a:rPr lang="en-US" sz="3200" b="1" dirty="0" smtClean="0"/>
              <a:t> (</a:t>
            </a:r>
            <a:r>
              <a:rPr lang="en-US" sz="3200" b="1" dirty="0" err="1" smtClean="0"/>
              <a:t>bahasa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Inggris</a:t>
            </a:r>
            <a:r>
              <a:rPr lang="en-US" sz="3200" b="1" dirty="0" smtClean="0"/>
              <a:t>: </a:t>
            </a:r>
            <a:r>
              <a:rPr lang="en-US" sz="3200" b="1" i="1" dirty="0" smtClean="0"/>
              <a:t>interview</a:t>
            </a:r>
            <a:r>
              <a:rPr lang="en-US" sz="3200" b="1" dirty="0" smtClean="0"/>
              <a:t>) </a:t>
            </a:r>
            <a:r>
              <a:rPr lang="en-US" sz="3200" b="1" dirty="0" err="1" smtClean="0"/>
              <a:t>merupakan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percakapan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antara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dua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orang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atau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lebih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dan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berlangsung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antara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narasumber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dan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pewawancara</a:t>
            </a:r>
            <a:r>
              <a:rPr lang="en-US" sz="3200" b="1" dirty="0" smtClean="0"/>
              <a:t>. </a:t>
            </a:r>
            <a:r>
              <a:rPr lang="en-US" sz="3200" b="1" dirty="0" err="1" smtClean="0"/>
              <a:t>Tujuan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dari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wawancara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adalah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untuk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mendapatkan</a:t>
            </a:r>
            <a:r>
              <a:rPr lang="en-US" sz="3200" b="1" dirty="0" smtClean="0"/>
              <a:t> </a:t>
            </a:r>
            <a:r>
              <a:rPr lang="en-US" sz="3200" b="1" dirty="0" err="1" smtClean="0"/>
              <a:t>informasi</a:t>
            </a:r>
            <a:r>
              <a:rPr lang="en-US" sz="3200" b="1" dirty="0" smtClean="0"/>
              <a:t> yang </a:t>
            </a:r>
            <a:r>
              <a:rPr lang="en-US" sz="3200" b="1" dirty="0" err="1" smtClean="0"/>
              <a:t>tepat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dari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narasumber</a:t>
            </a:r>
            <a:r>
              <a:rPr lang="en-US" sz="3200" b="1" dirty="0" smtClean="0"/>
              <a:t> yang </a:t>
            </a:r>
            <a:r>
              <a:rPr lang="en-US" sz="3200" b="1" dirty="0" err="1" smtClean="0"/>
              <a:t>terpercaya</a:t>
            </a:r>
            <a:r>
              <a:rPr lang="en-US" sz="3200" b="1" dirty="0" smtClean="0"/>
              <a:t>. </a:t>
            </a:r>
            <a:r>
              <a:rPr lang="en-US" sz="3200" b="1" dirty="0" err="1" smtClean="0"/>
              <a:t>Wawancara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dilakukan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dengan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cara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penyampaian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sejumlah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pertanyaan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dari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pewawancara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kepada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narasumber</a:t>
            </a:r>
            <a:r>
              <a:rPr lang="en-US" sz="3200" b="1" dirty="0" smtClean="0"/>
              <a:t>.</a:t>
            </a:r>
            <a:endParaRPr lang="en-US" sz="3200" b="1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ownload (2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1"/>
            <a:ext cx="11887200" cy="6858001"/>
          </a:xfrm>
          <a:prstGeom prst="rect">
            <a:avLst/>
          </a:prstGeom>
        </p:spPr>
      </p:pic>
      <p:sp>
        <p:nvSpPr>
          <p:cNvPr id="5" name="Rounded Rectangle 4"/>
          <p:cNvSpPr/>
          <p:nvPr/>
        </p:nvSpPr>
        <p:spPr>
          <a:xfrm>
            <a:off x="0" y="2133600"/>
            <a:ext cx="11887200" cy="274320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>
                <a:solidFill>
                  <a:schemeClr val="bg1"/>
                </a:solidFill>
                <a:latin typeface="Adobe Gothic Std B" pitchFamily="34" charset="-128"/>
                <a:ea typeface="Adobe Gothic Std B" pitchFamily="34" charset="-128"/>
              </a:rPr>
              <a:t>Strengths and Weaknesses of the Interview</a:t>
            </a:r>
            <a:endParaRPr lang="en-US" sz="4800" b="1" dirty="0" smtClean="0">
              <a:solidFill>
                <a:schemeClr val="bg1"/>
              </a:solidFill>
              <a:latin typeface="Adobe Gothic Std B" pitchFamily="34" charset="-128"/>
              <a:ea typeface="Adobe Gothic Std B" pitchFamily="34" charset="-128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images (2).jpg"/>
          <p:cNvPicPr>
            <a:picLocks noChangeAspect="1"/>
          </p:cNvPicPr>
          <p:nvPr/>
        </p:nvPicPr>
        <p:blipFill>
          <a:blip r:embed="rId2">
            <a:lum bright="30000"/>
          </a:blip>
          <a:stretch>
            <a:fillRect/>
          </a:stretch>
        </p:blipFill>
        <p:spPr>
          <a:xfrm>
            <a:off x="0" y="0"/>
            <a:ext cx="11887200" cy="685800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048000" y="228600"/>
            <a:ext cx="6400800" cy="533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 err="1" smtClean="0">
                <a:solidFill>
                  <a:srgbClr val="0070C0"/>
                </a:solidFill>
              </a:rPr>
              <a:t>Kelebihan</a:t>
            </a:r>
            <a:r>
              <a:rPr lang="en-US" sz="4800" b="1" dirty="0" smtClean="0">
                <a:solidFill>
                  <a:srgbClr val="0070C0"/>
                </a:solidFill>
              </a:rPr>
              <a:t> </a:t>
            </a:r>
            <a:r>
              <a:rPr lang="en-US" sz="4800" b="1" dirty="0" err="1" smtClean="0">
                <a:solidFill>
                  <a:srgbClr val="0070C0"/>
                </a:solidFill>
              </a:rPr>
              <a:t>Wawancara</a:t>
            </a:r>
            <a:endParaRPr lang="en-US" sz="4800" b="1" dirty="0">
              <a:solidFill>
                <a:srgbClr val="0070C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04800" y="914400"/>
            <a:ext cx="1127760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AutoNum type="arabicPeriod"/>
            </a:pPr>
            <a:r>
              <a:rPr lang="en-US" sz="3200" b="1" dirty="0" err="1" smtClean="0"/>
              <a:t>Memiliki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kemampuan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untuk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mendapatkan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sebuah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keterangan</a:t>
            </a:r>
            <a:r>
              <a:rPr lang="en-US" sz="3200" b="1" dirty="0" smtClean="0"/>
              <a:t> yang </a:t>
            </a:r>
            <a:r>
              <a:rPr lang="en-US" sz="3200" b="1" dirty="0" err="1" smtClean="0"/>
              <a:t>sedalam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dalamnya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tentang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sebuah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masalah</a:t>
            </a:r>
            <a:r>
              <a:rPr lang="en-US" sz="3200" b="1" dirty="0" smtClean="0"/>
              <a:t> yang </a:t>
            </a:r>
            <a:r>
              <a:rPr lang="en-US" sz="3200" b="1" dirty="0" err="1" smtClean="0"/>
              <a:t>dimana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secara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khusus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adlaah</a:t>
            </a:r>
            <a:r>
              <a:rPr lang="en-US" sz="3200" b="1" dirty="0" smtClean="0"/>
              <a:t> yang </a:t>
            </a:r>
            <a:r>
              <a:rPr lang="en-US" sz="3200" b="1" dirty="0" err="1" smtClean="0"/>
              <a:t>akan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berkenaan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dengan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masalah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pribadi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dari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seseorang</a:t>
            </a:r>
            <a:r>
              <a:rPr lang="en-US" sz="3200" b="1" dirty="0" smtClean="0"/>
              <a:t>.</a:t>
            </a:r>
          </a:p>
          <a:p>
            <a:pPr marL="457200" indent="-457200">
              <a:buAutoNum type="arabicPeriod"/>
            </a:pPr>
            <a:r>
              <a:rPr lang="en-US" sz="3200" b="1" dirty="0" err="1" smtClean="0"/>
              <a:t>Peneliti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akan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mampu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dengan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cepat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mendapatkan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berbagai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macam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informasi</a:t>
            </a:r>
            <a:r>
              <a:rPr lang="en-US" sz="3200" b="1" dirty="0" smtClean="0"/>
              <a:t> yang </a:t>
            </a:r>
            <a:r>
              <a:rPr lang="en-US" sz="3200" b="1" dirty="0" err="1" smtClean="0"/>
              <a:t>dicari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dan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dibutuhkan</a:t>
            </a:r>
            <a:r>
              <a:rPr lang="en-US" sz="3200" b="1" dirty="0" smtClean="0"/>
              <a:t>.</a:t>
            </a:r>
          </a:p>
          <a:p>
            <a:pPr marL="457200" indent="-457200">
              <a:buAutoNum type="arabicPeriod"/>
            </a:pPr>
            <a:r>
              <a:rPr lang="en-US" sz="3200" b="1" dirty="0" err="1" smtClean="0"/>
              <a:t>Peneliti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akan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dapat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memastikan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kepada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informan</a:t>
            </a:r>
            <a:r>
              <a:rPr lang="en-US" sz="3200" b="1" dirty="0" smtClean="0"/>
              <a:t> yang </a:t>
            </a:r>
            <a:r>
              <a:rPr lang="en-US" sz="3200" b="1" dirty="0" err="1" smtClean="0"/>
              <a:t>dimana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akan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memberikan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sebuah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jawaban</a:t>
            </a:r>
            <a:r>
              <a:rPr lang="en-US" sz="3200" b="1" dirty="0" smtClean="0"/>
              <a:t>.</a:t>
            </a:r>
          </a:p>
          <a:p>
            <a:pPr marL="457200" indent="-457200">
              <a:buAutoNum type="arabicPeriod"/>
            </a:pPr>
            <a:r>
              <a:rPr lang="en-US" sz="3200" b="1" dirty="0" err="1" smtClean="0"/>
              <a:t>Peneliti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akan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dapat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secara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langsung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untuk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pertanyaan</a:t>
            </a:r>
            <a:r>
              <a:rPr lang="en-US" sz="3200" b="1" dirty="0" smtClean="0"/>
              <a:t> yang </a:t>
            </a:r>
            <a:r>
              <a:rPr lang="en-US" sz="3200" b="1" dirty="0" err="1" smtClean="0"/>
              <a:t>ada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akan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dapat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dipahami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oleh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informan</a:t>
            </a:r>
            <a:r>
              <a:rPr lang="en-US" sz="3200" b="1" dirty="0" smtClean="0"/>
              <a:t>.</a:t>
            </a:r>
          </a:p>
          <a:p>
            <a:pPr marL="457200" indent="-457200">
              <a:buAutoNum type="arabicPeriod"/>
            </a:pPr>
            <a:r>
              <a:rPr lang="en-US" sz="3200" b="1" dirty="0" err="1" smtClean="0"/>
              <a:t>Wawancara</a:t>
            </a:r>
            <a:r>
              <a:rPr lang="en-US" sz="3200" b="1" dirty="0" smtClean="0"/>
              <a:t> yang </a:t>
            </a:r>
            <a:r>
              <a:rPr lang="en-US" sz="3200" b="1" dirty="0" err="1" smtClean="0"/>
              <a:t>dimana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memungkinkan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untuk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mendapatkan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sebuah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fleksibilitas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ke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dalam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cara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untuk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bertanya</a:t>
            </a:r>
            <a:r>
              <a:rPr lang="en-US" sz="3200" b="1" dirty="0" smtClean="0"/>
              <a:t>.</a:t>
            </a:r>
            <a:endParaRPr lang="en-US" sz="3200" b="1" dirty="0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images.jpg"/>
          <p:cNvPicPr>
            <a:picLocks noChangeAspect="1"/>
          </p:cNvPicPr>
          <p:nvPr/>
        </p:nvPicPr>
        <p:blipFill>
          <a:blip r:embed="rId2">
            <a:lum bright="30000"/>
          </a:blip>
          <a:stretch>
            <a:fillRect/>
          </a:stretch>
        </p:blipFill>
        <p:spPr>
          <a:xfrm>
            <a:off x="0" y="0"/>
            <a:ext cx="11887200" cy="685800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81000" y="152400"/>
            <a:ext cx="6400800" cy="762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solidFill>
                  <a:schemeClr val="tx1"/>
                </a:solidFill>
              </a:rPr>
              <a:t>Kelemahan</a:t>
            </a:r>
            <a:r>
              <a:rPr lang="en-US" sz="4000" b="1" dirty="0" smtClean="0">
                <a:solidFill>
                  <a:schemeClr val="tx1"/>
                </a:solidFill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</a:rPr>
              <a:t>Wawancara</a:t>
            </a:r>
            <a:endParaRPr lang="en-US" sz="4000" b="1" dirty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04800" y="1143000"/>
            <a:ext cx="11201400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4400" b="1" dirty="0" err="1" smtClean="0"/>
              <a:t>Dapat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diragukan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kevaliditasannya</a:t>
            </a:r>
            <a:r>
              <a:rPr lang="en-US" sz="4400" b="1" dirty="0" smtClean="0"/>
              <a:t>.</a:t>
            </a:r>
          </a:p>
          <a:p>
            <a:pPr marL="457200" indent="-457200">
              <a:buFont typeface="+mj-lt"/>
              <a:buAutoNum type="arabicPeriod"/>
            </a:pPr>
            <a:endParaRPr lang="en-US" sz="4400" b="1" dirty="0" smtClean="0"/>
          </a:p>
          <a:p>
            <a:pPr marL="457200" indent="-457200">
              <a:buFont typeface="+mj-lt"/>
              <a:buAutoNum type="arabicPeriod"/>
            </a:pPr>
            <a:r>
              <a:rPr lang="en-US" sz="4400" b="1" dirty="0" err="1" smtClean="0"/>
              <a:t>Peneliti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tidak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akan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konstan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terhadap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keadaannya</a:t>
            </a:r>
            <a:r>
              <a:rPr lang="en-US" sz="4400" b="1" dirty="0" smtClean="0"/>
              <a:t>.</a:t>
            </a:r>
          </a:p>
          <a:p>
            <a:pPr marL="457200" indent="-457200">
              <a:buFont typeface="+mj-lt"/>
              <a:buAutoNum type="arabicPeriod"/>
            </a:pPr>
            <a:endParaRPr lang="en-US" sz="4400" b="1" dirty="0" smtClean="0"/>
          </a:p>
          <a:p>
            <a:pPr marL="457200" indent="-457200">
              <a:buFont typeface="+mj-lt"/>
              <a:buAutoNum type="arabicPeriod"/>
            </a:pPr>
            <a:r>
              <a:rPr lang="en-US" sz="4400" b="1" dirty="0" err="1" smtClean="0"/>
              <a:t>Apabila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wawancara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tidak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dilakukan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oleh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peneliti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maka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akan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terjadi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kesaalahan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tafsir</a:t>
            </a:r>
            <a:r>
              <a:rPr lang="en-US" sz="4400" b="1" dirty="0" smtClean="0"/>
              <a:t>.</a:t>
            </a:r>
            <a:endParaRPr lang="en-US" sz="4400" b="1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imag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1887200" cy="6858001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457200" y="3124200"/>
            <a:ext cx="10210800" cy="1143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err="1" smtClean="0">
                <a:solidFill>
                  <a:srgbClr val="00B0F0"/>
                </a:solidFill>
                <a:latin typeface="David" pitchFamily="34" charset="-79"/>
                <a:cs typeface="David" pitchFamily="34" charset="-79"/>
              </a:rPr>
              <a:t>Keterampilan</a:t>
            </a:r>
            <a:r>
              <a:rPr lang="en-US" sz="5400" b="1" dirty="0" smtClean="0">
                <a:solidFill>
                  <a:srgbClr val="00B0F0"/>
                </a:solidFill>
                <a:latin typeface="David" pitchFamily="34" charset="-79"/>
                <a:cs typeface="David" pitchFamily="34" charset="-79"/>
              </a:rPr>
              <a:t> </a:t>
            </a:r>
            <a:r>
              <a:rPr lang="en-US" sz="5400" b="1" dirty="0" err="1" smtClean="0">
                <a:solidFill>
                  <a:srgbClr val="00B0F0"/>
                </a:solidFill>
                <a:latin typeface="David" pitchFamily="34" charset="-79"/>
                <a:cs typeface="David" pitchFamily="34" charset="-79"/>
              </a:rPr>
              <a:t>Dalam</a:t>
            </a:r>
            <a:r>
              <a:rPr lang="en-US" sz="5400" b="1" dirty="0" smtClean="0">
                <a:solidFill>
                  <a:srgbClr val="00B0F0"/>
                </a:solidFill>
                <a:latin typeface="David" pitchFamily="34" charset="-79"/>
                <a:cs typeface="David" pitchFamily="34" charset="-79"/>
              </a:rPr>
              <a:t> </a:t>
            </a:r>
            <a:r>
              <a:rPr lang="en-US" sz="5400" b="1" dirty="0" err="1" smtClean="0">
                <a:solidFill>
                  <a:srgbClr val="00B0F0"/>
                </a:solidFill>
                <a:latin typeface="David" pitchFamily="34" charset="-79"/>
                <a:cs typeface="David" pitchFamily="34" charset="-79"/>
              </a:rPr>
              <a:t>Wawancara</a:t>
            </a:r>
            <a:endParaRPr lang="en-US" sz="5400" b="1" dirty="0">
              <a:solidFill>
                <a:srgbClr val="00B0F0"/>
              </a:solidFill>
              <a:latin typeface="David" pitchFamily="34" charset="-79"/>
              <a:cs typeface="David" pitchFamily="34" charset="-79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28600" y="1066800"/>
            <a:ext cx="11430000" cy="5791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dirty="0" smtClean="0">
                <a:solidFill>
                  <a:schemeClr val="tx1"/>
                </a:solidFill>
              </a:rPr>
              <a:t>\</a:t>
            </a:r>
          </a:p>
        </p:txBody>
      </p:sp>
      <p:sp>
        <p:nvSpPr>
          <p:cNvPr id="9" name="Rectangle 8"/>
          <p:cNvSpPr/>
          <p:nvPr/>
        </p:nvSpPr>
        <p:spPr>
          <a:xfrm flipH="1">
            <a:off x="2743200" y="1676400"/>
            <a:ext cx="7010401" cy="13805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 flipH="1">
            <a:off x="2971800" y="3153888"/>
            <a:ext cx="7010398" cy="11133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b="1" dirty="0">
              <a:solidFill>
                <a:schemeClr val="tx1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 flipH="1">
            <a:off x="3657600" y="4495800"/>
            <a:ext cx="6400800" cy="1143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500"/>
                            </p:stCondLst>
                            <p:childTnLst>
                              <p:par>
                                <p:cTn id="18" presetID="2" presetClass="entr" presetSubtype="4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8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2" presetClass="entr" presetSubtype="4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3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3500"/>
                            </p:stCondLst>
                            <p:childTnLst>
                              <p:par>
                                <p:cTn id="28" presetID="2" presetClass="entr" presetSubtype="4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8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9" grpId="0"/>
      <p:bldP spid="14" grpId="0"/>
      <p:bldP spid="1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Rectangle 31"/>
          <p:cNvSpPr/>
          <p:nvPr/>
        </p:nvSpPr>
        <p:spPr>
          <a:xfrm>
            <a:off x="228600" y="228600"/>
            <a:ext cx="11201400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200" b="1" dirty="0" err="1" smtClean="0"/>
              <a:t>Etos</a:t>
            </a:r>
            <a:r>
              <a:rPr lang="en-US" sz="3200" b="1" dirty="0" smtClean="0"/>
              <a:t> </a:t>
            </a:r>
            <a:r>
              <a:rPr lang="en-US" sz="3200" b="1" dirty="0" err="1" smtClean="0"/>
              <a:t>kerja</a:t>
            </a:r>
            <a:endParaRPr lang="en-US" sz="3200" dirty="0" smtClean="0"/>
          </a:p>
          <a:p>
            <a:pPr algn="just"/>
            <a:r>
              <a:rPr lang="en-US" sz="3200" dirty="0" err="1" smtClean="0"/>
              <a:t>Pastikan</a:t>
            </a:r>
            <a:r>
              <a:rPr lang="en-US" sz="3200" dirty="0" smtClean="0"/>
              <a:t> </a:t>
            </a:r>
            <a:r>
              <a:rPr lang="en-US" sz="3200" dirty="0" err="1" smtClean="0"/>
              <a:t>Anda</a:t>
            </a:r>
            <a:r>
              <a:rPr lang="en-US" sz="3200" dirty="0" smtClean="0"/>
              <a:t> </a:t>
            </a:r>
            <a:r>
              <a:rPr lang="en-US" sz="3200" dirty="0" err="1" smtClean="0"/>
              <a:t>menyampaikan</a:t>
            </a:r>
            <a:r>
              <a:rPr lang="en-US" sz="3200" dirty="0" smtClean="0"/>
              <a:t> </a:t>
            </a:r>
            <a:r>
              <a:rPr lang="en-US" sz="3200" dirty="0" err="1" smtClean="0"/>
              <a:t>pendapat</a:t>
            </a:r>
            <a:r>
              <a:rPr lang="en-US" sz="3200" dirty="0" smtClean="0"/>
              <a:t> </a:t>
            </a:r>
            <a:r>
              <a:rPr lang="en-US" sz="3200" dirty="0" err="1" smtClean="0"/>
              <a:t>tentang</a:t>
            </a:r>
            <a:r>
              <a:rPr lang="en-US" sz="3200" dirty="0" smtClean="0"/>
              <a:t> </a:t>
            </a:r>
            <a:r>
              <a:rPr lang="en-US" sz="3200" dirty="0" err="1" smtClean="0"/>
              <a:t>betapa</a:t>
            </a:r>
            <a:r>
              <a:rPr lang="en-US" sz="3200" dirty="0" smtClean="0"/>
              <a:t> </a:t>
            </a:r>
            <a:r>
              <a:rPr lang="en-US" sz="3200" dirty="0" err="1" smtClean="0"/>
              <a:t>pentingnya</a:t>
            </a:r>
            <a:r>
              <a:rPr lang="en-US" sz="3200" dirty="0" smtClean="0"/>
              <a:t> </a:t>
            </a:r>
            <a:r>
              <a:rPr lang="en-US" sz="3200" dirty="0" err="1" smtClean="0"/>
              <a:t>visi</a:t>
            </a:r>
            <a:r>
              <a:rPr lang="en-US" sz="3200" dirty="0" smtClean="0"/>
              <a:t> </a:t>
            </a:r>
            <a:r>
              <a:rPr lang="en-US" sz="3200" dirty="0" err="1" smtClean="0"/>
              <a:t>dan</a:t>
            </a:r>
            <a:r>
              <a:rPr lang="en-US" sz="3200" dirty="0" smtClean="0"/>
              <a:t> </a:t>
            </a:r>
            <a:r>
              <a:rPr lang="en-US" sz="3200" dirty="0" err="1" smtClean="0"/>
              <a:t>misi</a:t>
            </a:r>
            <a:r>
              <a:rPr lang="en-US" sz="3200" dirty="0" smtClean="0"/>
              <a:t> </a:t>
            </a:r>
            <a:r>
              <a:rPr lang="en-US" sz="3200" dirty="0" err="1" smtClean="0"/>
              <a:t>perusahaan</a:t>
            </a:r>
            <a:r>
              <a:rPr lang="en-US" sz="3200" dirty="0" smtClean="0"/>
              <a:t> </a:t>
            </a:r>
            <a:r>
              <a:rPr lang="en-US" sz="3200" dirty="0" err="1" smtClean="0"/>
              <a:t>dan</a:t>
            </a:r>
            <a:r>
              <a:rPr lang="en-US" sz="3200" dirty="0" smtClean="0"/>
              <a:t> </a:t>
            </a:r>
            <a:r>
              <a:rPr lang="en-US" sz="3200" dirty="0" err="1" smtClean="0"/>
              <a:t>jelaskan</a:t>
            </a:r>
            <a:r>
              <a:rPr lang="en-US" sz="3200" dirty="0" smtClean="0"/>
              <a:t> </a:t>
            </a:r>
            <a:r>
              <a:rPr lang="en-US" sz="3200" dirty="0" err="1" smtClean="0"/>
              <a:t>kenapa</a:t>
            </a:r>
            <a:r>
              <a:rPr lang="en-US" sz="3200" dirty="0" smtClean="0"/>
              <a:t> </a:t>
            </a:r>
            <a:r>
              <a:rPr lang="en-US" sz="3200" dirty="0" err="1" smtClean="0"/>
              <a:t>Anda</a:t>
            </a:r>
            <a:r>
              <a:rPr lang="en-US" sz="3200" dirty="0" smtClean="0"/>
              <a:t> </a:t>
            </a:r>
            <a:r>
              <a:rPr lang="en-US" sz="3200" dirty="0" err="1" smtClean="0"/>
              <a:t>mau</a:t>
            </a:r>
            <a:r>
              <a:rPr lang="en-US" sz="3200" dirty="0" smtClean="0"/>
              <a:t> </a:t>
            </a:r>
            <a:r>
              <a:rPr lang="en-US" sz="3200" dirty="0" err="1" smtClean="0"/>
              <a:t>berusaha</a:t>
            </a:r>
            <a:r>
              <a:rPr lang="en-US" sz="3200" dirty="0" smtClean="0"/>
              <a:t> </a:t>
            </a:r>
            <a:r>
              <a:rPr lang="en-US" sz="3200" dirty="0" err="1" smtClean="0"/>
              <a:t>keras</a:t>
            </a:r>
            <a:r>
              <a:rPr lang="en-US" sz="3200" dirty="0" smtClean="0"/>
              <a:t> </a:t>
            </a:r>
            <a:r>
              <a:rPr lang="en-US" sz="3200" dirty="0" err="1" smtClean="0"/>
              <a:t>untuk</a:t>
            </a:r>
            <a:r>
              <a:rPr lang="en-US" sz="3200" dirty="0" smtClean="0"/>
              <a:t> </a:t>
            </a:r>
            <a:r>
              <a:rPr lang="en-US" sz="3200" dirty="0" err="1" smtClean="0"/>
              <a:t>mencapainya</a:t>
            </a:r>
            <a:r>
              <a:rPr lang="en-US" sz="3200" dirty="0" smtClean="0"/>
              <a:t>. </a:t>
            </a:r>
            <a:r>
              <a:rPr lang="en-US" sz="3200" dirty="0" err="1" smtClean="0"/>
              <a:t>Anda</a:t>
            </a:r>
            <a:r>
              <a:rPr lang="en-US" sz="3200" dirty="0" smtClean="0"/>
              <a:t> </a:t>
            </a:r>
            <a:r>
              <a:rPr lang="en-US" sz="3200" dirty="0" err="1" smtClean="0"/>
              <a:t>juga</a:t>
            </a:r>
            <a:r>
              <a:rPr lang="en-US" sz="3200" dirty="0" smtClean="0"/>
              <a:t> </a:t>
            </a:r>
            <a:r>
              <a:rPr lang="en-US" sz="3200" dirty="0" err="1" smtClean="0"/>
              <a:t>bisa</a:t>
            </a:r>
            <a:r>
              <a:rPr lang="en-US" sz="3200" dirty="0" smtClean="0"/>
              <a:t> </a:t>
            </a:r>
            <a:r>
              <a:rPr lang="en-US" sz="3200" dirty="0" err="1" smtClean="0"/>
              <a:t>menjelaskan</a:t>
            </a:r>
            <a:r>
              <a:rPr lang="en-US" sz="3200" dirty="0" smtClean="0"/>
              <a:t> </a:t>
            </a:r>
            <a:r>
              <a:rPr lang="en-US" sz="3200" dirty="0" err="1" smtClean="0"/>
              <a:t>bahwa</a:t>
            </a:r>
            <a:r>
              <a:rPr lang="en-US" sz="3200" dirty="0" smtClean="0"/>
              <a:t> </a:t>
            </a:r>
            <a:r>
              <a:rPr lang="en-US" sz="3200" dirty="0" err="1" smtClean="0"/>
              <a:t>Anda</a:t>
            </a:r>
            <a:r>
              <a:rPr lang="en-US" sz="3200" dirty="0" smtClean="0"/>
              <a:t> </a:t>
            </a:r>
            <a:r>
              <a:rPr lang="en-US" sz="3200" dirty="0" err="1" smtClean="0"/>
              <a:t>adalah</a:t>
            </a:r>
            <a:r>
              <a:rPr lang="en-US" sz="3200" dirty="0" smtClean="0"/>
              <a:t> </a:t>
            </a:r>
            <a:r>
              <a:rPr lang="en-US" sz="3200" dirty="0" err="1" smtClean="0"/>
              <a:t>tipe</a:t>
            </a:r>
            <a:r>
              <a:rPr lang="en-US" sz="3200" dirty="0" smtClean="0"/>
              <a:t> </a:t>
            </a:r>
            <a:r>
              <a:rPr lang="en-US" sz="3200" dirty="0" err="1" smtClean="0"/>
              <a:t>orang</a:t>
            </a:r>
            <a:r>
              <a:rPr lang="en-US" sz="3200" dirty="0" smtClean="0"/>
              <a:t> yang </a:t>
            </a:r>
            <a:r>
              <a:rPr lang="en-US" sz="3200" dirty="0" err="1" smtClean="0"/>
              <a:t>disiplin</a:t>
            </a:r>
            <a:r>
              <a:rPr lang="en-US" sz="3200" dirty="0" smtClean="0"/>
              <a:t> </a:t>
            </a:r>
            <a:r>
              <a:rPr lang="en-US" sz="3200" dirty="0" err="1" smtClean="0"/>
              <a:t>sekaligus</a:t>
            </a:r>
            <a:r>
              <a:rPr lang="en-US" sz="3200" dirty="0" smtClean="0"/>
              <a:t> </a:t>
            </a:r>
            <a:r>
              <a:rPr lang="en-US" sz="3200" dirty="0" err="1" smtClean="0"/>
              <a:t>mampu</a:t>
            </a:r>
            <a:r>
              <a:rPr lang="en-US" sz="3200" dirty="0" smtClean="0"/>
              <a:t> </a:t>
            </a:r>
            <a:r>
              <a:rPr lang="en-US" sz="3200" dirty="0" err="1" smtClean="0"/>
              <a:t>menyeimbangkan</a:t>
            </a:r>
            <a:r>
              <a:rPr lang="en-US" sz="3200" dirty="0" smtClean="0"/>
              <a:t> </a:t>
            </a:r>
            <a:r>
              <a:rPr lang="en-US" sz="3200" dirty="0" err="1" smtClean="0"/>
              <a:t>ambisi</a:t>
            </a:r>
            <a:r>
              <a:rPr lang="en-US" sz="3200" dirty="0" smtClean="0"/>
              <a:t> </a:t>
            </a:r>
            <a:r>
              <a:rPr lang="en-US" sz="3200" dirty="0" err="1" smtClean="0"/>
              <a:t>mencapai</a:t>
            </a:r>
            <a:r>
              <a:rPr lang="en-US" sz="3200" dirty="0" smtClean="0"/>
              <a:t> </a:t>
            </a:r>
            <a:r>
              <a:rPr lang="en-US" sz="3200" dirty="0" err="1" smtClean="0"/>
              <a:t>sukses</a:t>
            </a:r>
            <a:r>
              <a:rPr lang="en-US" sz="3200" dirty="0" smtClean="0"/>
              <a:t> </a:t>
            </a:r>
            <a:r>
              <a:rPr lang="en-US" sz="3200" dirty="0" err="1" smtClean="0"/>
              <a:t>dengan</a:t>
            </a:r>
            <a:r>
              <a:rPr lang="en-US" sz="3200" dirty="0" smtClean="0"/>
              <a:t> </a:t>
            </a:r>
            <a:r>
              <a:rPr lang="en-US" sz="3200" dirty="0" err="1" smtClean="0"/>
              <a:t>tujuan</a:t>
            </a:r>
            <a:r>
              <a:rPr lang="en-US" sz="3200" dirty="0" smtClean="0"/>
              <a:t> </a:t>
            </a:r>
            <a:r>
              <a:rPr lang="en-US" sz="3200" dirty="0" err="1" smtClean="0"/>
              <a:t>perusahaan</a:t>
            </a:r>
            <a:r>
              <a:rPr lang="en-US" sz="3200" dirty="0" smtClean="0"/>
              <a:t>.</a:t>
            </a:r>
          </a:p>
          <a:p>
            <a:pPr algn="just"/>
            <a:r>
              <a:rPr lang="en-US" sz="3200" b="1" dirty="0" err="1" smtClean="0"/>
              <a:t>Sikap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positif</a:t>
            </a:r>
            <a:endParaRPr lang="en-US" sz="3200" dirty="0" smtClean="0"/>
          </a:p>
          <a:p>
            <a:pPr algn="just"/>
            <a:r>
              <a:rPr lang="en-US" sz="3200" dirty="0" err="1" smtClean="0"/>
              <a:t>Beri</a:t>
            </a:r>
            <a:r>
              <a:rPr lang="en-US" sz="3200" dirty="0" smtClean="0"/>
              <a:t> </a:t>
            </a:r>
            <a:r>
              <a:rPr lang="en-US" sz="3200" dirty="0" err="1" smtClean="0"/>
              <a:t>contoh</a:t>
            </a:r>
            <a:r>
              <a:rPr lang="en-US" sz="3200" dirty="0" smtClean="0"/>
              <a:t> </a:t>
            </a:r>
            <a:r>
              <a:rPr lang="en-US" sz="3200" dirty="0" err="1" smtClean="0"/>
              <a:t>tentang</a:t>
            </a:r>
            <a:r>
              <a:rPr lang="en-US" sz="3200" dirty="0" smtClean="0"/>
              <a:t> </a:t>
            </a:r>
            <a:r>
              <a:rPr lang="en-US" sz="3200" dirty="0" err="1" smtClean="0"/>
              <a:t>bagaimana</a:t>
            </a:r>
            <a:r>
              <a:rPr lang="en-US" sz="3200" dirty="0" smtClean="0"/>
              <a:t> </a:t>
            </a:r>
            <a:r>
              <a:rPr lang="en-US" sz="3200" dirty="0" err="1" smtClean="0"/>
              <a:t>cara</a:t>
            </a:r>
            <a:r>
              <a:rPr lang="en-US" sz="3200" dirty="0" smtClean="0"/>
              <a:t> </a:t>
            </a:r>
            <a:r>
              <a:rPr lang="en-US" sz="3200" dirty="0" err="1" smtClean="0"/>
              <a:t>Anda</a:t>
            </a:r>
            <a:r>
              <a:rPr lang="en-US" sz="3200" dirty="0" smtClean="0"/>
              <a:t> </a:t>
            </a:r>
            <a:r>
              <a:rPr lang="en-US" sz="3200" dirty="0" err="1" smtClean="0"/>
              <a:t>membantu</a:t>
            </a:r>
            <a:r>
              <a:rPr lang="en-US" sz="3200" dirty="0" smtClean="0"/>
              <a:t> </a:t>
            </a:r>
            <a:r>
              <a:rPr lang="en-US" sz="3200" dirty="0" err="1" smtClean="0"/>
              <a:t>teman</a:t>
            </a:r>
            <a:r>
              <a:rPr lang="en-US" sz="3200" dirty="0" smtClean="0"/>
              <a:t> </a:t>
            </a:r>
            <a:r>
              <a:rPr lang="en-US" sz="3200" dirty="0" err="1" smtClean="0"/>
              <a:t>kerja</a:t>
            </a:r>
            <a:r>
              <a:rPr lang="en-US" sz="3200" dirty="0" smtClean="0"/>
              <a:t> </a:t>
            </a:r>
            <a:r>
              <a:rPr lang="en-US" sz="3200" dirty="0" err="1" smtClean="0"/>
              <a:t>atau</a:t>
            </a:r>
            <a:r>
              <a:rPr lang="en-US" sz="3200" dirty="0" smtClean="0"/>
              <a:t> </a:t>
            </a:r>
            <a:r>
              <a:rPr lang="en-US" sz="3200" dirty="0" err="1" smtClean="0"/>
              <a:t>memotivasi</a:t>
            </a:r>
            <a:r>
              <a:rPr lang="en-US" sz="3200" dirty="0" smtClean="0"/>
              <a:t> </a:t>
            </a:r>
            <a:r>
              <a:rPr lang="en-US" sz="3200" dirty="0" err="1" smtClean="0"/>
              <a:t>mereka</a:t>
            </a:r>
            <a:r>
              <a:rPr lang="en-US" sz="3200" dirty="0" smtClean="0"/>
              <a:t> </a:t>
            </a:r>
            <a:r>
              <a:rPr lang="en-US" sz="3200" dirty="0" err="1" smtClean="0"/>
              <a:t>jika</a:t>
            </a:r>
            <a:r>
              <a:rPr lang="en-US" sz="3200" dirty="0" smtClean="0"/>
              <a:t> </a:t>
            </a:r>
            <a:r>
              <a:rPr lang="en-US" sz="3200" dirty="0" err="1" smtClean="0"/>
              <a:t>mengalami</a:t>
            </a:r>
            <a:r>
              <a:rPr lang="en-US" sz="3200" dirty="0" smtClean="0"/>
              <a:t> </a:t>
            </a:r>
            <a:r>
              <a:rPr lang="en-US" sz="3200" dirty="0" err="1" smtClean="0"/>
              <a:t>kesulitan</a:t>
            </a:r>
            <a:r>
              <a:rPr lang="en-US" sz="3200" dirty="0" smtClean="0"/>
              <a:t> </a:t>
            </a:r>
            <a:r>
              <a:rPr lang="en-US" sz="3200" dirty="0" err="1" smtClean="0"/>
              <a:t>saat</a:t>
            </a:r>
            <a:r>
              <a:rPr lang="en-US" sz="3200" dirty="0" smtClean="0"/>
              <a:t> </a:t>
            </a:r>
            <a:r>
              <a:rPr lang="en-US" sz="3200" dirty="0" err="1" smtClean="0"/>
              <a:t>menerima</a:t>
            </a:r>
            <a:r>
              <a:rPr lang="en-US" sz="3200" dirty="0" smtClean="0"/>
              <a:t> </a:t>
            </a:r>
            <a:r>
              <a:rPr lang="en-US" sz="3200" dirty="0" err="1" smtClean="0"/>
              <a:t>tantangan</a:t>
            </a:r>
            <a:r>
              <a:rPr lang="en-US" sz="3200" dirty="0" smtClean="0"/>
              <a:t>. </a:t>
            </a:r>
            <a:r>
              <a:rPr lang="en-US" sz="3200" dirty="0" err="1" smtClean="0"/>
              <a:t>Sikap</a:t>
            </a:r>
            <a:r>
              <a:rPr lang="en-US" sz="3200" dirty="0" smtClean="0"/>
              <a:t> </a:t>
            </a:r>
            <a:r>
              <a:rPr lang="en-US" sz="3200" dirty="0" err="1" smtClean="0"/>
              <a:t>positif</a:t>
            </a:r>
            <a:r>
              <a:rPr lang="en-US" sz="3200" dirty="0" smtClean="0"/>
              <a:t> </a:t>
            </a:r>
            <a:r>
              <a:rPr lang="en-US" sz="3200" dirty="0" err="1" smtClean="0"/>
              <a:t>juga</a:t>
            </a:r>
            <a:r>
              <a:rPr lang="en-US" sz="3200" dirty="0" smtClean="0"/>
              <a:t> </a:t>
            </a:r>
            <a:r>
              <a:rPr lang="en-US" sz="3200" dirty="0" err="1" smtClean="0"/>
              <a:t>bisa</a:t>
            </a:r>
            <a:r>
              <a:rPr lang="en-US" sz="3200" dirty="0" smtClean="0"/>
              <a:t> </a:t>
            </a:r>
            <a:r>
              <a:rPr lang="en-US" sz="3200" dirty="0" err="1" smtClean="0"/>
              <a:t>ditunjukkan</a:t>
            </a:r>
            <a:r>
              <a:rPr lang="en-US" sz="3200" dirty="0" smtClean="0"/>
              <a:t> </a:t>
            </a:r>
            <a:r>
              <a:rPr lang="en-US" sz="3200" dirty="0" err="1" smtClean="0"/>
              <a:t>dengan</a:t>
            </a:r>
            <a:r>
              <a:rPr lang="en-US" sz="3200" dirty="0" smtClean="0"/>
              <a:t> </a:t>
            </a:r>
            <a:r>
              <a:rPr lang="en-US" sz="3200" dirty="0" err="1" smtClean="0"/>
              <a:t>cara</a:t>
            </a:r>
            <a:r>
              <a:rPr lang="en-US" sz="3200" dirty="0" smtClean="0"/>
              <a:t> </a:t>
            </a:r>
            <a:r>
              <a:rPr lang="en-US" sz="3200" dirty="0" err="1" smtClean="0"/>
              <a:t>tersenyum</a:t>
            </a:r>
            <a:r>
              <a:rPr lang="en-US" sz="3200" dirty="0" smtClean="0"/>
              <a:t>, </a:t>
            </a:r>
            <a:r>
              <a:rPr lang="en-US" sz="3200" dirty="0" err="1" smtClean="0"/>
              <a:t>menjabat</a:t>
            </a:r>
            <a:r>
              <a:rPr lang="en-US" sz="3200" dirty="0" smtClean="0"/>
              <a:t> </a:t>
            </a:r>
            <a:r>
              <a:rPr lang="en-US" sz="3200" dirty="0" err="1" smtClean="0"/>
              <a:t>tangan</a:t>
            </a:r>
            <a:r>
              <a:rPr lang="en-US" sz="3200" dirty="0" smtClean="0"/>
              <a:t> </a:t>
            </a:r>
            <a:r>
              <a:rPr lang="en-US" sz="3200" dirty="0" err="1" smtClean="0"/>
              <a:t>pewawancara</a:t>
            </a:r>
            <a:r>
              <a:rPr lang="en-US" sz="3200" dirty="0" smtClean="0"/>
              <a:t>, </a:t>
            </a:r>
            <a:r>
              <a:rPr lang="en-US" sz="3200" dirty="0" err="1" smtClean="0"/>
              <a:t>dan</a:t>
            </a:r>
            <a:r>
              <a:rPr lang="en-US" sz="3200" dirty="0" smtClean="0"/>
              <a:t> </a:t>
            </a:r>
            <a:r>
              <a:rPr lang="en-US" sz="3200" dirty="0" err="1" smtClean="0"/>
              <a:t>berekspresi</a:t>
            </a:r>
            <a:r>
              <a:rPr lang="en-US" sz="3200" dirty="0" smtClean="0"/>
              <a:t> </a:t>
            </a:r>
            <a:r>
              <a:rPr lang="en-US" sz="3200" dirty="0" err="1" smtClean="0"/>
              <a:t>saat</a:t>
            </a:r>
            <a:r>
              <a:rPr lang="en-US" sz="3200" dirty="0" smtClean="0"/>
              <a:t> </a:t>
            </a:r>
            <a:r>
              <a:rPr lang="en-US" sz="3200" dirty="0" err="1" smtClean="0"/>
              <a:t>menjawab</a:t>
            </a:r>
            <a:r>
              <a:rPr lang="en-US" sz="3200" dirty="0" smtClean="0"/>
              <a:t> </a:t>
            </a:r>
            <a:r>
              <a:rPr lang="en-US" sz="3200" dirty="0" err="1" smtClean="0"/>
              <a:t>pertanyaan</a:t>
            </a:r>
            <a:r>
              <a:rPr lang="en-US" sz="3200" dirty="0" smtClean="0"/>
              <a:t>.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Rectangle 31"/>
          <p:cNvSpPr/>
          <p:nvPr/>
        </p:nvSpPr>
        <p:spPr>
          <a:xfrm>
            <a:off x="152400" y="149959"/>
            <a:ext cx="115062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b="1" dirty="0" err="1" smtClean="0"/>
              <a:t>Keterampilan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berkomunikasi</a:t>
            </a:r>
            <a:endParaRPr lang="en-US" sz="2800" dirty="0" smtClean="0"/>
          </a:p>
          <a:p>
            <a:pPr algn="just"/>
            <a:r>
              <a:rPr lang="en-US" sz="2800" dirty="0" err="1" smtClean="0"/>
              <a:t>Wawancara</a:t>
            </a:r>
            <a:r>
              <a:rPr lang="en-US" sz="2800" dirty="0" smtClean="0"/>
              <a:t> </a:t>
            </a:r>
            <a:r>
              <a:rPr lang="en-US" sz="2800" dirty="0" err="1" smtClean="0"/>
              <a:t>akan</a:t>
            </a:r>
            <a:r>
              <a:rPr lang="en-US" sz="2800" dirty="0" smtClean="0"/>
              <a:t> </a:t>
            </a:r>
            <a:r>
              <a:rPr lang="en-US" sz="2800" dirty="0" err="1" smtClean="0"/>
              <a:t>berjalan</a:t>
            </a:r>
            <a:r>
              <a:rPr lang="en-US" sz="2800" dirty="0" smtClean="0"/>
              <a:t> </a:t>
            </a:r>
            <a:r>
              <a:rPr lang="en-US" sz="2800" dirty="0" err="1" smtClean="0"/>
              <a:t>lancar</a:t>
            </a:r>
            <a:r>
              <a:rPr lang="en-US" sz="2800" dirty="0" smtClean="0"/>
              <a:t> </a:t>
            </a:r>
            <a:r>
              <a:rPr lang="en-US" sz="2800" dirty="0" err="1" smtClean="0"/>
              <a:t>jika</a:t>
            </a:r>
            <a:r>
              <a:rPr lang="en-US" sz="2800" dirty="0" smtClean="0"/>
              <a:t> </a:t>
            </a:r>
            <a:r>
              <a:rPr lang="en-US" sz="2800" dirty="0" err="1" smtClean="0"/>
              <a:t>Anda</a:t>
            </a:r>
            <a:r>
              <a:rPr lang="en-US" sz="2800" dirty="0" smtClean="0"/>
              <a:t> </a:t>
            </a:r>
            <a:r>
              <a:rPr lang="en-US" sz="2800" dirty="0" err="1" smtClean="0"/>
              <a:t>menunjukkan</a:t>
            </a:r>
            <a:r>
              <a:rPr lang="en-US" sz="2800" dirty="0" smtClean="0"/>
              <a:t> </a:t>
            </a:r>
            <a:r>
              <a:rPr lang="en-US" sz="2800" dirty="0" err="1" smtClean="0"/>
              <a:t>keterampilan</a:t>
            </a:r>
            <a:r>
              <a:rPr lang="en-US" sz="2800" dirty="0" smtClean="0"/>
              <a:t> </a:t>
            </a:r>
            <a:r>
              <a:rPr lang="en-US" sz="2800" dirty="0" err="1" smtClean="0"/>
              <a:t>berkomunikasi</a:t>
            </a:r>
            <a:r>
              <a:rPr lang="en-US" sz="2800" dirty="0" smtClean="0"/>
              <a:t> yang </a:t>
            </a:r>
            <a:r>
              <a:rPr lang="en-US" sz="2800" dirty="0" err="1" smtClean="0"/>
              <a:t>baik</a:t>
            </a:r>
            <a:r>
              <a:rPr lang="en-US" sz="2800" dirty="0" smtClean="0"/>
              <a:t>. </a:t>
            </a:r>
            <a:r>
              <a:rPr lang="en-US" sz="2800" dirty="0" err="1" smtClean="0"/>
              <a:t>Anda</a:t>
            </a:r>
            <a:r>
              <a:rPr lang="en-US" sz="2800" dirty="0" smtClean="0"/>
              <a:t> </a:t>
            </a:r>
            <a:r>
              <a:rPr lang="en-US" sz="2800" dirty="0" err="1" smtClean="0"/>
              <a:t>bisa</a:t>
            </a:r>
            <a:r>
              <a:rPr lang="en-US" sz="2800" dirty="0" smtClean="0"/>
              <a:t> </a:t>
            </a:r>
            <a:r>
              <a:rPr lang="en-US" sz="2800" dirty="0" err="1" smtClean="0"/>
              <a:t>berlatih</a:t>
            </a:r>
            <a:r>
              <a:rPr lang="en-US" sz="2800" dirty="0" smtClean="0"/>
              <a:t> </a:t>
            </a:r>
            <a:r>
              <a:rPr lang="en-US" sz="2800" dirty="0" err="1" smtClean="0"/>
              <a:t>untuk</a:t>
            </a:r>
            <a:r>
              <a:rPr lang="en-US" sz="2800" dirty="0" smtClean="0"/>
              <a:t> </a:t>
            </a:r>
            <a:r>
              <a:rPr lang="en-US" sz="2800" dirty="0" err="1" smtClean="0"/>
              <a:t>memantapkan</a:t>
            </a:r>
            <a:r>
              <a:rPr lang="en-US" sz="2800" dirty="0" smtClean="0"/>
              <a:t> </a:t>
            </a:r>
            <a:r>
              <a:rPr lang="en-US" sz="2800" dirty="0" err="1" smtClean="0"/>
              <a:t>penampilan</a:t>
            </a:r>
            <a:r>
              <a:rPr lang="en-US" sz="2800" dirty="0" smtClean="0"/>
              <a:t> </a:t>
            </a:r>
            <a:r>
              <a:rPr lang="en-US" sz="2800" dirty="0" err="1" smtClean="0"/>
              <a:t>sebelum</a:t>
            </a:r>
            <a:r>
              <a:rPr lang="en-US" sz="2800" dirty="0" smtClean="0"/>
              <a:t> </a:t>
            </a:r>
            <a:r>
              <a:rPr lang="en-US" sz="2800" dirty="0" err="1" smtClean="0"/>
              <a:t>wawancara</a:t>
            </a:r>
            <a:r>
              <a:rPr lang="en-US" sz="2800" dirty="0" smtClean="0"/>
              <a:t>. </a:t>
            </a:r>
            <a:r>
              <a:rPr lang="en-US" sz="2800" dirty="0" err="1" smtClean="0"/>
              <a:t>Usir</a:t>
            </a:r>
            <a:r>
              <a:rPr lang="en-US" sz="2800" dirty="0" smtClean="0"/>
              <a:t> </a:t>
            </a:r>
            <a:r>
              <a:rPr lang="en-US" sz="2800" dirty="0" err="1" smtClean="0"/>
              <a:t>segala</a:t>
            </a:r>
            <a:r>
              <a:rPr lang="en-US" sz="2800" dirty="0" smtClean="0"/>
              <a:t> </a:t>
            </a:r>
            <a:r>
              <a:rPr lang="en-US" sz="2800" dirty="0" err="1" smtClean="0"/>
              <a:t>bentuk</a:t>
            </a:r>
            <a:r>
              <a:rPr lang="en-US" sz="2800" dirty="0" smtClean="0"/>
              <a:t> rasa </a:t>
            </a:r>
            <a:r>
              <a:rPr lang="en-US" sz="2800" dirty="0" err="1" smtClean="0"/>
              <a:t>gugup</a:t>
            </a:r>
            <a:r>
              <a:rPr lang="en-US" sz="2800" dirty="0" smtClean="0"/>
              <a:t> </a:t>
            </a:r>
            <a:r>
              <a:rPr lang="en-US" sz="2800" dirty="0" err="1" smtClean="0"/>
              <a:t>dengan</a:t>
            </a:r>
            <a:r>
              <a:rPr lang="en-US" sz="2800" dirty="0" smtClean="0"/>
              <a:t> </a:t>
            </a:r>
            <a:r>
              <a:rPr lang="en-US" sz="2800" dirty="0" err="1" smtClean="0"/>
              <a:t>kepercayaan</a:t>
            </a:r>
            <a:r>
              <a:rPr lang="en-US" sz="2800" dirty="0" smtClean="0"/>
              <a:t> </a:t>
            </a:r>
            <a:r>
              <a:rPr lang="en-US" sz="2800" dirty="0" err="1" smtClean="0"/>
              <a:t>diri</a:t>
            </a:r>
            <a:r>
              <a:rPr lang="en-US" sz="2800" dirty="0" smtClean="0"/>
              <a:t> </a:t>
            </a:r>
            <a:r>
              <a:rPr lang="en-US" sz="2800" dirty="0" err="1" smtClean="0"/>
              <a:t>bahwa</a:t>
            </a:r>
            <a:r>
              <a:rPr lang="en-US" sz="2800" dirty="0" smtClean="0"/>
              <a:t> </a:t>
            </a:r>
            <a:r>
              <a:rPr lang="en-US" sz="2800" dirty="0" err="1" smtClean="0"/>
              <a:t>Anda</a:t>
            </a:r>
            <a:r>
              <a:rPr lang="en-US" sz="2800" dirty="0" smtClean="0"/>
              <a:t> </a:t>
            </a:r>
            <a:r>
              <a:rPr lang="en-US" sz="2800" dirty="0" err="1" smtClean="0"/>
              <a:t>bisa</a:t>
            </a:r>
            <a:r>
              <a:rPr lang="en-US" sz="2800" dirty="0" smtClean="0"/>
              <a:t> </a:t>
            </a:r>
            <a:r>
              <a:rPr lang="en-US" sz="2800" dirty="0" err="1" smtClean="0"/>
              <a:t>melaluinya</a:t>
            </a:r>
            <a:r>
              <a:rPr lang="en-US" sz="2800" dirty="0" smtClean="0"/>
              <a:t> </a:t>
            </a:r>
            <a:r>
              <a:rPr lang="en-US" sz="2800" dirty="0" err="1" smtClean="0"/>
              <a:t>dengan</a:t>
            </a:r>
            <a:r>
              <a:rPr lang="en-US" sz="2800" dirty="0" smtClean="0"/>
              <a:t> </a:t>
            </a:r>
            <a:r>
              <a:rPr lang="en-US" sz="2800" dirty="0" err="1" smtClean="0"/>
              <a:t>baik</a:t>
            </a:r>
            <a:r>
              <a:rPr lang="en-US" sz="2800" dirty="0" smtClean="0"/>
              <a:t>.</a:t>
            </a:r>
          </a:p>
          <a:p>
            <a:pPr algn="just"/>
            <a:r>
              <a:rPr lang="en-US" sz="2800" b="1" dirty="0" err="1" smtClean="0"/>
              <a:t>Manajemen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waktu</a:t>
            </a:r>
            <a:endParaRPr lang="en-US" sz="2800" dirty="0" smtClean="0"/>
          </a:p>
          <a:p>
            <a:pPr algn="just"/>
            <a:r>
              <a:rPr lang="en-US" sz="2800" dirty="0" err="1" smtClean="0"/>
              <a:t>Keterampilan</a:t>
            </a:r>
            <a:r>
              <a:rPr lang="en-US" sz="2800" dirty="0" smtClean="0"/>
              <a:t> yang </a:t>
            </a:r>
            <a:r>
              <a:rPr lang="en-US" sz="2800" dirty="0" err="1" smtClean="0"/>
              <a:t>satu</a:t>
            </a:r>
            <a:r>
              <a:rPr lang="en-US" sz="2800" dirty="0" smtClean="0"/>
              <a:t> </a:t>
            </a:r>
            <a:r>
              <a:rPr lang="en-US" sz="2800" dirty="0" err="1" smtClean="0"/>
              <a:t>ini</a:t>
            </a:r>
            <a:r>
              <a:rPr lang="en-US" sz="2800" dirty="0" smtClean="0"/>
              <a:t> </a:t>
            </a:r>
            <a:r>
              <a:rPr lang="en-US" sz="2800" dirty="0" err="1" smtClean="0"/>
              <a:t>cukup</a:t>
            </a:r>
            <a:r>
              <a:rPr lang="en-US" sz="2800" dirty="0" smtClean="0"/>
              <a:t> </a:t>
            </a:r>
            <a:r>
              <a:rPr lang="en-US" sz="2800" dirty="0" err="1" smtClean="0"/>
              <a:t>krusial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diperhatikan</a:t>
            </a:r>
            <a:r>
              <a:rPr lang="en-US" sz="2800" dirty="0" smtClean="0"/>
              <a:t> </a:t>
            </a:r>
            <a:r>
              <a:rPr lang="en-US" sz="2800" dirty="0" err="1" smtClean="0"/>
              <a:t>oleh</a:t>
            </a:r>
            <a:r>
              <a:rPr lang="en-US" sz="2800" dirty="0" smtClean="0"/>
              <a:t> </a:t>
            </a:r>
            <a:r>
              <a:rPr lang="en-US" sz="2800" dirty="0" err="1" smtClean="0"/>
              <a:t>perusahaan</a:t>
            </a:r>
            <a:r>
              <a:rPr lang="en-US" sz="2800" dirty="0" smtClean="0"/>
              <a:t> </a:t>
            </a:r>
            <a:r>
              <a:rPr lang="en-US" sz="2800" dirty="0" err="1" smtClean="0"/>
              <a:t>ketika</a:t>
            </a:r>
            <a:r>
              <a:rPr lang="en-US" sz="2800" dirty="0" smtClean="0"/>
              <a:t> </a:t>
            </a:r>
            <a:r>
              <a:rPr lang="en-US" sz="2800" dirty="0" err="1" smtClean="0"/>
              <a:t>melakukan</a:t>
            </a:r>
            <a:r>
              <a:rPr lang="en-US" sz="2800" dirty="0" smtClean="0"/>
              <a:t> </a:t>
            </a:r>
            <a:r>
              <a:rPr lang="en-US" sz="2800" dirty="0" err="1" smtClean="0"/>
              <a:t>wawancara</a:t>
            </a:r>
            <a:r>
              <a:rPr lang="en-US" sz="2800" dirty="0" smtClean="0"/>
              <a:t>. </a:t>
            </a:r>
            <a:r>
              <a:rPr lang="en-US" sz="2800" dirty="0" err="1" smtClean="0"/>
              <a:t>Jadi</a:t>
            </a:r>
            <a:r>
              <a:rPr lang="en-US" sz="2800" dirty="0" smtClean="0"/>
              <a:t> </a:t>
            </a:r>
            <a:r>
              <a:rPr lang="en-US" sz="2800" dirty="0" err="1" smtClean="0"/>
              <a:t>jelaskan</a:t>
            </a:r>
            <a:r>
              <a:rPr lang="en-US" sz="2800" dirty="0" smtClean="0"/>
              <a:t> </a:t>
            </a:r>
            <a:r>
              <a:rPr lang="en-US" sz="2800" dirty="0" err="1" smtClean="0"/>
              <a:t>bagaimana</a:t>
            </a:r>
            <a:r>
              <a:rPr lang="en-US" sz="2800" dirty="0" smtClean="0"/>
              <a:t> </a:t>
            </a:r>
            <a:r>
              <a:rPr lang="en-US" sz="2800" dirty="0" err="1" smtClean="0"/>
              <a:t>cara</a:t>
            </a:r>
            <a:r>
              <a:rPr lang="en-US" sz="2800" dirty="0" smtClean="0"/>
              <a:t> </a:t>
            </a:r>
            <a:r>
              <a:rPr lang="en-US" sz="2800" dirty="0" err="1" smtClean="0"/>
              <a:t>Anda</a:t>
            </a:r>
            <a:r>
              <a:rPr lang="en-US" sz="2800" dirty="0" smtClean="0"/>
              <a:t> </a:t>
            </a:r>
            <a:r>
              <a:rPr lang="en-US" sz="2800" dirty="0" err="1" smtClean="0"/>
              <a:t>mengatur</a:t>
            </a:r>
            <a:r>
              <a:rPr lang="en-US" sz="2800" dirty="0" smtClean="0"/>
              <a:t> </a:t>
            </a:r>
            <a:r>
              <a:rPr lang="en-US" sz="2800" dirty="0" err="1" smtClean="0"/>
              <a:t>waktu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menyeimbangkan</a:t>
            </a:r>
            <a:r>
              <a:rPr lang="en-US" sz="2800" dirty="0" smtClean="0"/>
              <a:t> </a:t>
            </a:r>
            <a:r>
              <a:rPr lang="en-US" sz="2800" dirty="0" err="1" smtClean="0"/>
              <a:t>antara</a:t>
            </a:r>
            <a:r>
              <a:rPr lang="en-US" sz="2800" dirty="0" smtClean="0"/>
              <a:t> </a:t>
            </a:r>
            <a:r>
              <a:rPr lang="en-US" sz="2800" dirty="0" err="1" smtClean="0"/>
              <a:t>kehidupan</a:t>
            </a:r>
            <a:r>
              <a:rPr lang="en-US" sz="2800" dirty="0" smtClean="0"/>
              <a:t> </a:t>
            </a:r>
            <a:r>
              <a:rPr lang="en-US" sz="2800" dirty="0" err="1" smtClean="0"/>
              <a:t>pribadi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pekerjaan</a:t>
            </a:r>
            <a:r>
              <a:rPr lang="en-US" sz="2800" dirty="0" smtClean="0"/>
              <a:t> </a:t>
            </a:r>
            <a:r>
              <a:rPr lang="en-US" sz="2800" dirty="0" err="1" smtClean="0"/>
              <a:t>dengan</a:t>
            </a:r>
            <a:r>
              <a:rPr lang="en-US" sz="2800" dirty="0" smtClean="0"/>
              <a:t> </a:t>
            </a:r>
            <a:r>
              <a:rPr lang="en-US" sz="2800" dirty="0" err="1" smtClean="0"/>
              <a:t>baik</a:t>
            </a:r>
            <a:r>
              <a:rPr lang="en-US" sz="2800" dirty="0" smtClean="0"/>
              <a:t>.</a:t>
            </a:r>
          </a:p>
          <a:p>
            <a:pPr algn="just"/>
            <a:r>
              <a:rPr lang="en-US" sz="2800" b="1" dirty="0" err="1" smtClean="0"/>
              <a:t>Percaya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diri</a:t>
            </a:r>
            <a:endParaRPr lang="en-US" sz="2800" dirty="0" smtClean="0"/>
          </a:p>
          <a:p>
            <a:pPr algn="just"/>
            <a:r>
              <a:rPr lang="en-US" sz="2800" dirty="0" smtClean="0"/>
              <a:t>Rasa </a:t>
            </a:r>
            <a:r>
              <a:rPr lang="en-US" sz="2800" dirty="0" err="1" smtClean="0"/>
              <a:t>percaya</a:t>
            </a:r>
            <a:r>
              <a:rPr lang="en-US" sz="2800" dirty="0" smtClean="0"/>
              <a:t> </a:t>
            </a:r>
            <a:r>
              <a:rPr lang="en-US" sz="2800" dirty="0" err="1" smtClean="0"/>
              <a:t>diri</a:t>
            </a:r>
            <a:r>
              <a:rPr lang="en-US" sz="2800" dirty="0" smtClean="0"/>
              <a:t> </a:t>
            </a:r>
            <a:r>
              <a:rPr lang="en-US" sz="2800" dirty="0" err="1" smtClean="0"/>
              <a:t>bisa</a:t>
            </a:r>
            <a:r>
              <a:rPr lang="en-US" sz="2800" dirty="0" smtClean="0"/>
              <a:t> </a:t>
            </a:r>
            <a:r>
              <a:rPr lang="en-US" sz="2800" dirty="0" err="1" smtClean="0"/>
              <a:t>ditunjukkan</a:t>
            </a:r>
            <a:r>
              <a:rPr lang="en-US" sz="2800" dirty="0" smtClean="0"/>
              <a:t> </a:t>
            </a:r>
            <a:r>
              <a:rPr lang="en-US" sz="2800" dirty="0" err="1" smtClean="0"/>
              <a:t>dengan</a:t>
            </a:r>
            <a:r>
              <a:rPr lang="en-US" sz="2800" dirty="0" smtClean="0"/>
              <a:t> </a:t>
            </a:r>
            <a:r>
              <a:rPr lang="en-US" sz="2800" dirty="0" err="1" smtClean="0"/>
              <a:t>gaya</a:t>
            </a:r>
            <a:r>
              <a:rPr lang="en-US" sz="2800" dirty="0" smtClean="0"/>
              <a:t> </a:t>
            </a:r>
            <a:r>
              <a:rPr lang="en-US" sz="2800" dirty="0" err="1" smtClean="0"/>
              <a:t>berpakaian</a:t>
            </a:r>
            <a:r>
              <a:rPr lang="en-US" sz="2800" dirty="0" smtClean="0"/>
              <a:t>, </a:t>
            </a:r>
            <a:r>
              <a:rPr lang="en-US" sz="2800" dirty="0" err="1" smtClean="0"/>
              <a:t>langkah</a:t>
            </a:r>
            <a:r>
              <a:rPr lang="en-US" sz="2800" dirty="0" smtClean="0"/>
              <a:t> </a:t>
            </a:r>
            <a:r>
              <a:rPr lang="en-US" sz="2800" dirty="0" err="1" smtClean="0"/>
              <a:t>menjabat</a:t>
            </a:r>
            <a:r>
              <a:rPr lang="en-US" sz="2800" dirty="0" smtClean="0"/>
              <a:t> </a:t>
            </a:r>
            <a:r>
              <a:rPr lang="en-US" sz="2800" dirty="0" err="1" smtClean="0"/>
              <a:t>tangan</a:t>
            </a:r>
            <a:r>
              <a:rPr lang="en-US" sz="2800" dirty="0" smtClean="0"/>
              <a:t> </a:t>
            </a:r>
            <a:r>
              <a:rPr lang="en-US" sz="2800" dirty="0" err="1" smtClean="0"/>
              <a:t>pewawancara</a:t>
            </a:r>
            <a:r>
              <a:rPr lang="en-US" sz="2800" dirty="0" smtClean="0"/>
              <a:t>, </a:t>
            </a:r>
            <a:r>
              <a:rPr lang="en-US" sz="2800" dirty="0" err="1" smtClean="0"/>
              <a:t>bahasa</a:t>
            </a:r>
            <a:r>
              <a:rPr lang="en-US" sz="2800" dirty="0" smtClean="0"/>
              <a:t> </a:t>
            </a:r>
            <a:r>
              <a:rPr lang="en-US" sz="2800" dirty="0" err="1" smtClean="0"/>
              <a:t>tubuh</a:t>
            </a:r>
            <a:r>
              <a:rPr lang="en-US" sz="2800" dirty="0" smtClean="0"/>
              <a:t>, </a:t>
            </a:r>
            <a:r>
              <a:rPr lang="en-US" sz="2800" dirty="0" err="1" smtClean="0"/>
              <a:t>cara</a:t>
            </a:r>
            <a:r>
              <a:rPr lang="en-US" sz="2800" dirty="0" smtClean="0"/>
              <a:t> </a:t>
            </a:r>
            <a:r>
              <a:rPr lang="en-US" sz="2800" dirty="0" err="1" smtClean="0"/>
              <a:t>bicara</a:t>
            </a:r>
            <a:r>
              <a:rPr lang="en-US" sz="2800" dirty="0" smtClean="0"/>
              <a:t>,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segala</a:t>
            </a:r>
            <a:r>
              <a:rPr lang="en-US" sz="2800" dirty="0" smtClean="0"/>
              <a:t> </a:t>
            </a:r>
            <a:r>
              <a:rPr lang="en-US" sz="2800" dirty="0" err="1" smtClean="0"/>
              <a:t>pembawaan</a:t>
            </a:r>
            <a:r>
              <a:rPr lang="en-US" sz="2800" dirty="0" smtClean="0"/>
              <a:t> </a:t>
            </a:r>
            <a:r>
              <a:rPr lang="en-US" sz="2800" dirty="0" err="1" smtClean="0"/>
              <a:t>sejak</a:t>
            </a:r>
            <a:r>
              <a:rPr lang="en-US" sz="2800" dirty="0" smtClean="0"/>
              <a:t> </a:t>
            </a:r>
            <a:r>
              <a:rPr lang="en-US" sz="2800" dirty="0" err="1" smtClean="0"/>
              <a:t>wawancara</a:t>
            </a:r>
            <a:r>
              <a:rPr lang="en-US" sz="2800" dirty="0" smtClean="0"/>
              <a:t> </a:t>
            </a:r>
            <a:r>
              <a:rPr lang="en-US" sz="2800" dirty="0" err="1" smtClean="0"/>
              <a:t>dimulai</a:t>
            </a:r>
            <a:r>
              <a:rPr lang="en-US" sz="2800" dirty="0" smtClean="0"/>
              <a:t> </a:t>
            </a:r>
            <a:r>
              <a:rPr lang="en-US" sz="2800" dirty="0" err="1" smtClean="0"/>
              <a:t>hingga</a:t>
            </a:r>
            <a:r>
              <a:rPr lang="en-US" sz="2800" dirty="0" smtClean="0"/>
              <a:t> </a:t>
            </a:r>
            <a:r>
              <a:rPr lang="en-US" sz="2800" dirty="0" err="1" smtClean="0"/>
              <a:t>diakhiri</a:t>
            </a:r>
            <a:r>
              <a:rPr lang="en-US" sz="2800" dirty="0" smtClean="0"/>
              <a:t>. </a:t>
            </a:r>
            <a:r>
              <a:rPr lang="en-US" sz="2800" dirty="0" err="1" smtClean="0"/>
              <a:t>Jika</a:t>
            </a:r>
            <a:r>
              <a:rPr lang="en-US" sz="2800" dirty="0" smtClean="0"/>
              <a:t> </a:t>
            </a:r>
            <a:r>
              <a:rPr lang="en-US" sz="2800" dirty="0" err="1" smtClean="0"/>
              <a:t>Anda</a:t>
            </a:r>
            <a:r>
              <a:rPr lang="en-US" sz="2800" dirty="0" smtClean="0"/>
              <a:t> </a:t>
            </a:r>
            <a:r>
              <a:rPr lang="en-US" sz="2800" dirty="0" err="1" smtClean="0"/>
              <a:t>terlihat</a:t>
            </a:r>
            <a:r>
              <a:rPr lang="en-US" sz="2800" dirty="0" smtClean="0"/>
              <a:t> </a:t>
            </a:r>
            <a:r>
              <a:rPr lang="en-US" sz="2800" dirty="0" err="1" smtClean="0"/>
              <a:t>pesimis</a:t>
            </a:r>
            <a:r>
              <a:rPr lang="en-US" sz="2800" dirty="0" smtClean="0"/>
              <a:t>, </a:t>
            </a:r>
            <a:r>
              <a:rPr lang="en-US" sz="2800" dirty="0" err="1" smtClean="0"/>
              <a:t>pihak</a:t>
            </a:r>
            <a:r>
              <a:rPr lang="en-US" sz="2800" dirty="0" smtClean="0"/>
              <a:t> </a:t>
            </a:r>
            <a:r>
              <a:rPr lang="en-US" sz="2800" dirty="0" err="1" smtClean="0"/>
              <a:t>perusahaan</a:t>
            </a:r>
            <a:r>
              <a:rPr lang="en-US" sz="2800" dirty="0" smtClean="0"/>
              <a:t> </a:t>
            </a:r>
            <a:r>
              <a:rPr lang="en-US" sz="2800" dirty="0" err="1" smtClean="0"/>
              <a:t>akan</a:t>
            </a:r>
            <a:r>
              <a:rPr lang="en-US" sz="2800" dirty="0" smtClean="0"/>
              <a:t> </a:t>
            </a:r>
            <a:r>
              <a:rPr lang="en-US" sz="2800" dirty="0" err="1" smtClean="0"/>
              <a:t>langsung</a:t>
            </a:r>
            <a:r>
              <a:rPr lang="en-US" sz="2800" dirty="0" smtClean="0"/>
              <a:t> </a:t>
            </a:r>
            <a:r>
              <a:rPr lang="en-US" sz="2800" dirty="0" err="1" smtClean="0"/>
              <a:t>mencoret</a:t>
            </a:r>
            <a:r>
              <a:rPr lang="en-US" sz="2800" dirty="0" smtClean="0"/>
              <a:t> </a:t>
            </a:r>
            <a:r>
              <a:rPr lang="en-US" sz="2800" dirty="0" err="1" smtClean="0"/>
              <a:t>Anda</a:t>
            </a:r>
            <a:r>
              <a:rPr lang="en-US" sz="2800" dirty="0" smtClean="0"/>
              <a:t> </a:t>
            </a:r>
            <a:r>
              <a:rPr lang="en-US" sz="2800" dirty="0" err="1" smtClean="0"/>
              <a:t>sebagai</a:t>
            </a:r>
            <a:r>
              <a:rPr lang="en-US" sz="2800" dirty="0" smtClean="0"/>
              <a:t> </a:t>
            </a:r>
            <a:r>
              <a:rPr lang="en-US" sz="2800" dirty="0" err="1" smtClean="0"/>
              <a:t>kandidat</a:t>
            </a:r>
            <a:r>
              <a:rPr lang="en-US" sz="2800" dirty="0" smtClean="0"/>
              <a:t> yang </a:t>
            </a:r>
            <a:r>
              <a:rPr lang="en-US" sz="2800" dirty="0" err="1" smtClean="0"/>
              <a:t>diterima</a:t>
            </a:r>
            <a:r>
              <a:rPr lang="en-US" sz="2800" dirty="0" smtClean="0"/>
              <a:t>.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images (2).png"/>
          <p:cNvPicPr>
            <a:picLocks noChangeAspect="1"/>
          </p:cNvPicPr>
          <p:nvPr/>
        </p:nvPicPr>
        <p:blipFill>
          <a:blip r:embed="rId2">
            <a:lum bright="-40000"/>
          </a:blip>
          <a:stretch>
            <a:fillRect/>
          </a:stretch>
        </p:blipFill>
        <p:spPr>
          <a:xfrm>
            <a:off x="0" y="0"/>
            <a:ext cx="11887200" cy="68580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304800" y="228600"/>
            <a:ext cx="11201400" cy="838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solidFill>
                  <a:schemeClr val="bg1"/>
                </a:solidFill>
              </a:rPr>
              <a:t>Hambatan</a:t>
            </a:r>
            <a:r>
              <a:rPr lang="en-US" sz="4000" b="1" dirty="0" smtClean="0">
                <a:solidFill>
                  <a:schemeClr val="bg1"/>
                </a:solidFill>
              </a:rPr>
              <a:t>/</a:t>
            </a:r>
            <a:r>
              <a:rPr lang="en-US" sz="4000" b="1" dirty="0" err="1" smtClean="0">
                <a:solidFill>
                  <a:schemeClr val="bg1"/>
                </a:solidFill>
              </a:rPr>
              <a:t>Kendala</a:t>
            </a:r>
            <a:r>
              <a:rPr lang="en-US" sz="4000" b="1" dirty="0" smtClean="0">
                <a:solidFill>
                  <a:schemeClr val="bg1"/>
                </a:solidFill>
              </a:rPr>
              <a:t> </a:t>
            </a:r>
            <a:r>
              <a:rPr lang="en-US" sz="4000" b="1" dirty="0" err="1" smtClean="0">
                <a:solidFill>
                  <a:schemeClr val="bg1"/>
                </a:solidFill>
              </a:rPr>
              <a:t>Dalam</a:t>
            </a:r>
            <a:r>
              <a:rPr lang="en-US" sz="4000" b="1" dirty="0" smtClean="0">
                <a:solidFill>
                  <a:schemeClr val="bg1"/>
                </a:solidFill>
              </a:rPr>
              <a:t>  </a:t>
            </a:r>
            <a:r>
              <a:rPr lang="en-US" sz="4000" b="1" dirty="0" err="1" smtClean="0">
                <a:solidFill>
                  <a:schemeClr val="bg1"/>
                </a:solidFill>
              </a:rPr>
              <a:t>Melakukan</a:t>
            </a:r>
            <a:r>
              <a:rPr lang="en-US" sz="4000" b="1" dirty="0" smtClean="0">
                <a:solidFill>
                  <a:schemeClr val="bg1"/>
                </a:solidFill>
              </a:rPr>
              <a:t> </a:t>
            </a:r>
            <a:r>
              <a:rPr lang="en-US" sz="4000" b="1" dirty="0" err="1" smtClean="0">
                <a:solidFill>
                  <a:schemeClr val="bg1"/>
                </a:solidFill>
              </a:rPr>
              <a:t>Wawancara</a:t>
            </a:r>
            <a:endParaRPr lang="en-US" sz="4000" b="1" dirty="0">
              <a:solidFill>
                <a:schemeClr val="bg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6200" y="838200"/>
            <a:ext cx="11734800" cy="5943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b="1" dirty="0" smtClean="0"/>
              <a:t>Dari </a:t>
            </a:r>
            <a:r>
              <a:rPr lang="en-US" sz="3200" b="1" dirty="0" err="1" smtClean="0"/>
              <a:t>sisi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pewawancara</a:t>
            </a:r>
            <a:r>
              <a:rPr lang="en-US" sz="3200" b="1" dirty="0" smtClean="0"/>
              <a:t> :</a:t>
            </a:r>
            <a:endParaRPr lang="en-US" sz="2800" b="1" dirty="0" smtClean="0"/>
          </a:p>
          <a:p>
            <a:pPr marL="457200" indent="-457200">
              <a:buFont typeface="+mj-lt"/>
              <a:buAutoNum type="alphaLcPeriod"/>
            </a:pPr>
            <a:r>
              <a:rPr lang="en-US" sz="2800" b="1" dirty="0" err="1" smtClean="0"/>
              <a:t>Pewawancara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kurang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bisa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menciptakan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suasana</a:t>
            </a:r>
            <a:r>
              <a:rPr lang="en-US" sz="2800" b="1" dirty="0" smtClean="0"/>
              <a:t> yang </a:t>
            </a:r>
            <a:r>
              <a:rPr lang="en-US" sz="2800" b="1" dirty="0" err="1" smtClean="0"/>
              <a:t>santai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dan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menyenangkan</a:t>
            </a:r>
            <a:endParaRPr lang="en-US" sz="2800" b="1" dirty="0" smtClean="0"/>
          </a:p>
          <a:p>
            <a:pPr marL="457200" indent="-457200">
              <a:buFont typeface="+mj-lt"/>
              <a:buAutoNum type="alphaLcPeriod"/>
            </a:pPr>
            <a:r>
              <a:rPr lang="en-US" sz="2800" b="1" dirty="0" err="1" smtClean="0"/>
              <a:t>Pewawancara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kurang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bisa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menjalin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kerjasama</a:t>
            </a:r>
            <a:r>
              <a:rPr lang="en-US" sz="2800" b="1" dirty="0" smtClean="0"/>
              <a:t> yang </a:t>
            </a:r>
            <a:r>
              <a:rPr lang="en-US" sz="2800" b="1" dirty="0" err="1" smtClean="0"/>
              <a:t>baik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dengan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responden</a:t>
            </a:r>
            <a:endParaRPr lang="en-US" sz="2800" b="1" dirty="0" smtClean="0"/>
          </a:p>
          <a:p>
            <a:pPr marL="457200" indent="-457200">
              <a:buFont typeface="+mj-lt"/>
              <a:buAutoNum type="alphaLcPeriod"/>
            </a:pPr>
            <a:r>
              <a:rPr lang="en-US" sz="2800" b="1" dirty="0" err="1" smtClean="0"/>
              <a:t>Pewawancara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tidak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bisa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memehami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bagaimana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karakter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responden</a:t>
            </a:r>
            <a:r>
              <a:rPr lang="en-US" sz="2800" b="1" dirty="0" smtClean="0"/>
              <a:t> yang </a:t>
            </a:r>
            <a:r>
              <a:rPr lang="en-US" sz="2800" b="1" dirty="0" err="1" smtClean="0"/>
              <a:t>ia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wawancara</a:t>
            </a:r>
            <a:endParaRPr lang="en-US" sz="2800" b="1" dirty="0" smtClean="0"/>
          </a:p>
          <a:p>
            <a:pPr marL="457200" indent="-457200">
              <a:buFont typeface="+mj-lt"/>
              <a:buAutoNum type="alphaLcPeriod"/>
            </a:pPr>
            <a:r>
              <a:rPr lang="en-US" sz="2800" b="1" dirty="0" err="1" smtClean="0"/>
              <a:t>Pewawancara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kurang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bisa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mengekspresikan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keingintahuannya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kepada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responden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melalui</a:t>
            </a:r>
            <a:r>
              <a:rPr lang="en-US" sz="2800" b="1" dirty="0" smtClean="0"/>
              <a:t> </a:t>
            </a:r>
            <a:r>
              <a:rPr lang="en-US" sz="2800" b="1" dirty="0" err="1" smtClean="0"/>
              <a:t>bahasa</a:t>
            </a:r>
            <a:r>
              <a:rPr lang="en-US" sz="2800" b="1" dirty="0" smtClean="0"/>
              <a:t> nonverbal yang </a:t>
            </a:r>
            <a:r>
              <a:rPr lang="en-US" sz="2800" b="1" dirty="0" err="1" smtClean="0"/>
              <a:t>sangat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perlu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untuk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mendukung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bahasa</a:t>
            </a:r>
            <a:r>
              <a:rPr lang="en-US" sz="2800" b="1" dirty="0" smtClean="0"/>
              <a:t> verbal</a:t>
            </a:r>
          </a:p>
          <a:p>
            <a:pPr marL="457200" indent="-457200">
              <a:buFont typeface="+mj-lt"/>
              <a:buAutoNum type="alphaLcPeriod"/>
            </a:pPr>
            <a:r>
              <a:rPr lang="en-US" sz="2800" b="1" dirty="0" err="1" smtClean="0"/>
              <a:t>Pewawancara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kurang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kritis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menanggapi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jawaban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dari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responden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sehingga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informasi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yangdidapat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kurang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digali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lebih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dalam</a:t>
            </a:r>
            <a:endParaRPr lang="en-US" sz="28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8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>
          <a:blip xmlns:r="http://schemas.openxmlformats.org/officeDocument/2006/relationships" r:embed="rId1"/>
          <a:stretch>
            <a:fillRect/>
          </a:stretch>
        </a:blipFill>
      </a:spPr>
      <a:bodyPr rtlCol="0" anchor="ctr"/>
      <a:lstStyle>
        <a:defPPr algn="ctr">
          <a:defRPr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430</TotalTime>
  <Words>338</Words>
  <Application>Microsoft Office PowerPoint</Application>
  <PresentationFormat>Custom</PresentationFormat>
  <Paragraphs>55</Paragraphs>
  <Slides>10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Adobe Gothic Std B</vt:lpstr>
      <vt:lpstr>Arial</vt:lpstr>
      <vt:lpstr>Bernard MT Condensed</vt:lpstr>
      <vt:lpstr>Calibri</vt:lpstr>
      <vt:lpstr>David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Grizli777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Lia</dc:creator>
  <cp:lastModifiedBy>UMA</cp:lastModifiedBy>
  <cp:revision>43</cp:revision>
  <dcterms:created xsi:type="dcterms:W3CDTF">2019-09-23T10:30:51Z</dcterms:created>
  <dcterms:modified xsi:type="dcterms:W3CDTF">2020-07-30T03:08:10Z</dcterms:modified>
</cp:coreProperties>
</file>