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9144000" cy="51435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2C7AC-4E8B-4255-A36E-6DD18D9AC32B}" type="datetimeFigureOut">
              <a:rPr lang="id-ID" smtClean="0"/>
              <a:t>30/07/2020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B1558-6159-4FBD-9F78-75740D7D183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8906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B1558-6159-4FBD-9F78-75740D7D183C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9651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85226" y="653798"/>
            <a:ext cx="1426060" cy="3572255"/>
          </a:xfrm>
          <a:custGeom>
            <a:avLst/>
            <a:gdLst/>
            <a:ahLst/>
            <a:cxnLst/>
            <a:rect l="l" t="t" r="r" b="b"/>
            <a:pathLst>
              <a:path w="1426060" h="3572255">
                <a:moveTo>
                  <a:pt x="827255" y="3572255"/>
                </a:moveTo>
                <a:lnTo>
                  <a:pt x="899924" y="3572255"/>
                </a:lnTo>
                <a:lnTo>
                  <a:pt x="900183" y="3480985"/>
                </a:lnTo>
                <a:lnTo>
                  <a:pt x="900530" y="3389715"/>
                </a:lnTo>
                <a:lnTo>
                  <a:pt x="900955" y="3298444"/>
                </a:lnTo>
                <a:lnTo>
                  <a:pt x="901449" y="3207174"/>
                </a:lnTo>
                <a:lnTo>
                  <a:pt x="902001" y="3115903"/>
                </a:lnTo>
                <a:lnTo>
                  <a:pt x="902603" y="3024633"/>
                </a:lnTo>
                <a:lnTo>
                  <a:pt x="903244" y="2933362"/>
                </a:lnTo>
                <a:lnTo>
                  <a:pt x="903914" y="2842092"/>
                </a:lnTo>
                <a:lnTo>
                  <a:pt x="904603" y="2750821"/>
                </a:lnTo>
                <a:lnTo>
                  <a:pt x="905303" y="2659551"/>
                </a:lnTo>
                <a:lnTo>
                  <a:pt x="906002" y="2568280"/>
                </a:lnTo>
                <a:lnTo>
                  <a:pt x="906692" y="2477010"/>
                </a:lnTo>
                <a:lnTo>
                  <a:pt x="907362" y="2385740"/>
                </a:lnTo>
                <a:lnTo>
                  <a:pt x="908002" y="2294469"/>
                </a:lnTo>
                <a:lnTo>
                  <a:pt x="908604" y="2203199"/>
                </a:lnTo>
                <a:lnTo>
                  <a:pt x="909156" y="2111928"/>
                </a:lnTo>
                <a:lnTo>
                  <a:pt x="909650" y="2020658"/>
                </a:lnTo>
                <a:lnTo>
                  <a:pt x="910075" y="1929387"/>
                </a:lnTo>
                <a:lnTo>
                  <a:pt x="910422" y="1838117"/>
                </a:lnTo>
                <a:lnTo>
                  <a:pt x="910681" y="1746846"/>
                </a:lnTo>
                <a:lnTo>
                  <a:pt x="911389" y="1740224"/>
                </a:lnTo>
                <a:lnTo>
                  <a:pt x="917301" y="1727684"/>
                </a:lnTo>
                <a:lnTo>
                  <a:pt x="927935" y="1719025"/>
                </a:lnTo>
                <a:lnTo>
                  <a:pt x="941745" y="1715795"/>
                </a:lnTo>
                <a:lnTo>
                  <a:pt x="948360" y="1716501"/>
                </a:lnTo>
                <a:lnTo>
                  <a:pt x="960904" y="1722411"/>
                </a:lnTo>
                <a:lnTo>
                  <a:pt x="969565" y="1733042"/>
                </a:lnTo>
                <a:lnTo>
                  <a:pt x="972797" y="1746846"/>
                </a:lnTo>
                <a:lnTo>
                  <a:pt x="963272" y="3572255"/>
                </a:lnTo>
                <a:lnTo>
                  <a:pt x="1104077" y="3431501"/>
                </a:lnTo>
                <a:lnTo>
                  <a:pt x="1107188" y="3431501"/>
                </a:lnTo>
                <a:lnTo>
                  <a:pt x="1107188" y="1607426"/>
                </a:lnTo>
                <a:lnTo>
                  <a:pt x="1158179" y="1607426"/>
                </a:lnTo>
                <a:lnTo>
                  <a:pt x="1146457" y="1127150"/>
                </a:lnTo>
                <a:lnTo>
                  <a:pt x="1146457" y="1378610"/>
                </a:lnTo>
                <a:lnTo>
                  <a:pt x="894349" y="1378610"/>
                </a:lnTo>
                <a:lnTo>
                  <a:pt x="842685" y="1127150"/>
                </a:lnTo>
                <a:lnTo>
                  <a:pt x="842685" y="1378610"/>
                </a:lnTo>
                <a:lnTo>
                  <a:pt x="590578" y="1378610"/>
                </a:lnTo>
                <a:lnTo>
                  <a:pt x="623648" y="1607426"/>
                </a:lnTo>
                <a:lnTo>
                  <a:pt x="623648" y="1747723"/>
                </a:lnTo>
                <a:lnTo>
                  <a:pt x="799251" y="1904072"/>
                </a:lnTo>
                <a:lnTo>
                  <a:pt x="623648" y="2060422"/>
                </a:lnTo>
                <a:lnTo>
                  <a:pt x="623648" y="2194458"/>
                </a:lnTo>
                <a:lnTo>
                  <a:pt x="709666" y="2309253"/>
                </a:lnTo>
                <a:lnTo>
                  <a:pt x="623648" y="2424036"/>
                </a:lnTo>
                <a:lnTo>
                  <a:pt x="623648" y="2531732"/>
                </a:lnTo>
                <a:lnTo>
                  <a:pt x="743905" y="2650731"/>
                </a:lnTo>
                <a:lnTo>
                  <a:pt x="623648" y="2769730"/>
                </a:lnTo>
                <a:lnTo>
                  <a:pt x="623648" y="2898813"/>
                </a:lnTo>
                <a:lnTo>
                  <a:pt x="751690" y="3017964"/>
                </a:lnTo>
                <a:lnTo>
                  <a:pt x="623648" y="3137115"/>
                </a:lnTo>
                <a:lnTo>
                  <a:pt x="623648" y="3314280"/>
                </a:lnTo>
                <a:lnTo>
                  <a:pt x="827255" y="3572255"/>
                </a:lnTo>
                <a:close/>
              </a:path>
              <a:path w="1426060" h="3572255">
                <a:moveTo>
                  <a:pt x="590578" y="833450"/>
                </a:moveTo>
                <a:lnTo>
                  <a:pt x="314314" y="1475066"/>
                </a:lnTo>
                <a:lnTo>
                  <a:pt x="320931" y="1487277"/>
                </a:lnTo>
                <a:lnTo>
                  <a:pt x="329389" y="1498177"/>
                </a:lnTo>
                <a:lnTo>
                  <a:pt x="350995" y="1515220"/>
                </a:lnTo>
                <a:lnTo>
                  <a:pt x="377476" y="1524535"/>
                </a:lnTo>
                <a:lnTo>
                  <a:pt x="392026" y="1525777"/>
                </a:lnTo>
                <a:lnTo>
                  <a:pt x="552249" y="1525777"/>
                </a:lnTo>
                <a:lnTo>
                  <a:pt x="572671" y="1607426"/>
                </a:lnTo>
                <a:lnTo>
                  <a:pt x="590578" y="833450"/>
                </a:lnTo>
                <a:close/>
              </a:path>
              <a:path w="1426060" h="3572255">
                <a:moveTo>
                  <a:pt x="1423672" y="821905"/>
                </a:moveTo>
                <a:lnTo>
                  <a:pt x="1146457" y="833450"/>
                </a:lnTo>
                <a:lnTo>
                  <a:pt x="1146457" y="1084910"/>
                </a:lnTo>
                <a:lnTo>
                  <a:pt x="894349" y="1084910"/>
                </a:lnTo>
                <a:lnTo>
                  <a:pt x="894349" y="833450"/>
                </a:lnTo>
                <a:lnTo>
                  <a:pt x="867374" y="265302"/>
                </a:lnTo>
                <a:lnTo>
                  <a:pt x="311089" y="820381"/>
                </a:lnTo>
                <a:lnTo>
                  <a:pt x="307177" y="820381"/>
                </a:lnTo>
                <a:lnTo>
                  <a:pt x="307177" y="1440967"/>
                </a:lnTo>
                <a:lnTo>
                  <a:pt x="307428" y="1447542"/>
                </a:lnTo>
                <a:lnTo>
                  <a:pt x="309744" y="1461752"/>
                </a:lnTo>
                <a:lnTo>
                  <a:pt x="314314" y="1475066"/>
                </a:lnTo>
                <a:lnTo>
                  <a:pt x="590578" y="833450"/>
                </a:lnTo>
                <a:lnTo>
                  <a:pt x="842685" y="833450"/>
                </a:lnTo>
                <a:lnTo>
                  <a:pt x="842685" y="1084910"/>
                </a:lnTo>
                <a:lnTo>
                  <a:pt x="590578" y="1084910"/>
                </a:lnTo>
                <a:lnTo>
                  <a:pt x="590578" y="833450"/>
                </a:lnTo>
                <a:lnTo>
                  <a:pt x="572671" y="1607426"/>
                </a:lnTo>
                <a:lnTo>
                  <a:pt x="623648" y="1607426"/>
                </a:lnTo>
                <a:lnTo>
                  <a:pt x="590578" y="1378610"/>
                </a:lnTo>
                <a:lnTo>
                  <a:pt x="590578" y="1127150"/>
                </a:lnTo>
                <a:lnTo>
                  <a:pt x="842685" y="1127150"/>
                </a:lnTo>
                <a:lnTo>
                  <a:pt x="894349" y="1378610"/>
                </a:lnTo>
                <a:lnTo>
                  <a:pt x="894349" y="1127150"/>
                </a:lnTo>
                <a:lnTo>
                  <a:pt x="1146457" y="1127150"/>
                </a:lnTo>
                <a:lnTo>
                  <a:pt x="1158179" y="1607426"/>
                </a:lnTo>
                <a:lnTo>
                  <a:pt x="1178588" y="1525777"/>
                </a:lnTo>
                <a:lnTo>
                  <a:pt x="1338811" y="1525777"/>
                </a:lnTo>
                <a:lnTo>
                  <a:pt x="1345400" y="1525526"/>
                </a:lnTo>
                <a:lnTo>
                  <a:pt x="1359616" y="1523210"/>
                </a:lnTo>
                <a:lnTo>
                  <a:pt x="1372936" y="1518640"/>
                </a:lnTo>
                <a:lnTo>
                  <a:pt x="1385152" y="1512025"/>
                </a:lnTo>
                <a:lnTo>
                  <a:pt x="1396058" y="1503571"/>
                </a:lnTo>
                <a:lnTo>
                  <a:pt x="1405447" y="1493485"/>
                </a:lnTo>
                <a:lnTo>
                  <a:pt x="1413109" y="1481974"/>
                </a:lnTo>
                <a:lnTo>
                  <a:pt x="1418839" y="1469247"/>
                </a:lnTo>
                <a:lnTo>
                  <a:pt x="1422429" y="1455508"/>
                </a:lnTo>
                <a:lnTo>
                  <a:pt x="1423672" y="1440967"/>
                </a:lnTo>
                <a:lnTo>
                  <a:pt x="1423672" y="821905"/>
                </a:lnTo>
                <a:close/>
              </a:path>
              <a:path w="1426060" h="3572255">
                <a:moveTo>
                  <a:pt x="1423672" y="821905"/>
                </a:moveTo>
                <a:lnTo>
                  <a:pt x="1426060" y="821905"/>
                </a:lnTo>
                <a:lnTo>
                  <a:pt x="867374" y="265302"/>
                </a:lnTo>
                <a:lnTo>
                  <a:pt x="894349" y="833450"/>
                </a:lnTo>
                <a:lnTo>
                  <a:pt x="1146457" y="833450"/>
                </a:lnTo>
                <a:lnTo>
                  <a:pt x="1423672" y="821905"/>
                </a:lnTo>
                <a:close/>
              </a:path>
              <a:path w="1426060" h="3572255">
                <a:moveTo>
                  <a:pt x="0" y="858844"/>
                </a:moveTo>
                <a:lnTo>
                  <a:pt x="5397" y="894524"/>
                </a:lnTo>
                <a:lnTo>
                  <a:pt x="25618" y="925931"/>
                </a:lnTo>
                <a:lnTo>
                  <a:pt x="59201" y="946924"/>
                </a:lnTo>
                <a:lnTo>
                  <a:pt x="82922" y="951551"/>
                </a:lnTo>
                <a:lnTo>
                  <a:pt x="94985" y="951396"/>
                </a:lnTo>
                <a:lnTo>
                  <a:pt x="129791" y="941055"/>
                </a:lnTo>
                <a:lnTo>
                  <a:pt x="863209" y="213042"/>
                </a:lnTo>
                <a:lnTo>
                  <a:pt x="1576402" y="925931"/>
                </a:lnTo>
                <a:lnTo>
                  <a:pt x="1609978" y="946922"/>
                </a:lnTo>
                <a:lnTo>
                  <a:pt x="1633699" y="951551"/>
                </a:lnTo>
                <a:lnTo>
                  <a:pt x="1645762" y="951396"/>
                </a:lnTo>
                <a:lnTo>
                  <a:pt x="1680567" y="941056"/>
                </a:lnTo>
                <a:lnTo>
                  <a:pt x="1710551" y="914349"/>
                </a:lnTo>
                <a:lnTo>
                  <a:pt x="1724920" y="880666"/>
                </a:lnTo>
                <a:lnTo>
                  <a:pt x="1726415" y="868679"/>
                </a:lnTo>
                <a:lnTo>
                  <a:pt x="1726262" y="856617"/>
                </a:lnTo>
                <a:lnTo>
                  <a:pt x="1715919" y="821816"/>
                </a:lnTo>
                <a:lnTo>
                  <a:pt x="929325" y="30467"/>
                </a:lnTo>
                <a:lnTo>
                  <a:pt x="926188" y="25742"/>
                </a:lnTo>
                <a:lnTo>
                  <a:pt x="912669" y="14665"/>
                </a:lnTo>
                <a:lnTo>
                  <a:pt x="901256" y="8249"/>
                </a:lnTo>
                <a:lnTo>
                  <a:pt x="889196" y="3666"/>
                </a:lnTo>
                <a:lnTo>
                  <a:pt x="876705" y="916"/>
                </a:lnTo>
                <a:lnTo>
                  <a:pt x="863996" y="0"/>
                </a:lnTo>
                <a:lnTo>
                  <a:pt x="858589" y="82"/>
                </a:lnTo>
                <a:lnTo>
                  <a:pt x="845928" y="1549"/>
                </a:lnTo>
                <a:lnTo>
                  <a:pt x="833546" y="4849"/>
                </a:lnTo>
                <a:lnTo>
                  <a:pt x="821657" y="9981"/>
                </a:lnTo>
                <a:lnTo>
                  <a:pt x="810476" y="16946"/>
                </a:lnTo>
                <a:lnTo>
                  <a:pt x="800217" y="25742"/>
                </a:lnTo>
                <a:lnTo>
                  <a:pt x="797092" y="30467"/>
                </a:lnTo>
                <a:lnTo>
                  <a:pt x="25618" y="801598"/>
                </a:lnTo>
                <a:lnTo>
                  <a:pt x="23948" y="803313"/>
                </a:lnTo>
                <a:lnTo>
                  <a:pt x="15864" y="813171"/>
                </a:lnTo>
                <a:lnTo>
                  <a:pt x="9427" y="823837"/>
                </a:lnTo>
                <a:lnTo>
                  <a:pt x="4637" y="835126"/>
                </a:lnTo>
                <a:lnTo>
                  <a:pt x="1495" y="846856"/>
                </a:lnTo>
                <a:lnTo>
                  <a:pt x="0" y="8588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79575" y="1780948"/>
            <a:ext cx="252107" cy="251460"/>
          </a:xfrm>
          <a:custGeom>
            <a:avLst/>
            <a:gdLst/>
            <a:ahLst/>
            <a:cxnLst/>
            <a:rect l="l" t="t" r="r" b="b"/>
            <a:pathLst>
              <a:path w="252107" h="251460">
                <a:moveTo>
                  <a:pt x="0" y="251459"/>
                </a:moveTo>
                <a:lnTo>
                  <a:pt x="252107" y="251459"/>
                </a:lnTo>
                <a:lnTo>
                  <a:pt x="252107" y="0"/>
                </a:lnTo>
                <a:lnTo>
                  <a:pt x="0" y="0"/>
                </a:lnTo>
                <a:lnTo>
                  <a:pt x="0" y="2514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75804" y="1780948"/>
            <a:ext cx="252107" cy="251460"/>
          </a:xfrm>
          <a:custGeom>
            <a:avLst/>
            <a:gdLst/>
            <a:ahLst/>
            <a:cxnLst/>
            <a:rect l="l" t="t" r="r" b="b"/>
            <a:pathLst>
              <a:path w="252107" h="251460">
                <a:moveTo>
                  <a:pt x="0" y="251459"/>
                </a:moveTo>
                <a:lnTo>
                  <a:pt x="252107" y="251459"/>
                </a:lnTo>
                <a:lnTo>
                  <a:pt x="252107" y="0"/>
                </a:lnTo>
                <a:lnTo>
                  <a:pt x="0" y="0"/>
                </a:lnTo>
                <a:lnTo>
                  <a:pt x="0" y="2514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79575" y="1487248"/>
            <a:ext cx="252107" cy="251459"/>
          </a:xfrm>
          <a:custGeom>
            <a:avLst/>
            <a:gdLst/>
            <a:ahLst/>
            <a:cxnLst/>
            <a:rect l="l" t="t" r="r" b="b"/>
            <a:pathLst>
              <a:path w="252107" h="251460">
                <a:moveTo>
                  <a:pt x="0" y="251460"/>
                </a:moveTo>
                <a:lnTo>
                  <a:pt x="252107" y="251460"/>
                </a:lnTo>
                <a:lnTo>
                  <a:pt x="252107" y="0"/>
                </a:lnTo>
                <a:lnTo>
                  <a:pt x="0" y="0"/>
                </a:lnTo>
                <a:lnTo>
                  <a:pt x="0" y="25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75804" y="1487248"/>
            <a:ext cx="252107" cy="251459"/>
          </a:xfrm>
          <a:custGeom>
            <a:avLst/>
            <a:gdLst/>
            <a:ahLst/>
            <a:cxnLst/>
            <a:rect l="l" t="t" r="r" b="b"/>
            <a:pathLst>
              <a:path w="252107" h="251460">
                <a:moveTo>
                  <a:pt x="0" y="251460"/>
                </a:moveTo>
                <a:lnTo>
                  <a:pt x="252107" y="251460"/>
                </a:lnTo>
                <a:lnTo>
                  <a:pt x="252107" y="0"/>
                </a:lnTo>
                <a:lnTo>
                  <a:pt x="0" y="0"/>
                </a:lnTo>
                <a:lnTo>
                  <a:pt x="0" y="2514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6319" y="4346447"/>
            <a:ext cx="1880615" cy="2910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97595" y="86867"/>
            <a:ext cx="766572" cy="7574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10580" y="1495024"/>
            <a:ext cx="4741178" cy="143428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 marR="61036">
              <a:lnSpc>
                <a:spcPts val="2960"/>
              </a:lnSpc>
            </a:pPr>
            <a:r>
              <a:rPr lang="en-US" sz="3200" dirty="0">
                <a:latin typeface="Arial"/>
                <a:cs typeface="Arial"/>
              </a:rPr>
              <a:t>INDIVIDUAL &amp; GROUP CONSULTING GUIDELINES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79575" y="1780948"/>
            <a:ext cx="252107" cy="2514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675804" y="1780948"/>
            <a:ext cx="252107" cy="2514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79575" y="1487248"/>
            <a:ext cx="252107" cy="2514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675804" y="1487248"/>
            <a:ext cx="252107" cy="2514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460098" y="3957828"/>
            <a:ext cx="503689" cy="1043940"/>
          </a:xfrm>
          <a:custGeom>
            <a:avLst/>
            <a:gdLst/>
            <a:ahLst/>
            <a:cxnLst/>
            <a:rect l="l" t="t" r="r" b="b"/>
            <a:pathLst>
              <a:path w="503689" h="1043939">
                <a:moveTo>
                  <a:pt x="0" y="248019"/>
                </a:moveTo>
                <a:lnTo>
                  <a:pt x="755" y="259982"/>
                </a:lnTo>
                <a:lnTo>
                  <a:pt x="7147" y="270586"/>
                </a:lnTo>
                <a:lnTo>
                  <a:pt x="9745" y="272860"/>
                </a:lnTo>
                <a:lnTo>
                  <a:pt x="20926" y="277734"/>
                </a:lnTo>
                <a:lnTo>
                  <a:pt x="32891" y="276976"/>
                </a:lnTo>
                <a:lnTo>
                  <a:pt x="43494" y="270586"/>
                </a:lnTo>
                <a:lnTo>
                  <a:pt x="251851" y="62255"/>
                </a:lnTo>
                <a:lnTo>
                  <a:pt x="460207" y="270586"/>
                </a:lnTo>
                <a:lnTo>
                  <a:pt x="462797" y="272854"/>
                </a:lnTo>
                <a:lnTo>
                  <a:pt x="473975" y="277733"/>
                </a:lnTo>
                <a:lnTo>
                  <a:pt x="485938" y="276977"/>
                </a:lnTo>
                <a:lnTo>
                  <a:pt x="496542" y="270586"/>
                </a:lnTo>
                <a:lnTo>
                  <a:pt x="498810" y="267996"/>
                </a:lnTo>
                <a:lnTo>
                  <a:pt x="503689" y="256817"/>
                </a:lnTo>
                <a:lnTo>
                  <a:pt x="502933" y="244854"/>
                </a:lnTo>
                <a:lnTo>
                  <a:pt x="496542" y="234251"/>
                </a:lnTo>
                <a:lnTo>
                  <a:pt x="271167" y="8902"/>
                </a:lnTo>
                <a:lnTo>
                  <a:pt x="270253" y="7531"/>
                </a:lnTo>
                <a:lnTo>
                  <a:pt x="265236" y="2514"/>
                </a:lnTo>
                <a:lnTo>
                  <a:pt x="258658" y="0"/>
                </a:lnTo>
                <a:lnTo>
                  <a:pt x="245043" y="0"/>
                </a:lnTo>
                <a:lnTo>
                  <a:pt x="238465" y="2514"/>
                </a:lnTo>
                <a:lnTo>
                  <a:pt x="233448" y="7531"/>
                </a:lnTo>
                <a:lnTo>
                  <a:pt x="232534" y="8902"/>
                </a:lnTo>
                <a:lnTo>
                  <a:pt x="7147" y="234251"/>
                </a:lnTo>
                <a:lnTo>
                  <a:pt x="4879" y="236841"/>
                </a:lnTo>
                <a:lnTo>
                  <a:pt x="0" y="248019"/>
                </a:lnTo>
                <a:close/>
              </a:path>
              <a:path w="503689" h="1043939">
                <a:moveTo>
                  <a:pt x="241348" y="1043940"/>
                </a:moveTo>
                <a:lnTo>
                  <a:pt x="262569" y="1043940"/>
                </a:lnTo>
                <a:lnTo>
                  <a:pt x="262748" y="990595"/>
                </a:lnTo>
                <a:lnTo>
                  <a:pt x="262873" y="963923"/>
                </a:lnTo>
                <a:lnTo>
                  <a:pt x="263018" y="937251"/>
                </a:lnTo>
                <a:lnTo>
                  <a:pt x="263179" y="910578"/>
                </a:lnTo>
                <a:lnTo>
                  <a:pt x="263355" y="883905"/>
                </a:lnTo>
                <a:lnTo>
                  <a:pt x="263543" y="857233"/>
                </a:lnTo>
                <a:lnTo>
                  <a:pt x="263738" y="830560"/>
                </a:lnTo>
                <a:lnTo>
                  <a:pt x="263940" y="803887"/>
                </a:lnTo>
                <a:lnTo>
                  <a:pt x="264144" y="777214"/>
                </a:lnTo>
                <a:lnTo>
                  <a:pt x="264349" y="750541"/>
                </a:lnTo>
                <a:lnTo>
                  <a:pt x="264550" y="723868"/>
                </a:lnTo>
                <a:lnTo>
                  <a:pt x="264746" y="697196"/>
                </a:lnTo>
                <a:lnTo>
                  <a:pt x="264933" y="670523"/>
                </a:lnTo>
                <a:lnTo>
                  <a:pt x="265109" y="643850"/>
                </a:lnTo>
                <a:lnTo>
                  <a:pt x="265271" y="617178"/>
                </a:lnTo>
                <a:lnTo>
                  <a:pt x="265416" y="590505"/>
                </a:lnTo>
                <a:lnTo>
                  <a:pt x="265643" y="537161"/>
                </a:lnTo>
                <a:lnTo>
                  <a:pt x="265719" y="505485"/>
                </a:lnTo>
                <a:lnTo>
                  <a:pt x="269783" y="501421"/>
                </a:lnTo>
                <a:lnTo>
                  <a:pt x="279803" y="501421"/>
                </a:lnTo>
                <a:lnTo>
                  <a:pt x="283867" y="505485"/>
                </a:lnTo>
                <a:lnTo>
                  <a:pt x="283867" y="510489"/>
                </a:lnTo>
                <a:lnTo>
                  <a:pt x="281073" y="1043940"/>
                </a:lnTo>
                <a:lnTo>
                  <a:pt x="322221" y="1002804"/>
                </a:lnTo>
                <a:lnTo>
                  <a:pt x="323123" y="1001903"/>
                </a:lnTo>
                <a:lnTo>
                  <a:pt x="323123" y="469747"/>
                </a:lnTo>
                <a:lnTo>
                  <a:pt x="338020" y="469747"/>
                </a:lnTo>
                <a:lnTo>
                  <a:pt x="334591" y="329399"/>
                </a:lnTo>
                <a:lnTo>
                  <a:pt x="334591" y="402882"/>
                </a:lnTo>
                <a:lnTo>
                  <a:pt x="260944" y="402882"/>
                </a:lnTo>
                <a:lnTo>
                  <a:pt x="245844" y="329399"/>
                </a:lnTo>
                <a:lnTo>
                  <a:pt x="245844" y="402882"/>
                </a:lnTo>
                <a:lnTo>
                  <a:pt x="172196" y="402882"/>
                </a:lnTo>
                <a:lnTo>
                  <a:pt x="166964" y="469747"/>
                </a:lnTo>
                <a:lnTo>
                  <a:pt x="181861" y="469747"/>
                </a:lnTo>
                <a:lnTo>
                  <a:pt x="181861" y="510743"/>
                </a:lnTo>
                <a:lnTo>
                  <a:pt x="233156" y="556437"/>
                </a:lnTo>
                <a:lnTo>
                  <a:pt x="181861" y="602132"/>
                </a:lnTo>
                <a:lnTo>
                  <a:pt x="181861" y="641299"/>
                </a:lnTo>
                <a:lnTo>
                  <a:pt x="206994" y="674839"/>
                </a:lnTo>
                <a:lnTo>
                  <a:pt x="181861" y="708393"/>
                </a:lnTo>
                <a:lnTo>
                  <a:pt x="181861" y="739863"/>
                </a:lnTo>
                <a:lnTo>
                  <a:pt x="216989" y="774636"/>
                </a:lnTo>
                <a:lnTo>
                  <a:pt x="181861" y="809409"/>
                </a:lnTo>
                <a:lnTo>
                  <a:pt x="181861" y="847140"/>
                </a:lnTo>
                <a:lnTo>
                  <a:pt x="219262" y="881951"/>
                </a:lnTo>
                <a:lnTo>
                  <a:pt x="181861" y="916774"/>
                </a:lnTo>
                <a:lnTo>
                  <a:pt x="181861" y="968552"/>
                </a:lnTo>
                <a:lnTo>
                  <a:pt x="241348" y="1043940"/>
                </a:lnTo>
                <a:close/>
              </a:path>
              <a:path w="503689" h="1043939">
                <a:moveTo>
                  <a:pt x="172196" y="243560"/>
                </a:moveTo>
                <a:lnTo>
                  <a:pt x="91752" y="431645"/>
                </a:lnTo>
                <a:lnTo>
                  <a:pt x="100739" y="441920"/>
                </a:lnTo>
                <a:lnTo>
                  <a:pt x="114195" y="445884"/>
                </a:lnTo>
                <a:lnTo>
                  <a:pt x="160995" y="445884"/>
                </a:lnTo>
                <a:lnTo>
                  <a:pt x="166964" y="469747"/>
                </a:lnTo>
                <a:lnTo>
                  <a:pt x="172196" y="243560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334591" y="243560"/>
                </a:lnTo>
                <a:lnTo>
                  <a:pt x="334591" y="317042"/>
                </a:lnTo>
                <a:lnTo>
                  <a:pt x="260944" y="317042"/>
                </a:lnTo>
                <a:lnTo>
                  <a:pt x="260944" y="243560"/>
                </a:lnTo>
                <a:lnTo>
                  <a:pt x="253070" y="77533"/>
                </a:lnTo>
                <a:lnTo>
                  <a:pt x="90548" y="239737"/>
                </a:lnTo>
                <a:lnTo>
                  <a:pt x="89405" y="239737"/>
                </a:lnTo>
                <a:lnTo>
                  <a:pt x="89405" y="421106"/>
                </a:lnTo>
                <a:lnTo>
                  <a:pt x="91752" y="431645"/>
                </a:lnTo>
                <a:lnTo>
                  <a:pt x="172196" y="243560"/>
                </a:lnTo>
                <a:lnTo>
                  <a:pt x="245844" y="243560"/>
                </a:lnTo>
                <a:lnTo>
                  <a:pt x="245844" y="317042"/>
                </a:lnTo>
                <a:lnTo>
                  <a:pt x="172196" y="317042"/>
                </a:lnTo>
                <a:lnTo>
                  <a:pt x="172196" y="243560"/>
                </a:lnTo>
                <a:lnTo>
                  <a:pt x="166964" y="469747"/>
                </a:lnTo>
                <a:lnTo>
                  <a:pt x="172196" y="402882"/>
                </a:lnTo>
                <a:lnTo>
                  <a:pt x="172196" y="329399"/>
                </a:lnTo>
                <a:lnTo>
                  <a:pt x="245844" y="329399"/>
                </a:lnTo>
                <a:lnTo>
                  <a:pt x="260944" y="402882"/>
                </a:lnTo>
                <a:lnTo>
                  <a:pt x="260944" y="329399"/>
                </a:lnTo>
                <a:lnTo>
                  <a:pt x="334591" y="329399"/>
                </a:lnTo>
                <a:lnTo>
                  <a:pt x="338020" y="469747"/>
                </a:lnTo>
                <a:lnTo>
                  <a:pt x="343989" y="445884"/>
                </a:lnTo>
                <a:lnTo>
                  <a:pt x="390789" y="445884"/>
                </a:lnTo>
                <a:lnTo>
                  <a:pt x="401330" y="443540"/>
                </a:lnTo>
                <a:lnTo>
                  <a:pt x="411612" y="434559"/>
                </a:lnTo>
                <a:lnTo>
                  <a:pt x="415579" y="421106"/>
                </a:lnTo>
                <a:lnTo>
                  <a:pt x="415579" y="240195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416278" y="240195"/>
                </a:lnTo>
                <a:lnTo>
                  <a:pt x="253070" y="77533"/>
                </a:lnTo>
                <a:lnTo>
                  <a:pt x="260944" y="243560"/>
                </a:lnTo>
                <a:lnTo>
                  <a:pt x="334591" y="243560"/>
                </a:lnTo>
                <a:lnTo>
                  <a:pt x="415579" y="2401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721043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632295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721043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632295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632704" y="2520696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44340" y="2692908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55976" y="2520696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67612" y="2692908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19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72113" y="2336289"/>
            <a:ext cx="1493901" cy="616212"/>
          </a:xfrm>
          <a:custGeom>
            <a:avLst/>
            <a:gdLst/>
            <a:ahLst/>
            <a:cxnLst/>
            <a:rect l="l" t="t" r="r" b="b"/>
            <a:pathLst>
              <a:path w="1493901" h="616212">
                <a:moveTo>
                  <a:pt x="133223" y="588717"/>
                </a:moveTo>
                <a:lnTo>
                  <a:pt x="155820" y="526872"/>
                </a:lnTo>
                <a:lnTo>
                  <a:pt x="184356" y="468305"/>
                </a:lnTo>
                <a:lnTo>
                  <a:pt x="218463" y="413365"/>
                </a:lnTo>
                <a:lnTo>
                  <a:pt x="257777" y="362402"/>
                </a:lnTo>
                <a:lnTo>
                  <a:pt x="301931" y="315765"/>
                </a:lnTo>
                <a:lnTo>
                  <a:pt x="350560" y="273803"/>
                </a:lnTo>
                <a:lnTo>
                  <a:pt x="403298" y="236865"/>
                </a:lnTo>
                <a:lnTo>
                  <a:pt x="459780" y="205299"/>
                </a:lnTo>
                <a:lnTo>
                  <a:pt x="519639" y="179457"/>
                </a:lnTo>
                <a:lnTo>
                  <a:pt x="582510" y="159685"/>
                </a:lnTo>
                <a:lnTo>
                  <a:pt x="633624" y="148644"/>
                </a:lnTo>
                <a:lnTo>
                  <a:pt x="684642" y="141874"/>
                </a:lnTo>
                <a:lnTo>
                  <a:pt x="735366" y="139255"/>
                </a:lnTo>
                <a:lnTo>
                  <a:pt x="785596" y="140671"/>
                </a:lnTo>
                <a:lnTo>
                  <a:pt x="835132" y="146005"/>
                </a:lnTo>
                <a:lnTo>
                  <a:pt x="883773" y="155139"/>
                </a:lnTo>
                <a:lnTo>
                  <a:pt x="931321" y="167955"/>
                </a:lnTo>
                <a:lnTo>
                  <a:pt x="977575" y="184337"/>
                </a:lnTo>
                <a:lnTo>
                  <a:pt x="1022335" y="204165"/>
                </a:lnTo>
                <a:lnTo>
                  <a:pt x="1065402" y="227324"/>
                </a:lnTo>
                <a:lnTo>
                  <a:pt x="1106576" y="253695"/>
                </a:lnTo>
                <a:lnTo>
                  <a:pt x="1145657" y="283161"/>
                </a:lnTo>
                <a:lnTo>
                  <a:pt x="1182445" y="315605"/>
                </a:lnTo>
                <a:lnTo>
                  <a:pt x="1216741" y="350909"/>
                </a:lnTo>
                <a:lnTo>
                  <a:pt x="1248344" y="388955"/>
                </a:lnTo>
                <a:lnTo>
                  <a:pt x="1277054" y="429626"/>
                </a:lnTo>
                <a:lnTo>
                  <a:pt x="1302672" y="472805"/>
                </a:lnTo>
                <a:lnTo>
                  <a:pt x="1324999" y="518374"/>
                </a:lnTo>
                <a:lnTo>
                  <a:pt x="1343833" y="566216"/>
                </a:lnTo>
                <a:lnTo>
                  <a:pt x="1358976" y="616212"/>
                </a:lnTo>
                <a:lnTo>
                  <a:pt x="1493901" y="581313"/>
                </a:lnTo>
                <a:lnTo>
                  <a:pt x="1482793" y="542602"/>
                </a:lnTo>
                <a:lnTo>
                  <a:pt x="1469780" y="504753"/>
                </a:lnTo>
                <a:lnTo>
                  <a:pt x="1454913" y="467820"/>
                </a:lnTo>
                <a:lnTo>
                  <a:pt x="1438247" y="431861"/>
                </a:lnTo>
                <a:lnTo>
                  <a:pt x="1419835" y="396930"/>
                </a:lnTo>
                <a:lnTo>
                  <a:pt x="1399730" y="363083"/>
                </a:lnTo>
                <a:lnTo>
                  <a:pt x="1377985" y="330376"/>
                </a:lnTo>
                <a:lnTo>
                  <a:pt x="1354653" y="298865"/>
                </a:lnTo>
                <a:lnTo>
                  <a:pt x="1329789" y="268604"/>
                </a:lnTo>
                <a:lnTo>
                  <a:pt x="1303445" y="239651"/>
                </a:lnTo>
                <a:lnTo>
                  <a:pt x="1275674" y="212060"/>
                </a:lnTo>
                <a:lnTo>
                  <a:pt x="1246531" y="185887"/>
                </a:lnTo>
                <a:lnTo>
                  <a:pt x="1216067" y="161188"/>
                </a:lnTo>
                <a:lnTo>
                  <a:pt x="1184337" y="138018"/>
                </a:lnTo>
                <a:lnTo>
                  <a:pt x="1151393" y="116433"/>
                </a:lnTo>
                <a:lnTo>
                  <a:pt x="1117290" y="96489"/>
                </a:lnTo>
                <a:lnTo>
                  <a:pt x="1082080" y="78242"/>
                </a:lnTo>
                <a:lnTo>
                  <a:pt x="1045817" y="61746"/>
                </a:lnTo>
                <a:lnTo>
                  <a:pt x="1008553" y="47059"/>
                </a:lnTo>
                <a:lnTo>
                  <a:pt x="970343" y="34235"/>
                </a:lnTo>
                <a:lnTo>
                  <a:pt x="908713" y="18001"/>
                </a:lnTo>
                <a:lnTo>
                  <a:pt x="846965" y="6972"/>
                </a:lnTo>
                <a:lnTo>
                  <a:pt x="785349" y="1015"/>
                </a:lnTo>
                <a:lnTo>
                  <a:pt x="724114" y="0"/>
                </a:lnTo>
                <a:lnTo>
                  <a:pt x="663511" y="3792"/>
                </a:lnTo>
                <a:lnTo>
                  <a:pt x="603788" y="12261"/>
                </a:lnTo>
                <a:lnTo>
                  <a:pt x="545196" y="25274"/>
                </a:lnTo>
                <a:lnTo>
                  <a:pt x="487985" y="42698"/>
                </a:lnTo>
                <a:lnTo>
                  <a:pt x="432403" y="64403"/>
                </a:lnTo>
                <a:lnTo>
                  <a:pt x="378701" y="90254"/>
                </a:lnTo>
                <a:lnTo>
                  <a:pt x="327128" y="120122"/>
                </a:lnTo>
                <a:lnTo>
                  <a:pt x="277935" y="153872"/>
                </a:lnTo>
                <a:lnTo>
                  <a:pt x="231370" y="191374"/>
                </a:lnTo>
                <a:lnTo>
                  <a:pt x="187684" y="232494"/>
                </a:lnTo>
                <a:lnTo>
                  <a:pt x="147126" y="277101"/>
                </a:lnTo>
                <a:lnTo>
                  <a:pt x="109946" y="325062"/>
                </a:lnTo>
                <a:lnTo>
                  <a:pt x="76394" y="376246"/>
                </a:lnTo>
                <a:lnTo>
                  <a:pt x="46719" y="430520"/>
                </a:lnTo>
                <a:lnTo>
                  <a:pt x="21171" y="487752"/>
                </a:lnTo>
                <a:lnTo>
                  <a:pt x="0" y="547810"/>
                </a:lnTo>
                <a:lnTo>
                  <a:pt x="133223" y="5887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46340" y="2981787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4924" y="0"/>
                </a:moveTo>
                <a:lnTo>
                  <a:pt x="0" y="34886"/>
                </a:lnTo>
                <a:lnTo>
                  <a:pt x="11095" y="73620"/>
                </a:lnTo>
                <a:lnTo>
                  <a:pt x="24098" y="111491"/>
                </a:lnTo>
                <a:lnTo>
                  <a:pt x="38952" y="148445"/>
                </a:lnTo>
                <a:lnTo>
                  <a:pt x="55607" y="184425"/>
                </a:lnTo>
                <a:lnTo>
                  <a:pt x="74008" y="219376"/>
                </a:lnTo>
                <a:lnTo>
                  <a:pt x="94101" y="253242"/>
                </a:lnTo>
                <a:lnTo>
                  <a:pt x="115834" y="285967"/>
                </a:lnTo>
                <a:lnTo>
                  <a:pt x="139154" y="317496"/>
                </a:lnTo>
                <a:lnTo>
                  <a:pt x="164006" y="347772"/>
                </a:lnTo>
                <a:lnTo>
                  <a:pt x="190338" y="376740"/>
                </a:lnTo>
                <a:lnTo>
                  <a:pt x="218096" y="404344"/>
                </a:lnTo>
                <a:lnTo>
                  <a:pt x="247227" y="430529"/>
                </a:lnTo>
                <a:lnTo>
                  <a:pt x="277677" y="455238"/>
                </a:lnTo>
                <a:lnTo>
                  <a:pt x="309394" y="478416"/>
                </a:lnTo>
                <a:lnTo>
                  <a:pt x="342324" y="500007"/>
                </a:lnTo>
                <a:lnTo>
                  <a:pt x="376414" y="519955"/>
                </a:lnTo>
                <a:lnTo>
                  <a:pt x="411610" y="538205"/>
                </a:lnTo>
                <a:lnTo>
                  <a:pt x="447859" y="554701"/>
                </a:lnTo>
                <a:lnTo>
                  <a:pt x="485108" y="569386"/>
                </a:lnTo>
                <a:lnTo>
                  <a:pt x="523303" y="582206"/>
                </a:lnTo>
                <a:lnTo>
                  <a:pt x="584877" y="598422"/>
                </a:lnTo>
                <a:lnTo>
                  <a:pt x="646567" y="609434"/>
                </a:lnTo>
                <a:lnTo>
                  <a:pt x="708125" y="615373"/>
                </a:lnTo>
                <a:lnTo>
                  <a:pt x="769300" y="616372"/>
                </a:lnTo>
                <a:lnTo>
                  <a:pt x="829843" y="612562"/>
                </a:lnTo>
                <a:lnTo>
                  <a:pt x="889505" y="604076"/>
                </a:lnTo>
                <a:lnTo>
                  <a:pt x="948036" y="591047"/>
                </a:lnTo>
                <a:lnTo>
                  <a:pt x="1005187" y="573606"/>
                </a:lnTo>
                <a:lnTo>
                  <a:pt x="1060709" y="551886"/>
                </a:lnTo>
                <a:lnTo>
                  <a:pt x="1114351" y="526019"/>
                </a:lnTo>
                <a:lnTo>
                  <a:pt x="1165866" y="496138"/>
                </a:lnTo>
                <a:lnTo>
                  <a:pt x="1215002" y="462373"/>
                </a:lnTo>
                <a:lnTo>
                  <a:pt x="1261511" y="424859"/>
                </a:lnTo>
                <a:lnTo>
                  <a:pt x="1305143" y="383727"/>
                </a:lnTo>
                <a:lnTo>
                  <a:pt x="1345649" y="339109"/>
                </a:lnTo>
                <a:lnTo>
                  <a:pt x="1382779" y="291138"/>
                </a:lnTo>
                <a:lnTo>
                  <a:pt x="1416284" y="239945"/>
                </a:lnTo>
                <a:lnTo>
                  <a:pt x="1445915" y="185664"/>
                </a:lnTo>
                <a:lnTo>
                  <a:pt x="1471421" y="128426"/>
                </a:lnTo>
                <a:lnTo>
                  <a:pt x="1492554" y="68364"/>
                </a:lnTo>
                <a:lnTo>
                  <a:pt x="1359331" y="27457"/>
                </a:lnTo>
                <a:lnTo>
                  <a:pt x="1348814" y="58790"/>
                </a:lnTo>
                <a:lnTo>
                  <a:pt x="1336767" y="89347"/>
                </a:lnTo>
                <a:lnTo>
                  <a:pt x="1308262" y="147956"/>
                </a:lnTo>
                <a:lnTo>
                  <a:pt x="1274185" y="202935"/>
                </a:lnTo>
                <a:lnTo>
                  <a:pt x="1234900" y="253934"/>
                </a:lnTo>
                <a:lnTo>
                  <a:pt x="1190774" y="300602"/>
                </a:lnTo>
                <a:lnTo>
                  <a:pt x="1142172" y="342590"/>
                </a:lnTo>
                <a:lnTo>
                  <a:pt x="1089462" y="379548"/>
                </a:lnTo>
                <a:lnTo>
                  <a:pt x="1033008" y="411126"/>
                </a:lnTo>
                <a:lnTo>
                  <a:pt x="973177" y="436974"/>
                </a:lnTo>
                <a:lnTo>
                  <a:pt x="910336" y="456742"/>
                </a:lnTo>
                <a:lnTo>
                  <a:pt x="859280" y="467768"/>
                </a:lnTo>
                <a:lnTo>
                  <a:pt x="808320" y="474524"/>
                </a:lnTo>
                <a:lnTo>
                  <a:pt x="757656" y="477127"/>
                </a:lnTo>
                <a:lnTo>
                  <a:pt x="707486" y="475696"/>
                </a:lnTo>
                <a:lnTo>
                  <a:pt x="658011" y="470348"/>
                </a:lnTo>
                <a:lnTo>
                  <a:pt x="609430" y="461200"/>
                </a:lnTo>
                <a:lnTo>
                  <a:pt x="561942" y="448369"/>
                </a:lnTo>
                <a:lnTo>
                  <a:pt x="515748" y="431975"/>
                </a:lnTo>
                <a:lnTo>
                  <a:pt x="471046" y="412133"/>
                </a:lnTo>
                <a:lnTo>
                  <a:pt x="428037" y="388962"/>
                </a:lnTo>
                <a:lnTo>
                  <a:pt x="386920" y="362580"/>
                </a:lnTo>
                <a:lnTo>
                  <a:pt x="347894" y="333103"/>
                </a:lnTo>
                <a:lnTo>
                  <a:pt x="311158" y="300649"/>
                </a:lnTo>
                <a:lnTo>
                  <a:pt x="276914" y="265336"/>
                </a:lnTo>
                <a:lnTo>
                  <a:pt x="245360" y="227281"/>
                </a:lnTo>
                <a:lnTo>
                  <a:pt x="216695" y="186603"/>
                </a:lnTo>
                <a:lnTo>
                  <a:pt x="191119" y="143418"/>
                </a:lnTo>
                <a:lnTo>
                  <a:pt x="168833" y="97844"/>
                </a:lnTo>
                <a:lnTo>
                  <a:pt x="150035" y="49999"/>
                </a:lnTo>
                <a:lnTo>
                  <a:pt x="134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38077" y="2336296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3223" y="588914"/>
                </a:moveTo>
                <a:lnTo>
                  <a:pt x="155787" y="527024"/>
                </a:lnTo>
                <a:lnTo>
                  <a:pt x="184291" y="468415"/>
                </a:lnTo>
                <a:lnTo>
                  <a:pt x="218369" y="413436"/>
                </a:lnTo>
                <a:lnTo>
                  <a:pt x="257654" y="362437"/>
                </a:lnTo>
                <a:lnTo>
                  <a:pt x="301780" y="315769"/>
                </a:lnTo>
                <a:lnTo>
                  <a:pt x="350382" y="273781"/>
                </a:lnTo>
                <a:lnTo>
                  <a:pt x="403092" y="236823"/>
                </a:lnTo>
                <a:lnTo>
                  <a:pt x="459546" y="205245"/>
                </a:lnTo>
                <a:lnTo>
                  <a:pt x="519377" y="179397"/>
                </a:lnTo>
                <a:lnTo>
                  <a:pt x="582218" y="159629"/>
                </a:lnTo>
                <a:lnTo>
                  <a:pt x="633274" y="148603"/>
                </a:lnTo>
                <a:lnTo>
                  <a:pt x="684234" y="141847"/>
                </a:lnTo>
                <a:lnTo>
                  <a:pt x="734898" y="139244"/>
                </a:lnTo>
                <a:lnTo>
                  <a:pt x="785068" y="140675"/>
                </a:lnTo>
                <a:lnTo>
                  <a:pt x="834543" y="146024"/>
                </a:lnTo>
                <a:lnTo>
                  <a:pt x="883124" y="155172"/>
                </a:lnTo>
                <a:lnTo>
                  <a:pt x="930611" y="168002"/>
                </a:lnTo>
                <a:lnTo>
                  <a:pt x="976806" y="184396"/>
                </a:lnTo>
                <a:lnTo>
                  <a:pt x="1021507" y="204238"/>
                </a:lnTo>
                <a:lnTo>
                  <a:pt x="1064517" y="227409"/>
                </a:lnTo>
                <a:lnTo>
                  <a:pt x="1105634" y="253792"/>
                </a:lnTo>
                <a:lnTo>
                  <a:pt x="1144660" y="283269"/>
                </a:lnTo>
                <a:lnTo>
                  <a:pt x="1181395" y="315722"/>
                </a:lnTo>
                <a:lnTo>
                  <a:pt x="1215640" y="351035"/>
                </a:lnTo>
                <a:lnTo>
                  <a:pt x="1247194" y="389090"/>
                </a:lnTo>
                <a:lnTo>
                  <a:pt x="1275859" y="429768"/>
                </a:lnTo>
                <a:lnTo>
                  <a:pt x="1301434" y="472953"/>
                </a:lnTo>
                <a:lnTo>
                  <a:pt x="1323721" y="518527"/>
                </a:lnTo>
                <a:lnTo>
                  <a:pt x="1342519" y="566373"/>
                </a:lnTo>
                <a:lnTo>
                  <a:pt x="1357630" y="616372"/>
                </a:lnTo>
                <a:lnTo>
                  <a:pt x="1492554" y="581485"/>
                </a:lnTo>
                <a:lnTo>
                  <a:pt x="1481458" y="542751"/>
                </a:lnTo>
                <a:lnTo>
                  <a:pt x="1468456" y="504880"/>
                </a:lnTo>
                <a:lnTo>
                  <a:pt x="1453601" y="467926"/>
                </a:lnTo>
                <a:lnTo>
                  <a:pt x="1436947" y="431946"/>
                </a:lnTo>
                <a:lnTo>
                  <a:pt x="1418546" y="396995"/>
                </a:lnTo>
                <a:lnTo>
                  <a:pt x="1398453" y="363129"/>
                </a:lnTo>
                <a:lnTo>
                  <a:pt x="1376720" y="330404"/>
                </a:lnTo>
                <a:lnTo>
                  <a:pt x="1353400" y="298875"/>
                </a:lnTo>
                <a:lnTo>
                  <a:pt x="1328548" y="268599"/>
                </a:lnTo>
                <a:lnTo>
                  <a:pt x="1302216" y="239631"/>
                </a:lnTo>
                <a:lnTo>
                  <a:pt x="1274458" y="212027"/>
                </a:lnTo>
                <a:lnTo>
                  <a:pt x="1245327" y="185842"/>
                </a:lnTo>
                <a:lnTo>
                  <a:pt x="1214876" y="161133"/>
                </a:lnTo>
                <a:lnTo>
                  <a:pt x="1183159" y="137955"/>
                </a:lnTo>
                <a:lnTo>
                  <a:pt x="1150229" y="116364"/>
                </a:lnTo>
                <a:lnTo>
                  <a:pt x="1116140" y="96416"/>
                </a:lnTo>
                <a:lnTo>
                  <a:pt x="1080944" y="78166"/>
                </a:lnTo>
                <a:lnTo>
                  <a:pt x="1044695" y="61671"/>
                </a:lnTo>
                <a:lnTo>
                  <a:pt x="1007446" y="46985"/>
                </a:lnTo>
                <a:lnTo>
                  <a:pt x="969251" y="34166"/>
                </a:lnTo>
                <a:lnTo>
                  <a:pt x="907677" y="17949"/>
                </a:lnTo>
                <a:lnTo>
                  <a:pt x="845987" y="6937"/>
                </a:lnTo>
                <a:lnTo>
                  <a:pt x="784429" y="998"/>
                </a:lnTo>
                <a:lnTo>
                  <a:pt x="723254" y="0"/>
                </a:lnTo>
                <a:lnTo>
                  <a:pt x="662711" y="3809"/>
                </a:lnTo>
                <a:lnTo>
                  <a:pt x="603049" y="12295"/>
                </a:lnTo>
                <a:lnTo>
                  <a:pt x="544518" y="25324"/>
                </a:lnTo>
                <a:lnTo>
                  <a:pt x="487366" y="42765"/>
                </a:lnTo>
                <a:lnTo>
                  <a:pt x="431845" y="64485"/>
                </a:lnTo>
                <a:lnTo>
                  <a:pt x="378202" y="90352"/>
                </a:lnTo>
                <a:lnTo>
                  <a:pt x="326688" y="120234"/>
                </a:lnTo>
                <a:lnTo>
                  <a:pt x="277552" y="153998"/>
                </a:lnTo>
                <a:lnTo>
                  <a:pt x="231043" y="191512"/>
                </a:lnTo>
                <a:lnTo>
                  <a:pt x="187411" y="232644"/>
                </a:lnTo>
                <a:lnTo>
                  <a:pt x="146905" y="277262"/>
                </a:lnTo>
                <a:lnTo>
                  <a:pt x="109775" y="325233"/>
                </a:lnTo>
                <a:lnTo>
                  <a:pt x="76270" y="376426"/>
                </a:lnTo>
                <a:lnTo>
                  <a:pt x="46639" y="430707"/>
                </a:lnTo>
                <a:lnTo>
                  <a:pt x="21133" y="487945"/>
                </a:lnTo>
                <a:lnTo>
                  <a:pt x="0" y="548008"/>
                </a:lnTo>
                <a:lnTo>
                  <a:pt x="133223" y="588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210958" y="3029197"/>
            <a:ext cx="1493901" cy="616212"/>
          </a:xfrm>
          <a:custGeom>
            <a:avLst/>
            <a:gdLst/>
            <a:ahLst/>
            <a:cxnLst/>
            <a:rect l="l" t="t" r="r" b="b"/>
            <a:pathLst>
              <a:path w="1493901" h="616212">
                <a:moveTo>
                  <a:pt x="134924" y="0"/>
                </a:moveTo>
                <a:lnTo>
                  <a:pt x="0" y="34899"/>
                </a:lnTo>
                <a:lnTo>
                  <a:pt x="11107" y="73610"/>
                </a:lnTo>
                <a:lnTo>
                  <a:pt x="24120" y="111459"/>
                </a:lnTo>
                <a:lnTo>
                  <a:pt x="38987" y="148391"/>
                </a:lnTo>
                <a:lnTo>
                  <a:pt x="55653" y="184351"/>
                </a:lnTo>
                <a:lnTo>
                  <a:pt x="74065" y="219282"/>
                </a:lnTo>
                <a:lnTo>
                  <a:pt x="94170" y="253128"/>
                </a:lnTo>
                <a:lnTo>
                  <a:pt x="115915" y="285835"/>
                </a:lnTo>
                <a:lnTo>
                  <a:pt x="139247" y="317347"/>
                </a:lnTo>
                <a:lnTo>
                  <a:pt x="164111" y="347607"/>
                </a:lnTo>
                <a:lnTo>
                  <a:pt x="190455" y="376561"/>
                </a:lnTo>
                <a:lnTo>
                  <a:pt x="218226" y="404152"/>
                </a:lnTo>
                <a:lnTo>
                  <a:pt x="247369" y="430325"/>
                </a:lnTo>
                <a:lnTo>
                  <a:pt x="277833" y="455024"/>
                </a:lnTo>
                <a:lnTo>
                  <a:pt x="309563" y="478194"/>
                </a:lnTo>
                <a:lnTo>
                  <a:pt x="342507" y="499779"/>
                </a:lnTo>
                <a:lnTo>
                  <a:pt x="376610" y="519723"/>
                </a:lnTo>
                <a:lnTo>
                  <a:pt x="411820" y="537970"/>
                </a:lnTo>
                <a:lnTo>
                  <a:pt x="448083" y="554465"/>
                </a:lnTo>
                <a:lnTo>
                  <a:pt x="485347" y="569153"/>
                </a:lnTo>
                <a:lnTo>
                  <a:pt x="523557" y="581977"/>
                </a:lnTo>
                <a:lnTo>
                  <a:pt x="585187" y="598211"/>
                </a:lnTo>
                <a:lnTo>
                  <a:pt x="646935" y="609240"/>
                </a:lnTo>
                <a:lnTo>
                  <a:pt x="708551" y="615196"/>
                </a:lnTo>
                <a:lnTo>
                  <a:pt x="769786" y="616212"/>
                </a:lnTo>
                <a:lnTo>
                  <a:pt x="830389" y="612420"/>
                </a:lnTo>
                <a:lnTo>
                  <a:pt x="890112" y="603951"/>
                </a:lnTo>
                <a:lnTo>
                  <a:pt x="948704" y="590938"/>
                </a:lnTo>
                <a:lnTo>
                  <a:pt x="1005915" y="573514"/>
                </a:lnTo>
                <a:lnTo>
                  <a:pt x="1061497" y="551809"/>
                </a:lnTo>
                <a:lnTo>
                  <a:pt x="1115199" y="525957"/>
                </a:lnTo>
                <a:lnTo>
                  <a:pt x="1166772" y="496090"/>
                </a:lnTo>
                <a:lnTo>
                  <a:pt x="1215965" y="462340"/>
                </a:lnTo>
                <a:lnTo>
                  <a:pt x="1262530" y="424838"/>
                </a:lnTo>
                <a:lnTo>
                  <a:pt x="1306216" y="383718"/>
                </a:lnTo>
                <a:lnTo>
                  <a:pt x="1346774" y="339111"/>
                </a:lnTo>
                <a:lnTo>
                  <a:pt x="1383954" y="291149"/>
                </a:lnTo>
                <a:lnTo>
                  <a:pt x="1417506" y="239966"/>
                </a:lnTo>
                <a:lnTo>
                  <a:pt x="1447181" y="185692"/>
                </a:lnTo>
                <a:lnTo>
                  <a:pt x="1472729" y="128460"/>
                </a:lnTo>
                <a:lnTo>
                  <a:pt x="1493901" y="68402"/>
                </a:lnTo>
                <a:lnTo>
                  <a:pt x="1360678" y="27495"/>
                </a:lnTo>
                <a:lnTo>
                  <a:pt x="1350144" y="58806"/>
                </a:lnTo>
                <a:lnTo>
                  <a:pt x="1338080" y="89340"/>
                </a:lnTo>
                <a:lnTo>
                  <a:pt x="1309544" y="147907"/>
                </a:lnTo>
                <a:lnTo>
                  <a:pt x="1275437" y="202847"/>
                </a:lnTo>
                <a:lnTo>
                  <a:pt x="1236123" y="253809"/>
                </a:lnTo>
                <a:lnTo>
                  <a:pt x="1191969" y="300447"/>
                </a:lnTo>
                <a:lnTo>
                  <a:pt x="1143340" y="342409"/>
                </a:lnTo>
                <a:lnTo>
                  <a:pt x="1090602" y="379347"/>
                </a:lnTo>
                <a:lnTo>
                  <a:pt x="1034120" y="410912"/>
                </a:lnTo>
                <a:lnTo>
                  <a:pt x="974261" y="436755"/>
                </a:lnTo>
                <a:lnTo>
                  <a:pt x="911390" y="456526"/>
                </a:lnTo>
                <a:lnTo>
                  <a:pt x="860276" y="467567"/>
                </a:lnTo>
                <a:lnTo>
                  <a:pt x="809258" y="474338"/>
                </a:lnTo>
                <a:lnTo>
                  <a:pt x="758534" y="476957"/>
                </a:lnTo>
                <a:lnTo>
                  <a:pt x="708304" y="475540"/>
                </a:lnTo>
                <a:lnTo>
                  <a:pt x="658768" y="470206"/>
                </a:lnTo>
                <a:lnTo>
                  <a:pt x="610127" y="461073"/>
                </a:lnTo>
                <a:lnTo>
                  <a:pt x="562579" y="448256"/>
                </a:lnTo>
                <a:lnTo>
                  <a:pt x="516325" y="431875"/>
                </a:lnTo>
                <a:lnTo>
                  <a:pt x="471565" y="412046"/>
                </a:lnTo>
                <a:lnTo>
                  <a:pt x="428498" y="388888"/>
                </a:lnTo>
                <a:lnTo>
                  <a:pt x="387324" y="362517"/>
                </a:lnTo>
                <a:lnTo>
                  <a:pt x="348243" y="333050"/>
                </a:lnTo>
                <a:lnTo>
                  <a:pt x="311455" y="300607"/>
                </a:lnTo>
                <a:lnTo>
                  <a:pt x="277159" y="265303"/>
                </a:lnTo>
                <a:lnTo>
                  <a:pt x="245556" y="227257"/>
                </a:lnTo>
                <a:lnTo>
                  <a:pt x="216846" y="186585"/>
                </a:lnTo>
                <a:lnTo>
                  <a:pt x="191228" y="143406"/>
                </a:lnTo>
                <a:lnTo>
                  <a:pt x="168901" y="97838"/>
                </a:lnTo>
                <a:lnTo>
                  <a:pt x="150067" y="49996"/>
                </a:lnTo>
                <a:lnTo>
                  <a:pt x="134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021068" y="2781300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20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604135" y="2336296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3223" y="588914"/>
                </a:moveTo>
                <a:lnTo>
                  <a:pt x="155787" y="527024"/>
                </a:lnTo>
                <a:lnTo>
                  <a:pt x="184291" y="468415"/>
                </a:lnTo>
                <a:lnTo>
                  <a:pt x="218369" y="413436"/>
                </a:lnTo>
                <a:lnTo>
                  <a:pt x="257654" y="362437"/>
                </a:lnTo>
                <a:lnTo>
                  <a:pt x="301780" y="315769"/>
                </a:lnTo>
                <a:lnTo>
                  <a:pt x="350382" y="273781"/>
                </a:lnTo>
                <a:lnTo>
                  <a:pt x="403092" y="236823"/>
                </a:lnTo>
                <a:lnTo>
                  <a:pt x="459546" y="205245"/>
                </a:lnTo>
                <a:lnTo>
                  <a:pt x="519377" y="179397"/>
                </a:lnTo>
                <a:lnTo>
                  <a:pt x="582218" y="159629"/>
                </a:lnTo>
                <a:lnTo>
                  <a:pt x="633274" y="148603"/>
                </a:lnTo>
                <a:lnTo>
                  <a:pt x="684234" y="141847"/>
                </a:lnTo>
                <a:lnTo>
                  <a:pt x="734898" y="139244"/>
                </a:lnTo>
                <a:lnTo>
                  <a:pt x="785068" y="140675"/>
                </a:lnTo>
                <a:lnTo>
                  <a:pt x="834543" y="146024"/>
                </a:lnTo>
                <a:lnTo>
                  <a:pt x="883124" y="155172"/>
                </a:lnTo>
                <a:lnTo>
                  <a:pt x="930611" y="168002"/>
                </a:lnTo>
                <a:lnTo>
                  <a:pt x="976806" y="184396"/>
                </a:lnTo>
                <a:lnTo>
                  <a:pt x="1021507" y="204238"/>
                </a:lnTo>
                <a:lnTo>
                  <a:pt x="1064517" y="227409"/>
                </a:lnTo>
                <a:lnTo>
                  <a:pt x="1105634" y="253792"/>
                </a:lnTo>
                <a:lnTo>
                  <a:pt x="1144660" y="283269"/>
                </a:lnTo>
                <a:lnTo>
                  <a:pt x="1181395" y="315722"/>
                </a:lnTo>
                <a:lnTo>
                  <a:pt x="1215640" y="351035"/>
                </a:lnTo>
                <a:lnTo>
                  <a:pt x="1247194" y="389090"/>
                </a:lnTo>
                <a:lnTo>
                  <a:pt x="1275859" y="429768"/>
                </a:lnTo>
                <a:lnTo>
                  <a:pt x="1301434" y="472953"/>
                </a:lnTo>
                <a:lnTo>
                  <a:pt x="1323721" y="518527"/>
                </a:lnTo>
                <a:lnTo>
                  <a:pt x="1342519" y="566373"/>
                </a:lnTo>
                <a:lnTo>
                  <a:pt x="1357630" y="616372"/>
                </a:lnTo>
                <a:lnTo>
                  <a:pt x="1492554" y="581485"/>
                </a:lnTo>
                <a:lnTo>
                  <a:pt x="1481458" y="542751"/>
                </a:lnTo>
                <a:lnTo>
                  <a:pt x="1468456" y="504880"/>
                </a:lnTo>
                <a:lnTo>
                  <a:pt x="1453601" y="467926"/>
                </a:lnTo>
                <a:lnTo>
                  <a:pt x="1436947" y="431946"/>
                </a:lnTo>
                <a:lnTo>
                  <a:pt x="1418546" y="396995"/>
                </a:lnTo>
                <a:lnTo>
                  <a:pt x="1398453" y="363129"/>
                </a:lnTo>
                <a:lnTo>
                  <a:pt x="1376720" y="330404"/>
                </a:lnTo>
                <a:lnTo>
                  <a:pt x="1353400" y="298875"/>
                </a:lnTo>
                <a:lnTo>
                  <a:pt x="1328548" y="268599"/>
                </a:lnTo>
                <a:lnTo>
                  <a:pt x="1302216" y="239631"/>
                </a:lnTo>
                <a:lnTo>
                  <a:pt x="1274458" y="212027"/>
                </a:lnTo>
                <a:lnTo>
                  <a:pt x="1245327" y="185842"/>
                </a:lnTo>
                <a:lnTo>
                  <a:pt x="1214876" y="161133"/>
                </a:lnTo>
                <a:lnTo>
                  <a:pt x="1183159" y="137955"/>
                </a:lnTo>
                <a:lnTo>
                  <a:pt x="1150229" y="116364"/>
                </a:lnTo>
                <a:lnTo>
                  <a:pt x="1116140" y="96416"/>
                </a:lnTo>
                <a:lnTo>
                  <a:pt x="1080944" y="78166"/>
                </a:lnTo>
                <a:lnTo>
                  <a:pt x="1044695" y="61671"/>
                </a:lnTo>
                <a:lnTo>
                  <a:pt x="1007446" y="46985"/>
                </a:lnTo>
                <a:lnTo>
                  <a:pt x="969251" y="34166"/>
                </a:lnTo>
                <a:lnTo>
                  <a:pt x="907677" y="17949"/>
                </a:lnTo>
                <a:lnTo>
                  <a:pt x="845987" y="6937"/>
                </a:lnTo>
                <a:lnTo>
                  <a:pt x="784429" y="998"/>
                </a:lnTo>
                <a:lnTo>
                  <a:pt x="723254" y="0"/>
                </a:lnTo>
                <a:lnTo>
                  <a:pt x="662711" y="3809"/>
                </a:lnTo>
                <a:lnTo>
                  <a:pt x="603049" y="12295"/>
                </a:lnTo>
                <a:lnTo>
                  <a:pt x="544518" y="25324"/>
                </a:lnTo>
                <a:lnTo>
                  <a:pt x="487366" y="42765"/>
                </a:lnTo>
                <a:lnTo>
                  <a:pt x="431845" y="64485"/>
                </a:lnTo>
                <a:lnTo>
                  <a:pt x="378202" y="90352"/>
                </a:lnTo>
                <a:lnTo>
                  <a:pt x="326688" y="120234"/>
                </a:lnTo>
                <a:lnTo>
                  <a:pt x="277552" y="153998"/>
                </a:lnTo>
                <a:lnTo>
                  <a:pt x="231043" y="191512"/>
                </a:lnTo>
                <a:lnTo>
                  <a:pt x="187411" y="232644"/>
                </a:lnTo>
                <a:lnTo>
                  <a:pt x="146905" y="277262"/>
                </a:lnTo>
                <a:lnTo>
                  <a:pt x="109775" y="325233"/>
                </a:lnTo>
                <a:lnTo>
                  <a:pt x="76270" y="376426"/>
                </a:lnTo>
                <a:lnTo>
                  <a:pt x="46639" y="430707"/>
                </a:lnTo>
                <a:lnTo>
                  <a:pt x="21133" y="487945"/>
                </a:lnTo>
                <a:lnTo>
                  <a:pt x="0" y="548008"/>
                </a:lnTo>
                <a:lnTo>
                  <a:pt x="133223" y="588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09066" y="1477517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56659" y="14394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70966" y="143941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85238" y="3966210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5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32832" y="392811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247138" y="392811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099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099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199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39106" y="3966210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86699" y="392811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01006" y="392811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099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099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199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62934" y="1469898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5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10527" y="143180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624834" y="1431798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416802" y="1433322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64395" y="139522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378702" y="139522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979547" y="219961"/>
            <a:ext cx="3214855" cy="1207366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Proses Konseling</a:t>
            </a:r>
            <a:endParaRPr sz="3200">
              <a:latin typeface="Arial"/>
              <a:cs typeface="Arial"/>
            </a:endParaRPr>
          </a:p>
          <a:p>
            <a:pPr marL="761274" marR="792909" algn="ctr">
              <a:lnSpc>
                <a:spcPts val="3175"/>
              </a:lnSpc>
            </a:pPr>
            <a:r>
              <a:rPr sz="2800" spc="-11" dirty="0" smtClean="0">
                <a:solidFill>
                  <a:srgbClr val="FFFFFF"/>
                </a:solidFill>
                <a:latin typeface="Arial"/>
                <a:cs typeface="Arial"/>
              </a:rPr>
              <a:t>Kelompok</a:t>
            </a:r>
            <a:endParaRPr sz="2800">
              <a:latin typeface="Arial"/>
              <a:cs typeface="Arial"/>
            </a:endParaRPr>
          </a:p>
          <a:p>
            <a:pPr marL="884266" marR="904586" algn="ctr">
              <a:lnSpc>
                <a:spcPct val="95825"/>
              </a:lnSpc>
              <a:spcBef>
                <a:spcPts val="1347"/>
              </a:spcBef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Penggalian Masalah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59918" y="1213607"/>
            <a:ext cx="619806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Penutup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76377" y="1262269"/>
            <a:ext cx="863013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2" dirty="0" smtClean="0">
                <a:solidFill>
                  <a:srgbClr val="FFFFFF"/>
                </a:solidFill>
                <a:latin typeface="Arial"/>
                <a:cs typeface="Arial"/>
              </a:rPr>
              <a:t>Pembukaan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15977" y="1490670"/>
            <a:ext cx="1497441" cy="72643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246125" marR="244389" algn="ctr">
              <a:lnSpc>
                <a:spcPts val="1325"/>
              </a:lnSpc>
            </a:pP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Tahap dimana</a:t>
            </a:r>
            <a:endParaRPr sz="1200">
              <a:latin typeface="Arial"/>
              <a:cs typeface="Arial"/>
            </a:endParaRPr>
          </a:p>
          <a:p>
            <a:pPr indent="-607" algn="ctr">
              <a:lnSpc>
                <a:spcPct val="100041"/>
              </a:lnSpc>
            </a:pP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ah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61070" y="1526591"/>
            <a:ext cx="1445778" cy="72643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220217" marR="218634" algn="ctr">
              <a:lnSpc>
                <a:spcPts val="1325"/>
              </a:lnSpc>
            </a:pP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Tahap dimana</a:t>
            </a:r>
            <a:endParaRPr sz="1200">
              <a:latin typeface="Arial"/>
              <a:cs typeface="Arial"/>
            </a:endParaRPr>
          </a:p>
          <a:p>
            <a:pPr indent="479" algn="ctr">
              <a:lnSpc>
                <a:spcPct val="100041"/>
              </a:lnSpc>
            </a:pP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pen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au pen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ria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alam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ah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7653" y="1567069"/>
            <a:ext cx="1841865" cy="72643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98881" marR="198106" algn="ctr">
              <a:lnSpc>
                <a:spcPts val="1325"/>
              </a:lnSpc>
            </a:pP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Sebagai tahap untuk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41"/>
              </a:lnSpc>
            </a:pP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hubu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ga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bad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ng 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hip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89437" y="3745737"/>
            <a:ext cx="1418382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Penjelasan Masalah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89482" y="3745737"/>
            <a:ext cx="1578402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Penyelesaian Masalah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35640" y="4022800"/>
            <a:ext cx="1516431" cy="72644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26669" marR="27159" algn="ctr">
              <a:lnSpc>
                <a:spcPts val="1325"/>
              </a:lnSpc>
            </a:pPr>
            <a:r>
              <a:rPr sz="1200" spc="-7" dirty="0" smtClean="0">
                <a:solidFill>
                  <a:srgbClr val="FFFFFF"/>
                </a:solidFill>
                <a:latin typeface="Arial"/>
                <a:cs typeface="Arial"/>
              </a:rPr>
              <a:t>Tahap kedua dimana</a:t>
            </a:r>
            <a:endParaRPr sz="1200">
              <a:latin typeface="Arial"/>
              <a:cs typeface="Arial"/>
            </a:endParaRPr>
          </a:p>
          <a:p>
            <a:pPr indent="-702" algn="ctr">
              <a:lnSpc>
                <a:spcPct val="100041"/>
              </a:lnSpc>
            </a:pPr>
            <a:r>
              <a:rPr sz="120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edang d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had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75309" y="4022800"/>
            <a:ext cx="1610689" cy="72644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algn="ctr">
              <a:lnSpc>
                <a:spcPts val="1325"/>
              </a:lnSpc>
            </a:pPr>
            <a:r>
              <a:rPr sz="1200" spc="-6" dirty="0" smtClean="0">
                <a:solidFill>
                  <a:srgbClr val="FFFFFF"/>
                </a:solidFill>
                <a:latin typeface="Arial"/>
                <a:cs typeface="Arial"/>
              </a:rPr>
              <a:t>Tahap dimana konselor</a:t>
            </a:r>
            <a:endParaRPr sz="1200">
              <a:latin typeface="Arial"/>
              <a:cs typeface="Arial"/>
            </a:endParaRPr>
          </a:p>
          <a:p>
            <a:pPr marL="2604" marR="16649" indent="0" algn="ctr">
              <a:lnSpc>
                <a:spcPct val="100041"/>
              </a:lnSpc>
            </a:pP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ba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ba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ah dapa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si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32295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4" name="object 4"/>
          <p:cNvSpPr txBox="1"/>
          <p:nvPr/>
        </p:nvSpPr>
        <p:spPr>
          <a:xfrm>
            <a:off x="8713492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3" name="object 3"/>
          <p:cNvSpPr txBox="1"/>
          <p:nvPr/>
        </p:nvSpPr>
        <p:spPr>
          <a:xfrm>
            <a:off x="8632295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2" name="object 2"/>
          <p:cNvSpPr txBox="1"/>
          <p:nvPr/>
        </p:nvSpPr>
        <p:spPr>
          <a:xfrm>
            <a:off x="8713492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994011" y="3371086"/>
            <a:ext cx="650431" cy="1630680"/>
          </a:xfrm>
          <a:custGeom>
            <a:avLst/>
            <a:gdLst/>
            <a:ahLst/>
            <a:cxnLst/>
            <a:rect l="l" t="t" r="r" b="b"/>
            <a:pathLst>
              <a:path w="650431" h="1630679">
                <a:moveTo>
                  <a:pt x="377190" y="1630680"/>
                </a:moveTo>
                <a:lnTo>
                  <a:pt x="410350" y="1630680"/>
                </a:lnTo>
                <a:lnTo>
                  <a:pt x="410467" y="1589017"/>
                </a:lnTo>
                <a:lnTo>
                  <a:pt x="410624" y="1547354"/>
                </a:lnTo>
                <a:lnTo>
                  <a:pt x="410818" y="1505692"/>
                </a:lnTo>
                <a:lnTo>
                  <a:pt x="411043" y="1464029"/>
                </a:lnTo>
                <a:lnTo>
                  <a:pt x="411295" y="1422366"/>
                </a:lnTo>
                <a:lnTo>
                  <a:pt x="411569" y="1380702"/>
                </a:lnTo>
                <a:lnTo>
                  <a:pt x="411861" y="1339039"/>
                </a:lnTo>
                <a:lnTo>
                  <a:pt x="412167" y="1297375"/>
                </a:lnTo>
                <a:lnTo>
                  <a:pt x="412482" y="1255712"/>
                </a:lnTo>
                <a:lnTo>
                  <a:pt x="412801" y="1214048"/>
                </a:lnTo>
                <a:lnTo>
                  <a:pt x="413120" y="1172384"/>
                </a:lnTo>
                <a:lnTo>
                  <a:pt x="413435" y="1130720"/>
                </a:lnTo>
                <a:lnTo>
                  <a:pt x="413741" y="1089056"/>
                </a:lnTo>
                <a:lnTo>
                  <a:pt x="414033" y="1047392"/>
                </a:lnTo>
                <a:lnTo>
                  <a:pt x="414308" y="1005728"/>
                </a:lnTo>
                <a:lnTo>
                  <a:pt x="414560" y="964064"/>
                </a:lnTo>
                <a:lnTo>
                  <a:pt x="414784" y="922400"/>
                </a:lnTo>
                <a:lnTo>
                  <a:pt x="414978" y="880736"/>
                </a:lnTo>
                <a:lnTo>
                  <a:pt x="415135" y="839071"/>
                </a:lnTo>
                <a:lnTo>
                  <a:pt x="415252" y="789584"/>
                </a:lnTo>
                <a:lnTo>
                  <a:pt x="421602" y="783234"/>
                </a:lnTo>
                <a:lnTo>
                  <a:pt x="437249" y="783234"/>
                </a:lnTo>
                <a:lnTo>
                  <a:pt x="443599" y="789584"/>
                </a:lnTo>
                <a:lnTo>
                  <a:pt x="443599" y="797407"/>
                </a:lnTo>
                <a:lnTo>
                  <a:pt x="439255" y="1630680"/>
                </a:lnTo>
                <a:lnTo>
                  <a:pt x="503505" y="1566430"/>
                </a:lnTo>
                <a:lnTo>
                  <a:pt x="504927" y="1565008"/>
                </a:lnTo>
                <a:lnTo>
                  <a:pt x="504927" y="733767"/>
                </a:lnTo>
                <a:lnTo>
                  <a:pt x="528181" y="733767"/>
                </a:lnTo>
                <a:lnTo>
                  <a:pt x="522834" y="514515"/>
                </a:lnTo>
                <a:lnTo>
                  <a:pt x="522834" y="629310"/>
                </a:lnTo>
                <a:lnTo>
                  <a:pt x="407797" y="629310"/>
                </a:lnTo>
                <a:lnTo>
                  <a:pt x="384226" y="514515"/>
                </a:lnTo>
                <a:lnTo>
                  <a:pt x="384226" y="629310"/>
                </a:lnTo>
                <a:lnTo>
                  <a:pt x="269190" y="629310"/>
                </a:lnTo>
                <a:lnTo>
                  <a:pt x="284277" y="733767"/>
                </a:lnTo>
                <a:lnTo>
                  <a:pt x="284277" y="797814"/>
                </a:lnTo>
                <a:lnTo>
                  <a:pt x="364401" y="869188"/>
                </a:lnTo>
                <a:lnTo>
                  <a:pt x="284277" y="940549"/>
                </a:lnTo>
                <a:lnTo>
                  <a:pt x="284277" y="1001737"/>
                </a:lnTo>
                <a:lnTo>
                  <a:pt x="323533" y="1054138"/>
                </a:lnTo>
                <a:lnTo>
                  <a:pt x="284277" y="1106538"/>
                </a:lnTo>
                <a:lnTo>
                  <a:pt x="284277" y="1155700"/>
                </a:lnTo>
                <a:lnTo>
                  <a:pt x="339154" y="1210017"/>
                </a:lnTo>
                <a:lnTo>
                  <a:pt x="284277" y="1264348"/>
                </a:lnTo>
                <a:lnTo>
                  <a:pt x="284277" y="1323263"/>
                </a:lnTo>
                <a:lnTo>
                  <a:pt x="342697" y="1377657"/>
                </a:lnTo>
                <a:lnTo>
                  <a:pt x="284277" y="1432052"/>
                </a:lnTo>
                <a:lnTo>
                  <a:pt x="284277" y="1512925"/>
                </a:lnTo>
                <a:lnTo>
                  <a:pt x="377190" y="1630680"/>
                </a:lnTo>
                <a:close/>
              </a:path>
              <a:path w="650431" h="1630679">
                <a:moveTo>
                  <a:pt x="269190" y="380453"/>
                </a:moveTo>
                <a:lnTo>
                  <a:pt x="144302" y="675796"/>
                </a:lnTo>
                <a:lnTo>
                  <a:pt x="152765" y="686633"/>
                </a:lnTo>
                <a:lnTo>
                  <a:pt x="164525" y="693862"/>
                </a:lnTo>
                <a:lnTo>
                  <a:pt x="178588" y="696493"/>
                </a:lnTo>
                <a:lnTo>
                  <a:pt x="251702" y="696493"/>
                </a:lnTo>
                <a:lnTo>
                  <a:pt x="261011" y="733767"/>
                </a:lnTo>
                <a:lnTo>
                  <a:pt x="269190" y="380453"/>
                </a:lnTo>
                <a:close/>
              </a:path>
              <a:path w="650431" h="1630679">
                <a:moveTo>
                  <a:pt x="649339" y="375183"/>
                </a:moveTo>
                <a:lnTo>
                  <a:pt x="522834" y="380453"/>
                </a:lnTo>
                <a:lnTo>
                  <a:pt x="522834" y="495249"/>
                </a:lnTo>
                <a:lnTo>
                  <a:pt x="407797" y="495249"/>
                </a:lnTo>
                <a:lnTo>
                  <a:pt x="407797" y="380453"/>
                </a:lnTo>
                <a:lnTo>
                  <a:pt x="395491" y="121107"/>
                </a:lnTo>
                <a:lnTo>
                  <a:pt x="141656" y="374497"/>
                </a:lnTo>
                <a:lnTo>
                  <a:pt x="139865" y="374497"/>
                </a:lnTo>
                <a:lnTo>
                  <a:pt x="139865" y="657783"/>
                </a:lnTo>
                <a:lnTo>
                  <a:pt x="140131" y="662347"/>
                </a:lnTo>
                <a:lnTo>
                  <a:pt x="144302" y="675796"/>
                </a:lnTo>
                <a:lnTo>
                  <a:pt x="269190" y="380453"/>
                </a:lnTo>
                <a:lnTo>
                  <a:pt x="384226" y="380453"/>
                </a:lnTo>
                <a:lnTo>
                  <a:pt x="384226" y="495249"/>
                </a:lnTo>
                <a:lnTo>
                  <a:pt x="269190" y="495249"/>
                </a:lnTo>
                <a:lnTo>
                  <a:pt x="269190" y="380453"/>
                </a:lnTo>
                <a:lnTo>
                  <a:pt x="261011" y="733767"/>
                </a:lnTo>
                <a:lnTo>
                  <a:pt x="284277" y="733767"/>
                </a:lnTo>
                <a:lnTo>
                  <a:pt x="269190" y="629310"/>
                </a:lnTo>
                <a:lnTo>
                  <a:pt x="269190" y="514515"/>
                </a:lnTo>
                <a:lnTo>
                  <a:pt x="384226" y="514515"/>
                </a:lnTo>
                <a:lnTo>
                  <a:pt x="407797" y="629310"/>
                </a:lnTo>
                <a:lnTo>
                  <a:pt x="407797" y="514515"/>
                </a:lnTo>
                <a:lnTo>
                  <a:pt x="522834" y="514515"/>
                </a:lnTo>
                <a:lnTo>
                  <a:pt x="528181" y="733767"/>
                </a:lnTo>
                <a:lnTo>
                  <a:pt x="537502" y="696493"/>
                </a:lnTo>
                <a:lnTo>
                  <a:pt x="610616" y="696493"/>
                </a:lnTo>
                <a:lnTo>
                  <a:pt x="615180" y="696227"/>
                </a:lnTo>
                <a:lnTo>
                  <a:pt x="628632" y="692059"/>
                </a:lnTo>
                <a:lnTo>
                  <a:pt x="639473" y="683600"/>
                </a:lnTo>
                <a:lnTo>
                  <a:pt x="646706" y="671844"/>
                </a:lnTo>
                <a:lnTo>
                  <a:pt x="649339" y="657783"/>
                </a:lnTo>
                <a:lnTo>
                  <a:pt x="649339" y="375183"/>
                </a:lnTo>
                <a:close/>
              </a:path>
              <a:path w="650431" h="1630679">
                <a:moveTo>
                  <a:pt x="649339" y="375183"/>
                </a:moveTo>
                <a:lnTo>
                  <a:pt x="650431" y="375183"/>
                </a:lnTo>
                <a:lnTo>
                  <a:pt x="395491" y="121107"/>
                </a:lnTo>
                <a:lnTo>
                  <a:pt x="407797" y="380453"/>
                </a:lnTo>
                <a:lnTo>
                  <a:pt x="522834" y="380453"/>
                </a:lnTo>
                <a:lnTo>
                  <a:pt x="649339" y="375183"/>
                </a:lnTo>
                <a:close/>
              </a:path>
              <a:path w="650431" h="1630679">
                <a:moveTo>
                  <a:pt x="0" y="388915"/>
                </a:moveTo>
                <a:lnTo>
                  <a:pt x="3987" y="412497"/>
                </a:lnTo>
                <a:lnTo>
                  <a:pt x="12373" y="423630"/>
                </a:lnTo>
                <a:lnTo>
                  <a:pt x="34383" y="434074"/>
                </a:lnTo>
                <a:lnTo>
                  <a:pt x="46416" y="433884"/>
                </a:lnTo>
                <a:lnTo>
                  <a:pt x="57964" y="430086"/>
                </a:lnTo>
                <a:lnTo>
                  <a:pt x="68149" y="422681"/>
                </a:lnTo>
                <a:lnTo>
                  <a:pt x="393586" y="97256"/>
                </a:lnTo>
                <a:lnTo>
                  <a:pt x="719024" y="422681"/>
                </a:lnTo>
                <a:lnTo>
                  <a:pt x="720013" y="423637"/>
                </a:lnTo>
                <a:lnTo>
                  <a:pt x="730388" y="430659"/>
                </a:lnTo>
                <a:lnTo>
                  <a:pt x="742030" y="434074"/>
                </a:lnTo>
                <a:lnTo>
                  <a:pt x="754064" y="433883"/>
                </a:lnTo>
                <a:lnTo>
                  <a:pt x="775793" y="422681"/>
                </a:lnTo>
                <a:lnTo>
                  <a:pt x="787185" y="399690"/>
                </a:lnTo>
                <a:lnTo>
                  <a:pt x="786996" y="387657"/>
                </a:lnTo>
                <a:lnTo>
                  <a:pt x="783198" y="376109"/>
                </a:lnTo>
                <a:lnTo>
                  <a:pt x="775793" y="365925"/>
                </a:lnTo>
                <a:lnTo>
                  <a:pt x="423761" y="13906"/>
                </a:lnTo>
                <a:lnTo>
                  <a:pt x="422326" y="11760"/>
                </a:lnTo>
                <a:lnTo>
                  <a:pt x="418055" y="8045"/>
                </a:lnTo>
                <a:lnTo>
                  <a:pt x="406523" y="2012"/>
                </a:lnTo>
                <a:lnTo>
                  <a:pt x="393954" y="0"/>
                </a:lnTo>
                <a:lnTo>
                  <a:pt x="393230" y="0"/>
                </a:lnTo>
                <a:lnTo>
                  <a:pt x="387902" y="353"/>
                </a:lnTo>
                <a:lnTo>
                  <a:pt x="375641" y="4049"/>
                </a:lnTo>
                <a:lnTo>
                  <a:pt x="364846" y="11760"/>
                </a:lnTo>
                <a:lnTo>
                  <a:pt x="363424" y="13906"/>
                </a:lnTo>
                <a:lnTo>
                  <a:pt x="11392" y="365925"/>
                </a:lnTo>
                <a:lnTo>
                  <a:pt x="10443" y="366906"/>
                </a:lnTo>
                <a:lnTo>
                  <a:pt x="3418" y="377275"/>
                </a:lnTo>
                <a:lnTo>
                  <a:pt x="0" y="38891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01809" y="3885601"/>
            <a:ext cx="115036" cy="114795"/>
          </a:xfrm>
          <a:custGeom>
            <a:avLst/>
            <a:gdLst/>
            <a:ahLst/>
            <a:cxnLst/>
            <a:rect l="l" t="t" r="r" b="b"/>
            <a:pathLst>
              <a:path w="115036" h="114795">
                <a:moveTo>
                  <a:pt x="0" y="114795"/>
                </a:moveTo>
                <a:lnTo>
                  <a:pt x="115036" y="114795"/>
                </a:lnTo>
                <a:lnTo>
                  <a:pt x="115036" y="0"/>
                </a:lnTo>
                <a:lnTo>
                  <a:pt x="0" y="0"/>
                </a:lnTo>
                <a:lnTo>
                  <a:pt x="0" y="11479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3201" y="3885601"/>
            <a:ext cx="115036" cy="114795"/>
          </a:xfrm>
          <a:custGeom>
            <a:avLst/>
            <a:gdLst/>
            <a:ahLst/>
            <a:cxnLst/>
            <a:rect l="l" t="t" r="r" b="b"/>
            <a:pathLst>
              <a:path w="115036" h="114795">
                <a:moveTo>
                  <a:pt x="0" y="114795"/>
                </a:moveTo>
                <a:lnTo>
                  <a:pt x="115036" y="114795"/>
                </a:lnTo>
                <a:lnTo>
                  <a:pt x="115036" y="0"/>
                </a:lnTo>
                <a:lnTo>
                  <a:pt x="0" y="0"/>
                </a:lnTo>
                <a:lnTo>
                  <a:pt x="0" y="11479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01809" y="3751540"/>
            <a:ext cx="115036" cy="114795"/>
          </a:xfrm>
          <a:custGeom>
            <a:avLst/>
            <a:gdLst/>
            <a:ahLst/>
            <a:cxnLst/>
            <a:rect l="l" t="t" r="r" b="b"/>
            <a:pathLst>
              <a:path w="115036" h="114795">
                <a:moveTo>
                  <a:pt x="0" y="114795"/>
                </a:moveTo>
                <a:lnTo>
                  <a:pt x="115036" y="114795"/>
                </a:lnTo>
                <a:lnTo>
                  <a:pt x="115036" y="0"/>
                </a:lnTo>
                <a:lnTo>
                  <a:pt x="0" y="0"/>
                </a:lnTo>
                <a:lnTo>
                  <a:pt x="0" y="11479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63201" y="3751540"/>
            <a:ext cx="115036" cy="114795"/>
          </a:xfrm>
          <a:custGeom>
            <a:avLst/>
            <a:gdLst/>
            <a:ahLst/>
            <a:cxnLst/>
            <a:rect l="l" t="t" r="r" b="b"/>
            <a:pathLst>
              <a:path w="115036" h="114795">
                <a:moveTo>
                  <a:pt x="0" y="114795"/>
                </a:moveTo>
                <a:lnTo>
                  <a:pt x="115036" y="114795"/>
                </a:lnTo>
                <a:lnTo>
                  <a:pt x="115036" y="0"/>
                </a:lnTo>
                <a:lnTo>
                  <a:pt x="0" y="0"/>
                </a:lnTo>
                <a:lnTo>
                  <a:pt x="0" y="11479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43784" y="0"/>
            <a:ext cx="6300216" cy="5143500"/>
          </a:xfrm>
          <a:custGeom>
            <a:avLst/>
            <a:gdLst/>
            <a:ahLst/>
            <a:cxnLst/>
            <a:rect l="l" t="t" r="r" b="b"/>
            <a:pathLst>
              <a:path w="6300216" h="5143500">
                <a:moveTo>
                  <a:pt x="0" y="5143500"/>
                </a:moveTo>
                <a:lnTo>
                  <a:pt x="6300216" y="5143500"/>
                </a:lnTo>
                <a:lnTo>
                  <a:pt x="6300216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5271" y="354632"/>
            <a:ext cx="2070560" cy="2770261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 marR="48635">
              <a:lnSpc>
                <a:spcPts val="2960"/>
              </a:lnSpc>
            </a:pPr>
            <a:r>
              <a:rPr sz="2800" b="1" spc="-6" dirty="0" smtClean="0">
                <a:solidFill>
                  <a:srgbClr val="60B4F6"/>
                </a:solidFill>
                <a:latin typeface="Arial"/>
                <a:cs typeface="Arial"/>
              </a:rPr>
              <a:t>Bentuk dan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219"/>
              </a:lnSpc>
              <a:spcBef>
                <a:spcPts val="664"/>
              </a:spcBef>
            </a:pPr>
            <a:r>
              <a:rPr sz="2800" b="1" spc="-4" dirty="0" smtClean="0">
                <a:solidFill>
                  <a:srgbClr val="60B4F6"/>
                </a:solidFill>
                <a:latin typeface="Arial"/>
                <a:cs typeface="Arial"/>
              </a:rPr>
              <a:t>P</a:t>
            </a:r>
            <a:r>
              <a:rPr sz="2800" b="1" spc="4" dirty="0" smtClean="0">
                <a:solidFill>
                  <a:srgbClr val="60B4F6"/>
                </a:solidFill>
                <a:latin typeface="Arial"/>
                <a:cs typeface="Arial"/>
              </a:rPr>
              <a:t>e</a:t>
            </a:r>
            <a:r>
              <a:rPr sz="2800" b="1" spc="-4" dirty="0" smtClean="0">
                <a:solidFill>
                  <a:srgbClr val="60B4F6"/>
                </a:solidFill>
                <a:latin typeface="Arial"/>
                <a:cs typeface="Arial"/>
              </a:rPr>
              <a:t>nd</a:t>
            </a:r>
            <a:r>
              <a:rPr sz="2800" b="1" spc="4" dirty="0" smtClean="0">
                <a:solidFill>
                  <a:srgbClr val="60B4F6"/>
                </a:solidFill>
                <a:latin typeface="Arial"/>
                <a:cs typeface="Arial"/>
              </a:rPr>
              <a:t>ekatan 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219"/>
              </a:lnSpc>
              <a:spcBef>
                <a:spcPts val="811"/>
              </a:spcBef>
            </a:pPr>
            <a:r>
              <a:rPr sz="2800" b="1" spc="1" dirty="0" smtClean="0">
                <a:solidFill>
                  <a:srgbClr val="60B4F6"/>
                </a:solidFill>
                <a:latin typeface="Arial"/>
                <a:cs typeface="Arial"/>
              </a:rPr>
              <a:t>dalam 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3219"/>
              </a:lnSpc>
              <a:spcBef>
                <a:spcPts val="811"/>
              </a:spcBef>
            </a:pPr>
            <a:r>
              <a:rPr sz="2800" b="1" spc="-1" dirty="0" smtClean="0">
                <a:solidFill>
                  <a:srgbClr val="404040"/>
                </a:solidFill>
                <a:latin typeface="Arial"/>
                <a:cs typeface="Arial"/>
              </a:rPr>
              <a:t>Bimbingan</a:t>
            </a:r>
            <a:endParaRPr sz="2800">
              <a:latin typeface="Arial"/>
              <a:cs typeface="Arial"/>
            </a:endParaRPr>
          </a:p>
          <a:p>
            <a:pPr marL="12700" marR="48635">
              <a:lnSpc>
                <a:spcPts val="2575"/>
              </a:lnSpc>
              <a:spcBef>
                <a:spcPts val="940"/>
              </a:spcBef>
            </a:pPr>
            <a:r>
              <a:rPr sz="2800" b="1" dirty="0" smtClean="0">
                <a:solidFill>
                  <a:srgbClr val="404040"/>
                </a:solidFill>
                <a:latin typeface="Arial"/>
                <a:cs typeface="Arial"/>
              </a:rPr>
              <a:t>dan</a:t>
            </a:r>
            <a:endParaRPr sz="2800">
              <a:latin typeface="Arial"/>
              <a:cs typeface="Arial"/>
            </a:endParaRPr>
          </a:p>
          <a:p>
            <a:pPr marL="12700" marR="48635">
              <a:lnSpc>
                <a:spcPct val="95825"/>
              </a:lnSpc>
              <a:spcBef>
                <a:spcPts val="11"/>
              </a:spcBef>
            </a:pPr>
            <a:r>
              <a:rPr sz="2800" b="1" dirty="0" smtClean="0">
                <a:solidFill>
                  <a:srgbClr val="404040"/>
                </a:solidFill>
                <a:latin typeface="Arial"/>
                <a:cs typeface="Arial"/>
              </a:rPr>
              <a:t>Konseling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38571" y="521486"/>
            <a:ext cx="3215869" cy="743251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 marR="38176">
              <a:lnSpc>
                <a:spcPts val="3375"/>
              </a:lnSpc>
            </a:pPr>
            <a:r>
              <a:rPr sz="3200" b="1" spc="-2" dirty="0" smtClean="0">
                <a:solidFill>
                  <a:srgbClr val="FFFFFF"/>
                </a:solidFill>
                <a:latin typeface="Arial"/>
                <a:cs typeface="Arial"/>
              </a:rPr>
              <a:t>Secara Umum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2000" b="1" spc="0" dirty="0" smtClean="0">
                <a:solidFill>
                  <a:srgbClr val="FFFFFF"/>
                </a:solidFill>
                <a:latin typeface="Arial"/>
                <a:cs typeface="Arial"/>
              </a:rPr>
              <a:t>Ada 3 bentuk pendekatan,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5806" y="984830"/>
            <a:ext cx="738024" cy="279908"/>
          </a:xfrm>
          <a:prstGeom prst="rect">
            <a:avLst/>
          </a:prstGeom>
        </p:spPr>
        <p:txBody>
          <a:bodyPr wrap="square" lIns="0" tIns="13652" rIns="0" bIns="0" rtlCol="0">
            <a:noAutofit/>
          </a:bodyPr>
          <a:lstStyle/>
          <a:p>
            <a:pPr marL="12700">
              <a:lnSpc>
                <a:spcPts val="2150"/>
              </a:lnSpc>
            </a:pPr>
            <a:r>
              <a:rPr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yaitu;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0620" y="1963393"/>
            <a:ext cx="3665239" cy="802639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 marR="34290">
              <a:lnSpc>
                <a:spcPts val="1939"/>
              </a:lnSpc>
            </a:pPr>
            <a:r>
              <a:rPr sz="1800" b="1" spc="-10" dirty="0" smtClean="0">
                <a:solidFill>
                  <a:srgbClr val="FFFFFF"/>
                </a:solidFill>
                <a:latin typeface="Arial"/>
                <a:cs typeface="Arial"/>
              </a:rPr>
              <a:t>1. Bimbingan Preventif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800" b="1" spc="-6" dirty="0" smtClean="0">
                <a:solidFill>
                  <a:srgbClr val="FFFFFF"/>
                </a:solidFill>
                <a:latin typeface="Arial"/>
                <a:cs typeface="Arial"/>
              </a:rPr>
              <a:t>2. Bimbingan Kuratif dan Korektif</a:t>
            </a:r>
            <a:endParaRPr sz="1800">
              <a:latin typeface="Arial"/>
              <a:cs typeface="Arial"/>
            </a:endParaRPr>
          </a:p>
          <a:p>
            <a:pPr marL="12700" marR="34290">
              <a:lnSpc>
                <a:spcPct val="95825"/>
              </a:lnSpc>
              <a:spcBef>
                <a:spcPts val="90"/>
              </a:spcBef>
            </a:pPr>
            <a:r>
              <a:rPr sz="1800" b="1" spc="-9" dirty="0" smtClean="0">
                <a:solidFill>
                  <a:srgbClr val="FFFFFF"/>
                </a:solidFill>
                <a:latin typeface="Arial"/>
                <a:cs typeface="Arial"/>
              </a:rPr>
              <a:t>3. Bimbingan Perseratif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21095" y="3436095"/>
            <a:ext cx="5210419" cy="802639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spc="-5" dirty="0" smtClean="0">
                <a:solidFill>
                  <a:srgbClr val="FFFFFF"/>
                </a:solidFill>
                <a:latin typeface="Arial"/>
                <a:cs typeface="Arial"/>
              </a:rPr>
              <a:t>Tetapi bimbingan dapat dilakukan secara individual</a:t>
            </a:r>
            <a:endParaRPr sz="1800">
              <a:latin typeface="Arial"/>
              <a:cs typeface="Arial"/>
            </a:endParaRPr>
          </a:p>
          <a:p>
            <a:pPr marL="1881276" marR="145936" indent="-1868576">
              <a:lnSpc>
                <a:spcPct val="100041"/>
              </a:lnSpc>
            </a:pPr>
            <a:r>
              <a:rPr sz="1800" spc="-1" dirty="0" smtClean="0">
                <a:solidFill>
                  <a:srgbClr val="FFFFFF"/>
                </a:solidFill>
                <a:latin typeface="Arial"/>
                <a:cs typeface="Arial"/>
              </a:rPr>
              <a:t>dan kelompok, sehingga ada pendekatan individu dan kelompok.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63201" y="3751540"/>
            <a:ext cx="126822" cy="124428"/>
          </a:xfrm>
          <a:prstGeom prst="rect">
            <a:avLst/>
          </a:prstGeom>
        </p:spPr>
        <p:txBody>
          <a:bodyPr wrap="square" lIns="0" tIns="3778" rIns="0" bIns="0" rtlCol="0">
            <a:noAutofit/>
          </a:bodyPr>
          <a:lstStyle/>
          <a:p>
            <a:pPr marL="25400">
              <a:lnSpc>
                <a:spcPts val="950"/>
              </a:lnSpc>
            </a:pPr>
            <a:endParaRPr sz="950"/>
          </a:p>
        </p:txBody>
      </p:sp>
      <p:sp>
        <p:nvSpPr>
          <p:cNvPr id="4" name="object 4"/>
          <p:cNvSpPr txBox="1"/>
          <p:nvPr/>
        </p:nvSpPr>
        <p:spPr>
          <a:xfrm>
            <a:off x="1390023" y="3751540"/>
            <a:ext cx="126822" cy="124428"/>
          </a:xfrm>
          <a:prstGeom prst="rect">
            <a:avLst/>
          </a:prstGeom>
        </p:spPr>
        <p:txBody>
          <a:bodyPr wrap="square" lIns="0" tIns="3778" rIns="0" bIns="0" rtlCol="0">
            <a:noAutofit/>
          </a:bodyPr>
          <a:lstStyle/>
          <a:p>
            <a:pPr marL="25400">
              <a:lnSpc>
                <a:spcPts val="950"/>
              </a:lnSpc>
            </a:pPr>
            <a:endParaRPr sz="950"/>
          </a:p>
        </p:txBody>
      </p:sp>
      <p:sp>
        <p:nvSpPr>
          <p:cNvPr id="3" name="object 3"/>
          <p:cNvSpPr txBox="1"/>
          <p:nvPr/>
        </p:nvSpPr>
        <p:spPr>
          <a:xfrm>
            <a:off x="1263201" y="3875968"/>
            <a:ext cx="126822" cy="124428"/>
          </a:xfrm>
          <a:prstGeom prst="rect">
            <a:avLst/>
          </a:prstGeom>
        </p:spPr>
        <p:txBody>
          <a:bodyPr wrap="square" lIns="0" tIns="3778" rIns="0" bIns="0" rtlCol="0">
            <a:noAutofit/>
          </a:bodyPr>
          <a:lstStyle/>
          <a:p>
            <a:pPr marL="25400">
              <a:lnSpc>
                <a:spcPts val="950"/>
              </a:lnSpc>
            </a:pPr>
            <a:endParaRPr sz="950"/>
          </a:p>
        </p:txBody>
      </p:sp>
      <p:sp>
        <p:nvSpPr>
          <p:cNvPr id="2" name="object 2"/>
          <p:cNvSpPr txBox="1"/>
          <p:nvPr/>
        </p:nvSpPr>
        <p:spPr>
          <a:xfrm>
            <a:off x="1390023" y="3875968"/>
            <a:ext cx="126822" cy="124428"/>
          </a:xfrm>
          <a:prstGeom prst="rect">
            <a:avLst/>
          </a:prstGeom>
        </p:spPr>
        <p:txBody>
          <a:bodyPr wrap="square" lIns="0" tIns="3778" rIns="0" bIns="0" rtlCol="0">
            <a:noAutofit/>
          </a:bodyPr>
          <a:lstStyle/>
          <a:p>
            <a:pPr marL="25400">
              <a:lnSpc>
                <a:spcPts val="950"/>
              </a:lnSpc>
            </a:pPr>
            <a:endParaRPr sz="9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880360" y="0"/>
            <a:ext cx="3383279" cy="5143500"/>
          </a:xfrm>
          <a:custGeom>
            <a:avLst/>
            <a:gdLst/>
            <a:ahLst/>
            <a:cxnLst/>
            <a:rect l="l" t="t" r="r" b="b"/>
            <a:pathLst>
              <a:path w="3383279" h="5143500">
                <a:moveTo>
                  <a:pt x="0" y="5143500"/>
                </a:moveTo>
                <a:lnTo>
                  <a:pt x="3383279" y="5143500"/>
                </a:lnTo>
                <a:lnTo>
                  <a:pt x="3383279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80697" y="696471"/>
            <a:ext cx="996944" cy="2499360"/>
          </a:xfrm>
          <a:custGeom>
            <a:avLst/>
            <a:gdLst/>
            <a:ahLst/>
            <a:cxnLst/>
            <a:rect l="l" t="t" r="r" b="b"/>
            <a:pathLst>
              <a:path w="996944" h="2499360">
                <a:moveTo>
                  <a:pt x="578364" y="2499360"/>
                </a:moveTo>
                <a:lnTo>
                  <a:pt x="629164" y="2499360"/>
                </a:lnTo>
                <a:lnTo>
                  <a:pt x="629344" y="2435500"/>
                </a:lnTo>
                <a:lnTo>
                  <a:pt x="629586" y="2371641"/>
                </a:lnTo>
                <a:lnTo>
                  <a:pt x="629882" y="2307782"/>
                </a:lnTo>
                <a:lnTo>
                  <a:pt x="630227" y="2243923"/>
                </a:lnTo>
                <a:lnTo>
                  <a:pt x="630612" y="2180065"/>
                </a:lnTo>
                <a:lnTo>
                  <a:pt x="631032" y="2116206"/>
                </a:lnTo>
                <a:lnTo>
                  <a:pt x="631480" y="2052348"/>
                </a:lnTo>
                <a:lnTo>
                  <a:pt x="631948" y="1988490"/>
                </a:lnTo>
                <a:lnTo>
                  <a:pt x="632430" y="1924631"/>
                </a:lnTo>
                <a:lnTo>
                  <a:pt x="632919" y="1860773"/>
                </a:lnTo>
                <a:lnTo>
                  <a:pt x="633408" y="1796915"/>
                </a:lnTo>
                <a:lnTo>
                  <a:pt x="633890" y="1733058"/>
                </a:lnTo>
                <a:lnTo>
                  <a:pt x="634359" y="1669200"/>
                </a:lnTo>
                <a:lnTo>
                  <a:pt x="634807" y="1605342"/>
                </a:lnTo>
                <a:lnTo>
                  <a:pt x="635228" y="1541484"/>
                </a:lnTo>
                <a:lnTo>
                  <a:pt x="635614" y="1477627"/>
                </a:lnTo>
                <a:lnTo>
                  <a:pt x="635960" y="1413769"/>
                </a:lnTo>
                <a:lnTo>
                  <a:pt x="636258" y="1349912"/>
                </a:lnTo>
                <a:lnTo>
                  <a:pt x="636501" y="1286054"/>
                </a:lnTo>
                <a:lnTo>
                  <a:pt x="636683" y="1222197"/>
                </a:lnTo>
                <a:lnTo>
                  <a:pt x="637516" y="1216211"/>
                </a:lnTo>
                <a:lnTo>
                  <a:pt x="645207" y="1204930"/>
                </a:lnTo>
                <a:lnTo>
                  <a:pt x="658387" y="1200467"/>
                </a:lnTo>
                <a:lnTo>
                  <a:pt x="664379" y="1201304"/>
                </a:lnTo>
                <a:lnTo>
                  <a:pt x="675648" y="1209005"/>
                </a:lnTo>
                <a:lnTo>
                  <a:pt x="680104" y="1222197"/>
                </a:lnTo>
                <a:lnTo>
                  <a:pt x="673437" y="2499360"/>
                </a:lnTo>
                <a:lnTo>
                  <a:pt x="771874" y="2400884"/>
                </a:lnTo>
                <a:lnTo>
                  <a:pt x="774046" y="2398699"/>
                </a:lnTo>
                <a:lnTo>
                  <a:pt x="774046" y="1124648"/>
                </a:lnTo>
                <a:lnTo>
                  <a:pt x="809682" y="1124648"/>
                </a:lnTo>
                <a:lnTo>
                  <a:pt x="801503" y="788619"/>
                </a:lnTo>
                <a:lnTo>
                  <a:pt x="801503" y="964552"/>
                </a:lnTo>
                <a:lnTo>
                  <a:pt x="625265" y="964552"/>
                </a:lnTo>
                <a:lnTo>
                  <a:pt x="589159" y="788619"/>
                </a:lnTo>
                <a:lnTo>
                  <a:pt x="589159" y="964552"/>
                </a:lnTo>
                <a:lnTo>
                  <a:pt x="412921" y="964552"/>
                </a:lnTo>
                <a:lnTo>
                  <a:pt x="436035" y="1124648"/>
                </a:lnTo>
                <a:lnTo>
                  <a:pt x="436035" y="1222806"/>
                </a:lnTo>
                <a:lnTo>
                  <a:pt x="558781" y="1332204"/>
                </a:lnTo>
                <a:lnTo>
                  <a:pt x="436035" y="1441589"/>
                </a:lnTo>
                <a:lnTo>
                  <a:pt x="436035" y="1535366"/>
                </a:lnTo>
                <a:lnTo>
                  <a:pt x="496170" y="1615681"/>
                </a:lnTo>
                <a:lnTo>
                  <a:pt x="436035" y="1695996"/>
                </a:lnTo>
                <a:lnTo>
                  <a:pt x="436035" y="1771345"/>
                </a:lnTo>
                <a:lnTo>
                  <a:pt x="520097" y="1854606"/>
                </a:lnTo>
                <a:lnTo>
                  <a:pt x="436035" y="1937867"/>
                </a:lnTo>
                <a:lnTo>
                  <a:pt x="436035" y="2028177"/>
                </a:lnTo>
                <a:lnTo>
                  <a:pt x="525532" y="2111540"/>
                </a:lnTo>
                <a:lnTo>
                  <a:pt x="436035" y="2194902"/>
                </a:lnTo>
                <a:lnTo>
                  <a:pt x="436035" y="2318867"/>
                </a:lnTo>
                <a:lnTo>
                  <a:pt x="578364" y="2499360"/>
                </a:lnTo>
                <a:close/>
              </a:path>
              <a:path w="996944" h="2499360">
                <a:moveTo>
                  <a:pt x="412921" y="583133"/>
                </a:moveTo>
                <a:lnTo>
                  <a:pt x="219232" y="1030694"/>
                </a:lnTo>
                <a:lnTo>
                  <a:pt x="225965" y="1042823"/>
                </a:lnTo>
                <a:lnTo>
                  <a:pt x="235244" y="1052994"/>
                </a:lnTo>
                <a:lnTo>
                  <a:pt x="246645" y="1060783"/>
                </a:lnTo>
                <a:lnTo>
                  <a:pt x="259747" y="1065768"/>
                </a:lnTo>
                <a:lnTo>
                  <a:pt x="274123" y="1067523"/>
                </a:lnTo>
                <a:lnTo>
                  <a:pt x="386124" y="1067523"/>
                </a:lnTo>
                <a:lnTo>
                  <a:pt x="400399" y="1124648"/>
                </a:lnTo>
                <a:lnTo>
                  <a:pt x="412921" y="583133"/>
                </a:lnTo>
                <a:close/>
              </a:path>
              <a:path w="996944" h="2499360">
                <a:moveTo>
                  <a:pt x="995267" y="575043"/>
                </a:moveTo>
                <a:lnTo>
                  <a:pt x="801503" y="583133"/>
                </a:lnTo>
                <a:lnTo>
                  <a:pt x="801503" y="759066"/>
                </a:lnTo>
                <a:lnTo>
                  <a:pt x="625265" y="759066"/>
                </a:lnTo>
                <a:lnTo>
                  <a:pt x="625265" y="583133"/>
                </a:lnTo>
                <a:lnTo>
                  <a:pt x="606406" y="185623"/>
                </a:lnTo>
                <a:lnTo>
                  <a:pt x="217545" y="573976"/>
                </a:lnTo>
                <a:lnTo>
                  <a:pt x="214814" y="573976"/>
                </a:lnTo>
                <a:lnTo>
                  <a:pt x="214814" y="1008176"/>
                </a:lnTo>
                <a:lnTo>
                  <a:pt x="215470" y="1017031"/>
                </a:lnTo>
                <a:lnTo>
                  <a:pt x="219232" y="1030694"/>
                </a:lnTo>
                <a:lnTo>
                  <a:pt x="412921" y="583133"/>
                </a:lnTo>
                <a:lnTo>
                  <a:pt x="589159" y="583133"/>
                </a:lnTo>
                <a:lnTo>
                  <a:pt x="589159" y="759066"/>
                </a:lnTo>
                <a:lnTo>
                  <a:pt x="412921" y="759066"/>
                </a:lnTo>
                <a:lnTo>
                  <a:pt x="412921" y="583133"/>
                </a:lnTo>
                <a:lnTo>
                  <a:pt x="400399" y="1124648"/>
                </a:lnTo>
                <a:lnTo>
                  <a:pt x="436035" y="1124648"/>
                </a:lnTo>
                <a:lnTo>
                  <a:pt x="412921" y="964552"/>
                </a:lnTo>
                <a:lnTo>
                  <a:pt x="412921" y="788619"/>
                </a:lnTo>
                <a:lnTo>
                  <a:pt x="589159" y="788619"/>
                </a:lnTo>
                <a:lnTo>
                  <a:pt x="625265" y="964552"/>
                </a:lnTo>
                <a:lnTo>
                  <a:pt x="625265" y="788619"/>
                </a:lnTo>
                <a:lnTo>
                  <a:pt x="801503" y="788619"/>
                </a:lnTo>
                <a:lnTo>
                  <a:pt x="809682" y="1124648"/>
                </a:lnTo>
                <a:lnTo>
                  <a:pt x="823957" y="1067523"/>
                </a:lnTo>
                <a:lnTo>
                  <a:pt x="935958" y="1067523"/>
                </a:lnTo>
                <a:lnTo>
                  <a:pt x="944806" y="1066867"/>
                </a:lnTo>
                <a:lnTo>
                  <a:pt x="958460" y="1063103"/>
                </a:lnTo>
                <a:lnTo>
                  <a:pt x="970581" y="1056367"/>
                </a:lnTo>
                <a:lnTo>
                  <a:pt x="980746" y="1047082"/>
                </a:lnTo>
                <a:lnTo>
                  <a:pt x="988531" y="1035674"/>
                </a:lnTo>
                <a:lnTo>
                  <a:pt x="993513" y="1022564"/>
                </a:lnTo>
                <a:lnTo>
                  <a:pt x="995267" y="1008176"/>
                </a:lnTo>
                <a:lnTo>
                  <a:pt x="995267" y="575043"/>
                </a:lnTo>
                <a:close/>
              </a:path>
              <a:path w="996944" h="2499360">
                <a:moveTo>
                  <a:pt x="995267" y="575043"/>
                </a:moveTo>
                <a:lnTo>
                  <a:pt x="996944" y="575043"/>
                </a:lnTo>
                <a:lnTo>
                  <a:pt x="606406" y="185623"/>
                </a:lnTo>
                <a:lnTo>
                  <a:pt x="625265" y="583133"/>
                </a:lnTo>
                <a:lnTo>
                  <a:pt x="801503" y="583133"/>
                </a:lnTo>
                <a:lnTo>
                  <a:pt x="995267" y="575043"/>
                </a:lnTo>
                <a:close/>
              </a:path>
              <a:path w="996944" h="2499360">
                <a:moveTo>
                  <a:pt x="0" y="603279"/>
                </a:moveTo>
                <a:lnTo>
                  <a:pt x="4294" y="626988"/>
                </a:lnTo>
                <a:lnTo>
                  <a:pt x="18002" y="647839"/>
                </a:lnTo>
                <a:lnTo>
                  <a:pt x="36822" y="660709"/>
                </a:lnTo>
                <a:lnTo>
                  <a:pt x="60395" y="665842"/>
                </a:lnTo>
                <a:lnTo>
                  <a:pt x="72419" y="664874"/>
                </a:lnTo>
                <a:lnTo>
                  <a:pt x="84102" y="661552"/>
                </a:lnTo>
                <a:lnTo>
                  <a:pt x="95070" y="655873"/>
                </a:lnTo>
                <a:lnTo>
                  <a:pt x="104946" y="647839"/>
                </a:lnTo>
                <a:lnTo>
                  <a:pt x="603498" y="149059"/>
                </a:lnTo>
                <a:lnTo>
                  <a:pt x="1102036" y="647839"/>
                </a:lnTo>
                <a:lnTo>
                  <a:pt x="1110068" y="654615"/>
                </a:lnTo>
                <a:lnTo>
                  <a:pt x="1120869" y="660713"/>
                </a:lnTo>
                <a:lnTo>
                  <a:pt x="1132451" y="664455"/>
                </a:lnTo>
                <a:lnTo>
                  <a:pt x="1144441" y="665842"/>
                </a:lnTo>
                <a:lnTo>
                  <a:pt x="1156464" y="664874"/>
                </a:lnTo>
                <a:lnTo>
                  <a:pt x="1179114" y="655872"/>
                </a:lnTo>
                <a:lnTo>
                  <a:pt x="1195776" y="639788"/>
                </a:lnTo>
                <a:lnTo>
                  <a:pt x="1205602" y="617394"/>
                </a:lnTo>
                <a:lnTo>
                  <a:pt x="1206986" y="605401"/>
                </a:lnTo>
                <a:lnTo>
                  <a:pt x="1206017" y="593375"/>
                </a:lnTo>
                <a:lnTo>
                  <a:pt x="1202695" y="581691"/>
                </a:lnTo>
                <a:lnTo>
                  <a:pt x="1197021" y="570723"/>
                </a:lnTo>
                <a:lnTo>
                  <a:pt x="1188993" y="560844"/>
                </a:lnTo>
                <a:lnTo>
                  <a:pt x="649713" y="21310"/>
                </a:lnTo>
                <a:lnTo>
                  <a:pt x="647529" y="18008"/>
                </a:lnTo>
                <a:lnTo>
                  <a:pt x="640283" y="11802"/>
                </a:lnTo>
                <a:lnTo>
                  <a:pt x="628934" y="5246"/>
                </a:lnTo>
                <a:lnTo>
                  <a:pt x="616708" y="1311"/>
                </a:lnTo>
                <a:lnTo>
                  <a:pt x="604044" y="0"/>
                </a:lnTo>
                <a:lnTo>
                  <a:pt x="602939" y="0"/>
                </a:lnTo>
                <a:lnTo>
                  <a:pt x="593981" y="652"/>
                </a:lnTo>
                <a:lnTo>
                  <a:pt x="581579" y="3815"/>
                </a:lnTo>
                <a:lnTo>
                  <a:pt x="569927" y="9601"/>
                </a:lnTo>
                <a:lnTo>
                  <a:pt x="559467" y="18008"/>
                </a:lnTo>
                <a:lnTo>
                  <a:pt x="557270" y="21310"/>
                </a:lnTo>
                <a:lnTo>
                  <a:pt x="18002" y="560844"/>
                </a:lnTo>
                <a:lnTo>
                  <a:pt x="11209" y="568901"/>
                </a:lnTo>
                <a:lnTo>
                  <a:pt x="5119" y="579703"/>
                </a:lnTo>
                <a:lnTo>
                  <a:pt x="1383" y="591287"/>
                </a:lnTo>
                <a:lnTo>
                  <a:pt x="0" y="6032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05963" y="1485091"/>
            <a:ext cx="176237" cy="175933"/>
          </a:xfrm>
          <a:custGeom>
            <a:avLst/>
            <a:gdLst/>
            <a:ahLst/>
            <a:cxnLst/>
            <a:rect l="l" t="t" r="r" b="b"/>
            <a:pathLst>
              <a:path w="176237" h="175933">
                <a:moveTo>
                  <a:pt x="0" y="175933"/>
                </a:moveTo>
                <a:lnTo>
                  <a:pt x="176237" y="175933"/>
                </a:lnTo>
                <a:lnTo>
                  <a:pt x="176237" y="0"/>
                </a:lnTo>
                <a:lnTo>
                  <a:pt x="0" y="0"/>
                </a:lnTo>
                <a:lnTo>
                  <a:pt x="0" y="1759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93619" y="1485091"/>
            <a:ext cx="176237" cy="175933"/>
          </a:xfrm>
          <a:custGeom>
            <a:avLst/>
            <a:gdLst/>
            <a:ahLst/>
            <a:cxnLst/>
            <a:rect l="l" t="t" r="r" b="b"/>
            <a:pathLst>
              <a:path w="176237" h="175933">
                <a:moveTo>
                  <a:pt x="0" y="175933"/>
                </a:moveTo>
                <a:lnTo>
                  <a:pt x="176237" y="175933"/>
                </a:lnTo>
                <a:lnTo>
                  <a:pt x="176237" y="0"/>
                </a:lnTo>
                <a:lnTo>
                  <a:pt x="0" y="0"/>
                </a:lnTo>
                <a:lnTo>
                  <a:pt x="0" y="1759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05963" y="1279605"/>
            <a:ext cx="176237" cy="175933"/>
          </a:xfrm>
          <a:custGeom>
            <a:avLst/>
            <a:gdLst/>
            <a:ahLst/>
            <a:cxnLst/>
            <a:rect l="l" t="t" r="r" b="b"/>
            <a:pathLst>
              <a:path w="176237" h="175933">
                <a:moveTo>
                  <a:pt x="0" y="175933"/>
                </a:moveTo>
                <a:lnTo>
                  <a:pt x="176237" y="175933"/>
                </a:lnTo>
                <a:lnTo>
                  <a:pt x="176237" y="0"/>
                </a:lnTo>
                <a:lnTo>
                  <a:pt x="0" y="0"/>
                </a:lnTo>
                <a:lnTo>
                  <a:pt x="0" y="1759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93619" y="1279605"/>
            <a:ext cx="176237" cy="175933"/>
          </a:xfrm>
          <a:custGeom>
            <a:avLst/>
            <a:gdLst/>
            <a:ahLst/>
            <a:cxnLst/>
            <a:rect l="l" t="t" r="r" b="b"/>
            <a:pathLst>
              <a:path w="176237" h="175933">
                <a:moveTo>
                  <a:pt x="0" y="175933"/>
                </a:moveTo>
                <a:lnTo>
                  <a:pt x="176237" y="175933"/>
                </a:lnTo>
                <a:lnTo>
                  <a:pt x="176237" y="0"/>
                </a:lnTo>
                <a:lnTo>
                  <a:pt x="0" y="0"/>
                </a:lnTo>
                <a:lnTo>
                  <a:pt x="0" y="1759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85844" y="3285744"/>
            <a:ext cx="1013460" cy="202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611403" y="3676345"/>
            <a:ext cx="1951256" cy="73565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Thank you</a:t>
            </a:r>
            <a:endParaRPr sz="3200">
              <a:latin typeface="Arial"/>
              <a:cs typeface="Arial"/>
            </a:endParaRPr>
          </a:p>
          <a:p>
            <a:pPr marL="227238" marR="257773" algn="ctr">
              <a:lnSpc>
                <a:spcPct val="95825"/>
              </a:lnSpc>
              <a:spcBef>
                <a:spcPts val="569"/>
              </a:spcBef>
            </a:pPr>
            <a:r>
              <a:rPr sz="1400" spc="-13" dirty="0" smtClean="0">
                <a:solidFill>
                  <a:srgbClr val="FFFFFF"/>
                </a:solidFill>
                <a:latin typeface="Arial"/>
                <a:cs typeface="Arial"/>
              </a:rPr>
              <a:t>For Your Attention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3619" y="1279605"/>
            <a:ext cx="176237" cy="190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569857" y="1279605"/>
            <a:ext cx="212343" cy="190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393619" y="1470314"/>
            <a:ext cx="176237" cy="190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569857" y="1470314"/>
            <a:ext cx="212343" cy="1907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0"/>
            <a:ext cx="1836420" cy="5143500"/>
          </a:xfrm>
          <a:custGeom>
            <a:avLst/>
            <a:gdLst/>
            <a:ahLst/>
            <a:cxnLst/>
            <a:rect l="l" t="t" r="r" b="b"/>
            <a:pathLst>
              <a:path w="1836420" h="5143500">
                <a:moveTo>
                  <a:pt x="0" y="5143500"/>
                </a:moveTo>
                <a:lnTo>
                  <a:pt x="1836420" y="5143500"/>
                </a:lnTo>
                <a:lnTo>
                  <a:pt x="183642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7704" y="699517"/>
            <a:ext cx="1008708" cy="4146804"/>
          </a:xfrm>
          <a:custGeom>
            <a:avLst/>
            <a:gdLst/>
            <a:ahLst/>
            <a:cxnLst/>
            <a:rect l="l" t="t" r="r" b="b"/>
            <a:pathLst>
              <a:path w="1008708" h="4146804">
                <a:moveTo>
                  <a:pt x="685963" y="967485"/>
                </a:moveTo>
                <a:lnTo>
                  <a:pt x="365810" y="1713950"/>
                </a:lnTo>
                <a:lnTo>
                  <a:pt x="372513" y="1726108"/>
                </a:lnTo>
                <a:lnTo>
                  <a:pt x="380806" y="1737144"/>
                </a:lnTo>
                <a:lnTo>
                  <a:pt x="401547" y="1755233"/>
                </a:lnTo>
                <a:lnTo>
                  <a:pt x="426803" y="1766988"/>
                </a:lnTo>
                <a:lnTo>
                  <a:pt x="455344" y="1771180"/>
                </a:lnTo>
                <a:lnTo>
                  <a:pt x="641450" y="1771180"/>
                </a:lnTo>
                <a:lnTo>
                  <a:pt x="665161" y="1865960"/>
                </a:lnTo>
                <a:lnTo>
                  <a:pt x="685963" y="967485"/>
                </a:lnTo>
                <a:close/>
              </a:path>
              <a:path w="1008708" h="4146804">
                <a:moveTo>
                  <a:pt x="925841" y="35369"/>
                </a:moveTo>
                <a:lnTo>
                  <a:pt x="29754" y="930528"/>
                </a:lnTo>
                <a:lnTo>
                  <a:pt x="8555" y="961351"/>
                </a:lnTo>
                <a:lnTo>
                  <a:pt x="9" y="996580"/>
                </a:lnTo>
                <a:lnTo>
                  <a:pt x="0" y="1008642"/>
                </a:lnTo>
                <a:lnTo>
                  <a:pt x="1410" y="1020637"/>
                </a:lnTo>
                <a:lnTo>
                  <a:pt x="14158" y="1054865"/>
                </a:lnTo>
                <a:lnTo>
                  <a:pt x="39307" y="1083298"/>
                </a:lnTo>
                <a:lnTo>
                  <a:pt x="72115" y="1100313"/>
                </a:lnTo>
                <a:lnTo>
                  <a:pt x="107980" y="1104579"/>
                </a:lnTo>
                <a:lnTo>
                  <a:pt x="119982" y="1103168"/>
                </a:lnTo>
                <a:lnTo>
                  <a:pt x="154225" y="1090435"/>
                </a:lnTo>
                <a:lnTo>
                  <a:pt x="1002638" y="247307"/>
                </a:lnTo>
                <a:lnTo>
                  <a:pt x="1008708" y="253377"/>
                </a:lnTo>
                <a:lnTo>
                  <a:pt x="1008708" y="1003"/>
                </a:lnTo>
                <a:lnTo>
                  <a:pt x="1003552" y="0"/>
                </a:lnTo>
                <a:lnTo>
                  <a:pt x="987028" y="1054"/>
                </a:lnTo>
                <a:lnTo>
                  <a:pt x="974513" y="3667"/>
                </a:lnTo>
                <a:lnTo>
                  <a:pt x="962340" y="7858"/>
                </a:lnTo>
                <a:lnTo>
                  <a:pt x="950669" y="13627"/>
                </a:lnTo>
                <a:lnTo>
                  <a:pt x="939660" y="20973"/>
                </a:lnTo>
                <a:lnTo>
                  <a:pt x="929473" y="29895"/>
                </a:lnTo>
                <a:lnTo>
                  <a:pt x="925841" y="35369"/>
                </a:lnTo>
                <a:close/>
              </a:path>
              <a:path w="1008708" h="4146804">
                <a:moveTo>
                  <a:pt x="928356" y="2210320"/>
                </a:moveTo>
                <a:lnTo>
                  <a:pt x="724381" y="2391816"/>
                </a:lnTo>
                <a:lnTo>
                  <a:pt x="724381" y="2547404"/>
                </a:lnTo>
                <a:lnTo>
                  <a:pt x="824292" y="2680665"/>
                </a:lnTo>
                <a:lnTo>
                  <a:pt x="724381" y="2813913"/>
                </a:lnTo>
                <a:lnTo>
                  <a:pt x="724381" y="2938919"/>
                </a:lnTo>
                <a:lnTo>
                  <a:pt x="864055" y="3077070"/>
                </a:lnTo>
                <a:lnTo>
                  <a:pt x="724381" y="3215208"/>
                </a:lnTo>
                <a:lnTo>
                  <a:pt x="724381" y="3365055"/>
                </a:lnTo>
                <a:lnTo>
                  <a:pt x="873098" y="3503358"/>
                </a:lnTo>
                <a:lnTo>
                  <a:pt x="724381" y="3641674"/>
                </a:lnTo>
                <a:lnTo>
                  <a:pt x="724381" y="3847350"/>
                </a:lnTo>
                <a:lnTo>
                  <a:pt x="960880" y="4146804"/>
                </a:lnTo>
                <a:lnTo>
                  <a:pt x="1008708" y="4146804"/>
                </a:lnTo>
                <a:lnTo>
                  <a:pt x="1008708" y="1865960"/>
                </a:lnTo>
                <a:lnTo>
                  <a:pt x="978800" y="1308430"/>
                </a:lnTo>
                <a:lnTo>
                  <a:pt x="978800" y="1600339"/>
                </a:lnTo>
                <a:lnTo>
                  <a:pt x="685963" y="1600339"/>
                </a:lnTo>
                <a:lnTo>
                  <a:pt x="724381" y="1865960"/>
                </a:lnTo>
                <a:lnTo>
                  <a:pt x="724381" y="2028825"/>
                </a:lnTo>
                <a:lnTo>
                  <a:pt x="928356" y="2210320"/>
                </a:lnTo>
                <a:close/>
              </a:path>
              <a:path w="1008708" h="4146804">
                <a:moveTo>
                  <a:pt x="360851" y="1700822"/>
                </a:moveTo>
                <a:lnTo>
                  <a:pt x="365810" y="1713950"/>
                </a:lnTo>
                <a:lnTo>
                  <a:pt x="685963" y="967485"/>
                </a:lnTo>
                <a:lnTo>
                  <a:pt x="978800" y="967485"/>
                </a:lnTo>
                <a:lnTo>
                  <a:pt x="978800" y="1259395"/>
                </a:lnTo>
                <a:lnTo>
                  <a:pt x="685963" y="1259395"/>
                </a:lnTo>
                <a:lnTo>
                  <a:pt x="685963" y="967485"/>
                </a:lnTo>
                <a:lnTo>
                  <a:pt x="665161" y="1865960"/>
                </a:lnTo>
                <a:lnTo>
                  <a:pt x="724381" y="1865960"/>
                </a:lnTo>
                <a:lnTo>
                  <a:pt x="685963" y="1600339"/>
                </a:lnTo>
                <a:lnTo>
                  <a:pt x="685963" y="1308430"/>
                </a:lnTo>
                <a:lnTo>
                  <a:pt x="978800" y="1308430"/>
                </a:lnTo>
                <a:lnTo>
                  <a:pt x="1008708" y="1865960"/>
                </a:lnTo>
                <a:lnTo>
                  <a:pt x="1008708" y="309206"/>
                </a:lnTo>
                <a:lnTo>
                  <a:pt x="1007477" y="307974"/>
                </a:lnTo>
                <a:lnTo>
                  <a:pt x="361339" y="952322"/>
                </a:lnTo>
                <a:lnTo>
                  <a:pt x="356779" y="952322"/>
                </a:lnTo>
                <a:lnTo>
                  <a:pt x="356779" y="1672729"/>
                </a:lnTo>
                <a:lnTo>
                  <a:pt x="357790" y="1686878"/>
                </a:lnTo>
                <a:lnTo>
                  <a:pt x="360851" y="17008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13668" y="2007947"/>
            <a:ext cx="292836" cy="291909"/>
          </a:xfrm>
          <a:custGeom>
            <a:avLst/>
            <a:gdLst/>
            <a:ahLst/>
            <a:cxnLst/>
            <a:rect l="l" t="t" r="r" b="b"/>
            <a:pathLst>
              <a:path w="292836" h="291909">
                <a:moveTo>
                  <a:pt x="0" y="291909"/>
                </a:moveTo>
                <a:lnTo>
                  <a:pt x="292836" y="291909"/>
                </a:lnTo>
                <a:lnTo>
                  <a:pt x="292836" y="0"/>
                </a:lnTo>
                <a:lnTo>
                  <a:pt x="0" y="0"/>
                </a:lnTo>
                <a:lnTo>
                  <a:pt x="0" y="291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513668" y="1667003"/>
            <a:ext cx="292836" cy="291909"/>
          </a:xfrm>
          <a:custGeom>
            <a:avLst/>
            <a:gdLst/>
            <a:ahLst/>
            <a:cxnLst/>
            <a:rect l="l" t="t" r="r" b="b"/>
            <a:pathLst>
              <a:path w="292836" h="291909">
                <a:moveTo>
                  <a:pt x="0" y="291909"/>
                </a:moveTo>
                <a:lnTo>
                  <a:pt x="292836" y="291909"/>
                </a:lnTo>
                <a:lnTo>
                  <a:pt x="292836" y="0"/>
                </a:lnTo>
                <a:lnTo>
                  <a:pt x="0" y="0"/>
                </a:lnTo>
                <a:lnTo>
                  <a:pt x="0" y="291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36420" y="699512"/>
            <a:ext cx="995002" cy="4145279"/>
          </a:xfrm>
          <a:custGeom>
            <a:avLst/>
            <a:gdLst/>
            <a:ahLst/>
            <a:cxnLst/>
            <a:rect l="l" t="t" r="r" b="b"/>
            <a:pathLst>
              <a:path w="995002" h="4145279">
                <a:moveTo>
                  <a:pt x="48996" y="2026381"/>
                </a:moveTo>
                <a:lnTo>
                  <a:pt x="51872" y="2012416"/>
                </a:lnTo>
                <a:lnTo>
                  <a:pt x="59598" y="2001018"/>
                </a:lnTo>
                <a:lnTo>
                  <a:pt x="71027" y="1993337"/>
                </a:lnTo>
                <a:lnTo>
                  <a:pt x="85013" y="1990521"/>
                </a:lnTo>
                <a:lnTo>
                  <a:pt x="85183" y="1990522"/>
                </a:lnTo>
                <a:lnTo>
                  <a:pt x="99142" y="1993399"/>
                </a:lnTo>
                <a:lnTo>
                  <a:pt x="110536" y="2001129"/>
                </a:lnTo>
                <a:lnTo>
                  <a:pt x="118215" y="2012563"/>
                </a:lnTo>
                <a:lnTo>
                  <a:pt x="121030" y="2026551"/>
                </a:lnTo>
                <a:lnTo>
                  <a:pt x="109982" y="4145279"/>
                </a:lnTo>
                <a:lnTo>
                  <a:pt x="273278" y="3981919"/>
                </a:lnTo>
                <a:lnTo>
                  <a:pt x="276885" y="3981919"/>
                </a:lnTo>
                <a:lnTo>
                  <a:pt x="276885" y="1864728"/>
                </a:lnTo>
                <a:lnTo>
                  <a:pt x="336016" y="1864728"/>
                </a:lnTo>
                <a:lnTo>
                  <a:pt x="322427" y="1307274"/>
                </a:lnTo>
                <a:lnTo>
                  <a:pt x="322427" y="1599145"/>
                </a:lnTo>
                <a:lnTo>
                  <a:pt x="30048" y="1599145"/>
                </a:lnTo>
                <a:lnTo>
                  <a:pt x="0" y="308165"/>
                </a:lnTo>
                <a:lnTo>
                  <a:pt x="0" y="4145279"/>
                </a:lnTo>
                <a:lnTo>
                  <a:pt x="36525" y="4145279"/>
                </a:lnTo>
                <a:lnTo>
                  <a:pt x="36824" y="4039344"/>
                </a:lnTo>
                <a:lnTo>
                  <a:pt x="37225" y="3933409"/>
                </a:lnTo>
                <a:lnTo>
                  <a:pt x="37717" y="3827473"/>
                </a:lnTo>
                <a:lnTo>
                  <a:pt x="38289" y="3721537"/>
                </a:lnTo>
                <a:lnTo>
                  <a:pt x="38929" y="3615602"/>
                </a:lnTo>
                <a:lnTo>
                  <a:pt x="39626" y="3509666"/>
                </a:lnTo>
                <a:lnTo>
                  <a:pt x="40368" y="3403729"/>
                </a:lnTo>
                <a:lnTo>
                  <a:pt x="41145" y="3297793"/>
                </a:lnTo>
                <a:lnTo>
                  <a:pt x="41945" y="3191857"/>
                </a:lnTo>
                <a:lnTo>
                  <a:pt x="42756" y="3085920"/>
                </a:lnTo>
                <a:lnTo>
                  <a:pt x="43567" y="2979983"/>
                </a:lnTo>
                <a:lnTo>
                  <a:pt x="44367" y="2874047"/>
                </a:lnTo>
                <a:lnTo>
                  <a:pt x="45144" y="2768110"/>
                </a:lnTo>
                <a:lnTo>
                  <a:pt x="45887" y="2662173"/>
                </a:lnTo>
                <a:lnTo>
                  <a:pt x="46585" y="2556236"/>
                </a:lnTo>
                <a:lnTo>
                  <a:pt x="47226" y="2450299"/>
                </a:lnTo>
                <a:lnTo>
                  <a:pt x="47799" y="2344362"/>
                </a:lnTo>
                <a:lnTo>
                  <a:pt x="48293" y="2238425"/>
                </a:lnTo>
                <a:lnTo>
                  <a:pt x="48695" y="2132488"/>
                </a:lnTo>
                <a:lnTo>
                  <a:pt x="48996" y="2026551"/>
                </a:lnTo>
                <a:lnTo>
                  <a:pt x="48996" y="2026381"/>
                </a:lnTo>
                <a:close/>
              </a:path>
              <a:path w="995002" h="4145279">
                <a:moveTo>
                  <a:pt x="0" y="308165"/>
                </a:moveTo>
                <a:lnTo>
                  <a:pt x="30048" y="1599145"/>
                </a:lnTo>
                <a:lnTo>
                  <a:pt x="30048" y="1307274"/>
                </a:lnTo>
                <a:lnTo>
                  <a:pt x="322427" y="1307274"/>
                </a:lnTo>
                <a:lnTo>
                  <a:pt x="336016" y="1864728"/>
                </a:lnTo>
                <a:lnTo>
                  <a:pt x="359689" y="1769960"/>
                </a:lnTo>
                <a:lnTo>
                  <a:pt x="545503" y="1769960"/>
                </a:lnTo>
                <a:lnTo>
                  <a:pt x="573480" y="1765925"/>
                </a:lnTo>
                <a:lnTo>
                  <a:pt x="598791" y="1754293"/>
                </a:lnTo>
                <a:lnTo>
                  <a:pt x="619609" y="1736295"/>
                </a:lnTo>
                <a:lnTo>
                  <a:pt x="634703" y="1713160"/>
                </a:lnTo>
                <a:lnTo>
                  <a:pt x="642840" y="1686122"/>
                </a:lnTo>
                <a:lnTo>
                  <a:pt x="643915" y="1671523"/>
                </a:lnTo>
                <a:lnTo>
                  <a:pt x="643915" y="952982"/>
                </a:lnTo>
                <a:lnTo>
                  <a:pt x="322427" y="966368"/>
                </a:lnTo>
                <a:lnTo>
                  <a:pt x="322427" y="1258239"/>
                </a:lnTo>
                <a:lnTo>
                  <a:pt x="30048" y="1258239"/>
                </a:lnTo>
                <a:lnTo>
                  <a:pt x="30048" y="966368"/>
                </a:lnTo>
                <a:lnTo>
                  <a:pt x="0" y="308165"/>
                </a:lnTo>
                <a:close/>
              </a:path>
              <a:path w="995002" h="4145279">
                <a:moveTo>
                  <a:pt x="643915" y="952982"/>
                </a:moveTo>
                <a:lnTo>
                  <a:pt x="646684" y="952982"/>
                </a:lnTo>
                <a:lnTo>
                  <a:pt x="0" y="308165"/>
                </a:lnTo>
                <a:lnTo>
                  <a:pt x="30048" y="966368"/>
                </a:lnTo>
                <a:lnTo>
                  <a:pt x="322427" y="966368"/>
                </a:lnTo>
                <a:lnTo>
                  <a:pt x="643915" y="952982"/>
                </a:lnTo>
                <a:close/>
              </a:path>
              <a:path w="995002" h="4145279">
                <a:moveTo>
                  <a:pt x="65186" y="27139"/>
                </a:moveTo>
                <a:lnTo>
                  <a:pt x="55231" y="18780"/>
                </a:lnTo>
                <a:lnTo>
                  <a:pt x="44533" y="11893"/>
                </a:lnTo>
                <a:lnTo>
                  <a:pt x="33235" y="6477"/>
                </a:lnTo>
                <a:lnTo>
                  <a:pt x="0" y="0"/>
                </a:lnTo>
                <a:lnTo>
                  <a:pt x="0" y="252349"/>
                </a:lnTo>
                <a:lnTo>
                  <a:pt x="821042" y="1073721"/>
                </a:lnTo>
                <a:lnTo>
                  <a:pt x="851768" y="1094858"/>
                </a:lnTo>
                <a:lnTo>
                  <a:pt x="899063" y="1103441"/>
                </a:lnTo>
                <a:lnTo>
                  <a:pt x="911061" y="1102037"/>
                </a:lnTo>
                <a:lnTo>
                  <a:pt x="955673" y="1082224"/>
                </a:lnTo>
                <a:lnTo>
                  <a:pt x="980742" y="1053944"/>
                </a:lnTo>
                <a:lnTo>
                  <a:pt x="994987" y="1007731"/>
                </a:lnTo>
                <a:lnTo>
                  <a:pt x="995002" y="995663"/>
                </a:lnTo>
                <a:lnTo>
                  <a:pt x="993598" y="983662"/>
                </a:lnTo>
                <a:lnTo>
                  <a:pt x="973798" y="939041"/>
                </a:lnTo>
                <a:lnTo>
                  <a:pt x="70612" y="34366"/>
                </a:lnTo>
                <a:lnTo>
                  <a:pt x="66979" y="28892"/>
                </a:lnTo>
                <a:lnTo>
                  <a:pt x="65186" y="27139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66468" y="2006786"/>
            <a:ext cx="292379" cy="291871"/>
          </a:xfrm>
          <a:custGeom>
            <a:avLst/>
            <a:gdLst/>
            <a:ahLst/>
            <a:cxnLst/>
            <a:rect l="l" t="t" r="r" b="b"/>
            <a:pathLst>
              <a:path w="292379" h="291871">
                <a:moveTo>
                  <a:pt x="0" y="291871"/>
                </a:moveTo>
                <a:lnTo>
                  <a:pt x="292379" y="291871"/>
                </a:lnTo>
                <a:lnTo>
                  <a:pt x="292379" y="0"/>
                </a:lnTo>
                <a:lnTo>
                  <a:pt x="0" y="0"/>
                </a:lnTo>
                <a:lnTo>
                  <a:pt x="0" y="291871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66468" y="1665880"/>
            <a:ext cx="292379" cy="291871"/>
          </a:xfrm>
          <a:custGeom>
            <a:avLst/>
            <a:gdLst/>
            <a:ahLst/>
            <a:cxnLst/>
            <a:rect l="l" t="t" r="r" b="b"/>
            <a:pathLst>
              <a:path w="292379" h="291871">
                <a:moveTo>
                  <a:pt x="0" y="291871"/>
                </a:moveTo>
                <a:lnTo>
                  <a:pt x="292379" y="291871"/>
                </a:lnTo>
                <a:lnTo>
                  <a:pt x="292379" y="0"/>
                </a:lnTo>
                <a:lnTo>
                  <a:pt x="0" y="0"/>
                </a:lnTo>
                <a:lnTo>
                  <a:pt x="0" y="291871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131820" y="1441703"/>
            <a:ext cx="6012180" cy="541019"/>
          </a:xfrm>
          <a:custGeom>
            <a:avLst/>
            <a:gdLst/>
            <a:ahLst/>
            <a:cxnLst/>
            <a:rect l="l" t="t" r="r" b="b"/>
            <a:pathLst>
              <a:path w="6012180" h="541019">
                <a:moveTo>
                  <a:pt x="0" y="270510"/>
                </a:moveTo>
                <a:lnTo>
                  <a:pt x="896" y="292696"/>
                </a:lnTo>
                <a:lnTo>
                  <a:pt x="3540" y="314389"/>
                </a:lnTo>
                <a:lnTo>
                  <a:pt x="13790" y="356013"/>
                </a:lnTo>
                <a:lnTo>
                  <a:pt x="30193" y="394826"/>
                </a:lnTo>
                <a:lnTo>
                  <a:pt x="52191" y="430271"/>
                </a:lnTo>
                <a:lnTo>
                  <a:pt x="79228" y="461791"/>
                </a:lnTo>
                <a:lnTo>
                  <a:pt x="110748" y="488828"/>
                </a:lnTo>
                <a:lnTo>
                  <a:pt x="146193" y="510826"/>
                </a:lnTo>
                <a:lnTo>
                  <a:pt x="185006" y="527229"/>
                </a:lnTo>
                <a:lnTo>
                  <a:pt x="226630" y="537479"/>
                </a:lnTo>
                <a:lnTo>
                  <a:pt x="270510" y="541020"/>
                </a:lnTo>
                <a:lnTo>
                  <a:pt x="6012180" y="541020"/>
                </a:lnTo>
                <a:lnTo>
                  <a:pt x="6012180" y="0"/>
                </a:lnTo>
                <a:lnTo>
                  <a:pt x="270510" y="0"/>
                </a:lnTo>
                <a:lnTo>
                  <a:pt x="226630" y="3540"/>
                </a:lnTo>
                <a:lnTo>
                  <a:pt x="185006" y="13790"/>
                </a:lnTo>
                <a:lnTo>
                  <a:pt x="146193" y="30193"/>
                </a:lnTo>
                <a:lnTo>
                  <a:pt x="110748" y="52191"/>
                </a:lnTo>
                <a:lnTo>
                  <a:pt x="79228" y="79228"/>
                </a:lnTo>
                <a:lnTo>
                  <a:pt x="52191" y="110748"/>
                </a:lnTo>
                <a:lnTo>
                  <a:pt x="30193" y="146193"/>
                </a:lnTo>
                <a:lnTo>
                  <a:pt x="13790" y="185006"/>
                </a:lnTo>
                <a:lnTo>
                  <a:pt x="3540" y="226630"/>
                </a:lnTo>
                <a:lnTo>
                  <a:pt x="896" y="248323"/>
                </a:lnTo>
                <a:lnTo>
                  <a:pt x="0" y="27051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80588" y="1478279"/>
            <a:ext cx="467868" cy="467868"/>
          </a:xfrm>
          <a:custGeom>
            <a:avLst/>
            <a:gdLst/>
            <a:ahLst/>
            <a:cxnLst/>
            <a:rect l="l" t="t" r="r" b="b"/>
            <a:pathLst>
              <a:path w="467867" h="467868">
                <a:moveTo>
                  <a:pt x="0" y="233934"/>
                </a:moveTo>
                <a:lnTo>
                  <a:pt x="775" y="253120"/>
                </a:lnTo>
                <a:lnTo>
                  <a:pt x="3061" y="271879"/>
                </a:lnTo>
                <a:lnTo>
                  <a:pt x="6798" y="290150"/>
                </a:lnTo>
                <a:lnTo>
                  <a:pt x="11926" y="307874"/>
                </a:lnTo>
                <a:lnTo>
                  <a:pt x="18383" y="324991"/>
                </a:lnTo>
                <a:lnTo>
                  <a:pt x="26111" y="341439"/>
                </a:lnTo>
                <a:lnTo>
                  <a:pt x="35048" y="357159"/>
                </a:lnTo>
                <a:lnTo>
                  <a:pt x="45136" y="372091"/>
                </a:lnTo>
                <a:lnTo>
                  <a:pt x="56312" y="386175"/>
                </a:lnTo>
                <a:lnTo>
                  <a:pt x="68518" y="399349"/>
                </a:lnTo>
                <a:lnTo>
                  <a:pt x="81692" y="411555"/>
                </a:lnTo>
                <a:lnTo>
                  <a:pt x="95776" y="422731"/>
                </a:lnTo>
                <a:lnTo>
                  <a:pt x="110708" y="432819"/>
                </a:lnTo>
                <a:lnTo>
                  <a:pt x="126428" y="441756"/>
                </a:lnTo>
                <a:lnTo>
                  <a:pt x="142876" y="449484"/>
                </a:lnTo>
                <a:lnTo>
                  <a:pt x="159993" y="455941"/>
                </a:lnTo>
                <a:lnTo>
                  <a:pt x="177717" y="461069"/>
                </a:lnTo>
                <a:lnTo>
                  <a:pt x="195988" y="464806"/>
                </a:lnTo>
                <a:lnTo>
                  <a:pt x="214747" y="467092"/>
                </a:lnTo>
                <a:lnTo>
                  <a:pt x="233934" y="467868"/>
                </a:lnTo>
                <a:lnTo>
                  <a:pt x="253120" y="467092"/>
                </a:lnTo>
                <a:lnTo>
                  <a:pt x="271879" y="464806"/>
                </a:lnTo>
                <a:lnTo>
                  <a:pt x="290150" y="461069"/>
                </a:lnTo>
                <a:lnTo>
                  <a:pt x="307874" y="455941"/>
                </a:lnTo>
                <a:lnTo>
                  <a:pt x="324991" y="449484"/>
                </a:lnTo>
                <a:lnTo>
                  <a:pt x="341439" y="441756"/>
                </a:lnTo>
                <a:lnTo>
                  <a:pt x="357159" y="432819"/>
                </a:lnTo>
                <a:lnTo>
                  <a:pt x="372091" y="422731"/>
                </a:lnTo>
                <a:lnTo>
                  <a:pt x="386175" y="411555"/>
                </a:lnTo>
                <a:lnTo>
                  <a:pt x="399349" y="399349"/>
                </a:lnTo>
                <a:lnTo>
                  <a:pt x="411555" y="386175"/>
                </a:lnTo>
                <a:lnTo>
                  <a:pt x="422731" y="372091"/>
                </a:lnTo>
                <a:lnTo>
                  <a:pt x="432819" y="357159"/>
                </a:lnTo>
                <a:lnTo>
                  <a:pt x="441756" y="341439"/>
                </a:lnTo>
                <a:lnTo>
                  <a:pt x="449484" y="324991"/>
                </a:lnTo>
                <a:lnTo>
                  <a:pt x="455941" y="307874"/>
                </a:lnTo>
                <a:lnTo>
                  <a:pt x="461069" y="290150"/>
                </a:lnTo>
                <a:lnTo>
                  <a:pt x="464806" y="271879"/>
                </a:lnTo>
                <a:lnTo>
                  <a:pt x="467092" y="253120"/>
                </a:lnTo>
                <a:lnTo>
                  <a:pt x="467868" y="233934"/>
                </a:lnTo>
                <a:lnTo>
                  <a:pt x="467092" y="214747"/>
                </a:lnTo>
                <a:lnTo>
                  <a:pt x="464806" y="195988"/>
                </a:lnTo>
                <a:lnTo>
                  <a:pt x="461069" y="177717"/>
                </a:lnTo>
                <a:lnTo>
                  <a:pt x="455941" y="159993"/>
                </a:lnTo>
                <a:lnTo>
                  <a:pt x="449484" y="142876"/>
                </a:lnTo>
                <a:lnTo>
                  <a:pt x="441756" y="126428"/>
                </a:lnTo>
                <a:lnTo>
                  <a:pt x="432819" y="110708"/>
                </a:lnTo>
                <a:lnTo>
                  <a:pt x="422731" y="95776"/>
                </a:lnTo>
                <a:lnTo>
                  <a:pt x="411555" y="81692"/>
                </a:lnTo>
                <a:lnTo>
                  <a:pt x="399349" y="68518"/>
                </a:lnTo>
                <a:lnTo>
                  <a:pt x="386175" y="56312"/>
                </a:lnTo>
                <a:lnTo>
                  <a:pt x="372091" y="45136"/>
                </a:lnTo>
                <a:lnTo>
                  <a:pt x="357159" y="35048"/>
                </a:lnTo>
                <a:lnTo>
                  <a:pt x="341439" y="26111"/>
                </a:lnTo>
                <a:lnTo>
                  <a:pt x="324991" y="18383"/>
                </a:lnTo>
                <a:lnTo>
                  <a:pt x="307874" y="11926"/>
                </a:lnTo>
                <a:lnTo>
                  <a:pt x="290150" y="6798"/>
                </a:lnTo>
                <a:lnTo>
                  <a:pt x="271879" y="3061"/>
                </a:lnTo>
                <a:lnTo>
                  <a:pt x="253120" y="775"/>
                </a:lnTo>
                <a:lnTo>
                  <a:pt x="233934" y="0"/>
                </a:lnTo>
                <a:lnTo>
                  <a:pt x="214747" y="775"/>
                </a:lnTo>
                <a:lnTo>
                  <a:pt x="195988" y="3061"/>
                </a:lnTo>
                <a:lnTo>
                  <a:pt x="177717" y="6798"/>
                </a:lnTo>
                <a:lnTo>
                  <a:pt x="159993" y="11926"/>
                </a:lnTo>
                <a:lnTo>
                  <a:pt x="142876" y="18383"/>
                </a:lnTo>
                <a:lnTo>
                  <a:pt x="126428" y="26111"/>
                </a:lnTo>
                <a:lnTo>
                  <a:pt x="110708" y="35048"/>
                </a:lnTo>
                <a:lnTo>
                  <a:pt x="95776" y="45136"/>
                </a:lnTo>
                <a:lnTo>
                  <a:pt x="81692" y="56312"/>
                </a:lnTo>
                <a:lnTo>
                  <a:pt x="68518" y="68518"/>
                </a:lnTo>
                <a:lnTo>
                  <a:pt x="56312" y="81692"/>
                </a:lnTo>
                <a:lnTo>
                  <a:pt x="45136" y="95776"/>
                </a:lnTo>
                <a:lnTo>
                  <a:pt x="35048" y="110708"/>
                </a:lnTo>
                <a:lnTo>
                  <a:pt x="26111" y="126428"/>
                </a:lnTo>
                <a:lnTo>
                  <a:pt x="18383" y="142876"/>
                </a:lnTo>
                <a:lnTo>
                  <a:pt x="11926" y="159993"/>
                </a:lnTo>
                <a:lnTo>
                  <a:pt x="6798" y="177717"/>
                </a:lnTo>
                <a:lnTo>
                  <a:pt x="3061" y="195988"/>
                </a:lnTo>
                <a:lnTo>
                  <a:pt x="775" y="214747"/>
                </a:lnTo>
                <a:lnTo>
                  <a:pt x="0" y="2339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01567" y="2135120"/>
            <a:ext cx="5742432" cy="539495"/>
          </a:xfrm>
          <a:custGeom>
            <a:avLst/>
            <a:gdLst/>
            <a:ahLst/>
            <a:cxnLst/>
            <a:rect l="l" t="t" r="r" b="b"/>
            <a:pathLst>
              <a:path w="5742432" h="539495">
                <a:moveTo>
                  <a:pt x="5742432" y="539496"/>
                </a:moveTo>
                <a:lnTo>
                  <a:pt x="5742432" y="0"/>
                </a:lnTo>
                <a:lnTo>
                  <a:pt x="269748" y="0"/>
                </a:lnTo>
                <a:lnTo>
                  <a:pt x="225995" y="3530"/>
                </a:lnTo>
                <a:lnTo>
                  <a:pt x="184489" y="13751"/>
                </a:lnTo>
                <a:lnTo>
                  <a:pt x="145786" y="30107"/>
                </a:lnTo>
                <a:lnTo>
                  <a:pt x="110441" y="52043"/>
                </a:lnTo>
                <a:lnTo>
                  <a:pt x="79009" y="79005"/>
                </a:lnTo>
                <a:lnTo>
                  <a:pt x="52047" y="110435"/>
                </a:lnTo>
                <a:lnTo>
                  <a:pt x="30110" y="145780"/>
                </a:lnTo>
                <a:lnTo>
                  <a:pt x="13752" y="184484"/>
                </a:lnTo>
                <a:lnTo>
                  <a:pt x="3530" y="225992"/>
                </a:lnTo>
                <a:lnTo>
                  <a:pt x="0" y="269748"/>
                </a:lnTo>
                <a:lnTo>
                  <a:pt x="894" y="291872"/>
                </a:lnTo>
                <a:lnTo>
                  <a:pt x="7839" y="334573"/>
                </a:lnTo>
                <a:lnTo>
                  <a:pt x="21199" y="374748"/>
                </a:lnTo>
                <a:lnTo>
                  <a:pt x="40416" y="411842"/>
                </a:lnTo>
                <a:lnTo>
                  <a:pt x="64935" y="445299"/>
                </a:lnTo>
                <a:lnTo>
                  <a:pt x="94201" y="474564"/>
                </a:lnTo>
                <a:lnTo>
                  <a:pt x="127659" y="499082"/>
                </a:lnTo>
                <a:lnTo>
                  <a:pt x="164752" y="518298"/>
                </a:lnTo>
                <a:lnTo>
                  <a:pt x="204926" y="531656"/>
                </a:lnTo>
                <a:lnTo>
                  <a:pt x="247625" y="538601"/>
                </a:lnTo>
                <a:lnTo>
                  <a:pt x="269748" y="539496"/>
                </a:lnTo>
                <a:lnTo>
                  <a:pt x="5742432" y="539496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42716" y="2170176"/>
            <a:ext cx="467868" cy="467868"/>
          </a:xfrm>
          <a:custGeom>
            <a:avLst/>
            <a:gdLst/>
            <a:ahLst/>
            <a:cxnLst/>
            <a:rect l="l" t="t" r="r" b="b"/>
            <a:pathLst>
              <a:path w="467867" h="467868">
                <a:moveTo>
                  <a:pt x="0" y="233934"/>
                </a:moveTo>
                <a:lnTo>
                  <a:pt x="775" y="253120"/>
                </a:lnTo>
                <a:lnTo>
                  <a:pt x="3061" y="271879"/>
                </a:lnTo>
                <a:lnTo>
                  <a:pt x="6798" y="290150"/>
                </a:lnTo>
                <a:lnTo>
                  <a:pt x="11926" y="307874"/>
                </a:lnTo>
                <a:lnTo>
                  <a:pt x="18383" y="324991"/>
                </a:lnTo>
                <a:lnTo>
                  <a:pt x="26111" y="341439"/>
                </a:lnTo>
                <a:lnTo>
                  <a:pt x="35048" y="357159"/>
                </a:lnTo>
                <a:lnTo>
                  <a:pt x="45136" y="372091"/>
                </a:lnTo>
                <a:lnTo>
                  <a:pt x="56312" y="386175"/>
                </a:lnTo>
                <a:lnTo>
                  <a:pt x="68518" y="399349"/>
                </a:lnTo>
                <a:lnTo>
                  <a:pt x="81692" y="411555"/>
                </a:lnTo>
                <a:lnTo>
                  <a:pt x="95776" y="422731"/>
                </a:lnTo>
                <a:lnTo>
                  <a:pt x="110708" y="432819"/>
                </a:lnTo>
                <a:lnTo>
                  <a:pt x="126428" y="441756"/>
                </a:lnTo>
                <a:lnTo>
                  <a:pt x="142876" y="449484"/>
                </a:lnTo>
                <a:lnTo>
                  <a:pt x="159993" y="455941"/>
                </a:lnTo>
                <a:lnTo>
                  <a:pt x="177717" y="461069"/>
                </a:lnTo>
                <a:lnTo>
                  <a:pt x="195988" y="464806"/>
                </a:lnTo>
                <a:lnTo>
                  <a:pt x="214747" y="467092"/>
                </a:lnTo>
                <a:lnTo>
                  <a:pt x="233934" y="467868"/>
                </a:lnTo>
                <a:lnTo>
                  <a:pt x="253120" y="467092"/>
                </a:lnTo>
                <a:lnTo>
                  <a:pt x="271879" y="464806"/>
                </a:lnTo>
                <a:lnTo>
                  <a:pt x="290150" y="461069"/>
                </a:lnTo>
                <a:lnTo>
                  <a:pt x="307874" y="455941"/>
                </a:lnTo>
                <a:lnTo>
                  <a:pt x="324991" y="449484"/>
                </a:lnTo>
                <a:lnTo>
                  <a:pt x="341439" y="441756"/>
                </a:lnTo>
                <a:lnTo>
                  <a:pt x="357159" y="432819"/>
                </a:lnTo>
                <a:lnTo>
                  <a:pt x="372091" y="422731"/>
                </a:lnTo>
                <a:lnTo>
                  <a:pt x="386175" y="411555"/>
                </a:lnTo>
                <a:lnTo>
                  <a:pt x="399349" y="399349"/>
                </a:lnTo>
                <a:lnTo>
                  <a:pt x="411555" y="386175"/>
                </a:lnTo>
                <a:lnTo>
                  <a:pt x="422731" y="372091"/>
                </a:lnTo>
                <a:lnTo>
                  <a:pt x="432819" y="357159"/>
                </a:lnTo>
                <a:lnTo>
                  <a:pt x="441756" y="341439"/>
                </a:lnTo>
                <a:lnTo>
                  <a:pt x="449484" y="324991"/>
                </a:lnTo>
                <a:lnTo>
                  <a:pt x="455941" y="307874"/>
                </a:lnTo>
                <a:lnTo>
                  <a:pt x="461069" y="290150"/>
                </a:lnTo>
                <a:lnTo>
                  <a:pt x="464806" y="271879"/>
                </a:lnTo>
                <a:lnTo>
                  <a:pt x="467092" y="253120"/>
                </a:lnTo>
                <a:lnTo>
                  <a:pt x="467868" y="233934"/>
                </a:lnTo>
                <a:lnTo>
                  <a:pt x="467092" y="214747"/>
                </a:lnTo>
                <a:lnTo>
                  <a:pt x="464806" y="195988"/>
                </a:lnTo>
                <a:lnTo>
                  <a:pt x="461069" y="177717"/>
                </a:lnTo>
                <a:lnTo>
                  <a:pt x="455941" y="159993"/>
                </a:lnTo>
                <a:lnTo>
                  <a:pt x="449484" y="142876"/>
                </a:lnTo>
                <a:lnTo>
                  <a:pt x="441756" y="126428"/>
                </a:lnTo>
                <a:lnTo>
                  <a:pt x="432819" y="110708"/>
                </a:lnTo>
                <a:lnTo>
                  <a:pt x="422731" y="95776"/>
                </a:lnTo>
                <a:lnTo>
                  <a:pt x="411555" y="81692"/>
                </a:lnTo>
                <a:lnTo>
                  <a:pt x="399349" y="68518"/>
                </a:lnTo>
                <a:lnTo>
                  <a:pt x="386175" y="56312"/>
                </a:lnTo>
                <a:lnTo>
                  <a:pt x="372091" y="45136"/>
                </a:lnTo>
                <a:lnTo>
                  <a:pt x="357159" y="35048"/>
                </a:lnTo>
                <a:lnTo>
                  <a:pt x="341439" y="26111"/>
                </a:lnTo>
                <a:lnTo>
                  <a:pt x="324991" y="18383"/>
                </a:lnTo>
                <a:lnTo>
                  <a:pt x="307874" y="11926"/>
                </a:lnTo>
                <a:lnTo>
                  <a:pt x="290150" y="6798"/>
                </a:lnTo>
                <a:lnTo>
                  <a:pt x="271879" y="3061"/>
                </a:lnTo>
                <a:lnTo>
                  <a:pt x="253120" y="775"/>
                </a:lnTo>
                <a:lnTo>
                  <a:pt x="233934" y="0"/>
                </a:lnTo>
                <a:lnTo>
                  <a:pt x="214747" y="775"/>
                </a:lnTo>
                <a:lnTo>
                  <a:pt x="195988" y="3061"/>
                </a:lnTo>
                <a:lnTo>
                  <a:pt x="177717" y="6798"/>
                </a:lnTo>
                <a:lnTo>
                  <a:pt x="159993" y="11926"/>
                </a:lnTo>
                <a:lnTo>
                  <a:pt x="142876" y="18383"/>
                </a:lnTo>
                <a:lnTo>
                  <a:pt x="126428" y="26111"/>
                </a:lnTo>
                <a:lnTo>
                  <a:pt x="110708" y="35048"/>
                </a:lnTo>
                <a:lnTo>
                  <a:pt x="95776" y="45136"/>
                </a:lnTo>
                <a:lnTo>
                  <a:pt x="81692" y="56312"/>
                </a:lnTo>
                <a:lnTo>
                  <a:pt x="68518" y="68518"/>
                </a:lnTo>
                <a:lnTo>
                  <a:pt x="56312" y="81692"/>
                </a:lnTo>
                <a:lnTo>
                  <a:pt x="45136" y="95776"/>
                </a:lnTo>
                <a:lnTo>
                  <a:pt x="35048" y="110708"/>
                </a:lnTo>
                <a:lnTo>
                  <a:pt x="26111" y="126428"/>
                </a:lnTo>
                <a:lnTo>
                  <a:pt x="18383" y="142876"/>
                </a:lnTo>
                <a:lnTo>
                  <a:pt x="11926" y="159993"/>
                </a:lnTo>
                <a:lnTo>
                  <a:pt x="6798" y="177717"/>
                </a:lnTo>
                <a:lnTo>
                  <a:pt x="3061" y="195988"/>
                </a:lnTo>
                <a:lnTo>
                  <a:pt x="775" y="214747"/>
                </a:lnTo>
                <a:lnTo>
                  <a:pt x="0" y="2339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672840" y="2827020"/>
            <a:ext cx="5471160" cy="539495"/>
          </a:xfrm>
          <a:custGeom>
            <a:avLst/>
            <a:gdLst/>
            <a:ahLst/>
            <a:cxnLst/>
            <a:rect l="l" t="t" r="r" b="b"/>
            <a:pathLst>
              <a:path w="5471160" h="539495">
                <a:moveTo>
                  <a:pt x="0" y="269748"/>
                </a:moveTo>
                <a:lnTo>
                  <a:pt x="894" y="291872"/>
                </a:lnTo>
                <a:lnTo>
                  <a:pt x="3530" y="313503"/>
                </a:lnTo>
                <a:lnTo>
                  <a:pt x="13751" y="355011"/>
                </a:lnTo>
                <a:lnTo>
                  <a:pt x="30107" y="393715"/>
                </a:lnTo>
                <a:lnTo>
                  <a:pt x="52043" y="429060"/>
                </a:lnTo>
                <a:lnTo>
                  <a:pt x="79005" y="460490"/>
                </a:lnTo>
                <a:lnTo>
                  <a:pt x="110435" y="487452"/>
                </a:lnTo>
                <a:lnTo>
                  <a:pt x="145780" y="509388"/>
                </a:lnTo>
                <a:lnTo>
                  <a:pt x="184484" y="525744"/>
                </a:lnTo>
                <a:lnTo>
                  <a:pt x="225992" y="535965"/>
                </a:lnTo>
                <a:lnTo>
                  <a:pt x="269748" y="539496"/>
                </a:lnTo>
                <a:lnTo>
                  <a:pt x="5471160" y="539496"/>
                </a:lnTo>
                <a:lnTo>
                  <a:pt x="5471160" y="0"/>
                </a:lnTo>
                <a:lnTo>
                  <a:pt x="269748" y="0"/>
                </a:lnTo>
                <a:lnTo>
                  <a:pt x="225992" y="3530"/>
                </a:lnTo>
                <a:lnTo>
                  <a:pt x="184484" y="13751"/>
                </a:lnTo>
                <a:lnTo>
                  <a:pt x="145780" y="30107"/>
                </a:lnTo>
                <a:lnTo>
                  <a:pt x="110435" y="52043"/>
                </a:lnTo>
                <a:lnTo>
                  <a:pt x="79005" y="79005"/>
                </a:lnTo>
                <a:lnTo>
                  <a:pt x="52043" y="110435"/>
                </a:lnTo>
                <a:lnTo>
                  <a:pt x="30107" y="145780"/>
                </a:lnTo>
                <a:lnTo>
                  <a:pt x="13751" y="184484"/>
                </a:lnTo>
                <a:lnTo>
                  <a:pt x="3530" y="225992"/>
                </a:lnTo>
                <a:lnTo>
                  <a:pt x="894" y="247623"/>
                </a:lnTo>
                <a:lnTo>
                  <a:pt x="0" y="269748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21608" y="2863596"/>
            <a:ext cx="467868" cy="467868"/>
          </a:xfrm>
          <a:custGeom>
            <a:avLst/>
            <a:gdLst/>
            <a:ahLst/>
            <a:cxnLst/>
            <a:rect l="l" t="t" r="r" b="b"/>
            <a:pathLst>
              <a:path w="467867" h="467868">
                <a:moveTo>
                  <a:pt x="0" y="233933"/>
                </a:moveTo>
                <a:lnTo>
                  <a:pt x="775" y="253120"/>
                </a:lnTo>
                <a:lnTo>
                  <a:pt x="3061" y="271879"/>
                </a:lnTo>
                <a:lnTo>
                  <a:pt x="6798" y="290150"/>
                </a:lnTo>
                <a:lnTo>
                  <a:pt x="11926" y="307874"/>
                </a:lnTo>
                <a:lnTo>
                  <a:pt x="18383" y="324991"/>
                </a:lnTo>
                <a:lnTo>
                  <a:pt x="26111" y="341439"/>
                </a:lnTo>
                <a:lnTo>
                  <a:pt x="35048" y="357159"/>
                </a:lnTo>
                <a:lnTo>
                  <a:pt x="45136" y="372091"/>
                </a:lnTo>
                <a:lnTo>
                  <a:pt x="56312" y="386175"/>
                </a:lnTo>
                <a:lnTo>
                  <a:pt x="68518" y="399349"/>
                </a:lnTo>
                <a:lnTo>
                  <a:pt x="81692" y="411555"/>
                </a:lnTo>
                <a:lnTo>
                  <a:pt x="95776" y="422731"/>
                </a:lnTo>
                <a:lnTo>
                  <a:pt x="110708" y="432819"/>
                </a:lnTo>
                <a:lnTo>
                  <a:pt x="126428" y="441756"/>
                </a:lnTo>
                <a:lnTo>
                  <a:pt x="142876" y="449484"/>
                </a:lnTo>
                <a:lnTo>
                  <a:pt x="159993" y="455941"/>
                </a:lnTo>
                <a:lnTo>
                  <a:pt x="177717" y="461069"/>
                </a:lnTo>
                <a:lnTo>
                  <a:pt x="195988" y="464806"/>
                </a:lnTo>
                <a:lnTo>
                  <a:pt x="214747" y="467092"/>
                </a:lnTo>
                <a:lnTo>
                  <a:pt x="233934" y="467867"/>
                </a:lnTo>
                <a:lnTo>
                  <a:pt x="253120" y="467092"/>
                </a:lnTo>
                <a:lnTo>
                  <a:pt x="271879" y="464806"/>
                </a:lnTo>
                <a:lnTo>
                  <a:pt x="290150" y="461069"/>
                </a:lnTo>
                <a:lnTo>
                  <a:pt x="307874" y="455941"/>
                </a:lnTo>
                <a:lnTo>
                  <a:pt x="324991" y="449484"/>
                </a:lnTo>
                <a:lnTo>
                  <a:pt x="341439" y="441756"/>
                </a:lnTo>
                <a:lnTo>
                  <a:pt x="357159" y="432819"/>
                </a:lnTo>
                <a:lnTo>
                  <a:pt x="372091" y="422731"/>
                </a:lnTo>
                <a:lnTo>
                  <a:pt x="386175" y="411555"/>
                </a:lnTo>
                <a:lnTo>
                  <a:pt x="399349" y="399349"/>
                </a:lnTo>
                <a:lnTo>
                  <a:pt x="411555" y="386175"/>
                </a:lnTo>
                <a:lnTo>
                  <a:pt x="422731" y="372091"/>
                </a:lnTo>
                <a:lnTo>
                  <a:pt x="432819" y="357159"/>
                </a:lnTo>
                <a:lnTo>
                  <a:pt x="441756" y="341439"/>
                </a:lnTo>
                <a:lnTo>
                  <a:pt x="449484" y="324991"/>
                </a:lnTo>
                <a:lnTo>
                  <a:pt x="455941" y="307874"/>
                </a:lnTo>
                <a:lnTo>
                  <a:pt x="461069" y="290150"/>
                </a:lnTo>
                <a:lnTo>
                  <a:pt x="464806" y="271879"/>
                </a:lnTo>
                <a:lnTo>
                  <a:pt x="467092" y="253120"/>
                </a:lnTo>
                <a:lnTo>
                  <a:pt x="467868" y="233933"/>
                </a:lnTo>
                <a:lnTo>
                  <a:pt x="467092" y="214747"/>
                </a:lnTo>
                <a:lnTo>
                  <a:pt x="464806" y="195988"/>
                </a:lnTo>
                <a:lnTo>
                  <a:pt x="461069" y="177717"/>
                </a:lnTo>
                <a:lnTo>
                  <a:pt x="455941" y="159993"/>
                </a:lnTo>
                <a:lnTo>
                  <a:pt x="449484" y="142876"/>
                </a:lnTo>
                <a:lnTo>
                  <a:pt x="441756" y="126428"/>
                </a:lnTo>
                <a:lnTo>
                  <a:pt x="432819" y="110708"/>
                </a:lnTo>
                <a:lnTo>
                  <a:pt x="422731" y="95776"/>
                </a:lnTo>
                <a:lnTo>
                  <a:pt x="411555" y="81692"/>
                </a:lnTo>
                <a:lnTo>
                  <a:pt x="399349" y="68518"/>
                </a:lnTo>
                <a:lnTo>
                  <a:pt x="386175" y="56312"/>
                </a:lnTo>
                <a:lnTo>
                  <a:pt x="372091" y="45136"/>
                </a:lnTo>
                <a:lnTo>
                  <a:pt x="357159" y="35048"/>
                </a:lnTo>
                <a:lnTo>
                  <a:pt x="341439" y="26111"/>
                </a:lnTo>
                <a:lnTo>
                  <a:pt x="324991" y="18383"/>
                </a:lnTo>
                <a:lnTo>
                  <a:pt x="307874" y="11926"/>
                </a:lnTo>
                <a:lnTo>
                  <a:pt x="290150" y="6798"/>
                </a:lnTo>
                <a:lnTo>
                  <a:pt x="271879" y="3061"/>
                </a:lnTo>
                <a:lnTo>
                  <a:pt x="253120" y="775"/>
                </a:lnTo>
                <a:lnTo>
                  <a:pt x="233934" y="0"/>
                </a:lnTo>
                <a:lnTo>
                  <a:pt x="214747" y="775"/>
                </a:lnTo>
                <a:lnTo>
                  <a:pt x="195988" y="3061"/>
                </a:lnTo>
                <a:lnTo>
                  <a:pt x="177717" y="6798"/>
                </a:lnTo>
                <a:lnTo>
                  <a:pt x="159993" y="11926"/>
                </a:lnTo>
                <a:lnTo>
                  <a:pt x="142876" y="18383"/>
                </a:lnTo>
                <a:lnTo>
                  <a:pt x="126428" y="26111"/>
                </a:lnTo>
                <a:lnTo>
                  <a:pt x="110708" y="35048"/>
                </a:lnTo>
                <a:lnTo>
                  <a:pt x="95776" y="45136"/>
                </a:lnTo>
                <a:lnTo>
                  <a:pt x="81692" y="56312"/>
                </a:lnTo>
                <a:lnTo>
                  <a:pt x="68518" y="68518"/>
                </a:lnTo>
                <a:lnTo>
                  <a:pt x="56312" y="81692"/>
                </a:lnTo>
                <a:lnTo>
                  <a:pt x="45136" y="95776"/>
                </a:lnTo>
                <a:lnTo>
                  <a:pt x="35048" y="110708"/>
                </a:lnTo>
                <a:lnTo>
                  <a:pt x="26111" y="126428"/>
                </a:lnTo>
                <a:lnTo>
                  <a:pt x="18383" y="142876"/>
                </a:lnTo>
                <a:lnTo>
                  <a:pt x="11926" y="159993"/>
                </a:lnTo>
                <a:lnTo>
                  <a:pt x="6798" y="177717"/>
                </a:lnTo>
                <a:lnTo>
                  <a:pt x="3061" y="195988"/>
                </a:lnTo>
                <a:lnTo>
                  <a:pt x="775" y="214747"/>
                </a:lnTo>
                <a:lnTo>
                  <a:pt x="0" y="2339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401567" y="3518912"/>
            <a:ext cx="5742432" cy="541019"/>
          </a:xfrm>
          <a:custGeom>
            <a:avLst/>
            <a:gdLst/>
            <a:ahLst/>
            <a:cxnLst/>
            <a:rect l="l" t="t" r="r" b="b"/>
            <a:pathLst>
              <a:path w="5742432" h="541020">
                <a:moveTo>
                  <a:pt x="5742432" y="541019"/>
                </a:moveTo>
                <a:lnTo>
                  <a:pt x="5742432" y="0"/>
                </a:lnTo>
                <a:lnTo>
                  <a:pt x="270510" y="0"/>
                </a:lnTo>
                <a:lnTo>
                  <a:pt x="226630" y="3540"/>
                </a:lnTo>
                <a:lnTo>
                  <a:pt x="185006" y="13790"/>
                </a:lnTo>
                <a:lnTo>
                  <a:pt x="146193" y="30193"/>
                </a:lnTo>
                <a:lnTo>
                  <a:pt x="110748" y="52191"/>
                </a:lnTo>
                <a:lnTo>
                  <a:pt x="79228" y="79228"/>
                </a:lnTo>
                <a:lnTo>
                  <a:pt x="52191" y="110748"/>
                </a:lnTo>
                <a:lnTo>
                  <a:pt x="30193" y="146193"/>
                </a:lnTo>
                <a:lnTo>
                  <a:pt x="13790" y="185006"/>
                </a:lnTo>
                <a:lnTo>
                  <a:pt x="3540" y="226630"/>
                </a:lnTo>
                <a:lnTo>
                  <a:pt x="0" y="270509"/>
                </a:lnTo>
                <a:lnTo>
                  <a:pt x="896" y="292696"/>
                </a:lnTo>
                <a:lnTo>
                  <a:pt x="7861" y="335518"/>
                </a:lnTo>
                <a:lnTo>
                  <a:pt x="21257" y="375806"/>
                </a:lnTo>
                <a:lnTo>
                  <a:pt x="40527" y="413005"/>
                </a:lnTo>
                <a:lnTo>
                  <a:pt x="65115" y="446556"/>
                </a:lnTo>
                <a:lnTo>
                  <a:pt x="94463" y="475904"/>
                </a:lnTo>
                <a:lnTo>
                  <a:pt x="128014" y="500492"/>
                </a:lnTo>
                <a:lnTo>
                  <a:pt x="165213" y="519762"/>
                </a:lnTo>
                <a:lnTo>
                  <a:pt x="205501" y="533158"/>
                </a:lnTo>
                <a:lnTo>
                  <a:pt x="248323" y="540123"/>
                </a:lnTo>
                <a:lnTo>
                  <a:pt x="270510" y="541019"/>
                </a:lnTo>
                <a:lnTo>
                  <a:pt x="5742432" y="541019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42716" y="3555491"/>
            <a:ext cx="467868" cy="467868"/>
          </a:xfrm>
          <a:custGeom>
            <a:avLst/>
            <a:gdLst/>
            <a:ahLst/>
            <a:cxnLst/>
            <a:rect l="l" t="t" r="r" b="b"/>
            <a:pathLst>
              <a:path w="467867" h="467867">
                <a:moveTo>
                  <a:pt x="0" y="233934"/>
                </a:moveTo>
                <a:lnTo>
                  <a:pt x="775" y="253120"/>
                </a:lnTo>
                <a:lnTo>
                  <a:pt x="3061" y="271879"/>
                </a:lnTo>
                <a:lnTo>
                  <a:pt x="6798" y="290150"/>
                </a:lnTo>
                <a:lnTo>
                  <a:pt x="11926" y="307874"/>
                </a:lnTo>
                <a:lnTo>
                  <a:pt x="18383" y="324991"/>
                </a:lnTo>
                <a:lnTo>
                  <a:pt x="26111" y="341439"/>
                </a:lnTo>
                <a:lnTo>
                  <a:pt x="35048" y="357159"/>
                </a:lnTo>
                <a:lnTo>
                  <a:pt x="45136" y="372091"/>
                </a:lnTo>
                <a:lnTo>
                  <a:pt x="56312" y="386175"/>
                </a:lnTo>
                <a:lnTo>
                  <a:pt x="68518" y="399349"/>
                </a:lnTo>
                <a:lnTo>
                  <a:pt x="81692" y="411555"/>
                </a:lnTo>
                <a:lnTo>
                  <a:pt x="95776" y="422731"/>
                </a:lnTo>
                <a:lnTo>
                  <a:pt x="110708" y="432819"/>
                </a:lnTo>
                <a:lnTo>
                  <a:pt x="126428" y="441756"/>
                </a:lnTo>
                <a:lnTo>
                  <a:pt x="142876" y="449484"/>
                </a:lnTo>
                <a:lnTo>
                  <a:pt x="159993" y="455941"/>
                </a:lnTo>
                <a:lnTo>
                  <a:pt x="177717" y="461069"/>
                </a:lnTo>
                <a:lnTo>
                  <a:pt x="195988" y="464806"/>
                </a:lnTo>
                <a:lnTo>
                  <a:pt x="214747" y="467092"/>
                </a:lnTo>
                <a:lnTo>
                  <a:pt x="233934" y="467868"/>
                </a:lnTo>
                <a:lnTo>
                  <a:pt x="253120" y="467092"/>
                </a:lnTo>
                <a:lnTo>
                  <a:pt x="271879" y="464806"/>
                </a:lnTo>
                <a:lnTo>
                  <a:pt x="290150" y="461069"/>
                </a:lnTo>
                <a:lnTo>
                  <a:pt x="307874" y="455941"/>
                </a:lnTo>
                <a:lnTo>
                  <a:pt x="324991" y="449484"/>
                </a:lnTo>
                <a:lnTo>
                  <a:pt x="341439" y="441756"/>
                </a:lnTo>
                <a:lnTo>
                  <a:pt x="357159" y="432819"/>
                </a:lnTo>
                <a:lnTo>
                  <a:pt x="372091" y="422731"/>
                </a:lnTo>
                <a:lnTo>
                  <a:pt x="386175" y="411555"/>
                </a:lnTo>
                <a:lnTo>
                  <a:pt x="399349" y="399349"/>
                </a:lnTo>
                <a:lnTo>
                  <a:pt x="411555" y="386175"/>
                </a:lnTo>
                <a:lnTo>
                  <a:pt x="422731" y="372091"/>
                </a:lnTo>
                <a:lnTo>
                  <a:pt x="432819" y="357159"/>
                </a:lnTo>
                <a:lnTo>
                  <a:pt x="441756" y="341439"/>
                </a:lnTo>
                <a:lnTo>
                  <a:pt x="449484" y="324991"/>
                </a:lnTo>
                <a:lnTo>
                  <a:pt x="455941" y="307874"/>
                </a:lnTo>
                <a:lnTo>
                  <a:pt x="461069" y="290150"/>
                </a:lnTo>
                <a:lnTo>
                  <a:pt x="464806" y="271879"/>
                </a:lnTo>
                <a:lnTo>
                  <a:pt x="467092" y="253120"/>
                </a:lnTo>
                <a:lnTo>
                  <a:pt x="467868" y="233934"/>
                </a:lnTo>
                <a:lnTo>
                  <a:pt x="467092" y="214747"/>
                </a:lnTo>
                <a:lnTo>
                  <a:pt x="464806" y="195988"/>
                </a:lnTo>
                <a:lnTo>
                  <a:pt x="461069" y="177717"/>
                </a:lnTo>
                <a:lnTo>
                  <a:pt x="455941" y="159993"/>
                </a:lnTo>
                <a:lnTo>
                  <a:pt x="449484" y="142876"/>
                </a:lnTo>
                <a:lnTo>
                  <a:pt x="441756" y="126428"/>
                </a:lnTo>
                <a:lnTo>
                  <a:pt x="432819" y="110708"/>
                </a:lnTo>
                <a:lnTo>
                  <a:pt x="422731" y="95776"/>
                </a:lnTo>
                <a:lnTo>
                  <a:pt x="411555" y="81692"/>
                </a:lnTo>
                <a:lnTo>
                  <a:pt x="399349" y="68518"/>
                </a:lnTo>
                <a:lnTo>
                  <a:pt x="386175" y="56312"/>
                </a:lnTo>
                <a:lnTo>
                  <a:pt x="372091" y="45136"/>
                </a:lnTo>
                <a:lnTo>
                  <a:pt x="357159" y="35048"/>
                </a:lnTo>
                <a:lnTo>
                  <a:pt x="341439" y="26111"/>
                </a:lnTo>
                <a:lnTo>
                  <a:pt x="324991" y="18383"/>
                </a:lnTo>
                <a:lnTo>
                  <a:pt x="307874" y="11926"/>
                </a:lnTo>
                <a:lnTo>
                  <a:pt x="290150" y="6798"/>
                </a:lnTo>
                <a:lnTo>
                  <a:pt x="271879" y="3061"/>
                </a:lnTo>
                <a:lnTo>
                  <a:pt x="253120" y="775"/>
                </a:lnTo>
                <a:lnTo>
                  <a:pt x="233934" y="0"/>
                </a:lnTo>
                <a:lnTo>
                  <a:pt x="214747" y="775"/>
                </a:lnTo>
                <a:lnTo>
                  <a:pt x="195988" y="3061"/>
                </a:lnTo>
                <a:lnTo>
                  <a:pt x="177717" y="6798"/>
                </a:lnTo>
                <a:lnTo>
                  <a:pt x="159993" y="11926"/>
                </a:lnTo>
                <a:lnTo>
                  <a:pt x="142876" y="18383"/>
                </a:lnTo>
                <a:lnTo>
                  <a:pt x="126428" y="26111"/>
                </a:lnTo>
                <a:lnTo>
                  <a:pt x="110708" y="35048"/>
                </a:lnTo>
                <a:lnTo>
                  <a:pt x="95776" y="45136"/>
                </a:lnTo>
                <a:lnTo>
                  <a:pt x="81692" y="56312"/>
                </a:lnTo>
                <a:lnTo>
                  <a:pt x="68518" y="68518"/>
                </a:lnTo>
                <a:lnTo>
                  <a:pt x="56312" y="81692"/>
                </a:lnTo>
                <a:lnTo>
                  <a:pt x="45136" y="95776"/>
                </a:lnTo>
                <a:lnTo>
                  <a:pt x="35048" y="110708"/>
                </a:lnTo>
                <a:lnTo>
                  <a:pt x="26111" y="126428"/>
                </a:lnTo>
                <a:lnTo>
                  <a:pt x="18383" y="142876"/>
                </a:lnTo>
                <a:lnTo>
                  <a:pt x="11926" y="159993"/>
                </a:lnTo>
                <a:lnTo>
                  <a:pt x="6798" y="177717"/>
                </a:lnTo>
                <a:lnTo>
                  <a:pt x="3061" y="195988"/>
                </a:lnTo>
                <a:lnTo>
                  <a:pt x="775" y="214747"/>
                </a:lnTo>
                <a:lnTo>
                  <a:pt x="0" y="2339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31820" y="4212336"/>
            <a:ext cx="6012180" cy="539495"/>
          </a:xfrm>
          <a:custGeom>
            <a:avLst/>
            <a:gdLst/>
            <a:ahLst/>
            <a:cxnLst/>
            <a:rect l="l" t="t" r="r" b="b"/>
            <a:pathLst>
              <a:path w="6012180" h="539495">
                <a:moveTo>
                  <a:pt x="0" y="269747"/>
                </a:moveTo>
                <a:lnTo>
                  <a:pt x="894" y="291872"/>
                </a:lnTo>
                <a:lnTo>
                  <a:pt x="3530" y="313503"/>
                </a:lnTo>
                <a:lnTo>
                  <a:pt x="13751" y="355011"/>
                </a:lnTo>
                <a:lnTo>
                  <a:pt x="30107" y="393715"/>
                </a:lnTo>
                <a:lnTo>
                  <a:pt x="52043" y="429060"/>
                </a:lnTo>
                <a:lnTo>
                  <a:pt x="79005" y="460490"/>
                </a:lnTo>
                <a:lnTo>
                  <a:pt x="110435" y="487452"/>
                </a:lnTo>
                <a:lnTo>
                  <a:pt x="145780" y="509388"/>
                </a:lnTo>
                <a:lnTo>
                  <a:pt x="184484" y="525744"/>
                </a:lnTo>
                <a:lnTo>
                  <a:pt x="225992" y="535965"/>
                </a:lnTo>
                <a:lnTo>
                  <a:pt x="269748" y="539495"/>
                </a:lnTo>
                <a:lnTo>
                  <a:pt x="6012180" y="539495"/>
                </a:lnTo>
                <a:lnTo>
                  <a:pt x="6012180" y="0"/>
                </a:lnTo>
                <a:lnTo>
                  <a:pt x="269748" y="0"/>
                </a:lnTo>
                <a:lnTo>
                  <a:pt x="225992" y="3530"/>
                </a:lnTo>
                <a:lnTo>
                  <a:pt x="184484" y="13751"/>
                </a:lnTo>
                <a:lnTo>
                  <a:pt x="145780" y="30107"/>
                </a:lnTo>
                <a:lnTo>
                  <a:pt x="110435" y="52043"/>
                </a:lnTo>
                <a:lnTo>
                  <a:pt x="79005" y="79005"/>
                </a:lnTo>
                <a:lnTo>
                  <a:pt x="52043" y="110435"/>
                </a:lnTo>
                <a:lnTo>
                  <a:pt x="30107" y="145780"/>
                </a:lnTo>
                <a:lnTo>
                  <a:pt x="13751" y="184484"/>
                </a:lnTo>
                <a:lnTo>
                  <a:pt x="3530" y="225992"/>
                </a:lnTo>
                <a:lnTo>
                  <a:pt x="894" y="247623"/>
                </a:lnTo>
                <a:lnTo>
                  <a:pt x="0" y="269747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180588" y="4247388"/>
            <a:ext cx="467868" cy="467868"/>
          </a:xfrm>
          <a:custGeom>
            <a:avLst/>
            <a:gdLst/>
            <a:ahLst/>
            <a:cxnLst/>
            <a:rect l="l" t="t" r="r" b="b"/>
            <a:pathLst>
              <a:path w="467867" h="467867">
                <a:moveTo>
                  <a:pt x="0" y="233934"/>
                </a:moveTo>
                <a:lnTo>
                  <a:pt x="775" y="253120"/>
                </a:lnTo>
                <a:lnTo>
                  <a:pt x="3061" y="271879"/>
                </a:lnTo>
                <a:lnTo>
                  <a:pt x="6798" y="290150"/>
                </a:lnTo>
                <a:lnTo>
                  <a:pt x="11926" y="307874"/>
                </a:lnTo>
                <a:lnTo>
                  <a:pt x="18383" y="324991"/>
                </a:lnTo>
                <a:lnTo>
                  <a:pt x="26111" y="341439"/>
                </a:lnTo>
                <a:lnTo>
                  <a:pt x="35048" y="357159"/>
                </a:lnTo>
                <a:lnTo>
                  <a:pt x="45136" y="372091"/>
                </a:lnTo>
                <a:lnTo>
                  <a:pt x="56312" y="386175"/>
                </a:lnTo>
                <a:lnTo>
                  <a:pt x="68518" y="399349"/>
                </a:lnTo>
                <a:lnTo>
                  <a:pt x="81692" y="411555"/>
                </a:lnTo>
                <a:lnTo>
                  <a:pt x="95776" y="422731"/>
                </a:lnTo>
                <a:lnTo>
                  <a:pt x="110708" y="432819"/>
                </a:lnTo>
                <a:lnTo>
                  <a:pt x="126428" y="441756"/>
                </a:lnTo>
                <a:lnTo>
                  <a:pt x="142876" y="449484"/>
                </a:lnTo>
                <a:lnTo>
                  <a:pt x="159993" y="455941"/>
                </a:lnTo>
                <a:lnTo>
                  <a:pt x="177717" y="461069"/>
                </a:lnTo>
                <a:lnTo>
                  <a:pt x="195988" y="464806"/>
                </a:lnTo>
                <a:lnTo>
                  <a:pt x="214747" y="467092"/>
                </a:lnTo>
                <a:lnTo>
                  <a:pt x="233934" y="467868"/>
                </a:lnTo>
                <a:lnTo>
                  <a:pt x="253120" y="467092"/>
                </a:lnTo>
                <a:lnTo>
                  <a:pt x="271879" y="464806"/>
                </a:lnTo>
                <a:lnTo>
                  <a:pt x="290150" y="461069"/>
                </a:lnTo>
                <a:lnTo>
                  <a:pt x="307874" y="455941"/>
                </a:lnTo>
                <a:lnTo>
                  <a:pt x="324991" y="449484"/>
                </a:lnTo>
                <a:lnTo>
                  <a:pt x="341439" y="441756"/>
                </a:lnTo>
                <a:lnTo>
                  <a:pt x="357159" y="432819"/>
                </a:lnTo>
                <a:lnTo>
                  <a:pt x="372091" y="422731"/>
                </a:lnTo>
                <a:lnTo>
                  <a:pt x="386175" y="411555"/>
                </a:lnTo>
                <a:lnTo>
                  <a:pt x="399349" y="399349"/>
                </a:lnTo>
                <a:lnTo>
                  <a:pt x="411555" y="386175"/>
                </a:lnTo>
                <a:lnTo>
                  <a:pt x="422731" y="372091"/>
                </a:lnTo>
                <a:lnTo>
                  <a:pt x="432819" y="357159"/>
                </a:lnTo>
                <a:lnTo>
                  <a:pt x="441756" y="341439"/>
                </a:lnTo>
                <a:lnTo>
                  <a:pt x="449484" y="324991"/>
                </a:lnTo>
                <a:lnTo>
                  <a:pt x="455941" y="307874"/>
                </a:lnTo>
                <a:lnTo>
                  <a:pt x="461069" y="290150"/>
                </a:lnTo>
                <a:lnTo>
                  <a:pt x="464806" y="271879"/>
                </a:lnTo>
                <a:lnTo>
                  <a:pt x="467092" y="253120"/>
                </a:lnTo>
                <a:lnTo>
                  <a:pt x="467868" y="233934"/>
                </a:lnTo>
                <a:lnTo>
                  <a:pt x="467092" y="214747"/>
                </a:lnTo>
                <a:lnTo>
                  <a:pt x="464806" y="195988"/>
                </a:lnTo>
                <a:lnTo>
                  <a:pt x="461069" y="177717"/>
                </a:lnTo>
                <a:lnTo>
                  <a:pt x="455941" y="159993"/>
                </a:lnTo>
                <a:lnTo>
                  <a:pt x="449484" y="142876"/>
                </a:lnTo>
                <a:lnTo>
                  <a:pt x="441756" y="126428"/>
                </a:lnTo>
                <a:lnTo>
                  <a:pt x="432819" y="110708"/>
                </a:lnTo>
                <a:lnTo>
                  <a:pt x="422731" y="95776"/>
                </a:lnTo>
                <a:lnTo>
                  <a:pt x="411555" y="81692"/>
                </a:lnTo>
                <a:lnTo>
                  <a:pt x="399349" y="68518"/>
                </a:lnTo>
                <a:lnTo>
                  <a:pt x="386175" y="56312"/>
                </a:lnTo>
                <a:lnTo>
                  <a:pt x="372091" y="45136"/>
                </a:lnTo>
                <a:lnTo>
                  <a:pt x="357159" y="35048"/>
                </a:lnTo>
                <a:lnTo>
                  <a:pt x="341439" y="26111"/>
                </a:lnTo>
                <a:lnTo>
                  <a:pt x="324991" y="18383"/>
                </a:lnTo>
                <a:lnTo>
                  <a:pt x="307874" y="11926"/>
                </a:lnTo>
                <a:lnTo>
                  <a:pt x="290150" y="6798"/>
                </a:lnTo>
                <a:lnTo>
                  <a:pt x="271879" y="3061"/>
                </a:lnTo>
                <a:lnTo>
                  <a:pt x="253120" y="775"/>
                </a:lnTo>
                <a:lnTo>
                  <a:pt x="233934" y="0"/>
                </a:lnTo>
                <a:lnTo>
                  <a:pt x="214747" y="775"/>
                </a:lnTo>
                <a:lnTo>
                  <a:pt x="195988" y="3061"/>
                </a:lnTo>
                <a:lnTo>
                  <a:pt x="177717" y="6798"/>
                </a:lnTo>
                <a:lnTo>
                  <a:pt x="159993" y="11926"/>
                </a:lnTo>
                <a:lnTo>
                  <a:pt x="142876" y="18383"/>
                </a:lnTo>
                <a:lnTo>
                  <a:pt x="126428" y="26111"/>
                </a:lnTo>
                <a:lnTo>
                  <a:pt x="110708" y="35048"/>
                </a:lnTo>
                <a:lnTo>
                  <a:pt x="95776" y="45136"/>
                </a:lnTo>
                <a:lnTo>
                  <a:pt x="81692" y="56312"/>
                </a:lnTo>
                <a:lnTo>
                  <a:pt x="68518" y="68518"/>
                </a:lnTo>
                <a:lnTo>
                  <a:pt x="56312" y="81692"/>
                </a:lnTo>
                <a:lnTo>
                  <a:pt x="45136" y="95776"/>
                </a:lnTo>
                <a:lnTo>
                  <a:pt x="35048" y="110708"/>
                </a:lnTo>
                <a:lnTo>
                  <a:pt x="26111" y="126428"/>
                </a:lnTo>
                <a:lnTo>
                  <a:pt x="18383" y="142876"/>
                </a:lnTo>
                <a:lnTo>
                  <a:pt x="11926" y="159993"/>
                </a:lnTo>
                <a:lnTo>
                  <a:pt x="6798" y="177717"/>
                </a:lnTo>
                <a:lnTo>
                  <a:pt x="3061" y="195988"/>
                </a:lnTo>
                <a:lnTo>
                  <a:pt x="775" y="214747"/>
                </a:lnTo>
                <a:lnTo>
                  <a:pt x="0" y="2339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922548" y="464589"/>
            <a:ext cx="2686135" cy="779055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 marR="26746">
              <a:lnSpc>
                <a:spcPts val="4185"/>
              </a:lnSpc>
            </a:pPr>
            <a:r>
              <a:rPr sz="4000" spc="-5" dirty="0" smtClean="0">
                <a:solidFill>
                  <a:srgbClr val="404040"/>
                </a:solidFill>
                <a:latin typeface="Arial"/>
                <a:cs typeface="Arial"/>
              </a:rPr>
              <a:t>Daftar Isi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0"/>
              </a:spcBef>
            </a:pPr>
            <a:r>
              <a:rPr sz="1400" spc="-2" dirty="0" smtClean="0">
                <a:solidFill>
                  <a:srgbClr val="404040"/>
                </a:solidFill>
                <a:latin typeface="Arial"/>
                <a:cs typeface="Arial"/>
              </a:rPr>
              <a:t>Pembahasan yang akan dibahas.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65664" y="1597967"/>
            <a:ext cx="31259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spc="-4" dirty="0" smtClean="0">
                <a:solidFill>
                  <a:srgbClr val="60B4F6"/>
                </a:solidFill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21947" y="1624505"/>
            <a:ext cx="2505900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Pengertian bimbingan dan konseling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2370" y="2290367"/>
            <a:ext cx="31259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spc="-4" dirty="0" smtClean="0">
                <a:solidFill>
                  <a:srgbClr val="60B4F6"/>
                </a:solidFill>
                <a:latin typeface="Arial"/>
                <a:cs typeface="Arial"/>
              </a:rPr>
              <a:t>02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11202" y="2316858"/>
            <a:ext cx="2319089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2" dirty="0" smtClean="0">
                <a:solidFill>
                  <a:srgbClr val="FFFFFF"/>
                </a:solidFill>
                <a:latin typeface="Arial"/>
                <a:cs typeface="Arial"/>
              </a:rPr>
              <a:t>Pengertian konseling individu dan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64258" y="2316858"/>
            <a:ext cx="1384808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konseling kelompok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19077" y="2982769"/>
            <a:ext cx="31259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spc="-4" dirty="0" smtClean="0">
                <a:solidFill>
                  <a:srgbClr val="60B4F6"/>
                </a:solidFill>
                <a:latin typeface="Arial"/>
                <a:cs typeface="Arial"/>
              </a:rPr>
              <a:t>03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4127" y="3009211"/>
            <a:ext cx="3900962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2" dirty="0" smtClean="0">
                <a:solidFill>
                  <a:srgbClr val="FFFFFF"/>
                </a:solidFill>
                <a:latin typeface="Arial"/>
                <a:cs typeface="Arial"/>
              </a:rPr>
              <a:t>Tujuan dan fungsi layanan konseling individu &amp; kelompok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21301" y="3675169"/>
            <a:ext cx="31259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spc="-4" dirty="0" smtClean="0">
                <a:solidFill>
                  <a:srgbClr val="60B4F6"/>
                </a:solidFill>
                <a:latin typeface="Arial"/>
                <a:cs typeface="Arial"/>
              </a:rPr>
              <a:t>04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11202" y="3701565"/>
            <a:ext cx="2636027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Proses Konseling Individu &amp; kelompok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48126" y="4367571"/>
            <a:ext cx="31259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spc="-4" dirty="0" smtClean="0">
                <a:solidFill>
                  <a:srgbClr val="60B4F6"/>
                </a:solidFill>
                <a:latin typeface="Arial"/>
                <a:cs typeface="Arial"/>
              </a:rPr>
              <a:t>05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21947" y="4393918"/>
            <a:ext cx="3831765" cy="17780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sz="1200" spc="-2" dirty="0" smtClean="0">
                <a:solidFill>
                  <a:srgbClr val="FFFFFF"/>
                </a:solidFill>
                <a:latin typeface="Arial"/>
                <a:cs typeface="Arial"/>
              </a:rPr>
              <a:t>Bentuk dan pendekatan dalam bimbingan dan konseling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6468" y="2006786"/>
            <a:ext cx="292379" cy="2918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513668" y="2007947"/>
            <a:ext cx="292836" cy="291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866468" y="1665880"/>
            <a:ext cx="292379" cy="2918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513668" y="1667003"/>
            <a:ext cx="292836" cy="291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4276" y="1167384"/>
            <a:ext cx="2807208" cy="2808731"/>
          </a:xfrm>
          <a:custGeom>
            <a:avLst/>
            <a:gdLst/>
            <a:ahLst/>
            <a:cxnLst/>
            <a:rect l="l" t="t" r="r" b="b"/>
            <a:pathLst>
              <a:path w="2807208" h="2808731">
                <a:moveTo>
                  <a:pt x="0" y="1404365"/>
                </a:moveTo>
                <a:lnTo>
                  <a:pt x="4652" y="1519546"/>
                </a:lnTo>
                <a:lnTo>
                  <a:pt x="18370" y="1632162"/>
                </a:lnTo>
                <a:lnTo>
                  <a:pt x="40792" y="1741852"/>
                </a:lnTo>
                <a:lnTo>
                  <a:pt x="71556" y="1848255"/>
                </a:lnTo>
                <a:lnTo>
                  <a:pt x="110301" y="1951010"/>
                </a:lnTo>
                <a:lnTo>
                  <a:pt x="156666" y="2049755"/>
                </a:lnTo>
                <a:lnTo>
                  <a:pt x="210290" y="2144128"/>
                </a:lnTo>
                <a:lnTo>
                  <a:pt x="270812" y="2233768"/>
                </a:lnTo>
                <a:lnTo>
                  <a:pt x="337870" y="2318314"/>
                </a:lnTo>
                <a:lnTo>
                  <a:pt x="411103" y="2397404"/>
                </a:lnTo>
                <a:lnTo>
                  <a:pt x="490151" y="2470677"/>
                </a:lnTo>
                <a:lnTo>
                  <a:pt x="574651" y="2537772"/>
                </a:lnTo>
                <a:lnTo>
                  <a:pt x="664242" y="2598326"/>
                </a:lnTo>
                <a:lnTo>
                  <a:pt x="758564" y="2651980"/>
                </a:lnTo>
                <a:lnTo>
                  <a:pt x="857255" y="2698370"/>
                </a:lnTo>
                <a:lnTo>
                  <a:pt x="959954" y="2737136"/>
                </a:lnTo>
                <a:lnTo>
                  <a:pt x="1066299" y="2767917"/>
                </a:lnTo>
                <a:lnTo>
                  <a:pt x="1175930" y="2790351"/>
                </a:lnTo>
                <a:lnTo>
                  <a:pt x="1288485" y="2804076"/>
                </a:lnTo>
                <a:lnTo>
                  <a:pt x="1403604" y="2808731"/>
                </a:lnTo>
                <a:lnTo>
                  <a:pt x="1518722" y="2804076"/>
                </a:lnTo>
                <a:lnTo>
                  <a:pt x="1631277" y="2790351"/>
                </a:lnTo>
                <a:lnTo>
                  <a:pt x="1740908" y="2767917"/>
                </a:lnTo>
                <a:lnTo>
                  <a:pt x="1847253" y="2737136"/>
                </a:lnTo>
                <a:lnTo>
                  <a:pt x="1949952" y="2698370"/>
                </a:lnTo>
                <a:lnTo>
                  <a:pt x="2048643" y="2651980"/>
                </a:lnTo>
                <a:lnTo>
                  <a:pt x="2142965" y="2598326"/>
                </a:lnTo>
                <a:lnTo>
                  <a:pt x="2232556" y="2537772"/>
                </a:lnTo>
                <a:lnTo>
                  <a:pt x="2317056" y="2470677"/>
                </a:lnTo>
                <a:lnTo>
                  <a:pt x="2396104" y="2397404"/>
                </a:lnTo>
                <a:lnTo>
                  <a:pt x="2469337" y="2318314"/>
                </a:lnTo>
                <a:lnTo>
                  <a:pt x="2536395" y="2233768"/>
                </a:lnTo>
                <a:lnTo>
                  <a:pt x="2596917" y="2144128"/>
                </a:lnTo>
                <a:lnTo>
                  <a:pt x="2650541" y="2049755"/>
                </a:lnTo>
                <a:lnTo>
                  <a:pt x="2696906" y="1951010"/>
                </a:lnTo>
                <a:lnTo>
                  <a:pt x="2735651" y="1848255"/>
                </a:lnTo>
                <a:lnTo>
                  <a:pt x="2766415" y="1741852"/>
                </a:lnTo>
                <a:lnTo>
                  <a:pt x="2788837" y="1632162"/>
                </a:lnTo>
                <a:lnTo>
                  <a:pt x="2802555" y="1519546"/>
                </a:lnTo>
                <a:lnTo>
                  <a:pt x="2807208" y="1404365"/>
                </a:lnTo>
                <a:lnTo>
                  <a:pt x="2802555" y="1289185"/>
                </a:lnTo>
                <a:lnTo>
                  <a:pt x="2788837" y="1176569"/>
                </a:lnTo>
                <a:lnTo>
                  <a:pt x="2766415" y="1066879"/>
                </a:lnTo>
                <a:lnTo>
                  <a:pt x="2735651" y="960476"/>
                </a:lnTo>
                <a:lnTo>
                  <a:pt x="2696906" y="857721"/>
                </a:lnTo>
                <a:lnTo>
                  <a:pt x="2650541" y="758976"/>
                </a:lnTo>
                <a:lnTo>
                  <a:pt x="2596917" y="664603"/>
                </a:lnTo>
                <a:lnTo>
                  <a:pt x="2536395" y="574963"/>
                </a:lnTo>
                <a:lnTo>
                  <a:pt x="2469337" y="490417"/>
                </a:lnTo>
                <a:lnTo>
                  <a:pt x="2396104" y="411327"/>
                </a:lnTo>
                <a:lnTo>
                  <a:pt x="2317056" y="338054"/>
                </a:lnTo>
                <a:lnTo>
                  <a:pt x="2232556" y="270959"/>
                </a:lnTo>
                <a:lnTo>
                  <a:pt x="2142965" y="210405"/>
                </a:lnTo>
                <a:lnTo>
                  <a:pt x="2048643" y="156751"/>
                </a:lnTo>
                <a:lnTo>
                  <a:pt x="1949952" y="110361"/>
                </a:lnTo>
                <a:lnTo>
                  <a:pt x="1847253" y="71595"/>
                </a:lnTo>
                <a:lnTo>
                  <a:pt x="1740908" y="40814"/>
                </a:lnTo>
                <a:lnTo>
                  <a:pt x="1631277" y="18380"/>
                </a:lnTo>
                <a:lnTo>
                  <a:pt x="1518722" y="4655"/>
                </a:lnTo>
                <a:lnTo>
                  <a:pt x="1403604" y="0"/>
                </a:lnTo>
                <a:lnTo>
                  <a:pt x="1288485" y="4655"/>
                </a:lnTo>
                <a:lnTo>
                  <a:pt x="1175930" y="18380"/>
                </a:lnTo>
                <a:lnTo>
                  <a:pt x="1066299" y="40814"/>
                </a:lnTo>
                <a:lnTo>
                  <a:pt x="959954" y="71595"/>
                </a:lnTo>
                <a:lnTo>
                  <a:pt x="857255" y="110361"/>
                </a:lnTo>
                <a:lnTo>
                  <a:pt x="758564" y="156751"/>
                </a:lnTo>
                <a:lnTo>
                  <a:pt x="664242" y="210405"/>
                </a:lnTo>
                <a:lnTo>
                  <a:pt x="574651" y="270959"/>
                </a:lnTo>
                <a:lnTo>
                  <a:pt x="490151" y="338054"/>
                </a:lnTo>
                <a:lnTo>
                  <a:pt x="411103" y="411327"/>
                </a:lnTo>
                <a:lnTo>
                  <a:pt x="337870" y="490417"/>
                </a:lnTo>
                <a:lnTo>
                  <a:pt x="270812" y="574963"/>
                </a:lnTo>
                <a:lnTo>
                  <a:pt x="210290" y="664603"/>
                </a:lnTo>
                <a:lnTo>
                  <a:pt x="156666" y="758976"/>
                </a:lnTo>
                <a:lnTo>
                  <a:pt x="110301" y="857721"/>
                </a:lnTo>
                <a:lnTo>
                  <a:pt x="71556" y="960476"/>
                </a:lnTo>
                <a:lnTo>
                  <a:pt x="40792" y="1066879"/>
                </a:lnTo>
                <a:lnTo>
                  <a:pt x="18370" y="1176569"/>
                </a:lnTo>
                <a:lnTo>
                  <a:pt x="4652" y="1289185"/>
                </a:lnTo>
                <a:lnTo>
                  <a:pt x="0" y="14043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57785" y="1636811"/>
            <a:ext cx="875859" cy="2196084"/>
          </a:xfrm>
          <a:custGeom>
            <a:avLst/>
            <a:gdLst/>
            <a:ahLst/>
            <a:cxnLst/>
            <a:rect l="l" t="t" r="r" b="b"/>
            <a:pathLst>
              <a:path w="875859" h="2196083">
                <a:moveTo>
                  <a:pt x="874386" y="342176"/>
                </a:moveTo>
                <a:lnTo>
                  <a:pt x="875859" y="342176"/>
                </a:lnTo>
                <a:lnTo>
                  <a:pt x="532654" y="0"/>
                </a:lnTo>
                <a:lnTo>
                  <a:pt x="549228" y="349275"/>
                </a:lnTo>
                <a:lnTo>
                  <a:pt x="704104" y="349275"/>
                </a:lnTo>
                <a:lnTo>
                  <a:pt x="874386" y="342176"/>
                </a:lnTo>
                <a:close/>
              </a:path>
              <a:path w="875859" h="2196083">
                <a:moveTo>
                  <a:pt x="24195" y="413143"/>
                </a:moveTo>
                <a:lnTo>
                  <a:pt x="35213" y="418674"/>
                </a:lnTo>
                <a:lnTo>
                  <a:pt x="46989" y="421525"/>
                </a:lnTo>
                <a:lnTo>
                  <a:pt x="59039" y="421695"/>
                </a:lnTo>
                <a:lnTo>
                  <a:pt x="70876" y="419184"/>
                </a:lnTo>
                <a:lnTo>
                  <a:pt x="82017" y="413993"/>
                </a:lnTo>
                <a:lnTo>
                  <a:pt x="91977" y="406120"/>
                </a:lnTo>
                <a:lnTo>
                  <a:pt x="530089" y="-32130"/>
                </a:lnTo>
                <a:lnTo>
                  <a:pt x="968213" y="406120"/>
                </a:lnTo>
                <a:lnTo>
                  <a:pt x="976835" y="413143"/>
                </a:lnTo>
                <a:lnTo>
                  <a:pt x="987853" y="418674"/>
                </a:lnTo>
                <a:lnTo>
                  <a:pt x="999629" y="421525"/>
                </a:lnTo>
                <a:lnTo>
                  <a:pt x="1011678" y="421695"/>
                </a:lnTo>
                <a:lnTo>
                  <a:pt x="1023516" y="419184"/>
                </a:lnTo>
                <a:lnTo>
                  <a:pt x="1044617" y="406120"/>
                </a:lnTo>
                <a:lnTo>
                  <a:pt x="1057176" y="386458"/>
                </a:lnTo>
                <a:lnTo>
                  <a:pt x="1060191" y="362632"/>
                </a:lnTo>
                <a:lnTo>
                  <a:pt x="1057679" y="350795"/>
                </a:lnTo>
                <a:lnTo>
                  <a:pt x="1052487" y="339653"/>
                </a:lnTo>
                <a:lnTo>
                  <a:pt x="1044617" y="329692"/>
                </a:lnTo>
                <a:lnTo>
                  <a:pt x="570716" y="-144373"/>
                </a:lnTo>
                <a:lnTo>
                  <a:pt x="568786" y="-147269"/>
                </a:lnTo>
                <a:lnTo>
                  <a:pt x="566235" y="-149662"/>
                </a:lnTo>
                <a:lnTo>
                  <a:pt x="555300" y="-157129"/>
                </a:lnTo>
                <a:lnTo>
                  <a:pt x="543228" y="-161611"/>
                </a:lnTo>
                <a:lnTo>
                  <a:pt x="530584" y="-163106"/>
                </a:lnTo>
                <a:lnTo>
                  <a:pt x="526343" y="-163007"/>
                </a:lnTo>
                <a:lnTo>
                  <a:pt x="513788" y="-160747"/>
                </a:lnTo>
                <a:lnTo>
                  <a:pt x="501951" y="-155500"/>
                </a:lnTo>
                <a:lnTo>
                  <a:pt x="491405" y="-147269"/>
                </a:lnTo>
                <a:lnTo>
                  <a:pt x="489474" y="-144373"/>
                </a:lnTo>
                <a:lnTo>
                  <a:pt x="15574" y="329692"/>
                </a:lnTo>
                <a:lnTo>
                  <a:pt x="8540" y="338333"/>
                </a:lnTo>
                <a:lnTo>
                  <a:pt x="3014" y="349354"/>
                </a:lnTo>
                <a:lnTo>
                  <a:pt x="167" y="361131"/>
                </a:lnTo>
                <a:lnTo>
                  <a:pt x="0" y="373180"/>
                </a:lnTo>
                <a:lnTo>
                  <a:pt x="2511" y="385017"/>
                </a:lnTo>
                <a:lnTo>
                  <a:pt x="7703" y="396158"/>
                </a:lnTo>
                <a:lnTo>
                  <a:pt x="15574" y="406120"/>
                </a:lnTo>
                <a:lnTo>
                  <a:pt x="24195" y="413143"/>
                </a:lnTo>
                <a:close/>
              </a:path>
              <a:path w="875859" h="2196083">
                <a:moveTo>
                  <a:pt x="678069" y="1946452"/>
                </a:moveTo>
                <a:lnTo>
                  <a:pt x="679974" y="1944547"/>
                </a:lnTo>
                <a:lnTo>
                  <a:pt x="679974" y="825080"/>
                </a:lnTo>
                <a:lnTo>
                  <a:pt x="711292" y="825080"/>
                </a:lnTo>
                <a:lnTo>
                  <a:pt x="704104" y="529831"/>
                </a:lnTo>
                <a:lnTo>
                  <a:pt x="704104" y="684415"/>
                </a:lnTo>
                <a:lnTo>
                  <a:pt x="549228" y="684415"/>
                </a:lnTo>
                <a:lnTo>
                  <a:pt x="517490" y="529831"/>
                </a:lnTo>
                <a:lnTo>
                  <a:pt x="517490" y="684415"/>
                </a:lnTo>
                <a:lnTo>
                  <a:pt x="382934" y="825080"/>
                </a:lnTo>
                <a:lnTo>
                  <a:pt x="382934" y="911326"/>
                </a:lnTo>
                <a:lnTo>
                  <a:pt x="490808" y="1007452"/>
                </a:lnTo>
                <a:lnTo>
                  <a:pt x="382934" y="1103566"/>
                </a:lnTo>
                <a:lnTo>
                  <a:pt x="382934" y="1185964"/>
                </a:lnTo>
                <a:lnTo>
                  <a:pt x="435779" y="1256538"/>
                </a:lnTo>
                <a:lnTo>
                  <a:pt x="382934" y="1327099"/>
                </a:lnTo>
                <a:lnTo>
                  <a:pt x="382934" y="1393304"/>
                </a:lnTo>
                <a:lnTo>
                  <a:pt x="456810" y="1466469"/>
                </a:lnTo>
                <a:lnTo>
                  <a:pt x="382934" y="1539621"/>
                </a:lnTo>
                <a:lnTo>
                  <a:pt x="382934" y="1618970"/>
                </a:lnTo>
                <a:lnTo>
                  <a:pt x="461585" y="1692224"/>
                </a:lnTo>
                <a:lnTo>
                  <a:pt x="382934" y="1765477"/>
                </a:lnTo>
                <a:lnTo>
                  <a:pt x="382934" y="1874393"/>
                </a:lnTo>
                <a:lnTo>
                  <a:pt x="508003" y="2032977"/>
                </a:lnTo>
                <a:lnTo>
                  <a:pt x="552657" y="2032977"/>
                </a:lnTo>
                <a:lnTo>
                  <a:pt x="552815" y="1976868"/>
                </a:lnTo>
                <a:lnTo>
                  <a:pt x="553028" y="1920758"/>
                </a:lnTo>
                <a:lnTo>
                  <a:pt x="553289" y="1864649"/>
                </a:lnTo>
                <a:lnTo>
                  <a:pt x="553592" y="1808539"/>
                </a:lnTo>
                <a:lnTo>
                  <a:pt x="553931" y="1752430"/>
                </a:lnTo>
                <a:lnTo>
                  <a:pt x="554301" y="1696321"/>
                </a:lnTo>
                <a:lnTo>
                  <a:pt x="554694" y="1640212"/>
                </a:lnTo>
                <a:lnTo>
                  <a:pt x="555106" y="1584103"/>
                </a:lnTo>
                <a:lnTo>
                  <a:pt x="555529" y="1527994"/>
                </a:lnTo>
                <a:lnTo>
                  <a:pt x="555959" y="1471885"/>
                </a:lnTo>
                <a:lnTo>
                  <a:pt x="556388" y="1415776"/>
                </a:lnTo>
                <a:lnTo>
                  <a:pt x="556812" y="1359667"/>
                </a:lnTo>
                <a:lnTo>
                  <a:pt x="557223" y="1303558"/>
                </a:lnTo>
                <a:lnTo>
                  <a:pt x="557617" y="1247449"/>
                </a:lnTo>
                <a:lnTo>
                  <a:pt x="557986" y="1191340"/>
                </a:lnTo>
                <a:lnTo>
                  <a:pt x="558325" y="1135231"/>
                </a:lnTo>
                <a:lnTo>
                  <a:pt x="558628" y="1079122"/>
                </a:lnTo>
                <a:lnTo>
                  <a:pt x="558889" y="1023012"/>
                </a:lnTo>
                <a:lnTo>
                  <a:pt x="559102" y="966902"/>
                </a:lnTo>
                <a:lnTo>
                  <a:pt x="559261" y="910793"/>
                </a:lnTo>
                <a:lnTo>
                  <a:pt x="559348" y="908957"/>
                </a:lnTo>
                <a:lnTo>
                  <a:pt x="565467" y="896701"/>
                </a:lnTo>
                <a:lnTo>
                  <a:pt x="578336" y="891705"/>
                </a:lnTo>
                <a:lnTo>
                  <a:pt x="580172" y="891792"/>
                </a:lnTo>
                <a:lnTo>
                  <a:pt x="592421" y="897918"/>
                </a:lnTo>
                <a:lnTo>
                  <a:pt x="597411" y="910793"/>
                </a:lnTo>
                <a:lnTo>
                  <a:pt x="591569" y="2032977"/>
                </a:lnTo>
                <a:lnTo>
                  <a:pt x="678069" y="1946452"/>
                </a:lnTo>
                <a:close/>
              </a:path>
              <a:path w="875859" h="2196083">
                <a:moveTo>
                  <a:pt x="362614" y="349275"/>
                </a:moveTo>
                <a:lnTo>
                  <a:pt x="194756" y="747494"/>
                </a:lnTo>
                <a:lnTo>
                  <a:pt x="202854" y="758657"/>
                </a:lnTo>
                <a:lnTo>
                  <a:pt x="213568" y="767310"/>
                </a:lnTo>
                <a:lnTo>
                  <a:pt x="226347" y="772904"/>
                </a:lnTo>
                <a:lnTo>
                  <a:pt x="240643" y="774890"/>
                </a:lnTo>
                <a:lnTo>
                  <a:pt x="339068" y="774890"/>
                </a:lnTo>
                <a:lnTo>
                  <a:pt x="351616" y="825080"/>
                </a:lnTo>
                <a:lnTo>
                  <a:pt x="362614" y="349275"/>
                </a:lnTo>
                <a:close/>
              </a:path>
              <a:path w="875859" h="2196083">
                <a:moveTo>
                  <a:pt x="874386" y="342176"/>
                </a:moveTo>
                <a:lnTo>
                  <a:pt x="704104" y="349275"/>
                </a:lnTo>
                <a:lnTo>
                  <a:pt x="704104" y="503859"/>
                </a:lnTo>
                <a:lnTo>
                  <a:pt x="549228" y="503859"/>
                </a:lnTo>
                <a:lnTo>
                  <a:pt x="549228" y="349275"/>
                </a:lnTo>
                <a:lnTo>
                  <a:pt x="532654" y="0"/>
                </a:lnTo>
                <a:lnTo>
                  <a:pt x="190935" y="341236"/>
                </a:lnTo>
                <a:lnTo>
                  <a:pt x="188522" y="341236"/>
                </a:lnTo>
                <a:lnTo>
                  <a:pt x="188522" y="722744"/>
                </a:lnTo>
                <a:lnTo>
                  <a:pt x="189822" y="734368"/>
                </a:lnTo>
                <a:lnTo>
                  <a:pt x="194756" y="747494"/>
                </a:lnTo>
                <a:lnTo>
                  <a:pt x="362614" y="349275"/>
                </a:lnTo>
                <a:lnTo>
                  <a:pt x="517490" y="349275"/>
                </a:lnTo>
                <a:lnTo>
                  <a:pt x="517490" y="503859"/>
                </a:lnTo>
                <a:lnTo>
                  <a:pt x="362614" y="503859"/>
                </a:lnTo>
                <a:lnTo>
                  <a:pt x="362614" y="349275"/>
                </a:lnTo>
                <a:lnTo>
                  <a:pt x="351616" y="825080"/>
                </a:lnTo>
                <a:lnTo>
                  <a:pt x="382934" y="825080"/>
                </a:lnTo>
                <a:lnTo>
                  <a:pt x="517490" y="684415"/>
                </a:lnTo>
                <a:lnTo>
                  <a:pt x="362614" y="684415"/>
                </a:lnTo>
                <a:lnTo>
                  <a:pt x="362614" y="529831"/>
                </a:lnTo>
                <a:lnTo>
                  <a:pt x="517490" y="529831"/>
                </a:lnTo>
                <a:lnTo>
                  <a:pt x="549228" y="684415"/>
                </a:lnTo>
                <a:lnTo>
                  <a:pt x="549228" y="529831"/>
                </a:lnTo>
                <a:lnTo>
                  <a:pt x="704104" y="529831"/>
                </a:lnTo>
                <a:lnTo>
                  <a:pt x="711292" y="825080"/>
                </a:lnTo>
                <a:lnTo>
                  <a:pt x="723840" y="774890"/>
                </a:lnTo>
                <a:lnTo>
                  <a:pt x="822265" y="774890"/>
                </a:lnTo>
                <a:lnTo>
                  <a:pt x="833880" y="773590"/>
                </a:lnTo>
                <a:lnTo>
                  <a:pt x="846998" y="768655"/>
                </a:lnTo>
                <a:lnTo>
                  <a:pt x="858156" y="760555"/>
                </a:lnTo>
                <a:lnTo>
                  <a:pt x="866807" y="749838"/>
                </a:lnTo>
                <a:lnTo>
                  <a:pt x="872399" y="737051"/>
                </a:lnTo>
                <a:lnTo>
                  <a:pt x="874386" y="722744"/>
                </a:lnTo>
                <a:lnTo>
                  <a:pt x="874386" y="342176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07013" y="2166642"/>
            <a:ext cx="154876" cy="154584"/>
          </a:xfrm>
          <a:custGeom>
            <a:avLst/>
            <a:gdLst/>
            <a:ahLst/>
            <a:cxnLst/>
            <a:rect l="l" t="t" r="r" b="b"/>
            <a:pathLst>
              <a:path w="154876" h="154584">
                <a:moveTo>
                  <a:pt x="0" y="154584"/>
                </a:moveTo>
                <a:lnTo>
                  <a:pt x="154876" y="154584"/>
                </a:lnTo>
                <a:lnTo>
                  <a:pt x="154876" y="0"/>
                </a:lnTo>
                <a:lnTo>
                  <a:pt x="0" y="0"/>
                </a:lnTo>
                <a:lnTo>
                  <a:pt x="0" y="154584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20400" y="2166642"/>
            <a:ext cx="154876" cy="154584"/>
          </a:xfrm>
          <a:custGeom>
            <a:avLst/>
            <a:gdLst/>
            <a:ahLst/>
            <a:cxnLst/>
            <a:rect l="l" t="t" r="r" b="b"/>
            <a:pathLst>
              <a:path w="154876" h="154584">
                <a:moveTo>
                  <a:pt x="0" y="154584"/>
                </a:moveTo>
                <a:lnTo>
                  <a:pt x="154876" y="154584"/>
                </a:lnTo>
                <a:lnTo>
                  <a:pt x="154876" y="0"/>
                </a:lnTo>
                <a:lnTo>
                  <a:pt x="0" y="0"/>
                </a:lnTo>
                <a:lnTo>
                  <a:pt x="0" y="154584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07013" y="1986086"/>
            <a:ext cx="154876" cy="154584"/>
          </a:xfrm>
          <a:custGeom>
            <a:avLst/>
            <a:gdLst/>
            <a:ahLst/>
            <a:cxnLst/>
            <a:rect l="l" t="t" r="r" b="b"/>
            <a:pathLst>
              <a:path w="154876" h="154584">
                <a:moveTo>
                  <a:pt x="0" y="154584"/>
                </a:moveTo>
                <a:lnTo>
                  <a:pt x="154876" y="154584"/>
                </a:lnTo>
                <a:lnTo>
                  <a:pt x="154876" y="0"/>
                </a:lnTo>
                <a:lnTo>
                  <a:pt x="0" y="0"/>
                </a:lnTo>
                <a:lnTo>
                  <a:pt x="0" y="154584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20400" y="1986086"/>
            <a:ext cx="154876" cy="154584"/>
          </a:xfrm>
          <a:custGeom>
            <a:avLst/>
            <a:gdLst/>
            <a:ahLst/>
            <a:cxnLst/>
            <a:rect l="l" t="t" r="r" b="b"/>
            <a:pathLst>
              <a:path w="154876" h="154584">
                <a:moveTo>
                  <a:pt x="0" y="154584"/>
                </a:moveTo>
                <a:lnTo>
                  <a:pt x="154876" y="154584"/>
                </a:lnTo>
                <a:lnTo>
                  <a:pt x="154876" y="0"/>
                </a:lnTo>
                <a:lnTo>
                  <a:pt x="0" y="0"/>
                </a:lnTo>
                <a:lnTo>
                  <a:pt x="0" y="154584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714635" y="1732130"/>
            <a:ext cx="5068899" cy="1805672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84707" marR="17967">
              <a:lnSpc>
                <a:spcPts val="3375"/>
              </a:lnSpc>
            </a:pPr>
            <a:r>
              <a:rPr sz="3200" b="1" spc="-1" dirty="0" smtClean="0">
                <a:solidFill>
                  <a:srgbClr val="FFFFFF"/>
                </a:solidFill>
                <a:latin typeface="Arial"/>
                <a:cs typeface="Arial"/>
              </a:rPr>
              <a:t>Bimbingan &amp; Konseling</a:t>
            </a:r>
            <a:endParaRPr sz="3200">
              <a:latin typeface="Arial"/>
              <a:cs typeface="Arial"/>
            </a:endParaRPr>
          </a:p>
          <a:p>
            <a:pPr marL="12700" algn="just">
              <a:lnSpc>
                <a:spcPct val="100041"/>
              </a:lnSpc>
              <a:spcBef>
                <a:spcPts val="592"/>
              </a:spcBef>
            </a:pPr>
            <a:r>
              <a:rPr sz="1400" dirty="0" smtClean="0">
                <a:solidFill>
                  <a:srgbClr val="FFFFFF"/>
                </a:solidFill>
                <a:latin typeface="Arial"/>
                <a:cs typeface="Arial"/>
              </a:rPr>
              <a:t>Pro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berian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ban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diberi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epada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indi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idu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oleh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elor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olah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guna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ban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ere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peroleh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penge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 huan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era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pila</a:t>
            </a:r>
            <a:r>
              <a:rPr sz="1400" spc="-9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9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ilan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diperlu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dalam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buat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pilihan-pilihan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enge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puan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dirin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ara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op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aa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5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ua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indi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idu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 rana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ada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dapat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bang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460098" y="3957828"/>
            <a:ext cx="503689" cy="1043940"/>
          </a:xfrm>
          <a:custGeom>
            <a:avLst/>
            <a:gdLst/>
            <a:ahLst/>
            <a:cxnLst/>
            <a:rect l="l" t="t" r="r" b="b"/>
            <a:pathLst>
              <a:path w="503689" h="1043939">
                <a:moveTo>
                  <a:pt x="0" y="248019"/>
                </a:moveTo>
                <a:lnTo>
                  <a:pt x="755" y="259982"/>
                </a:lnTo>
                <a:lnTo>
                  <a:pt x="7147" y="270586"/>
                </a:lnTo>
                <a:lnTo>
                  <a:pt x="9745" y="272860"/>
                </a:lnTo>
                <a:lnTo>
                  <a:pt x="20926" y="277734"/>
                </a:lnTo>
                <a:lnTo>
                  <a:pt x="32891" y="276976"/>
                </a:lnTo>
                <a:lnTo>
                  <a:pt x="43494" y="270586"/>
                </a:lnTo>
                <a:lnTo>
                  <a:pt x="251851" y="62255"/>
                </a:lnTo>
                <a:lnTo>
                  <a:pt x="460207" y="270586"/>
                </a:lnTo>
                <a:lnTo>
                  <a:pt x="462797" y="272854"/>
                </a:lnTo>
                <a:lnTo>
                  <a:pt x="473975" y="277733"/>
                </a:lnTo>
                <a:lnTo>
                  <a:pt x="485938" y="276977"/>
                </a:lnTo>
                <a:lnTo>
                  <a:pt x="496542" y="270586"/>
                </a:lnTo>
                <a:lnTo>
                  <a:pt x="498810" y="267996"/>
                </a:lnTo>
                <a:lnTo>
                  <a:pt x="503689" y="256817"/>
                </a:lnTo>
                <a:lnTo>
                  <a:pt x="502933" y="244854"/>
                </a:lnTo>
                <a:lnTo>
                  <a:pt x="496542" y="234251"/>
                </a:lnTo>
                <a:lnTo>
                  <a:pt x="271167" y="8902"/>
                </a:lnTo>
                <a:lnTo>
                  <a:pt x="270253" y="7531"/>
                </a:lnTo>
                <a:lnTo>
                  <a:pt x="265236" y="2514"/>
                </a:lnTo>
                <a:lnTo>
                  <a:pt x="258658" y="0"/>
                </a:lnTo>
                <a:lnTo>
                  <a:pt x="245043" y="0"/>
                </a:lnTo>
                <a:lnTo>
                  <a:pt x="238465" y="2514"/>
                </a:lnTo>
                <a:lnTo>
                  <a:pt x="233448" y="7531"/>
                </a:lnTo>
                <a:lnTo>
                  <a:pt x="232534" y="8902"/>
                </a:lnTo>
                <a:lnTo>
                  <a:pt x="7147" y="234251"/>
                </a:lnTo>
                <a:lnTo>
                  <a:pt x="4879" y="236841"/>
                </a:lnTo>
                <a:lnTo>
                  <a:pt x="0" y="248019"/>
                </a:lnTo>
                <a:close/>
              </a:path>
              <a:path w="503689" h="1043939">
                <a:moveTo>
                  <a:pt x="241348" y="1043940"/>
                </a:moveTo>
                <a:lnTo>
                  <a:pt x="262569" y="1043940"/>
                </a:lnTo>
                <a:lnTo>
                  <a:pt x="262748" y="990595"/>
                </a:lnTo>
                <a:lnTo>
                  <a:pt x="262873" y="963923"/>
                </a:lnTo>
                <a:lnTo>
                  <a:pt x="263018" y="937251"/>
                </a:lnTo>
                <a:lnTo>
                  <a:pt x="263179" y="910578"/>
                </a:lnTo>
                <a:lnTo>
                  <a:pt x="263355" y="883905"/>
                </a:lnTo>
                <a:lnTo>
                  <a:pt x="263543" y="857233"/>
                </a:lnTo>
                <a:lnTo>
                  <a:pt x="263738" y="830560"/>
                </a:lnTo>
                <a:lnTo>
                  <a:pt x="263940" y="803887"/>
                </a:lnTo>
                <a:lnTo>
                  <a:pt x="264144" y="777214"/>
                </a:lnTo>
                <a:lnTo>
                  <a:pt x="264349" y="750541"/>
                </a:lnTo>
                <a:lnTo>
                  <a:pt x="264550" y="723868"/>
                </a:lnTo>
                <a:lnTo>
                  <a:pt x="264746" y="697196"/>
                </a:lnTo>
                <a:lnTo>
                  <a:pt x="264933" y="670523"/>
                </a:lnTo>
                <a:lnTo>
                  <a:pt x="265109" y="643850"/>
                </a:lnTo>
                <a:lnTo>
                  <a:pt x="265271" y="617178"/>
                </a:lnTo>
                <a:lnTo>
                  <a:pt x="265416" y="590505"/>
                </a:lnTo>
                <a:lnTo>
                  <a:pt x="265643" y="537161"/>
                </a:lnTo>
                <a:lnTo>
                  <a:pt x="265719" y="505485"/>
                </a:lnTo>
                <a:lnTo>
                  <a:pt x="269783" y="501421"/>
                </a:lnTo>
                <a:lnTo>
                  <a:pt x="279803" y="501421"/>
                </a:lnTo>
                <a:lnTo>
                  <a:pt x="283867" y="505485"/>
                </a:lnTo>
                <a:lnTo>
                  <a:pt x="283867" y="510489"/>
                </a:lnTo>
                <a:lnTo>
                  <a:pt x="281073" y="1043940"/>
                </a:lnTo>
                <a:lnTo>
                  <a:pt x="322221" y="1002804"/>
                </a:lnTo>
                <a:lnTo>
                  <a:pt x="323123" y="1001903"/>
                </a:lnTo>
                <a:lnTo>
                  <a:pt x="323123" y="469747"/>
                </a:lnTo>
                <a:lnTo>
                  <a:pt x="338020" y="469747"/>
                </a:lnTo>
                <a:lnTo>
                  <a:pt x="334591" y="329399"/>
                </a:lnTo>
                <a:lnTo>
                  <a:pt x="334591" y="402882"/>
                </a:lnTo>
                <a:lnTo>
                  <a:pt x="260944" y="402882"/>
                </a:lnTo>
                <a:lnTo>
                  <a:pt x="245844" y="329399"/>
                </a:lnTo>
                <a:lnTo>
                  <a:pt x="245844" y="402882"/>
                </a:lnTo>
                <a:lnTo>
                  <a:pt x="172196" y="402882"/>
                </a:lnTo>
                <a:lnTo>
                  <a:pt x="166964" y="469747"/>
                </a:lnTo>
                <a:lnTo>
                  <a:pt x="181861" y="469747"/>
                </a:lnTo>
                <a:lnTo>
                  <a:pt x="181861" y="510743"/>
                </a:lnTo>
                <a:lnTo>
                  <a:pt x="233156" y="556437"/>
                </a:lnTo>
                <a:lnTo>
                  <a:pt x="181861" y="602132"/>
                </a:lnTo>
                <a:lnTo>
                  <a:pt x="181861" y="641299"/>
                </a:lnTo>
                <a:lnTo>
                  <a:pt x="206994" y="674839"/>
                </a:lnTo>
                <a:lnTo>
                  <a:pt x="181861" y="708393"/>
                </a:lnTo>
                <a:lnTo>
                  <a:pt x="181861" y="739863"/>
                </a:lnTo>
                <a:lnTo>
                  <a:pt x="216989" y="774636"/>
                </a:lnTo>
                <a:lnTo>
                  <a:pt x="181861" y="809409"/>
                </a:lnTo>
                <a:lnTo>
                  <a:pt x="181861" y="847140"/>
                </a:lnTo>
                <a:lnTo>
                  <a:pt x="219262" y="881951"/>
                </a:lnTo>
                <a:lnTo>
                  <a:pt x="181861" y="916774"/>
                </a:lnTo>
                <a:lnTo>
                  <a:pt x="181861" y="968552"/>
                </a:lnTo>
                <a:lnTo>
                  <a:pt x="241348" y="1043940"/>
                </a:lnTo>
                <a:close/>
              </a:path>
              <a:path w="503689" h="1043939">
                <a:moveTo>
                  <a:pt x="172196" y="243560"/>
                </a:moveTo>
                <a:lnTo>
                  <a:pt x="91752" y="431645"/>
                </a:lnTo>
                <a:lnTo>
                  <a:pt x="100739" y="441920"/>
                </a:lnTo>
                <a:lnTo>
                  <a:pt x="114195" y="445884"/>
                </a:lnTo>
                <a:lnTo>
                  <a:pt x="160995" y="445884"/>
                </a:lnTo>
                <a:lnTo>
                  <a:pt x="166964" y="469747"/>
                </a:lnTo>
                <a:lnTo>
                  <a:pt x="172196" y="243560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334591" y="243560"/>
                </a:lnTo>
                <a:lnTo>
                  <a:pt x="334591" y="317042"/>
                </a:lnTo>
                <a:lnTo>
                  <a:pt x="260944" y="317042"/>
                </a:lnTo>
                <a:lnTo>
                  <a:pt x="260944" y="243560"/>
                </a:lnTo>
                <a:lnTo>
                  <a:pt x="253070" y="77533"/>
                </a:lnTo>
                <a:lnTo>
                  <a:pt x="90548" y="239737"/>
                </a:lnTo>
                <a:lnTo>
                  <a:pt x="89405" y="239737"/>
                </a:lnTo>
                <a:lnTo>
                  <a:pt x="89405" y="421106"/>
                </a:lnTo>
                <a:lnTo>
                  <a:pt x="91752" y="431645"/>
                </a:lnTo>
                <a:lnTo>
                  <a:pt x="172196" y="243560"/>
                </a:lnTo>
                <a:lnTo>
                  <a:pt x="245844" y="243560"/>
                </a:lnTo>
                <a:lnTo>
                  <a:pt x="245844" y="317042"/>
                </a:lnTo>
                <a:lnTo>
                  <a:pt x="172196" y="317042"/>
                </a:lnTo>
                <a:lnTo>
                  <a:pt x="172196" y="243560"/>
                </a:lnTo>
                <a:lnTo>
                  <a:pt x="166964" y="469747"/>
                </a:lnTo>
                <a:lnTo>
                  <a:pt x="172196" y="402882"/>
                </a:lnTo>
                <a:lnTo>
                  <a:pt x="172196" y="329399"/>
                </a:lnTo>
                <a:lnTo>
                  <a:pt x="245844" y="329399"/>
                </a:lnTo>
                <a:lnTo>
                  <a:pt x="260944" y="402882"/>
                </a:lnTo>
                <a:lnTo>
                  <a:pt x="260944" y="329399"/>
                </a:lnTo>
                <a:lnTo>
                  <a:pt x="334591" y="329399"/>
                </a:lnTo>
                <a:lnTo>
                  <a:pt x="338020" y="469747"/>
                </a:lnTo>
                <a:lnTo>
                  <a:pt x="343989" y="445884"/>
                </a:lnTo>
                <a:lnTo>
                  <a:pt x="390789" y="445884"/>
                </a:lnTo>
                <a:lnTo>
                  <a:pt x="401330" y="443540"/>
                </a:lnTo>
                <a:lnTo>
                  <a:pt x="411612" y="434559"/>
                </a:lnTo>
                <a:lnTo>
                  <a:pt x="415579" y="421106"/>
                </a:lnTo>
                <a:lnTo>
                  <a:pt x="415579" y="240195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416278" y="240195"/>
                </a:lnTo>
                <a:lnTo>
                  <a:pt x="253070" y="77533"/>
                </a:lnTo>
                <a:lnTo>
                  <a:pt x="260944" y="243560"/>
                </a:lnTo>
                <a:lnTo>
                  <a:pt x="334591" y="243560"/>
                </a:lnTo>
                <a:lnTo>
                  <a:pt x="415579" y="2401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721043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632295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21043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632295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970019" y="4620767"/>
            <a:ext cx="1254251" cy="2499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26795" y="1420369"/>
            <a:ext cx="1231051" cy="3081528"/>
          </a:xfrm>
          <a:custGeom>
            <a:avLst/>
            <a:gdLst/>
            <a:ahLst/>
            <a:cxnLst/>
            <a:rect l="l" t="t" r="r" b="b"/>
            <a:pathLst>
              <a:path w="1231051" h="3081528">
                <a:moveTo>
                  <a:pt x="714174" y="3081528"/>
                </a:moveTo>
                <a:lnTo>
                  <a:pt x="776899" y="3081528"/>
                </a:lnTo>
                <a:lnTo>
                  <a:pt x="777123" y="3002796"/>
                </a:lnTo>
                <a:lnTo>
                  <a:pt x="777423" y="2924064"/>
                </a:lnTo>
                <a:lnTo>
                  <a:pt x="777790" y="2845331"/>
                </a:lnTo>
                <a:lnTo>
                  <a:pt x="778217" y="2766599"/>
                </a:lnTo>
                <a:lnTo>
                  <a:pt x="778694" y="2687867"/>
                </a:lnTo>
                <a:lnTo>
                  <a:pt x="779214" y="2609134"/>
                </a:lnTo>
                <a:lnTo>
                  <a:pt x="779767" y="2530402"/>
                </a:lnTo>
                <a:lnTo>
                  <a:pt x="780346" y="2451669"/>
                </a:lnTo>
                <a:lnTo>
                  <a:pt x="780942" y="2372936"/>
                </a:lnTo>
                <a:lnTo>
                  <a:pt x="781546" y="2294204"/>
                </a:lnTo>
                <a:lnTo>
                  <a:pt x="782150" y="2215471"/>
                </a:lnTo>
                <a:lnTo>
                  <a:pt x="782745" y="2136738"/>
                </a:lnTo>
                <a:lnTo>
                  <a:pt x="783323" y="2058006"/>
                </a:lnTo>
                <a:lnTo>
                  <a:pt x="783876" y="1979273"/>
                </a:lnTo>
                <a:lnTo>
                  <a:pt x="784395" y="1900541"/>
                </a:lnTo>
                <a:lnTo>
                  <a:pt x="784871" y="1821808"/>
                </a:lnTo>
                <a:lnTo>
                  <a:pt x="785297" y="1743076"/>
                </a:lnTo>
                <a:lnTo>
                  <a:pt x="785663" y="1664344"/>
                </a:lnTo>
                <a:lnTo>
                  <a:pt x="785961" y="1585612"/>
                </a:lnTo>
                <a:lnTo>
                  <a:pt x="786183" y="1506880"/>
                </a:lnTo>
                <a:lnTo>
                  <a:pt x="789768" y="1493488"/>
                </a:lnTo>
                <a:lnTo>
                  <a:pt x="799397" y="1483789"/>
                </a:lnTo>
                <a:lnTo>
                  <a:pt x="812993" y="1480096"/>
                </a:lnTo>
                <a:lnTo>
                  <a:pt x="826397" y="1483677"/>
                </a:lnTo>
                <a:lnTo>
                  <a:pt x="836105" y="1493296"/>
                </a:lnTo>
                <a:lnTo>
                  <a:pt x="839802" y="1506880"/>
                </a:lnTo>
                <a:lnTo>
                  <a:pt x="831573" y="3081528"/>
                </a:lnTo>
                <a:lnTo>
                  <a:pt x="953124" y="2960116"/>
                </a:lnTo>
                <a:lnTo>
                  <a:pt x="955804" y="2960116"/>
                </a:lnTo>
                <a:lnTo>
                  <a:pt x="955804" y="1386611"/>
                </a:lnTo>
                <a:lnTo>
                  <a:pt x="999822" y="1386611"/>
                </a:lnTo>
                <a:lnTo>
                  <a:pt x="989713" y="972311"/>
                </a:lnTo>
                <a:lnTo>
                  <a:pt x="989713" y="1189227"/>
                </a:lnTo>
                <a:lnTo>
                  <a:pt x="772086" y="1189227"/>
                </a:lnTo>
                <a:lnTo>
                  <a:pt x="727496" y="972311"/>
                </a:lnTo>
                <a:lnTo>
                  <a:pt x="727496" y="1189227"/>
                </a:lnTo>
                <a:lnTo>
                  <a:pt x="509869" y="1189227"/>
                </a:lnTo>
                <a:lnTo>
                  <a:pt x="538419" y="1386611"/>
                </a:lnTo>
                <a:lnTo>
                  <a:pt x="538419" y="1507642"/>
                </a:lnTo>
                <a:lnTo>
                  <a:pt x="689993" y="1642503"/>
                </a:lnTo>
                <a:lnTo>
                  <a:pt x="538419" y="1777377"/>
                </a:lnTo>
                <a:lnTo>
                  <a:pt x="538419" y="1892998"/>
                </a:lnTo>
                <a:lnTo>
                  <a:pt x="612675" y="1992020"/>
                </a:lnTo>
                <a:lnTo>
                  <a:pt x="538419" y="2091042"/>
                </a:lnTo>
                <a:lnTo>
                  <a:pt x="538419" y="2183942"/>
                </a:lnTo>
                <a:lnTo>
                  <a:pt x="642216" y="2286596"/>
                </a:lnTo>
                <a:lnTo>
                  <a:pt x="538419" y="2389251"/>
                </a:lnTo>
                <a:lnTo>
                  <a:pt x="538419" y="2500604"/>
                </a:lnTo>
                <a:lnTo>
                  <a:pt x="648934" y="2603385"/>
                </a:lnTo>
                <a:lnTo>
                  <a:pt x="538419" y="2706166"/>
                </a:lnTo>
                <a:lnTo>
                  <a:pt x="538419" y="2858998"/>
                </a:lnTo>
                <a:lnTo>
                  <a:pt x="714174" y="3081528"/>
                </a:lnTo>
                <a:close/>
              </a:path>
              <a:path w="1231051" h="3081528">
                <a:moveTo>
                  <a:pt x="509869" y="718959"/>
                </a:moveTo>
                <a:lnTo>
                  <a:pt x="271633" y="1272949"/>
                </a:lnTo>
                <a:lnTo>
                  <a:pt x="278493" y="1284999"/>
                </a:lnTo>
                <a:lnTo>
                  <a:pt x="287438" y="1295482"/>
                </a:lnTo>
                <a:lnTo>
                  <a:pt x="298187" y="1304119"/>
                </a:lnTo>
                <a:lnTo>
                  <a:pt x="310463" y="1310632"/>
                </a:lnTo>
                <a:lnTo>
                  <a:pt x="323988" y="1314744"/>
                </a:lnTo>
                <a:lnTo>
                  <a:pt x="338482" y="1316177"/>
                </a:lnTo>
                <a:lnTo>
                  <a:pt x="476785" y="1316177"/>
                </a:lnTo>
                <a:lnTo>
                  <a:pt x="494413" y="1386611"/>
                </a:lnTo>
                <a:lnTo>
                  <a:pt x="509869" y="718959"/>
                </a:lnTo>
                <a:close/>
              </a:path>
              <a:path w="1231051" h="3081528">
                <a:moveTo>
                  <a:pt x="1228994" y="708990"/>
                </a:moveTo>
                <a:lnTo>
                  <a:pt x="989713" y="718959"/>
                </a:lnTo>
                <a:lnTo>
                  <a:pt x="989713" y="935875"/>
                </a:lnTo>
                <a:lnTo>
                  <a:pt x="772086" y="935875"/>
                </a:lnTo>
                <a:lnTo>
                  <a:pt x="772086" y="718959"/>
                </a:lnTo>
                <a:lnTo>
                  <a:pt x="748807" y="228853"/>
                </a:lnTo>
                <a:lnTo>
                  <a:pt x="268620" y="707682"/>
                </a:lnTo>
                <a:lnTo>
                  <a:pt x="265242" y="707682"/>
                </a:lnTo>
                <a:lnTo>
                  <a:pt x="265275" y="1245258"/>
                </a:lnTo>
                <a:lnTo>
                  <a:pt x="267134" y="1259609"/>
                </a:lnTo>
                <a:lnTo>
                  <a:pt x="271633" y="1272949"/>
                </a:lnTo>
                <a:lnTo>
                  <a:pt x="509869" y="718959"/>
                </a:lnTo>
                <a:lnTo>
                  <a:pt x="727496" y="718959"/>
                </a:lnTo>
                <a:lnTo>
                  <a:pt x="727496" y="935875"/>
                </a:lnTo>
                <a:lnTo>
                  <a:pt x="509869" y="935875"/>
                </a:lnTo>
                <a:lnTo>
                  <a:pt x="509869" y="718959"/>
                </a:lnTo>
                <a:lnTo>
                  <a:pt x="494413" y="1386611"/>
                </a:lnTo>
                <a:lnTo>
                  <a:pt x="538419" y="1386611"/>
                </a:lnTo>
                <a:lnTo>
                  <a:pt x="509869" y="1189227"/>
                </a:lnTo>
                <a:lnTo>
                  <a:pt x="509869" y="972311"/>
                </a:lnTo>
                <a:lnTo>
                  <a:pt x="727496" y="972311"/>
                </a:lnTo>
                <a:lnTo>
                  <a:pt x="772086" y="1189227"/>
                </a:lnTo>
                <a:lnTo>
                  <a:pt x="772086" y="972311"/>
                </a:lnTo>
                <a:lnTo>
                  <a:pt x="989713" y="972311"/>
                </a:lnTo>
                <a:lnTo>
                  <a:pt x="999822" y="1386611"/>
                </a:lnTo>
                <a:lnTo>
                  <a:pt x="1017437" y="1316177"/>
                </a:lnTo>
                <a:lnTo>
                  <a:pt x="1157999" y="1316143"/>
                </a:lnTo>
                <a:lnTo>
                  <a:pt x="1172366" y="1314285"/>
                </a:lnTo>
                <a:lnTo>
                  <a:pt x="1185721" y="1309790"/>
                </a:lnTo>
                <a:lnTo>
                  <a:pt x="1197784" y="1302936"/>
                </a:lnTo>
                <a:lnTo>
                  <a:pt x="1208278" y="1294002"/>
                </a:lnTo>
                <a:lnTo>
                  <a:pt x="1216924" y="1283264"/>
                </a:lnTo>
                <a:lnTo>
                  <a:pt x="1223444" y="1271001"/>
                </a:lnTo>
                <a:lnTo>
                  <a:pt x="1227560" y="1257491"/>
                </a:lnTo>
                <a:lnTo>
                  <a:pt x="1228994" y="1243012"/>
                </a:lnTo>
                <a:lnTo>
                  <a:pt x="1228994" y="708990"/>
                </a:lnTo>
                <a:close/>
              </a:path>
              <a:path w="1231051" h="3081528">
                <a:moveTo>
                  <a:pt x="1228994" y="708990"/>
                </a:moveTo>
                <a:lnTo>
                  <a:pt x="1231051" y="708990"/>
                </a:lnTo>
                <a:lnTo>
                  <a:pt x="748807" y="228853"/>
                </a:lnTo>
                <a:lnTo>
                  <a:pt x="772086" y="718959"/>
                </a:lnTo>
                <a:lnTo>
                  <a:pt x="989713" y="718959"/>
                </a:lnTo>
                <a:lnTo>
                  <a:pt x="1228994" y="708990"/>
                </a:lnTo>
                <a:close/>
              </a:path>
              <a:path w="1231051" h="3081528">
                <a:moveTo>
                  <a:pt x="0" y="742997"/>
                </a:moveTo>
                <a:lnTo>
                  <a:pt x="7591" y="778281"/>
                </a:lnTo>
                <a:lnTo>
                  <a:pt x="22202" y="798741"/>
                </a:lnTo>
                <a:lnTo>
                  <a:pt x="50086" y="816458"/>
                </a:lnTo>
                <a:lnTo>
                  <a:pt x="73815" y="820925"/>
                </a:lnTo>
                <a:lnTo>
                  <a:pt x="85865" y="820300"/>
                </a:lnTo>
                <a:lnTo>
                  <a:pt x="119815" y="806989"/>
                </a:lnTo>
                <a:lnTo>
                  <a:pt x="745200" y="183781"/>
                </a:lnTo>
                <a:lnTo>
                  <a:pt x="1360832" y="798741"/>
                </a:lnTo>
                <a:lnTo>
                  <a:pt x="1388704" y="816455"/>
                </a:lnTo>
                <a:lnTo>
                  <a:pt x="1412434" y="820925"/>
                </a:lnTo>
                <a:lnTo>
                  <a:pt x="1424485" y="820300"/>
                </a:lnTo>
                <a:lnTo>
                  <a:pt x="1458436" y="806990"/>
                </a:lnTo>
                <a:lnTo>
                  <a:pt x="1480814" y="782108"/>
                </a:lnTo>
                <a:lnTo>
                  <a:pt x="1490410" y="747214"/>
                </a:lnTo>
                <a:lnTo>
                  <a:pt x="1489788" y="735169"/>
                </a:lnTo>
                <a:lnTo>
                  <a:pt x="1476461" y="701235"/>
                </a:lnTo>
                <a:lnTo>
                  <a:pt x="802274" y="26276"/>
                </a:lnTo>
                <a:lnTo>
                  <a:pt x="799569" y="22212"/>
                </a:lnTo>
                <a:lnTo>
                  <a:pt x="793775" y="16983"/>
                </a:lnTo>
                <a:lnTo>
                  <a:pt x="782814" y="9552"/>
                </a:lnTo>
                <a:lnTo>
                  <a:pt x="770986" y="4245"/>
                </a:lnTo>
                <a:lnTo>
                  <a:pt x="758580" y="1061"/>
                </a:lnTo>
                <a:lnTo>
                  <a:pt x="745886" y="0"/>
                </a:lnTo>
                <a:lnTo>
                  <a:pt x="744514" y="0"/>
                </a:lnTo>
                <a:lnTo>
                  <a:pt x="737206" y="350"/>
                </a:lnTo>
                <a:lnTo>
                  <a:pt x="724646" y="2631"/>
                </a:lnTo>
                <a:lnTo>
                  <a:pt x="712538" y="7035"/>
                </a:lnTo>
                <a:lnTo>
                  <a:pt x="701170" y="13562"/>
                </a:lnTo>
                <a:lnTo>
                  <a:pt x="690831" y="22212"/>
                </a:lnTo>
                <a:lnTo>
                  <a:pt x="688126" y="26276"/>
                </a:lnTo>
                <a:lnTo>
                  <a:pt x="22202" y="691476"/>
                </a:lnTo>
                <a:lnTo>
                  <a:pt x="16614" y="697702"/>
                </a:lnTo>
                <a:lnTo>
                  <a:pt x="9596" y="708100"/>
                </a:lnTo>
                <a:lnTo>
                  <a:pt x="4487" y="719280"/>
                </a:lnTo>
                <a:lnTo>
                  <a:pt x="1288" y="730994"/>
                </a:lnTo>
                <a:lnTo>
                  <a:pt x="0" y="7429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98882" y="2392681"/>
            <a:ext cx="217627" cy="216915"/>
          </a:xfrm>
          <a:custGeom>
            <a:avLst/>
            <a:gdLst/>
            <a:ahLst/>
            <a:cxnLst/>
            <a:rect l="l" t="t" r="r" b="b"/>
            <a:pathLst>
              <a:path w="217627" h="216915">
                <a:moveTo>
                  <a:pt x="0" y="216915"/>
                </a:moveTo>
                <a:lnTo>
                  <a:pt x="217627" y="216915"/>
                </a:lnTo>
                <a:lnTo>
                  <a:pt x="217627" y="0"/>
                </a:lnTo>
                <a:lnTo>
                  <a:pt x="0" y="0"/>
                </a:lnTo>
                <a:lnTo>
                  <a:pt x="0" y="2169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36665" y="2392681"/>
            <a:ext cx="217627" cy="216915"/>
          </a:xfrm>
          <a:custGeom>
            <a:avLst/>
            <a:gdLst/>
            <a:ahLst/>
            <a:cxnLst/>
            <a:rect l="l" t="t" r="r" b="b"/>
            <a:pathLst>
              <a:path w="217627" h="216915">
                <a:moveTo>
                  <a:pt x="0" y="216915"/>
                </a:moveTo>
                <a:lnTo>
                  <a:pt x="217627" y="216915"/>
                </a:lnTo>
                <a:lnTo>
                  <a:pt x="217627" y="0"/>
                </a:lnTo>
                <a:lnTo>
                  <a:pt x="0" y="0"/>
                </a:lnTo>
                <a:lnTo>
                  <a:pt x="0" y="2169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598882" y="2139328"/>
            <a:ext cx="217627" cy="216915"/>
          </a:xfrm>
          <a:custGeom>
            <a:avLst/>
            <a:gdLst/>
            <a:ahLst/>
            <a:cxnLst/>
            <a:rect l="l" t="t" r="r" b="b"/>
            <a:pathLst>
              <a:path w="217627" h="216915">
                <a:moveTo>
                  <a:pt x="0" y="216915"/>
                </a:moveTo>
                <a:lnTo>
                  <a:pt x="217627" y="216915"/>
                </a:lnTo>
                <a:lnTo>
                  <a:pt x="217627" y="0"/>
                </a:lnTo>
                <a:lnTo>
                  <a:pt x="0" y="0"/>
                </a:lnTo>
                <a:lnTo>
                  <a:pt x="0" y="2169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336665" y="2139328"/>
            <a:ext cx="217627" cy="216915"/>
          </a:xfrm>
          <a:custGeom>
            <a:avLst/>
            <a:gdLst/>
            <a:ahLst/>
            <a:cxnLst/>
            <a:rect l="l" t="t" r="r" b="b"/>
            <a:pathLst>
              <a:path w="217627" h="216915">
                <a:moveTo>
                  <a:pt x="0" y="216915"/>
                </a:moveTo>
                <a:lnTo>
                  <a:pt x="217627" y="216915"/>
                </a:lnTo>
                <a:lnTo>
                  <a:pt x="217627" y="0"/>
                </a:lnTo>
                <a:lnTo>
                  <a:pt x="0" y="0"/>
                </a:lnTo>
                <a:lnTo>
                  <a:pt x="0" y="2169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6894" y="1853946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5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04487" y="1815849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8794" y="181584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38850" y="1853946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86444" y="1815849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00750" y="1815846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44295" y="176556"/>
            <a:ext cx="6494721" cy="779055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algn="ctr">
              <a:lnSpc>
                <a:spcPts val="4185"/>
              </a:lnSpc>
            </a:pPr>
            <a:r>
              <a:rPr sz="4000" spc="-11" dirty="0" smtClean="0">
                <a:solidFill>
                  <a:srgbClr val="FFFFFF"/>
                </a:solidFill>
                <a:latin typeface="Arial"/>
                <a:cs typeface="Arial"/>
              </a:rPr>
              <a:t>BIMBINGAN &amp; KONSELING</a:t>
            </a:r>
            <a:endParaRPr sz="4000">
              <a:latin typeface="Arial"/>
              <a:cs typeface="Arial"/>
            </a:endParaRPr>
          </a:p>
          <a:p>
            <a:pPr marL="2202522" marR="2241755" algn="ctr">
              <a:lnSpc>
                <a:spcPct val="95825"/>
              </a:lnSpc>
              <a:spcBef>
                <a:spcPts val="60"/>
              </a:spcBef>
            </a:pP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INDIVIDU &amp; KELOMPOK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81383" y="1575281"/>
            <a:ext cx="756551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1" dirty="0" smtClean="0">
                <a:solidFill>
                  <a:srgbClr val="FFFFFF"/>
                </a:solidFill>
                <a:latin typeface="Arial"/>
                <a:cs typeface="Arial"/>
              </a:rPr>
              <a:t>Individu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63469" y="1575281"/>
            <a:ext cx="958513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1" dirty="0" smtClean="0">
                <a:solidFill>
                  <a:srgbClr val="FFFFFF"/>
                </a:solidFill>
                <a:latin typeface="Arial"/>
                <a:cs typeface="Arial"/>
              </a:rPr>
              <a:t>Kelompok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9208" y="1925736"/>
            <a:ext cx="3066787" cy="2422638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284984" marR="288758" algn="ctr">
              <a:lnSpc>
                <a:spcPts val="1730"/>
              </a:lnSpc>
            </a:pPr>
            <a:r>
              <a:rPr sz="1600" spc="-6" dirty="0" smtClean="0">
                <a:solidFill>
                  <a:srgbClr val="FFFFFF"/>
                </a:solidFill>
                <a:latin typeface="Arial"/>
                <a:cs typeface="Arial"/>
              </a:rPr>
              <a:t>Pemberian bantuan secara</a:t>
            </a:r>
            <a:endParaRPr sz="1600">
              <a:latin typeface="Arial"/>
              <a:cs typeface="Arial"/>
            </a:endParaRPr>
          </a:p>
          <a:p>
            <a:pPr indent="1099" algn="ctr">
              <a:lnSpc>
                <a:spcPct val="100041"/>
              </a:lnSpc>
            </a:pP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ung</a:t>
            </a:r>
            <a:r>
              <a:rPr sz="1600" spc="-7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600" spc="-2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eo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angan,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hubungan</a:t>
            </a:r>
            <a:r>
              <a:rPr sz="1600" spc="-7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empat</a:t>
            </a:r>
            <a:r>
              <a:rPr sz="16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ata</a:t>
            </a:r>
            <a:r>
              <a:rPr sz="1600" spc="-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ic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hati</a:t>
            </a:r>
            <a:r>
              <a:rPr sz="1600" spc="-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hati</a:t>
            </a:r>
            <a:r>
              <a:rPr sz="1600" spc="-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atau</a:t>
            </a:r>
            <a:r>
              <a:rPr sz="1600" spc="-2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hubungan</a:t>
            </a:r>
            <a:r>
              <a:rPr sz="1600" spc="-7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tatap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ung</a:t>
            </a:r>
            <a:r>
              <a:rPr sz="1600" spc="-7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anta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kli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600" spc="-5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6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600" spc="-7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spc="-3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3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badi</a:t>
            </a:r>
            <a:r>
              <a:rPr sz="1600" spc="-5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dengan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tu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uan</a:t>
            </a:r>
            <a:r>
              <a:rPr sz="1600" spc="-4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ng,</a:t>
            </a:r>
            <a:r>
              <a:rPr sz="1600" spc="-9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6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hal</a:t>
            </a:r>
            <a:r>
              <a:rPr sz="1600" spc="-2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6" dirty="0" smtClean="0">
                <a:solidFill>
                  <a:srgbClr val="FFFFFF"/>
                </a:solidFill>
                <a:latin typeface="Arial"/>
                <a:cs typeface="Arial"/>
              </a:rPr>
              <a:t>ni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upa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600" spc="-7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ha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kik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600" spc="-5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atau</a:t>
            </a:r>
            <a:r>
              <a:rPr sz="1600" spc="-3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si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2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aan</a:t>
            </a:r>
            <a:r>
              <a:rPr sz="1600" spc="-7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eo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-4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-2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spc="-95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87434" y="1925736"/>
            <a:ext cx="2978654" cy="1691122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algn="ctr">
              <a:lnSpc>
                <a:spcPts val="1730"/>
              </a:lnSpc>
            </a:pP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Layanan konseling individu yang</a:t>
            </a:r>
            <a:endParaRPr sz="1600">
              <a:latin typeface="Arial"/>
              <a:cs typeface="Arial"/>
            </a:endParaRPr>
          </a:p>
          <a:p>
            <a:pPr marR="465" indent="-1277" algn="ctr">
              <a:lnSpc>
                <a:spcPct val="100041"/>
              </a:lnSpc>
            </a:pPr>
            <a:r>
              <a:rPr sz="160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600" spc="-8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am</a:t>
            </a:r>
            <a:r>
              <a:rPr sz="1600" spc="-4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ua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ana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ompo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600" spc="-68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600" spc="-2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te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dapat</a:t>
            </a:r>
            <a:r>
              <a:rPr sz="1600" spc="-3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-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ung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ki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600" spc="-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eb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600" spc="-58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eo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600" spc="-2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pada</a:t>
            </a:r>
            <a:r>
              <a:rPr sz="16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anggota</a:t>
            </a:r>
            <a:r>
              <a:rPr sz="1600" spc="-5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3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-9" dirty="0" smtClean="0">
                <a:solidFill>
                  <a:srgbClr val="FFFFFF"/>
                </a:solidFill>
                <a:latin typeface="Arial"/>
                <a:cs typeface="Arial"/>
              </a:rPr>
              <a:t>ompok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7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600" spc="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um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ahn</a:t>
            </a:r>
            <a:r>
              <a:rPr sz="16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5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eb</a:t>
            </a:r>
            <a:r>
              <a:rPr sz="16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600" spc="-4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2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6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600" spc="-1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7" dirty="0" smtClean="0">
                <a:solidFill>
                  <a:srgbClr val="FFFFFF"/>
                </a:solidFill>
                <a:latin typeface="Arial"/>
                <a:cs typeface="Arial"/>
              </a:rPr>
              <a:t>ang.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32295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10" name="object 10"/>
          <p:cNvSpPr txBox="1"/>
          <p:nvPr/>
        </p:nvSpPr>
        <p:spPr>
          <a:xfrm>
            <a:off x="8713492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9" name="object 9"/>
          <p:cNvSpPr txBox="1"/>
          <p:nvPr/>
        </p:nvSpPr>
        <p:spPr>
          <a:xfrm>
            <a:off x="8632295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8" name="object 8"/>
          <p:cNvSpPr txBox="1"/>
          <p:nvPr/>
        </p:nvSpPr>
        <p:spPr>
          <a:xfrm>
            <a:off x="8713492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7" name="object 7"/>
          <p:cNvSpPr txBox="1"/>
          <p:nvPr/>
        </p:nvSpPr>
        <p:spPr>
          <a:xfrm>
            <a:off x="4336665" y="2139328"/>
            <a:ext cx="217627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336665" y="2139328"/>
            <a:ext cx="262216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598882" y="2139328"/>
            <a:ext cx="217627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336665" y="2374463"/>
            <a:ext cx="217627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554292" y="2374463"/>
            <a:ext cx="44589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4598882" y="2374463"/>
            <a:ext cx="217627" cy="2351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23972" y="1440179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1" h="1536191">
                <a:moveTo>
                  <a:pt x="0" y="768096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2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6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16424" y="1440179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1" h="1536191">
                <a:moveTo>
                  <a:pt x="0" y="768096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2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6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10400" y="1440179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2" h="1536191">
                <a:moveTo>
                  <a:pt x="0" y="768096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2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6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23972" y="3134868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1" h="1536191">
                <a:moveTo>
                  <a:pt x="0" y="768095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1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5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16424" y="3134868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1" h="1536191">
                <a:moveTo>
                  <a:pt x="0" y="768095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1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5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10400" y="3134868"/>
            <a:ext cx="1536192" cy="1536191"/>
          </a:xfrm>
          <a:custGeom>
            <a:avLst/>
            <a:gdLst/>
            <a:ahLst/>
            <a:cxnLst/>
            <a:rect l="l" t="t" r="r" b="b"/>
            <a:pathLst>
              <a:path w="1536192" h="1536191">
                <a:moveTo>
                  <a:pt x="0" y="768095"/>
                </a:moveTo>
                <a:lnTo>
                  <a:pt x="2546" y="831091"/>
                </a:lnTo>
                <a:lnTo>
                  <a:pt x="10053" y="892684"/>
                </a:lnTo>
                <a:lnTo>
                  <a:pt x="22323" y="952677"/>
                </a:lnTo>
                <a:lnTo>
                  <a:pt x="39158" y="1010872"/>
                </a:lnTo>
                <a:lnTo>
                  <a:pt x="60361" y="1067072"/>
                </a:lnTo>
                <a:lnTo>
                  <a:pt x="85733" y="1121079"/>
                </a:lnTo>
                <a:lnTo>
                  <a:pt x="115078" y="1172695"/>
                </a:lnTo>
                <a:lnTo>
                  <a:pt x="148198" y="1221722"/>
                </a:lnTo>
                <a:lnTo>
                  <a:pt x="184895" y="1267963"/>
                </a:lnTo>
                <a:lnTo>
                  <a:pt x="224970" y="1311221"/>
                </a:lnTo>
                <a:lnTo>
                  <a:pt x="268228" y="1351296"/>
                </a:lnTo>
                <a:lnTo>
                  <a:pt x="314469" y="1387993"/>
                </a:lnTo>
                <a:lnTo>
                  <a:pt x="363496" y="1421113"/>
                </a:lnTo>
                <a:lnTo>
                  <a:pt x="415112" y="1450458"/>
                </a:lnTo>
                <a:lnTo>
                  <a:pt x="469119" y="1475830"/>
                </a:lnTo>
                <a:lnTo>
                  <a:pt x="525319" y="1497033"/>
                </a:lnTo>
                <a:lnTo>
                  <a:pt x="583514" y="1513868"/>
                </a:lnTo>
                <a:lnTo>
                  <a:pt x="643507" y="1526138"/>
                </a:lnTo>
                <a:lnTo>
                  <a:pt x="705100" y="1533645"/>
                </a:lnTo>
                <a:lnTo>
                  <a:pt x="768096" y="1536191"/>
                </a:lnTo>
                <a:lnTo>
                  <a:pt x="831091" y="1533645"/>
                </a:lnTo>
                <a:lnTo>
                  <a:pt x="892684" y="1526138"/>
                </a:lnTo>
                <a:lnTo>
                  <a:pt x="952677" y="1513868"/>
                </a:lnTo>
                <a:lnTo>
                  <a:pt x="1010872" y="1497033"/>
                </a:lnTo>
                <a:lnTo>
                  <a:pt x="1067072" y="1475830"/>
                </a:lnTo>
                <a:lnTo>
                  <a:pt x="1121079" y="1450458"/>
                </a:lnTo>
                <a:lnTo>
                  <a:pt x="1172695" y="1421113"/>
                </a:lnTo>
                <a:lnTo>
                  <a:pt x="1221722" y="1387993"/>
                </a:lnTo>
                <a:lnTo>
                  <a:pt x="1267963" y="1351296"/>
                </a:lnTo>
                <a:lnTo>
                  <a:pt x="1311221" y="1311221"/>
                </a:lnTo>
                <a:lnTo>
                  <a:pt x="1351296" y="1267963"/>
                </a:lnTo>
                <a:lnTo>
                  <a:pt x="1387993" y="1221722"/>
                </a:lnTo>
                <a:lnTo>
                  <a:pt x="1421113" y="1172695"/>
                </a:lnTo>
                <a:lnTo>
                  <a:pt x="1450458" y="1121079"/>
                </a:lnTo>
                <a:lnTo>
                  <a:pt x="1475830" y="1067072"/>
                </a:lnTo>
                <a:lnTo>
                  <a:pt x="1497033" y="1010872"/>
                </a:lnTo>
                <a:lnTo>
                  <a:pt x="1513868" y="952677"/>
                </a:lnTo>
                <a:lnTo>
                  <a:pt x="1526138" y="892684"/>
                </a:lnTo>
                <a:lnTo>
                  <a:pt x="1533645" y="831091"/>
                </a:lnTo>
                <a:lnTo>
                  <a:pt x="1536192" y="768095"/>
                </a:lnTo>
                <a:lnTo>
                  <a:pt x="1533645" y="705100"/>
                </a:lnTo>
                <a:lnTo>
                  <a:pt x="1526138" y="643507"/>
                </a:lnTo>
                <a:lnTo>
                  <a:pt x="1513868" y="583514"/>
                </a:lnTo>
                <a:lnTo>
                  <a:pt x="1497033" y="525319"/>
                </a:lnTo>
                <a:lnTo>
                  <a:pt x="1475830" y="469119"/>
                </a:lnTo>
                <a:lnTo>
                  <a:pt x="1450458" y="415112"/>
                </a:lnTo>
                <a:lnTo>
                  <a:pt x="1421113" y="363496"/>
                </a:lnTo>
                <a:lnTo>
                  <a:pt x="1387993" y="314469"/>
                </a:lnTo>
                <a:lnTo>
                  <a:pt x="1351296" y="268228"/>
                </a:lnTo>
                <a:lnTo>
                  <a:pt x="1311221" y="224970"/>
                </a:lnTo>
                <a:lnTo>
                  <a:pt x="1267963" y="184895"/>
                </a:lnTo>
                <a:lnTo>
                  <a:pt x="1221722" y="148198"/>
                </a:lnTo>
                <a:lnTo>
                  <a:pt x="1172695" y="115078"/>
                </a:lnTo>
                <a:lnTo>
                  <a:pt x="1121079" y="85733"/>
                </a:lnTo>
                <a:lnTo>
                  <a:pt x="1067072" y="60361"/>
                </a:lnTo>
                <a:lnTo>
                  <a:pt x="1010872" y="39158"/>
                </a:lnTo>
                <a:lnTo>
                  <a:pt x="952677" y="22323"/>
                </a:lnTo>
                <a:lnTo>
                  <a:pt x="892684" y="10053"/>
                </a:lnTo>
                <a:lnTo>
                  <a:pt x="831091" y="2546"/>
                </a:lnTo>
                <a:lnTo>
                  <a:pt x="768096" y="0"/>
                </a:lnTo>
                <a:lnTo>
                  <a:pt x="705100" y="2546"/>
                </a:lnTo>
                <a:lnTo>
                  <a:pt x="643507" y="10053"/>
                </a:lnTo>
                <a:lnTo>
                  <a:pt x="583514" y="22323"/>
                </a:lnTo>
                <a:lnTo>
                  <a:pt x="525319" y="39158"/>
                </a:lnTo>
                <a:lnTo>
                  <a:pt x="469119" y="60361"/>
                </a:lnTo>
                <a:lnTo>
                  <a:pt x="415112" y="85733"/>
                </a:lnTo>
                <a:lnTo>
                  <a:pt x="363496" y="115078"/>
                </a:lnTo>
                <a:lnTo>
                  <a:pt x="314469" y="148198"/>
                </a:lnTo>
                <a:lnTo>
                  <a:pt x="268228" y="184895"/>
                </a:lnTo>
                <a:lnTo>
                  <a:pt x="224970" y="224970"/>
                </a:lnTo>
                <a:lnTo>
                  <a:pt x="184895" y="268228"/>
                </a:lnTo>
                <a:lnTo>
                  <a:pt x="148198" y="314469"/>
                </a:lnTo>
                <a:lnTo>
                  <a:pt x="115078" y="363496"/>
                </a:lnTo>
                <a:lnTo>
                  <a:pt x="85733" y="415112"/>
                </a:lnTo>
                <a:lnTo>
                  <a:pt x="60361" y="469119"/>
                </a:lnTo>
                <a:lnTo>
                  <a:pt x="39158" y="525319"/>
                </a:lnTo>
                <a:lnTo>
                  <a:pt x="22323" y="583514"/>
                </a:lnTo>
                <a:lnTo>
                  <a:pt x="10053" y="643507"/>
                </a:lnTo>
                <a:lnTo>
                  <a:pt x="2546" y="705100"/>
                </a:lnTo>
                <a:lnTo>
                  <a:pt x="0" y="7680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41804" y="1315209"/>
            <a:ext cx="6579108" cy="3633216"/>
          </a:xfrm>
          <a:custGeom>
            <a:avLst/>
            <a:gdLst/>
            <a:ahLst/>
            <a:cxnLst/>
            <a:rect l="l" t="t" r="r" b="b"/>
            <a:pathLst>
              <a:path w="6579108" h="3633216">
                <a:moveTo>
                  <a:pt x="0" y="605548"/>
                </a:moveTo>
                <a:lnTo>
                  <a:pt x="0" y="3027680"/>
                </a:lnTo>
                <a:lnTo>
                  <a:pt x="2007" y="3077343"/>
                </a:lnTo>
                <a:lnTo>
                  <a:pt x="7925" y="3125901"/>
                </a:lnTo>
                <a:lnTo>
                  <a:pt x="17598" y="3173197"/>
                </a:lnTo>
                <a:lnTo>
                  <a:pt x="30870" y="3219076"/>
                </a:lnTo>
                <a:lnTo>
                  <a:pt x="47586" y="3263382"/>
                </a:lnTo>
                <a:lnTo>
                  <a:pt x="67589" y="3305959"/>
                </a:lnTo>
                <a:lnTo>
                  <a:pt x="90723" y="3346650"/>
                </a:lnTo>
                <a:lnTo>
                  <a:pt x="116833" y="3385302"/>
                </a:lnTo>
                <a:lnTo>
                  <a:pt x="145764" y="3421756"/>
                </a:lnTo>
                <a:lnTo>
                  <a:pt x="177358" y="3455858"/>
                </a:lnTo>
                <a:lnTo>
                  <a:pt x="211461" y="3487452"/>
                </a:lnTo>
                <a:lnTo>
                  <a:pt x="247916" y="3516382"/>
                </a:lnTo>
                <a:lnTo>
                  <a:pt x="286568" y="3542492"/>
                </a:lnTo>
                <a:lnTo>
                  <a:pt x="327261" y="3565627"/>
                </a:lnTo>
                <a:lnTo>
                  <a:pt x="369839" y="3585630"/>
                </a:lnTo>
                <a:lnTo>
                  <a:pt x="414145" y="3602345"/>
                </a:lnTo>
                <a:lnTo>
                  <a:pt x="460026" y="3615617"/>
                </a:lnTo>
                <a:lnTo>
                  <a:pt x="507323" y="3625290"/>
                </a:lnTo>
                <a:lnTo>
                  <a:pt x="555883" y="3631208"/>
                </a:lnTo>
                <a:lnTo>
                  <a:pt x="605548" y="3633216"/>
                </a:lnTo>
                <a:lnTo>
                  <a:pt x="5973559" y="3633216"/>
                </a:lnTo>
                <a:lnTo>
                  <a:pt x="6023224" y="3631208"/>
                </a:lnTo>
                <a:lnTo>
                  <a:pt x="6071784" y="3625290"/>
                </a:lnTo>
                <a:lnTo>
                  <a:pt x="6119081" y="3615617"/>
                </a:lnTo>
                <a:lnTo>
                  <a:pt x="6164962" y="3602345"/>
                </a:lnTo>
                <a:lnTo>
                  <a:pt x="6209268" y="3585630"/>
                </a:lnTo>
                <a:lnTo>
                  <a:pt x="6251846" y="3565627"/>
                </a:lnTo>
                <a:lnTo>
                  <a:pt x="6292539" y="3542492"/>
                </a:lnTo>
                <a:lnTo>
                  <a:pt x="6331191" y="3516382"/>
                </a:lnTo>
                <a:lnTo>
                  <a:pt x="6367646" y="3487452"/>
                </a:lnTo>
                <a:lnTo>
                  <a:pt x="6401749" y="3455858"/>
                </a:lnTo>
                <a:lnTo>
                  <a:pt x="6433343" y="3421756"/>
                </a:lnTo>
                <a:lnTo>
                  <a:pt x="6462274" y="3385302"/>
                </a:lnTo>
                <a:lnTo>
                  <a:pt x="6488384" y="3346650"/>
                </a:lnTo>
                <a:lnTo>
                  <a:pt x="6511518" y="3305959"/>
                </a:lnTo>
                <a:lnTo>
                  <a:pt x="6531521" y="3263382"/>
                </a:lnTo>
                <a:lnTo>
                  <a:pt x="6548237" y="3219076"/>
                </a:lnTo>
                <a:lnTo>
                  <a:pt x="6561509" y="3173197"/>
                </a:lnTo>
                <a:lnTo>
                  <a:pt x="6571182" y="3125901"/>
                </a:lnTo>
                <a:lnTo>
                  <a:pt x="6577100" y="3077343"/>
                </a:lnTo>
                <a:lnTo>
                  <a:pt x="6579108" y="3027680"/>
                </a:lnTo>
                <a:lnTo>
                  <a:pt x="6579108" y="605548"/>
                </a:lnTo>
                <a:lnTo>
                  <a:pt x="6577100" y="555885"/>
                </a:lnTo>
                <a:lnTo>
                  <a:pt x="6571182" y="507327"/>
                </a:lnTo>
                <a:lnTo>
                  <a:pt x="6561509" y="460030"/>
                </a:lnTo>
                <a:lnTo>
                  <a:pt x="6548237" y="414150"/>
                </a:lnTo>
                <a:lnTo>
                  <a:pt x="6531521" y="369844"/>
                </a:lnTo>
                <a:lnTo>
                  <a:pt x="6511518" y="327266"/>
                </a:lnTo>
                <a:lnTo>
                  <a:pt x="6488384" y="286574"/>
                </a:lnTo>
                <a:lnTo>
                  <a:pt x="6462274" y="247922"/>
                </a:lnTo>
                <a:lnTo>
                  <a:pt x="6433343" y="211466"/>
                </a:lnTo>
                <a:lnTo>
                  <a:pt x="6401749" y="177363"/>
                </a:lnTo>
                <a:lnTo>
                  <a:pt x="6367646" y="145768"/>
                </a:lnTo>
                <a:lnTo>
                  <a:pt x="6331191" y="116837"/>
                </a:lnTo>
                <a:lnTo>
                  <a:pt x="6292539" y="90726"/>
                </a:lnTo>
                <a:lnTo>
                  <a:pt x="6251846" y="67591"/>
                </a:lnTo>
                <a:lnTo>
                  <a:pt x="6209268" y="47587"/>
                </a:lnTo>
                <a:lnTo>
                  <a:pt x="6164962" y="30871"/>
                </a:lnTo>
                <a:lnTo>
                  <a:pt x="6119081" y="17599"/>
                </a:lnTo>
                <a:lnTo>
                  <a:pt x="6071784" y="7925"/>
                </a:lnTo>
                <a:lnTo>
                  <a:pt x="6023224" y="2007"/>
                </a:lnTo>
                <a:lnTo>
                  <a:pt x="5973559" y="0"/>
                </a:lnTo>
                <a:lnTo>
                  <a:pt x="605548" y="0"/>
                </a:lnTo>
                <a:lnTo>
                  <a:pt x="555883" y="2007"/>
                </a:lnTo>
                <a:lnTo>
                  <a:pt x="507323" y="7925"/>
                </a:lnTo>
                <a:lnTo>
                  <a:pt x="460026" y="17599"/>
                </a:lnTo>
                <a:lnTo>
                  <a:pt x="414145" y="30871"/>
                </a:lnTo>
                <a:lnTo>
                  <a:pt x="369839" y="47587"/>
                </a:lnTo>
                <a:lnTo>
                  <a:pt x="327261" y="67591"/>
                </a:lnTo>
                <a:lnTo>
                  <a:pt x="286568" y="90726"/>
                </a:lnTo>
                <a:lnTo>
                  <a:pt x="247916" y="116837"/>
                </a:lnTo>
                <a:lnTo>
                  <a:pt x="211461" y="145768"/>
                </a:lnTo>
                <a:lnTo>
                  <a:pt x="177358" y="177363"/>
                </a:lnTo>
                <a:lnTo>
                  <a:pt x="145764" y="211466"/>
                </a:lnTo>
                <a:lnTo>
                  <a:pt x="116833" y="247922"/>
                </a:lnTo>
                <a:lnTo>
                  <a:pt x="90723" y="286574"/>
                </a:lnTo>
                <a:lnTo>
                  <a:pt x="67589" y="327266"/>
                </a:lnTo>
                <a:lnTo>
                  <a:pt x="47586" y="369844"/>
                </a:lnTo>
                <a:lnTo>
                  <a:pt x="30870" y="414150"/>
                </a:lnTo>
                <a:lnTo>
                  <a:pt x="17598" y="460030"/>
                </a:lnTo>
                <a:lnTo>
                  <a:pt x="7925" y="507327"/>
                </a:lnTo>
                <a:lnTo>
                  <a:pt x="2007" y="555885"/>
                </a:lnTo>
                <a:lnTo>
                  <a:pt x="0" y="605548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83736" y="1409700"/>
            <a:ext cx="1566672" cy="1575815"/>
          </a:xfrm>
          <a:custGeom>
            <a:avLst/>
            <a:gdLst/>
            <a:ahLst/>
            <a:cxnLst/>
            <a:rect l="l" t="t" r="r" b="b"/>
            <a:pathLst>
              <a:path w="1566672" h="1575815">
                <a:moveTo>
                  <a:pt x="0" y="787907"/>
                </a:moveTo>
                <a:lnTo>
                  <a:pt x="2596" y="852529"/>
                </a:lnTo>
                <a:lnTo>
                  <a:pt x="10252" y="915711"/>
                </a:lnTo>
                <a:lnTo>
                  <a:pt x="22765" y="977252"/>
                </a:lnTo>
                <a:lnTo>
                  <a:pt x="39934" y="1036949"/>
                </a:lnTo>
                <a:lnTo>
                  <a:pt x="61558" y="1094598"/>
                </a:lnTo>
                <a:lnTo>
                  <a:pt x="87434" y="1149998"/>
                </a:lnTo>
                <a:lnTo>
                  <a:pt x="117361" y="1202945"/>
                </a:lnTo>
                <a:lnTo>
                  <a:pt x="151138" y="1253237"/>
                </a:lnTo>
                <a:lnTo>
                  <a:pt x="188562" y="1300671"/>
                </a:lnTo>
                <a:lnTo>
                  <a:pt x="229433" y="1345044"/>
                </a:lnTo>
                <a:lnTo>
                  <a:pt x="273548" y="1386153"/>
                </a:lnTo>
                <a:lnTo>
                  <a:pt x="320707" y="1423796"/>
                </a:lnTo>
                <a:lnTo>
                  <a:pt x="370707" y="1457770"/>
                </a:lnTo>
                <a:lnTo>
                  <a:pt x="423347" y="1487871"/>
                </a:lnTo>
                <a:lnTo>
                  <a:pt x="478425" y="1513898"/>
                </a:lnTo>
                <a:lnTo>
                  <a:pt x="535740" y="1535648"/>
                </a:lnTo>
                <a:lnTo>
                  <a:pt x="595090" y="1552917"/>
                </a:lnTo>
                <a:lnTo>
                  <a:pt x="656274" y="1565503"/>
                </a:lnTo>
                <a:lnTo>
                  <a:pt x="719090" y="1573204"/>
                </a:lnTo>
                <a:lnTo>
                  <a:pt x="783336" y="1575815"/>
                </a:lnTo>
                <a:lnTo>
                  <a:pt x="847581" y="1573204"/>
                </a:lnTo>
                <a:lnTo>
                  <a:pt x="910397" y="1565503"/>
                </a:lnTo>
                <a:lnTo>
                  <a:pt x="971581" y="1552917"/>
                </a:lnTo>
                <a:lnTo>
                  <a:pt x="1030931" y="1535648"/>
                </a:lnTo>
                <a:lnTo>
                  <a:pt x="1088246" y="1513898"/>
                </a:lnTo>
                <a:lnTo>
                  <a:pt x="1143324" y="1487871"/>
                </a:lnTo>
                <a:lnTo>
                  <a:pt x="1195964" y="1457770"/>
                </a:lnTo>
                <a:lnTo>
                  <a:pt x="1245964" y="1423796"/>
                </a:lnTo>
                <a:lnTo>
                  <a:pt x="1293123" y="1386153"/>
                </a:lnTo>
                <a:lnTo>
                  <a:pt x="1337238" y="1345044"/>
                </a:lnTo>
                <a:lnTo>
                  <a:pt x="1378109" y="1300671"/>
                </a:lnTo>
                <a:lnTo>
                  <a:pt x="1415533" y="1253237"/>
                </a:lnTo>
                <a:lnTo>
                  <a:pt x="1449310" y="1202945"/>
                </a:lnTo>
                <a:lnTo>
                  <a:pt x="1479237" y="1149998"/>
                </a:lnTo>
                <a:lnTo>
                  <a:pt x="1505113" y="1094598"/>
                </a:lnTo>
                <a:lnTo>
                  <a:pt x="1526737" y="1036949"/>
                </a:lnTo>
                <a:lnTo>
                  <a:pt x="1543906" y="977252"/>
                </a:lnTo>
                <a:lnTo>
                  <a:pt x="1556419" y="915711"/>
                </a:lnTo>
                <a:lnTo>
                  <a:pt x="1564075" y="852529"/>
                </a:lnTo>
                <a:lnTo>
                  <a:pt x="1566672" y="787907"/>
                </a:lnTo>
                <a:lnTo>
                  <a:pt x="1564075" y="723286"/>
                </a:lnTo>
                <a:lnTo>
                  <a:pt x="1556419" y="660104"/>
                </a:lnTo>
                <a:lnTo>
                  <a:pt x="1543906" y="598563"/>
                </a:lnTo>
                <a:lnTo>
                  <a:pt x="1526737" y="538866"/>
                </a:lnTo>
                <a:lnTo>
                  <a:pt x="1505113" y="481217"/>
                </a:lnTo>
                <a:lnTo>
                  <a:pt x="1479237" y="425817"/>
                </a:lnTo>
                <a:lnTo>
                  <a:pt x="1449310" y="372870"/>
                </a:lnTo>
                <a:lnTo>
                  <a:pt x="1415533" y="322578"/>
                </a:lnTo>
                <a:lnTo>
                  <a:pt x="1378109" y="275144"/>
                </a:lnTo>
                <a:lnTo>
                  <a:pt x="1337238" y="230771"/>
                </a:lnTo>
                <a:lnTo>
                  <a:pt x="1293123" y="189662"/>
                </a:lnTo>
                <a:lnTo>
                  <a:pt x="1245964" y="152019"/>
                </a:lnTo>
                <a:lnTo>
                  <a:pt x="1195964" y="118045"/>
                </a:lnTo>
                <a:lnTo>
                  <a:pt x="1143324" y="87944"/>
                </a:lnTo>
                <a:lnTo>
                  <a:pt x="1088246" y="61917"/>
                </a:lnTo>
                <a:lnTo>
                  <a:pt x="1030931" y="40167"/>
                </a:lnTo>
                <a:lnTo>
                  <a:pt x="971581" y="22898"/>
                </a:lnTo>
                <a:lnTo>
                  <a:pt x="910397" y="10312"/>
                </a:lnTo>
                <a:lnTo>
                  <a:pt x="847581" y="2611"/>
                </a:lnTo>
                <a:lnTo>
                  <a:pt x="783336" y="0"/>
                </a:lnTo>
                <a:lnTo>
                  <a:pt x="719090" y="2611"/>
                </a:lnTo>
                <a:lnTo>
                  <a:pt x="656274" y="10312"/>
                </a:lnTo>
                <a:lnTo>
                  <a:pt x="595090" y="22898"/>
                </a:lnTo>
                <a:lnTo>
                  <a:pt x="535740" y="40167"/>
                </a:lnTo>
                <a:lnTo>
                  <a:pt x="478425" y="61917"/>
                </a:lnTo>
                <a:lnTo>
                  <a:pt x="423347" y="87944"/>
                </a:lnTo>
                <a:lnTo>
                  <a:pt x="370707" y="118045"/>
                </a:lnTo>
                <a:lnTo>
                  <a:pt x="320707" y="152019"/>
                </a:lnTo>
                <a:lnTo>
                  <a:pt x="273548" y="189662"/>
                </a:lnTo>
                <a:lnTo>
                  <a:pt x="229433" y="230771"/>
                </a:lnTo>
                <a:lnTo>
                  <a:pt x="188562" y="275144"/>
                </a:lnTo>
                <a:lnTo>
                  <a:pt x="151138" y="322578"/>
                </a:lnTo>
                <a:lnTo>
                  <a:pt x="117361" y="372870"/>
                </a:lnTo>
                <a:lnTo>
                  <a:pt x="87434" y="425817"/>
                </a:lnTo>
                <a:lnTo>
                  <a:pt x="61558" y="481217"/>
                </a:lnTo>
                <a:lnTo>
                  <a:pt x="39934" y="538866"/>
                </a:lnTo>
                <a:lnTo>
                  <a:pt x="22765" y="598563"/>
                </a:lnTo>
                <a:lnTo>
                  <a:pt x="10252" y="660104"/>
                </a:lnTo>
                <a:lnTo>
                  <a:pt x="2596" y="723286"/>
                </a:lnTo>
                <a:lnTo>
                  <a:pt x="0" y="787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00400" y="3177540"/>
            <a:ext cx="1565148" cy="1575816"/>
          </a:xfrm>
          <a:custGeom>
            <a:avLst/>
            <a:gdLst/>
            <a:ahLst/>
            <a:cxnLst/>
            <a:rect l="l" t="t" r="r" b="b"/>
            <a:pathLst>
              <a:path w="1565148" h="1575815">
                <a:moveTo>
                  <a:pt x="0" y="787908"/>
                </a:moveTo>
                <a:lnTo>
                  <a:pt x="2594" y="852529"/>
                </a:lnTo>
                <a:lnTo>
                  <a:pt x="10242" y="915711"/>
                </a:lnTo>
                <a:lnTo>
                  <a:pt x="22743" y="977252"/>
                </a:lnTo>
                <a:lnTo>
                  <a:pt x="39895" y="1036949"/>
                </a:lnTo>
                <a:lnTo>
                  <a:pt x="61498" y="1094598"/>
                </a:lnTo>
                <a:lnTo>
                  <a:pt x="87348" y="1149998"/>
                </a:lnTo>
                <a:lnTo>
                  <a:pt x="117246" y="1202945"/>
                </a:lnTo>
                <a:lnTo>
                  <a:pt x="150990" y="1253237"/>
                </a:lnTo>
                <a:lnTo>
                  <a:pt x="188378" y="1300671"/>
                </a:lnTo>
                <a:lnTo>
                  <a:pt x="229209" y="1345044"/>
                </a:lnTo>
                <a:lnTo>
                  <a:pt x="273282" y="1386153"/>
                </a:lnTo>
                <a:lnTo>
                  <a:pt x="320394" y="1423796"/>
                </a:lnTo>
                <a:lnTo>
                  <a:pt x="370346" y="1457770"/>
                </a:lnTo>
                <a:lnTo>
                  <a:pt x="422934" y="1487871"/>
                </a:lnTo>
                <a:lnTo>
                  <a:pt x="477959" y="1513898"/>
                </a:lnTo>
                <a:lnTo>
                  <a:pt x="535219" y="1535648"/>
                </a:lnTo>
                <a:lnTo>
                  <a:pt x="594511" y="1552917"/>
                </a:lnTo>
                <a:lnTo>
                  <a:pt x="655635" y="1565503"/>
                </a:lnTo>
                <a:lnTo>
                  <a:pt x="718390" y="1573204"/>
                </a:lnTo>
                <a:lnTo>
                  <a:pt x="782574" y="1575816"/>
                </a:lnTo>
                <a:lnTo>
                  <a:pt x="846757" y="1573204"/>
                </a:lnTo>
                <a:lnTo>
                  <a:pt x="909512" y="1565503"/>
                </a:lnTo>
                <a:lnTo>
                  <a:pt x="970636" y="1552917"/>
                </a:lnTo>
                <a:lnTo>
                  <a:pt x="1029928" y="1535648"/>
                </a:lnTo>
                <a:lnTo>
                  <a:pt x="1087188" y="1513898"/>
                </a:lnTo>
                <a:lnTo>
                  <a:pt x="1142213" y="1487871"/>
                </a:lnTo>
                <a:lnTo>
                  <a:pt x="1194801" y="1457770"/>
                </a:lnTo>
                <a:lnTo>
                  <a:pt x="1244753" y="1423796"/>
                </a:lnTo>
                <a:lnTo>
                  <a:pt x="1291865" y="1386153"/>
                </a:lnTo>
                <a:lnTo>
                  <a:pt x="1335938" y="1345044"/>
                </a:lnTo>
                <a:lnTo>
                  <a:pt x="1376769" y="1300671"/>
                </a:lnTo>
                <a:lnTo>
                  <a:pt x="1414157" y="1253237"/>
                </a:lnTo>
                <a:lnTo>
                  <a:pt x="1447901" y="1202945"/>
                </a:lnTo>
                <a:lnTo>
                  <a:pt x="1477799" y="1149998"/>
                </a:lnTo>
                <a:lnTo>
                  <a:pt x="1503649" y="1094598"/>
                </a:lnTo>
                <a:lnTo>
                  <a:pt x="1525252" y="1036949"/>
                </a:lnTo>
                <a:lnTo>
                  <a:pt x="1542404" y="977252"/>
                </a:lnTo>
                <a:lnTo>
                  <a:pt x="1554905" y="915711"/>
                </a:lnTo>
                <a:lnTo>
                  <a:pt x="1562553" y="852529"/>
                </a:lnTo>
                <a:lnTo>
                  <a:pt x="1565148" y="787908"/>
                </a:lnTo>
                <a:lnTo>
                  <a:pt x="1562553" y="723286"/>
                </a:lnTo>
                <a:lnTo>
                  <a:pt x="1554905" y="660104"/>
                </a:lnTo>
                <a:lnTo>
                  <a:pt x="1542404" y="598563"/>
                </a:lnTo>
                <a:lnTo>
                  <a:pt x="1525252" y="538866"/>
                </a:lnTo>
                <a:lnTo>
                  <a:pt x="1503649" y="481217"/>
                </a:lnTo>
                <a:lnTo>
                  <a:pt x="1477799" y="425817"/>
                </a:lnTo>
                <a:lnTo>
                  <a:pt x="1447901" y="372870"/>
                </a:lnTo>
                <a:lnTo>
                  <a:pt x="1414157" y="322578"/>
                </a:lnTo>
                <a:lnTo>
                  <a:pt x="1376769" y="275144"/>
                </a:lnTo>
                <a:lnTo>
                  <a:pt x="1335938" y="230771"/>
                </a:lnTo>
                <a:lnTo>
                  <a:pt x="1291865" y="189662"/>
                </a:lnTo>
                <a:lnTo>
                  <a:pt x="1244753" y="152019"/>
                </a:lnTo>
                <a:lnTo>
                  <a:pt x="1194801" y="118045"/>
                </a:lnTo>
                <a:lnTo>
                  <a:pt x="1142213" y="87944"/>
                </a:lnTo>
                <a:lnTo>
                  <a:pt x="1087188" y="61917"/>
                </a:lnTo>
                <a:lnTo>
                  <a:pt x="1029928" y="40167"/>
                </a:lnTo>
                <a:lnTo>
                  <a:pt x="970636" y="22898"/>
                </a:lnTo>
                <a:lnTo>
                  <a:pt x="909512" y="10312"/>
                </a:lnTo>
                <a:lnTo>
                  <a:pt x="846757" y="2611"/>
                </a:lnTo>
                <a:lnTo>
                  <a:pt x="782574" y="0"/>
                </a:lnTo>
                <a:lnTo>
                  <a:pt x="718390" y="2611"/>
                </a:lnTo>
                <a:lnTo>
                  <a:pt x="655635" y="10312"/>
                </a:lnTo>
                <a:lnTo>
                  <a:pt x="594511" y="22898"/>
                </a:lnTo>
                <a:lnTo>
                  <a:pt x="535219" y="40167"/>
                </a:lnTo>
                <a:lnTo>
                  <a:pt x="477959" y="61917"/>
                </a:lnTo>
                <a:lnTo>
                  <a:pt x="422934" y="87944"/>
                </a:lnTo>
                <a:lnTo>
                  <a:pt x="370346" y="118045"/>
                </a:lnTo>
                <a:lnTo>
                  <a:pt x="320394" y="152019"/>
                </a:lnTo>
                <a:lnTo>
                  <a:pt x="273282" y="189662"/>
                </a:lnTo>
                <a:lnTo>
                  <a:pt x="229209" y="230771"/>
                </a:lnTo>
                <a:lnTo>
                  <a:pt x="188378" y="275144"/>
                </a:lnTo>
                <a:lnTo>
                  <a:pt x="150990" y="322578"/>
                </a:lnTo>
                <a:lnTo>
                  <a:pt x="117246" y="372870"/>
                </a:lnTo>
                <a:lnTo>
                  <a:pt x="87348" y="425817"/>
                </a:lnTo>
                <a:lnTo>
                  <a:pt x="61498" y="481217"/>
                </a:lnTo>
                <a:lnTo>
                  <a:pt x="39895" y="538866"/>
                </a:lnTo>
                <a:lnTo>
                  <a:pt x="22743" y="598563"/>
                </a:lnTo>
                <a:lnTo>
                  <a:pt x="10242" y="660104"/>
                </a:lnTo>
                <a:lnTo>
                  <a:pt x="2594" y="723286"/>
                </a:lnTo>
                <a:lnTo>
                  <a:pt x="0" y="787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64664" y="1409700"/>
            <a:ext cx="1566672" cy="1575815"/>
          </a:xfrm>
          <a:custGeom>
            <a:avLst/>
            <a:gdLst/>
            <a:ahLst/>
            <a:cxnLst/>
            <a:rect l="l" t="t" r="r" b="b"/>
            <a:pathLst>
              <a:path w="1566672" h="1575815">
                <a:moveTo>
                  <a:pt x="0" y="787907"/>
                </a:moveTo>
                <a:lnTo>
                  <a:pt x="2596" y="852529"/>
                </a:lnTo>
                <a:lnTo>
                  <a:pt x="10252" y="915711"/>
                </a:lnTo>
                <a:lnTo>
                  <a:pt x="22765" y="977252"/>
                </a:lnTo>
                <a:lnTo>
                  <a:pt x="39934" y="1036949"/>
                </a:lnTo>
                <a:lnTo>
                  <a:pt x="61558" y="1094598"/>
                </a:lnTo>
                <a:lnTo>
                  <a:pt x="87434" y="1149998"/>
                </a:lnTo>
                <a:lnTo>
                  <a:pt x="117361" y="1202945"/>
                </a:lnTo>
                <a:lnTo>
                  <a:pt x="151138" y="1253237"/>
                </a:lnTo>
                <a:lnTo>
                  <a:pt x="188562" y="1300671"/>
                </a:lnTo>
                <a:lnTo>
                  <a:pt x="229433" y="1345044"/>
                </a:lnTo>
                <a:lnTo>
                  <a:pt x="273548" y="1386153"/>
                </a:lnTo>
                <a:lnTo>
                  <a:pt x="320707" y="1423796"/>
                </a:lnTo>
                <a:lnTo>
                  <a:pt x="370707" y="1457770"/>
                </a:lnTo>
                <a:lnTo>
                  <a:pt x="423347" y="1487871"/>
                </a:lnTo>
                <a:lnTo>
                  <a:pt x="478425" y="1513898"/>
                </a:lnTo>
                <a:lnTo>
                  <a:pt x="535740" y="1535648"/>
                </a:lnTo>
                <a:lnTo>
                  <a:pt x="595090" y="1552917"/>
                </a:lnTo>
                <a:lnTo>
                  <a:pt x="656274" y="1565503"/>
                </a:lnTo>
                <a:lnTo>
                  <a:pt x="719090" y="1573204"/>
                </a:lnTo>
                <a:lnTo>
                  <a:pt x="783336" y="1575815"/>
                </a:lnTo>
                <a:lnTo>
                  <a:pt x="847581" y="1573204"/>
                </a:lnTo>
                <a:lnTo>
                  <a:pt x="910397" y="1565503"/>
                </a:lnTo>
                <a:lnTo>
                  <a:pt x="971581" y="1552917"/>
                </a:lnTo>
                <a:lnTo>
                  <a:pt x="1030931" y="1535648"/>
                </a:lnTo>
                <a:lnTo>
                  <a:pt x="1088246" y="1513898"/>
                </a:lnTo>
                <a:lnTo>
                  <a:pt x="1143324" y="1487871"/>
                </a:lnTo>
                <a:lnTo>
                  <a:pt x="1195964" y="1457770"/>
                </a:lnTo>
                <a:lnTo>
                  <a:pt x="1245964" y="1423796"/>
                </a:lnTo>
                <a:lnTo>
                  <a:pt x="1293123" y="1386153"/>
                </a:lnTo>
                <a:lnTo>
                  <a:pt x="1337238" y="1345044"/>
                </a:lnTo>
                <a:lnTo>
                  <a:pt x="1378109" y="1300671"/>
                </a:lnTo>
                <a:lnTo>
                  <a:pt x="1415533" y="1253237"/>
                </a:lnTo>
                <a:lnTo>
                  <a:pt x="1449310" y="1202945"/>
                </a:lnTo>
                <a:lnTo>
                  <a:pt x="1479237" y="1149998"/>
                </a:lnTo>
                <a:lnTo>
                  <a:pt x="1505113" y="1094598"/>
                </a:lnTo>
                <a:lnTo>
                  <a:pt x="1526737" y="1036949"/>
                </a:lnTo>
                <a:lnTo>
                  <a:pt x="1543906" y="977252"/>
                </a:lnTo>
                <a:lnTo>
                  <a:pt x="1556419" y="915711"/>
                </a:lnTo>
                <a:lnTo>
                  <a:pt x="1564075" y="852529"/>
                </a:lnTo>
                <a:lnTo>
                  <a:pt x="1566672" y="787907"/>
                </a:lnTo>
                <a:lnTo>
                  <a:pt x="1564075" y="723286"/>
                </a:lnTo>
                <a:lnTo>
                  <a:pt x="1556419" y="660104"/>
                </a:lnTo>
                <a:lnTo>
                  <a:pt x="1543906" y="598563"/>
                </a:lnTo>
                <a:lnTo>
                  <a:pt x="1526737" y="538866"/>
                </a:lnTo>
                <a:lnTo>
                  <a:pt x="1505113" y="481217"/>
                </a:lnTo>
                <a:lnTo>
                  <a:pt x="1479237" y="425817"/>
                </a:lnTo>
                <a:lnTo>
                  <a:pt x="1449310" y="372870"/>
                </a:lnTo>
                <a:lnTo>
                  <a:pt x="1415533" y="322578"/>
                </a:lnTo>
                <a:lnTo>
                  <a:pt x="1378109" y="275144"/>
                </a:lnTo>
                <a:lnTo>
                  <a:pt x="1337238" y="230771"/>
                </a:lnTo>
                <a:lnTo>
                  <a:pt x="1293123" y="189662"/>
                </a:lnTo>
                <a:lnTo>
                  <a:pt x="1245964" y="152019"/>
                </a:lnTo>
                <a:lnTo>
                  <a:pt x="1195964" y="118045"/>
                </a:lnTo>
                <a:lnTo>
                  <a:pt x="1143324" y="87944"/>
                </a:lnTo>
                <a:lnTo>
                  <a:pt x="1088246" y="61917"/>
                </a:lnTo>
                <a:lnTo>
                  <a:pt x="1030931" y="40167"/>
                </a:lnTo>
                <a:lnTo>
                  <a:pt x="971581" y="22898"/>
                </a:lnTo>
                <a:lnTo>
                  <a:pt x="910397" y="10312"/>
                </a:lnTo>
                <a:lnTo>
                  <a:pt x="847581" y="2611"/>
                </a:lnTo>
                <a:lnTo>
                  <a:pt x="783336" y="0"/>
                </a:lnTo>
                <a:lnTo>
                  <a:pt x="719090" y="2611"/>
                </a:lnTo>
                <a:lnTo>
                  <a:pt x="656274" y="10312"/>
                </a:lnTo>
                <a:lnTo>
                  <a:pt x="595090" y="22898"/>
                </a:lnTo>
                <a:lnTo>
                  <a:pt x="535740" y="40167"/>
                </a:lnTo>
                <a:lnTo>
                  <a:pt x="478425" y="61917"/>
                </a:lnTo>
                <a:lnTo>
                  <a:pt x="423347" y="87944"/>
                </a:lnTo>
                <a:lnTo>
                  <a:pt x="370707" y="118045"/>
                </a:lnTo>
                <a:lnTo>
                  <a:pt x="320707" y="152019"/>
                </a:lnTo>
                <a:lnTo>
                  <a:pt x="273548" y="189662"/>
                </a:lnTo>
                <a:lnTo>
                  <a:pt x="229433" y="230771"/>
                </a:lnTo>
                <a:lnTo>
                  <a:pt x="188562" y="275144"/>
                </a:lnTo>
                <a:lnTo>
                  <a:pt x="151138" y="322578"/>
                </a:lnTo>
                <a:lnTo>
                  <a:pt x="117361" y="372870"/>
                </a:lnTo>
                <a:lnTo>
                  <a:pt x="87434" y="425817"/>
                </a:lnTo>
                <a:lnTo>
                  <a:pt x="61558" y="481217"/>
                </a:lnTo>
                <a:lnTo>
                  <a:pt x="39934" y="538866"/>
                </a:lnTo>
                <a:lnTo>
                  <a:pt x="22765" y="598563"/>
                </a:lnTo>
                <a:lnTo>
                  <a:pt x="10252" y="660104"/>
                </a:lnTo>
                <a:lnTo>
                  <a:pt x="2596" y="723286"/>
                </a:lnTo>
                <a:lnTo>
                  <a:pt x="0" y="787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65504" y="3163824"/>
            <a:ext cx="1566672" cy="1575815"/>
          </a:xfrm>
          <a:custGeom>
            <a:avLst/>
            <a:gdLst/>
            <a:ahLst/>
            <a:cxnLst/>
            <a:rect l="l" t="t" r="r" b="b"/>
            <a:pathLst>
              <a:path w="1566672" h="1575815">
                <a:moveTo>
                  <a:pt x="0" y="787907"/>
                </a:moveTo>
                <a:lnTo>
                  <a:pt x="2596" y="852529"/>
                </a:lnTo>
                <a:lnTo>
                  <a:pt x="10252" y="915711"/>
                </a:lnTo>
                <a:lnTo>
                  <a:pt x="22765" y="977252"/>
                </a:lnTo>
                <a:lnTo>
                  <a:pt x="39934" y="1036949"/>
                </a:lnTo>
                <a:lnTo>
                  <a:pt x="61558" y="1094598"/>
                </a:lnTo>
                <a:lnTo>
                  <a:pt x="87434" y="1149998"/>
                </a:lnTo>
                <a:lnTo>
                  <a:pt x="117361" y="1202945"/>
                </a:lnTo>
                <a:lnTo>
                  <a:pt x="151138" y="1253237"/>
                </a:lnTo>
                <a:lnTo>
                  <a:pt x="188562" y="1300671"/>
                </a:lnTo>
                <a:lnTo>
                  <a:pt x="229433" y="1345044"/>
                </a:lnTo>
                <a:lnTo>
                  <a:pt x="273548" y="1386153"/>
                </a:lnTo>
                <a:lnTo>
                  <a:pt x="320707" y="1423796"/>
                </a:lnTo>
                <a:lnTo>
                  <a:pt x="370707" y="1457770"/>
                </a:lnTo>
                <a:lnTo>
                  <a:pt x="423347" y="1487871"/>
                </a:lnTo>
                <a:lnTo>
                  <a:pt x="478425" y="1513898"/>
                </a:lnTo>
                <a:lnTo>
                  <a:pt x="535740" y="1535648"/>
                </a:lnTo>
                <a:lnTo>
                  <a:pt x="595090" y="1552917"/>
                </a:lnTo>
                <a:lnTo>
                  <a:pt x="656274" y="1565503"/>
                </a:lnTo>
                <a:lnTo>
                  <a:pt x="719090" y="1573204"/>
                </a:lnTo>
                <a:lnTo>
                  <a:pt x="783336" y="1575815"/>
                </a:lnTo>
                <a:lnTo>
                  <a:pt x="847581" y="1573204"/>
                </a:lnTo>
                <a:lnTo>
                  <a:pt x="910397" y="1565503"/>
                </a:lnTo>
                <a:lnTo>
                  <a:pt x="971581" y="1552917"/>
                </a:lnTo>
                <a:lnTo>
                  <a:pt x="1030931" y="1535648"/>
                </a:lnTo>
                <a:lnTo>
                  <a:pt x="1088246" y="1513898"/>
                </a:lnTo>
                <a:lnTo>
                  <a:pt x="1143324" y="1487871"/>
                </a:lnTo>
                <a:lnTo>
                  <a:pt x="1195964" y="1457770"/>
                </a:lnTo>
                <a:lnTo>
                  <a:pt x="1245964" y="1423796"/>
                </a:lnTo>
                <a:lnTo>
                  <a:pt x="1293123" y="1386153"/>
                </a:lnTo>
                <a:lnTo>
                  <a:pt x="1337238" y="1345044"/>
                </a:lnTo>
                <a:lnTo>
                  <a:pt x="1378109" y="1300671"/>
                </a:lnTo>
                <a:lnTo>
                  <a:pt x="1415533" y="1253237"/>
                </a:lnTo>
                <a:lnTo>
                  <a:pt x="1449310" y="1202945"/>
                </a:lnTo>
                <a:lnTo>
                  <a:pt x="1479237" y="1149998"/>
                </a:lnTo>
                <a:lnTo>
                  <a:pt x="1505113" y="1094598"/>
                </a:lnTo>
                <a:lnTo>
                  <a:pt x="1526737" y="1036949"/>
                </a:lnTo>
                <a:lnTo>
                  <a:pt x="1543906" y="977252"/>
                </a:lnTo>
                <a:lnTo>
                  <a:pt x="1556419" y="915711"/>
                </a:lnTo>
                <a:lnTo>
                  <a:pt x="1564075" y="852529"/>
                </a:lnTo>
                <a:lnTo>
                  <a:pt x="1566672" y="787907"/>
                </a:lnTo>
                <a:lnTo>
                  <a:pt x="1564075" y="723286"/>
                </a:lnTo>
                <a:lnTo>
                  <a:pt x="1556419" y="660104"/>
                </a:lnTo>
                <a:lnTo>
                  <a:pt x="1543906" y="598563"/>
                </a:lnTo>
                <a:lnTo>
                  <a:pt x="1526737" y="538866"/>
                </a:lnTo>
                <a:lnTo>
                  <a:pt x="1505113" y="481217"/>
                </a:lnTo>
                <a:lnTo>
                  <a:pt x="1479237" y="425817"/>
                </a:lnTo>
                <a:lnTo>
                  <a:pt x="1449310" y="372870"/>
                </a:lnTo>
                <a:lnTo>
                  <a:pt x="1415533" y="322578"/>
                </a:lnTo>
                <a:lnTo>
                  <a:pt x="1378109" y="275144"/>
                </a:lnTo>
                <a:lnTo>
                  <a:pt x="1337238" y="230771"/>
                </a:lnTo>
                <a:lnTo>
                  <a:pt x="1293123" y="189662"/>
                </a:lnTo>
                <a:lnTo>
                  <a:pt x="1245964" y="152019"/>
                </a:lnTo>
                <a:lnTo>
                  <a:pt x="1195964" y="118045"/>
                </a:lnTo>
                <a:lnTo>
                  <a:pt x="1143324" y="87944"/>
                </a:lnTo>
                <a:lnTo>
                  <a:pt x="1088246" y="61917"/>
                </a:lnTo>
                <a:lnTo>
                  <a:pt x="1030931" y="40167"/>
                </a:lnTo>
                <a:lnTo>
                  <a:pt x="971581" y="22898"/>
                </a:lnTo>
                <a:lnTo>
                  <a:pt x="910397" y="10312"/>
                </a:lnTo>
                <a:lnTo>
                  <a:pt x="847581" y="2611"/>
                </a:lnTo>
                <a:lnTo>
                  <a:pt x="783336" y="0"/>
                </a:lnTo>
                <a:lnTo>
                  <a:pt x="719090" y="2611"/>
                </a:lnTo>
                <a:lnTo>
                  <a:pt x="656274" y="10312"/>
                </a:lnTo>
                <a:lnTo>
                  <a:pt x="595090" y="22898"/>
                </a:lnTo>
                <a:lnTo>
                  <a:pt x="535740" y="40167"/>
                </a:lnTo>
                <a:lnTo>
                  <a:pt x="478425" y="61917"/>
                </a:lnTo>
                <a:lnTo>
                  <a:pt x="423347" y="87944"/>
                </a:lnTo>
                <a:lnTo>
                  <a:pt x="370707" y="118045"/>
                </a:lnTo>
                <a:lnTo>
                  <a:pt x="320707" y="152019"/>
                </a:lnTo>
                <a:lnTo>
                  <a:pt x="273548" y="189662"/>
                </a:lnTo>
                <a:lnTo>
                  <a:pt x="229433" y="230771"/>
                </a:lnTo>
                <a:lnTo>
                  <a:pt x="188562" y="275144"/>
                </a:lnTo>
                <a:lnTo>
                  <a:pt x="151138" y="322578"/>
                </a:lnTo>
                <a:lnTo>
                  <a:pt x="117361" y="372870"/>
                </a:lnTo>
                <a:lnTo>
                  <a:pt x="87434" y="425817"/>
                </a:lnTo>
                <a:lnTo>
                  <a:pt x="61558" y="481217"/>
                </a:lnTo>
                <a:lnTo>
                  <a:pt x="39934" y="538866"/>
                </a:lnTo>
                <a:lnTo>
                  <a:pt x="22765" y="598563"/>
                </a:lnTo>
                <a:lnTo>
                  <a:pt x="10252" y="660104"/>
                </a:lnTo>
                <a:lnTo>
                  <a:pt x="2596" y="723286"/>
                </a:lnTo>
                <a:lnTo>
                  <a:pt x="0" y="787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18888" y="3177540"/>
            <a:ext cx="1566672" cy="1575816"/>
          </a:xfrm>
          <a:custGeom>
            <a:avLst/>
            <a:gdLst/>
            <a:ahLst/>
            <a:cxnLst/>
            <a:rect l="l" t="t" r="r" b="b"/>
            <a:pathLst>
              <a:path w="1566672" h="1575815">
                <a:moveTo>
                  <a:pt x="0" y="787908"/>
                </a:moveTo>
                <a:lnTo>
                  <a:pt x="2596" y="852529"/>
                </a:lnTo>
                <a:lnTo>
                  <a:pt x="10252" y="915711"/>
                </a:lnTo>
                <a:lnTo>
                  <a:pt x="22765" y="977252"/>
                </a:lnTo>
                <a:lnTo>
                  <a:pt x="39934" y="1036949"/>
                </a:lnTo>
                <a:lnTo>
                  <a:pt x="61558" y="1094598"/>
                </a:lnTo>
                <a:lnTo>
                  <a:pt x="87434" y="1149998"/>
                </a:lnTo>
                <a:lnTo>
                  <a:pt x="117361" y="1202945"/>
                </a:lnTo>
                <a:lnTo>
                  <a:pt x="151138" y="1253237"/>
                </a:lnTo>
                <a:lnTo>
                  <a:pt x="188562" y="1300671"/>
                </a:lnTo>
                <a:lnTo>
                  <a:pt x="229433" y="1345044"/>
                </a:lnTo>
                <a:lnTo>
                  <a:pt x="273548" y="1386153"/>
                </a:lnTo>
                <a:lnTo>
                  <a:pt x="320707" y="1423796"/>
                </a:lnTo>
                <a:lnTo>
                  <a:pt x="370707" y="1457770"/>
                </a:lnTo>
                <a:lnTo>
                  <a:pt x="423347" y="1487871"/>
                </a:lnTo>
                <a:lnTo>
                  <a:pt x="478425" y="1513898"/>
                </a:lnTo>
                <a:lnTo>
                  <a:pt x="535740" y="1535648"/>
                </a:lnTo>
                <a:lnTo>
                  <a:pt x="595090" y="1552917"/>
                </a:lnTo>
                <a:lnTo>
                  <a:pt x="656274" y="1565503"/>
                </a:lnTo>
                <a:lnTo>
                  <a:pt x="719090" y="1573204"/>
                </a:lnTo>
                <a:lnTo>
                  <a:pt x="783336" y="1575816"/>
                </a:lnTo>
                <a:lnTo>
                  <a:pt x="847581" y="1573204"/>
                </a:lnTo>
                <a:lnTo>
                  <a:pt x="910397" y="1565503"/>
                </a:lnTo>
                <a:lnTo>
                  <a:pt x="971581" y="1552917"/>
                </a:lnTo>
                <a:lnTo>
                  <a:pt x="1030931" y="1535648"/>
                </a:lnTo>
                <a:lnTo>
                  <a:pt x="1088246" y="1513898"/>
                </a:lnTo>
                <a:lnTo>
                  <a:pt x="1143324" y="1487871"/>
                </a:lnTo>
                <a:lnTo>
                  <a:pt x="1195964" y="1457770"/>
                </a:lnTo>
                <a:lnTo>
                  <a:pt x="1245964" y="1423796"/>
                </a:lnTo>
                <a:lnTo>
                  <a:pt x="1293123" y="1386153"/>
                </a:lnTo>
                <a:lnTo>
                  <a:pt x="1337238" y="1345044"/>
                </a:lnTo>
                <a:lnTo>
                  <a:pt x="1378109" y="1300671"/>
                </a:lnTo>
                <a:lnTo>
                  <a:pt x="1415533" y="1253237"/>
                </a:lnTo>
                <a:lnTo>
                  <a:pt x="1449310" y="1202945"/>
                </a:lnTo>
                <a:lnTo>
                  <a:pt x="1479237" y="1149998"/>
                </a:lnTo>
                <a:lnTo>
                  <a:pt x="1505113" y="1094598"/>
                </a:lnTo>
                <a:lnTo>
                  <a:pt x="1526737" y="1036949"/>
                </a:lnTo>
                <a:lnTo>
                  <a:pt x="1543906" y="977252"/>
                </a:lnTo>
                <a:lnTo>
                  <a:pt x="1556419" y="915711"/>
                </a:lnTo>
                <a:lnTo>
                  <a:pt x="1564075" y="852529"/>
                </a:lnTo>
                <a:lnTo>
                  <a:pt x="1566672" y="787908"/>
                </a:lnTo>
                <a:lnTo>
                  <a:pt x="1564075" y="723286"/>
                </a:lnTo>
                <a:lnTo>
                  <a:pt x="1556419" y="660104"/>
                </a:lnTo>
                <a:lnTo>
                  <a:pt x="1543906" y="598563"/>
                </a:lnTo>
                <a:lnTo>
                  <a:pt x="1526737" y="538866"/>
                </a:lnTo>
                <a:lnTo>
                  <a:pt x="1505113" y="481217"/>
                </a:lnTo>
                <a:lnTo>
                  <a:pt x="1479237" y="425817"/>
                </a:lnTo>
                <a:lnTo>
                  <a:pt x="1449310" y="372870"/>
                </a:lnTo>
                <a:lnTo>
                  <a:pt x="1415533" y="322578"/>
                </a:lnTo>
                <a:lnTo>
                  <a:pt x="1378109" y="275144"/>
                </a:lnTo>
                <a:lnTo>
                  <a:pt x="1337238" y="230771"/>
                </a:lnTo>
                <a:lnTo>
                  <a:pt x="1293123" y="189662"/>
                </a:lnTo>
                <a:lnTo>
                  <a:pt x="1245964" y="152019"/>
                </a:lnTo>
                <a:lnTo>
                  <a:pt x="1195964" y="118045"/>
                </a:lnTo>
                <a:lnTo>
                  <a:pt x="1143324" y="87944"/>
                </a:lnTo>
                <a:lnTo>
                  <a:pt x="1088246" y="61917"/>
                </a:lnTo>
                <a:lnTo>
                  <a:pt x="1030931" y="40167"/>
                </a:lnTo>
                <a:lnTo>
                  <a:pt x="971581" y="22898"/>
                </a:lnTo>
                <a:lnTo>
                  <a:pt x="910397" y="10312"/>
                </a:lnTo>
                <a:lnTo>
                  <a:pt x="847581" y="2611"/>
                </a:lnTo>
                <a:lnTo>
                  <a:pt x="783336" y="0"/>
                </a:lnTo>
                <a:lnTo>
                  <a:pt x="719090" y="2611"/>
                </a:lnTo>
                <a:lnTo>
                  <a:pt x="656274" y="10312"/>
                </a:lnTo>
                <a:lnTo>
                  <a:pt x="595090" y="22898"/>
                </a:lnTo>
                <a:lnTo>
                  <a:pt x="535740" y="40167"/>
                </a:lnTo>
                <a:lnTo>
                  <a:pt x="478425" y="61917"/>
                </a:lnTo>
                <a:lnTo>
                  <a:pt x="423347" y="87944"/>
                </a:lnTo>
                <a:lnTo>
                  <a:pt x="370707" y="118045"/>
                </a:lnTo>
                <a:lnTo>
                  <a:pt x="320707" y="152019"/>
                </a:lnTo>
                <a:lnTo>
                  <a:pt x="273548" y="189662"/>
                </a:lnTo>
                <a:lnTo>
                  <a:pt x="229433" y="230771"/>
                </a:lnTo>
                <a:lnTo>
                  <a:pt x="188562" y="275144"/>
                </a:lnTo>
                <a:lnTo>
                  <a:pt x="151138" y="322578"/>
                </a:lnTo>
                <a:lnTo>
                  <a:pt x="117361" y="372870"/>
                </a:lnTo>
                <a:lnTo>
                  <a:pt x="87434" y="425817"/>
                </a:lnTo>
                <a:lnTo>
                  <a:pt x="61558" y="481217"/>
                </a:lnTo>
                <a:lnTo>
                  <a:pt x="39934" y="538866"/>
                </a:lnTo>
                <a:lnTo>
                  <a:pt x="22765" y="598563"/>
                </a:lnTo>
                <a:lnTo>
                  <a:pt x="10252" y="660104"/>
                </a:lnTo>
                <a:lnTo>
                  <a:pt x="2596" y="723286"/>
                </a:lnTo>
                <a:lnTo>
                  <a:pt x="0" y="787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89092" y="1371600"/>
            <a:ext cx="1566672" cy="1574291"/>
          </a:xfrm>
          <a:custGeom>
            <a:avLst/>
            <a:gdLst/>
            <a:ahLst/>
            <a:cxnLst/>
            <a:rect l="l" t="t" r="r" b="b"/>
            <a:pathLst>
              <a:path w="1566671" h="1574291">
                <a:moveTo>
                  <a:pt x="0" y="787145"/>
                </a:moveTo>
                <a:lnTo>
                  <a:pt x="2596" y="851704"/>
                </a:lnTo>
                <a:lnTo>
                  <a:pt x="10252" y="914826"/>
                </a:lnTo>
                <a:lnTo>
                  <a:pt x="22765" y="976307"/>
                </a:lnTo>
                <a:lnTo>
                  <a:pt x="39934" y="1035946"/>
                </a:lnTo>
                <a:lnTo>
                  <a:pt x="61558" y="1093540"/>
                </a:lnTo>
                <a:lnTo>
                  <a:pt x="87434" y="1148887"/>
                </a:lnTo>
                <a:lnTo>
                  <a:pt x="117361" y="1201783"/>
                </a:lnTo>
                <a:lnTo>
                  <a:pt x="151138" y="1252026"/>
                </a:lnTo>
                <a:lnTo>
                  <a:pt x="188562" y="1299414"/>
                </a:lnTo>
                <a:lnTo>
                  <a:pt x="229433" y="1343744"/>
                </a:lnTo>
                <a:lnTo>
                  <a:pt x="273548" y="1384813"/>
                </a:lnTo>
                <a:lnTo>
                  <a:pt x="320707" y="1422419"/>
                </a:lnTo>
                <a:lnTo>
                  <a:pt x="370707" y="1456360"/>
                </a:lnTo>
                <a:lnTo>
                  <a:pt x="423347" y="1486433"/>
                </a:lnTo>
                <a:lnTo>
                  <a:pt x="478425" y="1512434"/>
                </a:lnTo>
                <a:lnTo>
                  <a:pt x="535740" y="1534163"/>
                </a:lnTo>
                <a:lnTo>
                  <a:pt x="595090" y="1551415"/>
                </a:lnTo>
                <a:lnTo>
                  <a:pt x="656274" y="1563989"/>
                </a:lnTo>
                <a:lnTo>
                  <a:pt x="719090" y="1571682"/>
                </a:lnTo>
                <a:lnTo>
                  <a:pt x="783336" y="1574291"/>
                </a:lnTo>
                <a:lnTo>
                  <a:pt x="847581" y="1571682"/>
                </a:lnTo>
                <a:lnTo>
                  <a:pt x="910397" y="1563989"/>
                </a:lnTo>
                <a:lnTo>
                  <a:pt x="971581" y="1551415"/>
                </a:lnTo>
                <a:lnTo>
                  <a:pt x="1030931" y="1534163"/>
                </a:lnTo>
                <a:lnTo>
                  <a:pt x="1088246" y="1512434"/>
                </a:lnTo>
                <a:lnTo>
                  <a:pt x="1143324" y="1486433"/>
                </a:lnTo>
                <a:lnTo>
                  <a:pt x="1195964" y="1456360"/>
                </a:lnTo>
                <a:lnTo>
                  <a:pt x="1245964" y="1422419"/>
                </a:lnTo>
                <a:lnTo>
                  <a:pt x="1293123" y="1384813"/>
                </a:lnTo>
                <a:lnTo>
                  <a:pt x="1337238" y="1343744"/>
                </a:lnTo>
                <a:lnTo>
                  <a:pt x="1378109" y="1299414"/>
                </a:lnTo>
                <a:lnTo>
                  <a:pt x="1415533" y="1252026"/>
                </a:lnTo>
                <a:lnTo>
                  <a:pt x="1449310" y="1201783"/>
                </a:lnTo>
                <a:lnTo>
                  <a:pt x="1479237" y="1148887"/>
                </a:lnTo>
                <a:lnTo>
                  <a:pt x="1505113" y="1093540"/>
                </a:lnTo>
                <a:lnTo>
                  <a:pt x="1526737" y="1035946"/>
                </a:lnTo>
                <a:lnTo>
                  <a:pt x="1543906" y="976307"/>
                </a:lnTo>
                <a:lnTo>
                  <a:pt x="1556419" y="914826"/>
                </a:lnTo>
                <a:lnTo>
                  <a:pt x="1564075" y="851704"/>
                </a:lnTo>
                <a:lnTo>
                  <a:pt x="1566672" y="787145"/>
                </a:lnTo>
                <a:lnTo>
                  <a:pt x="1564075" y="722587"/>
                </a:lnTo>
                <a:lnTo>
                  <a:pt x="1556419" y="659465"/>
                </a:lnTo>
                <a:lnTo>
                  <a:pt x="1543906" y="597984"/>
                </a:lnTo>
                <a:lnTo>
                  <a:pt x="1526737" y="538345"/>
                </a:lnTo>
                <a:lnTo>
                  <a:pt x="1505113" y="480751"/>
                </a:lnTo>
                <a:lnTo>
                  <a:pt x="1479237" y="425404"/>
                </a:lnTo>
                <a:lnTo>
                  <a:pt x="1449310" y="372508"/>
                </a:lnTo>
                <a:lnTo>
                  <a:pt x="1415533" y="322265"/>
                </a:lnTo>
                <a:lnTo>
                  <a:pt x="1378109" y="274877"/>
                </a:lnTo>
                <a:lnTo>
                  <a:pt x="1337238" y="230547"/>
                </a:lnTo>
                <a:lnTo>
                  <a:pt x="1293123" y="189478"/>
                </a:lnTo>
                <a:lnTo>
                  <a:pt x="1245964" y="151872"/>
                </a:lnTo>
                <a:lnTo>
                  <a:pt x="1195964" y="117931"/>
                </a:lnTo>
                <a:lnTo>
                  <a:pt x="1143324" y="87858"/>
                </a:lnTo>
                <a:lnTo>
                  <a:pt x="1088246" y="61857"/>
                </a:lnTo>
                <a:lnTo>
                  <a:pt x="1030931" y="40128"/>
                </a:lnTo>
                <a:lnTo>
                  <a:pt x="971581" y="22876"/>
                </a:lnTo>
                <a:lnTo>
                  <a:pt x="910397" y="10302"/>
                </a:lnTo>
                <a:lnTo>
                  <a:pt x="847581" y="2609"/>
                </a:lnTo>
                <a:lnTo>
                  <a:pt x="783336" y="0"/>
                </a:lnTo>
                <a:lnTo>
                  <a:pt x="719090" y="2609"/>
                </a:lnTo>
                <a:lnTo>
                  <a:pt x="656274" y="10302"/>
                </a:lnTo>
                <a:lnTo>
                  <a:pt x="595090" y="22876"/>
                </a:lnTo>
                <a:lnTo>
                  <a:pt x="535740" y="40128"/>
                </a:lnTo>
                <a:lnTo>
                  <a:pt x="478425" y="61857"/>
                </a:lnTo>
                <a:lnTo>
                  <a:pt x="423347" y="87858"/>
                </a:lnTo>
                <a:lnTo>
                  <a:pt x="370707" y="117931"/>
                </a:lnTo>
                <a:lnTo>
                  <a:pt x="320707" y="151872"/>
                </a:lnTo>
                <a:lnTo>
                  <a:pt x="273548" y="189478"/>
                </a:lnTo>
                <a:lnTo>
                  <a:pt x="229433" y="230547"/>
                </a:lnTo>
                <a:lnTo>
                  <a:pt x="188562" y="274877"/>
                </a:lnTo>
                <a:lnTo>
                  <a:pt x="151138" y="322265"/>
                </a:lnTo>
                <a:lnTo>
                  <a:pt x="117361" y="372508"/>
                </a:lnTo>
                <a:lnTo>
                  <a:pt x="87434" y="425404"/>
                </a:lnTo>
                <a:lnTo>
                  <a:pt x="61558" y="480751"/>
                </a:lnTo>
                <a:lnTo>
                  <a:pt x="39934" y="538345"/>
                </a:lnTo>
                <a:lnTo>
                  <a:pt x="22765" y="597984"/>
                </a:lnTo>
                <a:lnTo>
                  <a:pt x="10252" y="659465"/>
                </a:lnTo>
                <a:lnTo>
                  <a:pt x="2596" y="722587"/>
                </a:lnTo>
                <a:lnTo>
                  <a:pt x="0" y="7871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23888" y="3139440"/>
            <a:ext cx="1565148" cy="1575816"/>
          </a:xfrm>
          <a:custGeom>
            <a:avLst/>
            <a:gdLst/>
            <a:ahLst/>
            <a:cxnLst/>
            <a:rect l="l" t="t" r="r" b="b"/>
            <a:pathLst>
              <a:path w="1565148" h="1575815">
                <a:moveTo>
                  <a:pt x="0" y="787908"/>
                </a:moveTo>
                <a:lnTo>
                  <a:pt x="2594" y="852529"/>
                </a:lnTo>
                <a:lnTo>
                  <a:pt x="10242" y="915711"/>
                </a:lnTo>
                <a:lnTo>
                  <a:pt x="22743" y="977252"/>
                </a:lnTo>
                <a:lnTo>
                  <a:pt x="39895" y="1036949"/>
                </a:lnTo>
                <a:lnTo>
                  <a:pt x="61498" y="1094598"/>
                </a:lnTo>
                <a:lnTo>
                  <a:pt x="87348" y="1149998"/>
                </a:lnTo>
                <a:lnTo>
                  <a:pt x="117246" y="1202945"/>
                </a:lnTo>
                <a:lnTo>
                  <a:pt x="150990" y="1253237"/>
                </a:lnTo>
                <a:lnTo>
                  <a:pt x="188378" y="1300671"/>
                </a:lnTo>
                <a:lnTo>
                  <a:pt x="229209" y="1345044"/>
                </a:lnTo>
                <a:lnTo>
                  <a:pt x="273282" y="1386153"/>
                </a:lnTo>
                <a:lnTo>
                  <a:pt x="320394" y="1423796"/>
                </a:lnTo>
                <a:lnTo>
                  <a:pt x="370346" y="1457770"/>
                </a:lnTo>
                <a:lnTo>
                  <a:pt x="422934" y="1487871"/>
                </a:lnTo>
                <a:lnTo>
                  <a:pt x="477959" y="1513898"/>
                </a:lnTo>
                <a:lnTo>
                  <a:pt x="535219" y="1535648"/>
                </a:lnTo>
                <a:lnTo>
                  <a:pt x="594511" y="1552917"/>
                </a:lnTo>
                <a:lnTo>
                  <a:pt x="655635" y="1565503"/>
                </a:lnTo>
                <a:lnTo>
                  <a:pt x="718390" y="1573204"/>
                </a:lnTo>
                <a:lnTo>
                  <a:pt x="782574" y="1575816"/>
                </a:lnTo>
                <a:lnTo>
                  <a:pt x="846757" y="1573204"/>
                </a:lnTo>
                <a:lnTo>
                  <a:pt x="909512" y="1565503"/>
                </a:lnTo>
                <a:lnTo>
                  <a:pt x="970636" y="1552917"/>
                </a:lnTo>
                <a:lnTo>
                  <a:pt x="1029928" y="1535648"/>
                </a:lnTo>
                <a:lnTo>
                  <a:pt x="1087188" y="1513898"/>
                </a:lnTo>
                <a:lnTo>
                  <a:pt x="1142213" y="1487871"/>
                </a:lnTo>
                <a:lnTo>
                  <a:pt x="1194801" y="1457770"/>
                </a:lnTo>
                <a:lnTo>
                  <a:pt x="1244753" y="1423796"/>
                </a:lnTo>
                <a:lnTo>
                  <a:pt x="1291865" y="1386153"/>
                </a:lnTo>
                <a:lnTo>
                  <a:pt x="1335938" y="1345044"/>
                </a:lnTo>
                <a:lnTo>
                  <a:pt x="1376769" y="1300671"/>
                </a:lnTo>
                <a:lnTo>
                  <a:pt x="1414157" y="1253237"/>
                </a:lnTo>
                <a:lnTo>
                  <a:pt x="1447901" y="1202945"/>
                </a:lnTo>
                <a:lnTo>
                  <a:pt x="1477799" y="1149998"/>
                </a:lnTo>
                <a:lnTo>
                  <a:pt x="1503649" y="1094598"/>
                </a:lnTo>
                <a:lnTo>
                  <a:pt x="1525252" y="1036949"/>
                </a:lnTo>
                <a:lnTo>
                  <a:pt x="1542404" y="977252"/>
                </a:lnTo>
                <a:lnTo>
                  <a:pt x="1554905" y="915711"/>
                </a:lnTo>
                <a:lnTo>
                  <a:pt x="1562553" y="852529"/>
                </a:lnTo>
                <a:lnTo>
                  <a:pt x="1565148" y="787908"/>
                </a:lnTo>
                <a:lnTo>
                  <a:pt x="1562553" y="723286"/>
                </a:lnTo>
                <a:lnTo>
                  <a:pt x="1554905" y="660104"/>
                </a:lnTo>
                <a:lnTo>
                  <a:pt x="1542404" y="598563"/>
                </a:lnTo>
                <a:lnTo>
                  <a:pt x="1525252" y="538866"/>
                </a:lnTo>
                <a:lnTo>
                  <a:pt x="1503649" y="481217"/>
                </a:lnTo>
                <a:lnTo>
                  <a:pt x="1477799" y="425817"/>
                </a:lnTo>
                <a:lnTo>
                  <a:pt x="1447901" y="372870"/>
                </a:lnTo>
                <a:lnTo>
                  <a:pt x="1414157" y="322578"/>
                </a:lnTo>
                <a:lnTo>
                  <a:pt x="1376769" y="275144"/>
                </a:lnTo>
                <a:lnTo>
                  <a:pt x="1335938" y="230771"/>
                </a:lnTo>
                <a:lnTo>
                  <a:pt x="1291865" y="189662"/>
                </a:lnTo>
                <a:lnTo>
                  <a:pt x="1244753" y="152019"/>
                </a:lnTo>
                <a:lnTo>
                  <a:pt x="1194801" y="118045"/>
                </a:lnTo>
                <a:lnTo>
                  <a:pt x="1142213" y="87944"/>
                </a:lnTo>
                <a:lnTo>
                  <a:pt x="1087188" y="61917"/>
                </a:lnTo>
                <a:lnTo>
                  <a:pt x="1029928" y="40167"/>
                </a:lnTo>
                <a:lnTo>
                  <a:pt x="970636" y="22898"/>
                </a:lnTo>
                <a:lnTo>
                  <a:pt x="909512" y="10312"/>
                </a:lnTo>
                <a:lnTo>
                  <a:pt x="846757" y="2611"/>
                </a:lnTo>
                <a:lnTo>
                  <a:pt x="782574" y="0"/>
                </a:lnTo>
                <a:lnTo>
                  <a:pt x="718390" y="2611"/>
                </a:lnTo>
                <a:lnTo>
                  <a:pt x="655635" y="10312"/>
                </a:lnTo>
                <a:lnTo>
                  <a:pt x="594511" y="22898"/>
                </a:lnTo>
                <a:lnTo>
                  <a:pt x="535219" y="40167"/>
                </a:lnTo>
                <a:lnTo>
                  <a:pt x="477959" y="61917"/>
                </a:lnTo>
                <a:lnTo>
                  <a:pt x="422934" y="87944"/>
                </a:lnTo>
                <a:lnTo>
                  <a:pt x="370346" y="118045"/>
                </a:lnTo>
                <a:lnTo>
                  <a:pt x="320394" y="152019"/>
                </a:lnTo>
                <a:lnTo>
                  <a:pt x="273282" y="189662"/>
                </a:lnTo>
                <a:lnTo>
                  <a:pt x="229209" y="230771"/>
                </a:lnTo>
                <a:lnTo>
                  <a:pt x="188378" y="275144"/>
                </a:lnTo>
                <a:lnTo>
                  <a:pt x="150990" y="322578"/>
                </a:lnTo>
                <a:lnTo>
                  <a:pt x="117246" y="372870"/>
                </a:lnTo>
                <a:lnTo>
                  <a:pt x="87348" y="425817"/>
                </a:lnTo>
                <a:lnTo>
                  <a:pt x="61498" y="481217"/>
                </a:lnTo>
                <a:lnTo>
                  <a:pt x="39895" y="538866"/>
                </a:lnTo>
                <a:lnTo>
                  <a:pt x="22743" y="598563"/>
                </a:lnTo>
                <a:lnTo>
                  <a:pt x="10242" y="660104"/>
                </a:lnTo>
                <a:lnTo>
                  <a:pt x="2594" y="723286"/>
                </a:lnTo>
                <a:lnTo>
                  <a:pt x="0" y="787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357872" y="1371600"/>
            <a:ext cx="1566672" cy="1574291"/>
          </a:xfrm>
          <a:custGeom>
            <a:avLst/>
            <a:gdLst/>
            <a:ahLst/>
            <a:cxnLst/>
            <a:rect l="l" t="t" r="r" b="b"/>
            <a:pathLst>
              <a:path w="1566672" h="1574291">
                <a:moveTo>
                  <a:pt x="0" y="787145"/>
                </a:moveTo>
                <a:lnTo>
                  <a:pt x="2596" y="851704"/>
                </a:lnTo>
                <a:lnTo>
                  <a:pt x="10252" y="914826"/>
                </a:lnTo>
                <a:lnTo>
                  <a:pt x="22765" y="976307"/>
                </a:lnTo>
                <a:lnTo>
                  <a:pt x="39934" y="1035946"/>
                </a:lnTo>
                <a:lnTo>
                  <a:pt x="61558" y="1093540"/>
                </a:lnTo>
                <a:lnTo>
                  <a:pt x="87434" y="1148887"/>
                </a:lnTo>
                <a:lnTo>
                  <a:pt x="117361" y="1201783"/>
                </a:lnTo>
                <a:lnTo>
                  <a:pt x="151138" y="1252026"/>
                </a:lnTo>
                <a:lnTo>
                  <a:pt x="188562" y="1299414"/>
                </a:lnTo>
                <a:lnTo>
                  <a:pt x="229433" y="1343744"/>
                </a:lnTo>
                <a:lnTo>
                  <a:pt x="273548" y="1384813"/>
                </a:lnTo>
                <a:lnTo>
                  <a:pt x="320707" y="1422419"/>
                </a:lnTo>
                <a:lnTo>
                  <a:pt x="370707" y="1456360"/>
                </a:lnTo>
                <a:lnTo>
                  <a:pt x="423347" y="1486433"/>
                </a:lnTo>
                <a:lnTo>
                  <a:pt x="478425" y="1512434"/>
                </a:lnTo>
                <a:lnTo>
                  <a:pt x="535740" y="1534163"/>
                </a:lnTo>
                <a:lnTo>
                  <a:pt x="595090" y="1551415"/>
                </a:lnTo>
                <a:lnTo>
                  <a:pt x="656274" y="1563989"/>
                </a:lnTo>
                <a:lnTo>
                  <a:pt x="719090" y="1571682"/>
                </a:lnTo>
                <a:lnTo>
                  <a:pt x="783336" y="1574291"/>
                </a:lnTo>
                <a:lnTo>
                  <a:pt x="847581" y="1571682"/>
                </a:lnTo>
                <a:lnTo>
                  <a:pt x="910397" y="1563989"/>
                </a:lnTo>
                <a:lnTo>
                  <a:pt x="971581" y="1551415"/>
                </a:lnTo>
                <a:lnTo>
                  <a:pt x="1030931" y="1534163"/>
                </a:lnTo>
                <a:lnTo>
                  <a:pt x="1088246" y="1512434"/>
                </a:lnTo>
                <a:lnTo>
                  <a:pt x="1143324" y="1486433"/>
                </a:lnTo>
                <a:lnTo>
                  <a:pt x="1195964" y="1456360"/>
                </a:lnTo>
                <a:lnTo>
                  <a:pt x="1245964" y="1422419"/>
                </a:lnTo>
                <a:lnTo>
                  <a:pt x="1293123" y="1384813"/>
                </a:lnTo>
                <a:lnTo>
                  <a:pt x="1337238" y="1343744"/>
                </a:lnTo>
                <a:lnTo>
                  <a:pt x="1378109" y="1299414"/>
                </a:lnTo>
                <a:lnTo>
                  <a:pt x="1415533" y="1252026"/>
                </a:lnTo>
                <a:lnTo>
                  <a:pt x="1449310" y="1201783"/>
                </a:lnTo>
                <a:lnTo>
                  <a:pt x="1479237" y="1148887"/>
                </a:lnTo>
                <a:lnTo>
                  <a:pt x="1505113" y="1093540"/>
                </a:lnTo>
                <a:lnTo>
                  <a:pt x="1526737" y="1035946"/>
                </a:lnTo>
                <a:lnTo>
                  <a:pt x="1543906" y="976307"/>
                </a:lnTo>
                <a:lnTo>
                  <a:pt x="1556419" y="914826"/>
                </a:lnTo>
                <a:lnTo>
                  <a:pt x="1564075" y="851704"/>
                </a:lnTo>
                <a:lnTo>
                  <a:pt x="1566672" y="787145"/>
                </a:lnTo>
                <a:lnTo>
                  <a:pt x="1564075" y="722587"/>
                </a:lnTo>
                <a:lnTo>
                  <a:pt x="1556419" y="659465"/>
                </a:lnTo>
                <a:lnTo>
                  <a:pt x="1543906" y="597984"/>
                </a:lnTo>
                <a:lnTo>
                  <a:pt x="1526737" y="538345"/>
                </a:lnTo>
                <a:lnTo>
                  <a:pt x="1505113" y="480751"/>
                </a:lnTo>
                <a:lnTo>
                  <a:pt x="1479237" y="425404"/>
                </a:lnTo>
                <a:lnTo>
                  <a:pt x="1449310" y="372508"/>
                </a:lnTo>
                <a:lnTo>
                  <a:pt x="1415533" y="322265"/>
                </a:lnTo>
                <a:lnTo>
                  <a:pt x="1378109" y="274877"/>
                </a:lnTo>
                <a:lnTo>
                  <a:pt x="1337238" y="230547"/>
                </a:lnTo>
                <a:lnTo>
                  <a:pt x="1293123" y="189478"/>
                </a:lnTo>
                <a:lnTo>
                  <a:pt x="1245964" y="151872"/>
                </a:lnTo>
                <a:lnTo>
                  <a:pt x="1195964" y="117931"/>
                </a:lnTo>
                <a:lnTo>
                  <a:pt x="1143324" y="87858"/>
                </a:lnTo>
                <a:lnTo>
                  <a:pt x="1088246" y="61857"/>
                </a:lnTo>
                <a:lnTo>
                  <a:pt x="1030931" y="40128"/>
                </a:lnTo>
                <a:lnTo>
                  <a:pt x="971581" y="22876"/>
                </a:lnTo>
                <a:lnTo>
                  <a:pt x="910397" y="10302"/>
                </a:lnTo>
                <a:lnTo>
                  <a:pt x="847581" y="2609"/>
                </a:lnTo>
                <a:lnTo>
                  <a:pt x="783336" y="0"/>
                </a:lnTo>
                <a:lnTo>
                  <a:pt x="719090" y="2609"/>
                </a:lnTo>
                <a:lnTo>
                  <a:pt x="656274" y="10302"/>
                </a:lnTo>
                <a:lnTo>
                  <a:pt x="595090" y="22876"/>
                </a:lnTo>
                <a:lnTo>
                  <a:pt x="535740" y="40128"/>
                </a:lnTo>
                <a:lnTo>
                  <a:pt x="478425" y="61857"/>
                </a:lnTo>
                <a:lnTo>
                  <a:pt x="423347" y="87858"/>
                </a:lnTo>
                <a:lnTo>
                  <a:pt x="370707" y="117931"/>
                </a:lnTo>
                <a:lnTo>
                  <a:pt x="320707" y="151872"/>
                </a:lnTo>
                <a:lnTo>
                  <a:pt x="273548" y="189478"/>
                </a:lnTo>
                <a:lnTo>
                  <a:pt x="229433" y="230547"/>
                </a:lnTo>
                <a:lnTo>
                  <a:pt x="188562" y="274877"/>
                </a:lnTo>
                <a:lnTo>
                  <a:pt x="151138" y="322265"/>
                </a:lnTo>
                <a:lnTo>
                  <a:pt x="117361" y="372508"/>
                </a:lnTo>
                <a:lnTo>
                  <a:pt x="87434" y="425404"/>
                </a:lnTo>
                <a:lnTo>
                  <a:pt x="61558" y="480751"/>
                </a:lnTo>
                <a:lnTo>
                  <a:pt x="39934" y="538345"/>
                </a:lnTo>
                <a:lnTo>
                  <a:pt x="22765" y="597984"/>
                </a:lnTo>
                <a:lnTo>
                  <a:pt x="10252" y="659465"/>
                </a:lnTo>
                <a:lnTo>
                  <a:pt x="2596" y="722587"/>
                </a:lnTo>
                <a:lnTo>
                  <a:pt x="0" y="7871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5216" y="1409700"/>
            <a:ext cx="1566672" cy="1575815"/>
          </a:xfrm>
          <a:custGeom>
            <a:avLst/>
            <a:gdLst/>
            <a:ahLst/>
            <a:cxnLst/>
            <a:rect l="l" t="t" r="r" b="b"/>
            <a:pathLst>
              <a:path w="1566672" h="1575815">
                <a:moveTo>
                  <a:pt x="0" y="787907"/>
                </a:moveTo>
                <a:lnTo>
                  <a:pt x="2596" y="852529"/>
                </a:lnTo>
                <a:lnTo>
                  <a:pt x="10252" y="915711"/>
                </a:lnTo>
                <a:lnTo>
                  <a:pt x="22765" y="977252"/>
                </a:lnTo>
                <a:lnTo>
                  <a:pt x="39934" y="1036949"/>
                </a:lnTo>
                <a:lnTo>
                  <a:pt x="61558" y="1094598"/>
                </a:lnTo>
                <a:lnTo>
                  <a:pt x="87434" y="1149998"/>
                </a:lnTo>
                <a:lnTo>
                  <a:pt x="117361" y="1202945"/>
                </a:lnTo>
                <a:lnTo>
                  <a:pt x="151138" y="1253237"/>
                </a:lnTo>
                <a:lnTo>
                  <a:pt x="188562" y="1300671"/>
                </a:lnTo>
                <a:lnTo>
                  <a:pt x="229433" y="1345044"/>
                </a:lnTo>
                <a:lnTo>
                  <a:pt x="273548" y="1386153"/>
                </a:lnTo>
                <a:lnTo>
                  <a:pt x="320707" y="1423796"/>
                </a:lnTo>
                <a:lnTo>
                  <a:pt x="370707" y="1457770"/>
                </a:lnTo>
                <a:lnTo>
                  <a:pt x="423347" y="1487871"/>
                </a:lnTo>
                <a:lnTo>
                  <a:pt x="478425" y="1513898"/>
                </a:lnTo>
                <a:lnTo>
                  <a:pt x="535740" y="1535648"/>
                </a:lnTo>
                <a:lnTo>
                  <a:pt x="595090" y="1552917"/>
                </a:lnTo>
                <a:lnTo>
                  <a:pt x="656274" y="1565503"/>
                </a:lnTo>
                <a:lnTo>
                  <a:pt x="719090" y="1573204"/>
                </a:lnTo>
                <a:lnTo>
                  <a:pt x="783336" y="1575815"/>
                </a:lnTo>
                <a:lnTo>
                  <a:pt x="847581" y="1573204"/>
                </a:lnTo>
                <a:lnTo>
                  <a:pt x="910397" y="1565503"/>
                </a:lnTo>
                <a:lnTo>
                  <a:pt x="971581" y="1552917"/>
                </a:lnTo>
                <a:lnTo>
                  <a:pt x="1030931" y="1535648"/>
                </a:lnTo>
                <a:lnTo>
                  <a:pt x="1088246" y="1513898"/>
                </a:lnTo>
                <a:lnTo>
                  <a:pt x="1143324" y="1487871"/>
                </a:lnTo>
                <a:lnTo>
                  <a:pt x="1195964" y="1457770"/>
                </a:lnTo>
                <a:lnTo>
                  <a:pt x="1245964" y="1423796"/>
                </a:lnTo>
                <a:lnTo>
                  <a:pt x="1293123" y="1386153"/>
                </a:lnTo>
                <a:lnTo>
                  <a:pt x="1337238" y="1345044"/>
                </a:lnTo>
                <a:lnTo>
                  <a:pt x="1378109" y="1300671"/>
                </a:lnTo>
                <a:lnTo>
                  <a:pt x="1415533" y="1253237"/>
                </a:lnTo>
                <a:lnTo>
                  <a:pt x="1449310" y="1202945"/>
                </a:lnTo>
                <a:lnTo>
                  <a:pt x="1479237" y="1149998"/>
                </a:lnTo>
                <a:lnTo>
                  <a:pt x="1505113" y="1094598"/>
                </a:lnTo>
                <a:lnTo>
                  <a:pt x="1526737" y="1036949"/>
                </a:lnTo>
                <a:lnTo>
                  <a:pt x="1543906" y="977252"/>
                </a:lnTo>
                <a:lnTo>
                  <a:pt x="1556419" y="915711"/>
                </a:lnTo>
                <a:lnTo>
                  <a:pt x="1564075" y="852529"/>
                </a:lnTo>
                <a:lnTo>
                  <a:pt x="1566672" y="787907"/>
                </a:lnTo>
                <a:lnTo>
                  <a:pt x="1564075" y="723286"/>
                </a:lnTo>
                <a:lnTo>
                  <a:pt x="1556419" y="660104"/>
                </a:lnTo>
                <a:lnTo>
                  <a:pt x="1543906" y="598563"/>
                </a:lnTo>
                <a:lnTo>
                  <a:pt x="1526737" y="538866"/>
                </a:lnTo>
                <a:lnTo>
                  <a:pt x="1505113" y="481217"/>
                </a:lnTo>
                <a:lnTo>
                  <a:pt x="1479237" y="425817"/>
                </a:lnTo>
                <a:lnTo>
                  <a:pt x="1449310" y="372870"/>
                </a:lnTo>
                <a:lnTo>
                  <a:pt x="1415533" y="322578"/>
                </a:lnTo>
                <a:lnTo>
                  <a:pt x="1378109" y="275144"/>
                </a:lnTo>
                <a:lnTo>
                  <a:pt x="1337238" y="230771"/>
                </a:lnTo>
                <a:lnTo>
                  <a:pt x="1293123" y="189662"/>
                </a:lnTo>
                <a:lnTo>
                  <a:pt x="1245964" y="152019"/>
                </a:lnTo>
                <a:lnTo>
                  <a:pt x="1195964" y="118045"/>
                </a:lnTo>
                <a:lnTo>
                  <a:pt x="1143324" y="87944"/>
                </a:lnTo>
                <a:lnTo>
                  <a:pt x="1088246" y="61917"/>
                </a:lnTo>
                <a:lnTo>
                  <a:pt x="1030931" y="40167"/>
                </a:lnTo>
                <a:lnTo>
                  <a:pt x="971581" y="22898"/>
                </a:lnTo>
                <a:lnTo>
                  <a:pt x="910397" y="10312"/>
                </a:lnTo>
                <a:lnTo>
                  <a:pt x="847581" y="2611"/>
                </a:lnTo>
                <a:lnTo>
                  <a:pt x="783336" y="0"/>
                </a:lnTo>
                <a:lnTo>
                  <a:pt x="719090" y="2611"/>
                </a:lnTo>
                <a:lnTo>
                  <a:pt x="656274" y="10312"/>
                </a:lnTo>
                <a:lnTo>
                  <a:pt x="595090" y="22898"/>
                </a:lnTo>
                <a:lnTo>
                  <a:pt x="535740" y="40167"/>
                </a:lnTo>
                <a:lnTo>
                  <a:pt x="478425" y="61917"/>
                </a:lnTo>
                <a:lnTo>
                  <a:pt x="423347" y="87944"/>
                </a:lnTo>
                <a:lnTo>
                  <a:pt x="370707" y="118045"/>
                </a:lnTo>
                <a:lnTo>
                  <a:pt x="320707" y="152019"/>
                </a:lnTo>
                <a:lnTo>
                  <a:pt x="273548" y="189662"/>
                </a:lnTo>
                <a:lnTo>
                  <a:pt x="229433" y="230771"/>
                </a:lnTo>
                <a:lnTo>
                  <a:pt x="188562" y="275144"/>
                </a:lnTo>
                <a:lnTo>
                  <a:pt x="151138" y="322578"/>
                </a:lnTo>
                <a:lnTo>
                  <a:pt x="117361" y="372870"/>
                </a:lnTo>
                <a:lnTo>
                  <a:pt x="87434" y="425817"/>
                </a:lnTo>
                <a:lnTo>
                  <a:pt x="61558" y="481217"/>
                </a:lnTo>
                <a:lnTo>
                  <a:pt x="39934" y="538866"/>
                </a:lnTo>
                <a:lnTo>
                  <a:pt x="22765" y="598563"/>
                </a:lnTo>
                <a:lnTo>
                  <a:pt x="10252" y="660104"/>
                </a:lnTo>
                <a:lnTo>
                  <a:pt x="2596" y="723286"/>
                </a:lnTo>
                <a:lnTo>
                  <a:pt x="0" y="7879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10609" y="219961"/>
            <a:ext cx="2950461" cy="77906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11" dirty="0" smtClean="0">
                <a:solidFill>
                  <a:srgbClr val="FFFFFF"/>
                </a:solidFill>
                <a:latin typeface="Arial"/>
                <a:cs typeface="Arial"/>
              </a:rPr>
              <a:t>Tujuan Layanan</a:t>
            </a:r>
            <a:endParaRPr sz="3200">
              <a:latin typeface="Arial"/>
              <a:cs typeface="Arial"/>
            </a:endParaRPr>
          </a:p>
          <a:p>
            <a:pPr marL="396965" marR="426164" algn="ctr">
              <a:lnSpc>
                <a:spcPct val="95825"/>
              </a:lnSpc>
              <a:spcBef>
                <a:spcPts val="231"/>
              </a:spcBef>
            </a:pPr>
            <a:r>
              <a:rPr sz="2000" spc="-1" dirty="0" smtClean="0">
                <a:solidFill>
                  <a:srgbClr val="FFFFFF"/>
                </a:solidFill>
                <a:latin typeface="Arial"/>
                <a:cs typeface="Arial"/>
              </a:rPr>
              <a:t>Konseling Individu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32456" y="1957787"/>
            <a:ext cx="891145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128381" marR="141380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0" dirty="0" smtClean="0">
                <a:solidFill>
                  <a:srgbClr val="60B4F6"/>
                </a:solidFill>
                <a:latin typeface="Arial"/>
                <a:cs typeface="Arial"/>
              </a:rPr>
              <a:t>Perbaikan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86235" y="1957787"/>
            <a:ext cx="1122892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244103" marR="257405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-3" dirty="0" smtClean="0">
                <a:solidFill>
                  <a:srgbClr val="60B4F6"/>
                </a:solidFill>
                <a:latin typeface="Arial"/>
                <a:cs typeface="Arial"/>
              </a:rPr>
              <a:t>Penyelidikan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6649" y="1996292"/>
            <a:ext cx="1314823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340211" marR="353228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0" dirty="0" smtClean="0">
                <a:solidFill>
                  <a:srgbClr val="60B4F6"/>
                </a:solidFill>
                <a:latin typeface="Arial"/>
                <a:cs typeface="Arial"/>
              </a:rPr>
              <a:t>Perkembangan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10466" y="1996292"/>
            <a:ext cx="1086125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225916" marR="238825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-1" dirty="0" smtClean="0">
                <a:solidFill>
                  <a:srgbClr val="60B4F6"/>
                </a:solidFill>
                <a:latin typeface="Arial"/>
                <a:cs typeface="Arial"/>
              </a:rPr>
              <a:t>Pencegahan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25263" y="1996292"/>
            <a:ext cx="1097073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230552" marR="245137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0" dirty="0" smtClean="0">
                <a:solidFill>
                  <a:srgbClr val="60B4F6"/>
                </a:solidFill>
                <a:latin typeface="Arial"/>
                <a:cs typeface="Arial"/>
              </a:rPr>
              <a:t>Peningkatan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48336" y="3726234"/>
            <a:ext cx="930500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146569" marR="162547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dirty="0" smtClean="0">
                <a:solidFill>
                  <a:srgbClr val="60B4F6"/>
                </a:solidFill>
                <a:latin typeface="Arial"/>
                <a:cs typeface="Arial"/>
              </a:rPr>
              <a:t>Psikologis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81999" y="3750652"/>
            <a:ext cx="947883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155841" marR="170658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-1" dirty="0" smtClean="0">
                <a:solidFill>
                  <a:srgbClr val="60B4F6"/>
                </a:solidFill>
                <a:latin typeface="Arial"/>
                <a:cs typeface="Arial"/>
              </a:rPr>
              <a:t>Penguatan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33359" y="3764739"/>
            <a:ext cx="724261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64587" marR="26746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1400" b="1" spc="-1" dirty="0" smtClean="0">
                <a:solidFill>
                  <a:srgbClr val="60B4F6"/>
                </a:solidFill>
                <a:latin typeface="Arial"/>
                <a:cs typeface="Arial"/>
              </a:rPr>
              <a:t>Kognitif</a:t>
            </a:r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73477" y="3764739"/>
            <a:ext cx="869590" cy="417142"/>
          </a:xfrm>
          <a:prstGeom prst="rect">
            <a:avLst/>
          </a:prstGeom>
        </p:spPr>
        <p:txBody>
          <a:bodyPr wrap="square" lIns="0" tIns="9747" rIns="0" bIns="0" rtlCol="0">
            <a:noAutofit/>
          </a:bodyPr>
          <a:lstStyle/>
          <a:p>
            <a:pPr marL="117683" marR="130523" algn="ctr">
              <a:lnSpc>
                <a:spcPts val="1535"/>
              </a:lnSpc>
            </a:pPr>
            <a:r>
              <a:rPr sz="1400" b="1" spc="-19" dirty="0" smtClean="0">
                <a:solidFill>
                  <a:srgbClr val="60B4F6"/>
                </a:solidFill>
                <a:latin typeface="Arial"/>
                <a:cs typeface="Arial"/>
              </a:rPr>
              <a:t>Tujuan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sz="1400" b="1" spc="0" dirty="0" smtClean="0">
                <a:solidFill>
                  <a:srgbClr val="60B4F6"/>
                </a:solidFill>
                <a:latin typeface="Arial"/>
                <a:cs typeface="Arial"/>
              </a:rPr>
              <a:t>Fisiologis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bject 50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460098" y="3957828"/>
            <a:ext cx="503689" cy="1043940"/>
          </a:xfrm>
          <a:custGeom>
            <a:avLst/>
            <a:gdLst/>
            <a:ahLst/>
            <a:cxnLst/>
            <a:rect l="l" t="t" r="r" b="b"/>
            <a:pathLst>
              <a:path w="503689" h="1043939">
                <a:moveTo>
                  <a:pt x="0" y="248019"/>
                </a:moveTo>
                <a:lnTo>
                  <a:pt x="755" y="259982"/>
                </a:lnTo>
                <a:lnTo>
                  <a:pt x="7147" y="270586"/>
                </a:lnTo>
                <a:lnTo>
                  <a:pt x="9745" y="272860"/>
                </a:lnTo>
                <a:lnTo>
                  <a:pt x="20926" y="277734"/>
                </a:lnTo>
                <a:lnTo>
                  <a:pt x="32891" y="276976"/>
                </a:lnTo>
                <a:lnTo>
                  <a:pt x="43494" y="270586"/>
                </a:lnTo>
                <a:lnTo>
                  <a:pt x="251851" y="62255"/>
                </a:lnTo>
                <a:lnTo>
                  <a:pt x="460207" y="270586"/>
                </a:lnTo>
                <a:lnTo>
                  <a:pt x="462797" y="272854"/>
                </a:lnTo>
                <a:lnTo>
                  <a:pt x="473975" y="277733"/>
                </a:lnTo>
                <a:lnTo>
                  <a:pt x="485938" y="276977"/>
                </a:lnTo>
                <a:lnTo>
                  <a:pt x="496542" y="270586"/>
                </a:lnTo>
                <a:lnTo>
                  <a:pt x="498810" y="267996"/>
                </a:lnTo>
                <a:lnTo>
                  <a:pt x="503689" y="256817"/>
                </a:lnTo>
                <a:lnTo>
                  <a:pt x="502933" y="244854"/>
                </a:lnTo>
                <a:lnTo>
                  <a:pt x="496542" y="234251"/>
                </a:lnTo>
                <a:lnTo>
                  <a:pt x="271167" y="8902"/>
                </a:lnTo>
                <a:lnTo>
                  <a:pt x="270253" y="7531"/>
                </a:lnTo>
                <a:lnTo>
                  <a:pt x="265236" y="2514"/>
                </a:lnTo>
                <a:lnTo>
                  <a:pt x="258658" y="0"/>
                </a:lnTo>
                <a:lnTo>
                  <a:pt x="245043" y="0"/>
                </a:lnTo>
                <a:lnTo>
                  <a:pt x="238465" y="2514"/>
                </a:lnTo>
                <a:lnTo>
                  <a:pt x="233448" y="7531"/>
                </a:lnTo>
                <a:lnTo>
                  <a:pt x="232534" y="8902"/>
                </a:lnTo>
                <a:lnTo>
                  <a:pt x="7147" y="234251"/>
                </a:lnTo>
                <a:lnTo>
                  <a:pt x="4879" y="236841"/>
                </a:lnTo>
                <a:lnTo>
                  <a:pt x="0" y="248019"/>
                </a:lnTo>
                <a:close/>
              </a:path>
              <a:path w="503689" h="1043939">
                <a:moveTo>
                  <a:pt x="241348" y="1043940"/>
                </a:moveTo>
                <a:lnTo>
                  <a:pt x="262569" y="1043940"/>
                </a:lnTo>
                <a:lnTo>
                  <a:pt x="262748" y="990595"/>
                </a:lnTo>
                <a:lnTo>
                  <a:pt x="262873" y="963923"/>
                </a:lnTo>
                <a:lnTo>
                  <a:pt x="263018" y="937251"/>
                </a:lnTo>
                <a:lnTo>
                  <a:pt x="263179" y="910578"/>
                </a:lnTo>
                <a:lnTo>
                  <a:pt x="263355" y="883905"/>
                </a:lnTo>
                <a:lnTo>
                  <a:pt x="263543" y="857233"/>
                </a:lnTo>
                <a:lnTo>
                  <a:pt x="263738" y="830560"/>
                </a:lnTo>
                <a:lnTo>
                  <a:pt x="263940" y="803887"/>
                </a:lnTo>
                <a:lnTo>
                  <a:pt x="264144" y="777214"/>
                </a:lnTo>
                <a:lnTo>
                  <a:pt x="264349" y="750541"/>
                </a:lnTo>
                <a:lnTo>
                  <a:pt x="264550" y="723868"/>
                </a:lnTo>
                <a:lnTo>
                  <a:pt x="264746" y="697196"/>
                </a:lnTo>
                <a:lnTo>
                  <a:pt x="264933" y="670523"/>
                </a:lnTo>
                <a:lnTo>
                  <a:pt x="265109" y="643850"/>
                </a:lnTo>
                <a:lnTo>
                  <a:pt x="265271" y="617178"/>
                </a:lnTo>
                <a:lnTo>
                  <a:pt x="265416" y="590505"/>
                </a:lnTo>
                <a:lnTo>
                  <a:pt x="265643" y="537161"/>
                </a:lnTo>
                <a:lnTo>
                  <a:pt x="265719" y="505485"/>
                </a:lnTo>
                <a:lnTo>
                  <a:pt x="269783" y="501421"/>
                </a:lnTo>
                <a:lnTo>
                  <a:pt x="279803" y="501421"/>
                </a:lnTo>
                <a:lnTo>
                  <a:pt x="283867" y="505485"/>
                </a:lnTo>
                <a:lnTo>
                  <a:pt x="283867" y="510489"/>
                </a:lnTo>
                <a:lnTo>
                  <a:pt x="281073" y="1043940"/>
                </a:lnTo>
                <a:lnTo>
                  <a:pt x="322221" y="1002804"/>
                </a:lnTo>
                <a:lnTo>
                  <a:pt x="323123" y="1001903"/>
                </a:lnTo>
                <a:lnTo>
                  <a:pt x="323123" y="469747"/>
                </a:lnTo>
                <a:lnTo>
                  <a:pt x="338020" y="469747"/>
                </a:lnTo>
                <a:lnTo>
                  <a:pt x="334591" y="329399"/>
                </a:lnTo>
                <a:lnTo>
                  <a:pt x="334591" y="402882"/>
                </a:lnTo>
                <a:lnTo>
                  <a:pt x="260944" y="402882"/>
                </a:lnTo>
                <a:lnTo>
                  <a:pt x="245844" y="329399"/>
                </a:lnTo>
                <a:lnTo>
                  <a:pt x="245844" y="402882"/>
                </a:lnTo>
                <a:lnTo>
                  <a:pt x="172196" y="402882"/>
                </a:lnTo>
                <a:lnTo>
                  <a:pt x="166964" y="469747"/>
                </a:lnTo>
                <a:lnTo>
                  <a:pt x="181861" y="469747"/>
                </a:lnTo>
                <a:lnTo>
                  <a:pt x="181861" y="510743"/>
                </a:lnTo>
                <a:lnTo>
                  <a:pt x="233156" y="556437"/>
                </a:lnTo>
                <a:lnTo>
                  <a:pt x="181861" y="602132"/>
                </a:lnTo>
                <a:lnTo>
                  <a:pt x="181861" y="641299"/>
                </a:lnTo>
                <a:lnTo>
                  <a:pt x="206994" y="674839"/>
                </a:lnTo>
                <a:lnTo>
                  <a:pt x="181861" y="708393"/>
                </a:lnTo>
                <a:lnTo>
                  <a:pt x="181861" y="739863"/>
                </a:lnTo>
                <a:lnTo>
                  <a:pt x="216989" y="774636"/>
                </a:lnTo>
                <a:lnTo>
                  <a:pt x="181861" y="809409"/>
                </a:lnTo>
                <a:lnTo>
                  <a:pt x="181861" y="847140"/>
                </a:lnTo>
                <a:lnTo>
                  <a:pt x="219262" y="881951"/>
                </a:lnTo>
                <a:lnTo>
                  <a:pt x="181861" y="916774"/>
                </a:lnTo>
                <a:lnTo>
                  <a:pt x="181861" y="968552"/>
                </a:lnTo>
                <a:lnTo>
                  <a:pt x="241348" y="1043940"/>
                </a:lnTo>
                <a:close/>
              </a:path>
              <a:path w="503689" h="1043939">
                <a:moveTo>
                  <a:pt x="172196" y="243560"/>
                </a:moveTo>
                <a:lnTo>
                  <a:pt x="91752" y="431645"/>
                </a:lnTo>
                <a:lnTo>
                  <a:pt x="100739" y="441920"/>
                </a:lnTo>
                <a:lnTo>
                  <a:pt x="114195" y="445884"/>
                </a:lnTo>
                <a:lnTo>
                  <a:pt x="160995" y="445884"/>
                </a:lnTo>
                <a:lnTo>
                  <a:pt x="166964" y="469747"/>
                </a:lnTo>
                <a:lnTo>
                  <a:pt x="172196" y="243560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334591" y="243560"/>
                </a:lnTo>
                <a:lnTo>
                  <a:pt x="334591" y="317042"/>
                </a:lnTo>
                <a:lnTo>
                  <a:pt x="260944" y="317042"/>
                </a:lnTo>
                <a:lnTo>
                  <a:pt x="260944" y="243560"/>
                </a:lnTo>
                <a:lnTo>
                  <a:pt x="253070" y="77533"/>
                </a:lnTo>
                <a:lnTo>
                  <a:pt x="90548" y="239737"/>
                </a:lnTo>
                <a:lnTo>
                  <a:pt x="89405" y="239737"/>
                </a:lnTo>
                <a:lnTo>
                  <a:pt x="89405" y="421106"/>
                </a:lnTo>
                <a:lnTo>
                  <a:pt x="91752" y="431645"/>
                </a:lnTo>
                <a:lnTo>
                  <a:pt x="172196" y="243560"/>
                </a:lnTo>
                <a:lnTo>
                  <a:pt x="245844" y="243560"/>
                </a:lnTo>
                <a:lnTo>
                  <a:pt x="245844" y="317042"/>
                </a:lnTo>
                <a:lnTo>
                  <a:pt x="172196" y="317042"/>
                </a:lnTo>
                <a:lnTo>
                  <a:pt x="172196" y="243560"/>
                </a:lnTo>
                <a:lnTo>
                  <a:pt x="166964" y="469747"/>
                </a:lnTo>
                <a:lnTo>
                  <a:pt x="172196" y="402882"/>
                </a:lnTo>
                <a:lnTo>
                  <a:pt x="172196" y="329399"/>
                </a:lnTo>
                <a:lnTo>
                  <a:pt x="245844" y="329399"/>
                </a:lnTo>
                <a:lnTo>
                  <a:pt x="260944" y="402882"/>
                </a:lnTo>
                <a:lnTo>
                  <a:pt x="260944" y="329399"/>
                </a:lnTo>
                <a:lnTo>
                  <a:pt x="334591" y="329399"/>
                </a:lnTo>
                <a:lnTo>
                  <a:pt x="338020" y="469747"/>
                </a:lnTo>
                <a:lnTo>
                  <a:pt x="343989" y="445884"/>
                </a:lnTo>
                <a:lnTo>
                  <a:pt x="390789" y="445884"/>
                </a:lnTo>
                <a:lnTo>
                  <a:pt x="401330" y="443540"/>
                </a:lnTo>
                <a:lnTo>
                  <a:pt x="411612" y="434559"/>
                </a:lnTo>
                <a:lnTo>
                  <a:pt x="415579" y="421106"/>
                </a:lnTo>
                <a:lnTo>
                  <a:pt x="415579" y="240195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416278" y="240195"/>
                </a:lnTo>
                <a:lnTo>
                  <a:pt x="253070" y="77533"/>
                </a:lnTo>
                <a:lnTo>
                  <a:pt x="260944" y="243560"/>
                </a:lnTo>
                <a:lnTo>
                  <a:pt x="334591" y="243560"/>
                </a:lnTo>
                <a:lnTo>
                  <a:pt x="415579" y="2401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721043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632295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721043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632295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32704" y="2520696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44340" y="2692908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55976" y="2520696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67612" y="2692908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19" h="693419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72113" y="2336289"/>
            <a:ext cx="1493901" cy="616212"/>
          </a:xfrm>
          <a:custGeom>
            <a:avLst/>
            <a:gdLst/>
            <a:ahLst/>
            <a:cxnLst/>
            <a:rect l="l" t="t" r="r" b="b"/>
            <a:pathLst>
              <a:path w="1493901" h="616212">
                <a:moveTo>
                  <a:pt x="133223" y="588717"/>
                </a:moveTo>
                <a:lnTo>
                  <a:pt x="155820" y="526872"/>
                </a:lnTo>
                <a:lnTo>
                  <a:pt x="184356" y="468305"/>
                </a:lnTo>
                <a:lnTo>
                  <a:pt x="218463" y="413365"/>
                </a:lnTo>
                <a:lnTo>
                  <a:pt x="257777" y="362402"/>
                </a:lnTo>
                <a:lnTo>
                  <a:pt x="301931" y="315765"/>
                </a:lnTo>
                <a:lnTo>
                  <a:pt x="350560" y="273803"/>
                </a:lnTo>
                <a:lnTo>
                  <a:pt x="403298" y="236865"/>
                </a:lnTo>
                <a:lnTo>
                  <a:pt x="459780" y="205299"/>
                </a:lnTo>
                <a:lnTo>
                  <a:pt x="519639" y="179457"/>
                </a:lnTo>
                <a:lnTo>
                  <a:pt x="582510" y="159685"/>
                </a:lnTo>
                <a:lnTo>
                  <a:pt x="633624" y="148644"/>
                </a:lnTo>
                <a:lnTo>
                  <a:pt x="684642" y="141874"/>
                </a:lnTo>
                <a:lnTo>
                  <a:pt x="735366" y="139255"/>
                </a:lnTo>
                <a:lnTo>
                  <a:pt x="785596" y="140671"/>
                </a:lnTo>
                <a:lnTo>
                  <a:pt x="835132" y="146005"/>
                </a:lnTo>
                <a:lnTo>
                  <a:pt x="883773" y="155139"/>
                </a:lnTo>
                <a:lnTo>
                  <a:pt x="931321" y="167955"/>
                </a:lnTo>
                <a:lnTo>
                  <a:pt x="977575" y="184337"/>
                </a:lnTo>
                <a:lnTo>
                  <a:pt x="1022335" y="204165"/>
                </a:lnTo>
                <a:lnTo>
                  <a:pt x="1065402" y="227324"/>
                </a:lnTo>
                <a:lnTo>
                  <a:pt x="1106576" y="253695"/>
                </a:lnTo>
                <a:lnTo>
                  <a:pt x="1145657" y="283161"/>
                </a:lnTo>
                <a:lnTo>
                  <a:pt x="1182445" y="315605"/>
                </a:lnTo>
                <a:lnTo>
                  <a:pt x="1216741" y="350909"/>
                </a:lnTo>
                <a:lnTo>
                  <a:pt x="1248344" y="388955"/>
                </a:lnTo>
                <a:lnTo>
                  <a:pt x="1277054" y="429626"/>
                </a:lnTo>
                <a:lnTo>
                  <a:pt x="1302672" y="472805"/>
                </a:lnTo>
                <a:lnTo>
                  <a:pt x="1324999" y="518374"/>
                </a:lnTo>
                <a:lnTo>
                  <a:pt x="1343833" y="566216"/>
                </a:lnTo>
                <a:lnTo>
                  <a:pt x="1358976" y="616212"/>
                </a:lnTo>
                <a:lnTo>
                  <a:pt x="1493901" y="581313"/>
                </a:lnTo>
                <a:lnTo>
                  <a:pt x="1482793" y="542602"/>
                </a:lnTo>
                <a:lnTo>
                  <a:pt x="1469780" y="504753"/>
                </a:lnTo>
                <a:lnTo>
                  <a:pt x="1454913" y="467820"/>
                </a:lnTo>
                <a:lnTo>
                  <a:pt x="1438247" y="431861"/>
                </a:lnTo>
                <a:lnTo>
                  <a:pt x="1419835" y="396930"/>
                </a:lnTo>
                <a:lnTo>
                  <a:pt x="1399730" y="363083"/>
                </a:lnTo>
                <a:lnTo>
                  <a:pt x="1377985" y="330376"/>
                </a:lnTo>
                <a:lnTo>
                  <a:pt x="1354653" y="298865"/>
                </a:lnTo>
                <a:lnTo>
                  <a:pt x="1329789" y="268604"/>
                </a:lnTo>
                <a:lnTo>
                  <a:pt x="1303445" y="239651"/>
                </a:lnTo>
                <a:lnTo>
                  <a:pt x="1275674" y="212060"/>
                </a:lnTo>
                <a:lnTo>
                  <a:pt x="1246531" y="185887"/>
                </a:lnTo>
                <a:lnTo>
                  <a:pt x="1216067" y="161188"/>
                </a:lnTo>
                <a:lnTo>
                  <a:pt x="1184337" y="138018"/>
                </a:lnTo>
                <a:lnTo>
                  <a:pt x="1151393" y="116433"/>
                </a:lnTo>
                <a:lnTo>
                  <a:pt x="1117290" y="96489"/>
                </a:lnTo>
                <a:lnTo>
                  <a:pt x="1082080" y="78242"/>
                </a:lnTo>
                <a:lnTo>
                  <a:pt x="1045817" y="61746"/>
                </a:lnTo>
                <a:lnTo>
                  <a:pt x="1008553" y="47059"/>
                </a:lnTo>
                <a:lnTo>
                  <a:pt x="970343" y="34235"/>
                </a:lnTo>
                <a:lnTo>
                  <a:pt x="908713" y="18001"/>
                </a:lnTo>
                <a:lnTo>
                  <a:pt x="846965" y="6972"/>
                </a:lnTo>
                <a:lnTo>
                  <a:pt x="785349" y="1015"/>
                </a:lnTo>
                <a:lnTo>
                  <a:pt x="724114" y="0"/>
                </a:lnTo>
                <a:lnTo>
                  <a:pt x="663511" y="3792"/>
                </a:lnTo>
                <a:lnTo>
                  <a:pt x="603788" y="12261"/>
                </a:lnTo>
                <a:lnTo>
                  <a:pt x="545196" y="25274"/>
                </a:lnTo>
                <a:lnTo>
                  <a:pt x="487985" y="42698"/>
                </a:lnTo>
                <a:lnTo>
                  <a:pt x="432403" y="64403"/>
                </a:lnTo>
                <a:lnTo>
                  <a:pt x="378701" y="90254"/>
                </a:lnTo>
                <a:lnTo>
                  <a:pt x="327128" y="120122"/>
                </a:lnTo>
                <a:lnTo>
                  <a:pt x="277935" y="153872"/>
                </a:lnTo>
                <a:lnTo>
                  <a:pt x="231370" y="191374"/>
                </a:lnTo>
                <a:lnTo>
                  <a:pt x="187684" y="232494"/>
                </a:lnTo>
                <a:lnTo>
                  <a:pt x="147126" y="277101"/>
                </a:lnTo>
                <a:lnTo>
                  <a:pt x="109946" y="325062"/>
                </a:lnTo>
                <a:lnTo>
                  <a:pt x="76394" y="376246"/>
                </a:lnTo>
                <a:lnTo>
                  <a:pt x="46719" y="430520"/>
                </a:lnTo>
                <a:lnTo>
                  <a:pt x="21171" y="487752"/>
                </a:lnTo>
                <a:lnTo>
                  <a:pt x="0" y="547810"/>
                </a:lnTo>
                <a:lnTo>
                  <a:pt x="133223" y="5887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46340" y="2981787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4924" y="0"/>
                </a:moveTo>
                <a:lnTo>
                  <a:pt x="0" y="34886"/>
                </a:lnTo>
                <a:lnTo>
                  <a:pt x="11095" y="73620"/>
                </a:lnTo>
                <a:lnTo>
                  <a:pt x="24098" y="111491"/>
                </a:lnTo>
                <a:lnTo>
                  <a:pt x="38952" y="148445"/>
                </a:lnTo>
                <a:lnTo>
                  <a:pt x="55607" y="184425"/>
                </a:lnTo>
                <a:lnTo>
                  <a:pt x="74008" y="219376"/>
                </a:lnTo>
                <a:lnTo>
                  <a:pt x="94101" y="253242"/>
                </a:lnTo>
                <a:lnTo>
                  <a:pt x="115834" y="285967"/>
                </a:lnTo>
                <a:lnTo>
                  <a:pt x="139154" y="317496"/>
                </a:lnTo>
                <a:lnTo>
                  <a:pt x="164006" y="347772"/>
                </a:lnTo>
                <a:lnTo>
                  <a:pt x="190338" y="376740"/>
                </a:lnTo>
                <a:lnTo>
                  <a:pt x="218096" y="404344"/>
                </a:lnTo>
                <a:lnTo>
                  <a:pt x="247227" y="430529"/>
                </a:lnTo>
                <a:lnTo>
                  <a:pt x="277677" y="455238"/>
                </a:lnTo>
                <a:lnTo>
                  <a:pt x="309394" y="478416"/>
                </a:lnTo>
                <a:lnTo>
                  <a:pt x="342324" y="500007"/>
                </a:lnTo>
                <a:lnTo>
                  <a:pt x="376414" y="519955"/>
                </a:lnTo>
                <a:lnTo>
                  <a:pt x="411610" y="538205"/>
                </a:lnTo>
                <a:lnTo>
                  <a:pt x="447859" y="554701"/>
                </a:lnTo>
                <a:lnTo>
                  <a:pt x="485108" y="569386"/>
                </a:lnTo>
                <a:lnTo>
                  <a:pt x="523303" y="582206"/>
                </a:lnTo>
                <a:lnTo>
                  <a:pt x="584877" y="598422"/>
                </a:lnTo>
                <a:lnTo>
                  <a:pt x="646567" y="609434"/>
                </a:lnTo>
                <a:lnTo>
                  <a:pt x="708125" y="615373"/>
                </a:lnTo>
                <a:lnTo>
                  <a:pt x="769300" y="616372"/>
                </a:lnTo>
                <a:lnTo>
                  <a:pt x="829843" y="612562"/>
                </a:lnTo>
                <a:lnTo>
                  <a:pt x="889505" y="604076"/>
                </a:lnTo>
                <a:lnTo>
                  <a:pt x="948036" y="591047"/>
                </a:lnTo>
                <a:lnTo>
                  <a:pt x="1005187" y="573606"/>
                </a:lnTo>
                <a:lnTo>
                  <a:pt x="1060709" y="551886"/>
                </a:lnTo>
                <a:lnTo>
                  <a:pt x="1114351" y="526019"/>
                </a:lnTo>
                <a:lnTo>
                  <a:pt x="1165866" y="496138"/>
                </a:lnTo>
                <a:lnTo>
                  <a:pt x="1215002" y="462373"/>
                </a:lnTo>
                <a:lnTo>
                  <a:pt x="1261511" y="424859"/>
                </a:lnTo>
                <a:lnTo>
                  <a:pt x="1305143" y="383727"/>
                </a:lnTo>
                <a:lnTo>
                  <a:pt x="1345649" y="339109"/>
                </a:lnTo>
                <a:lnTo>
                  <a:pt x="1382779" y="291138"/>
                </a:lnTo>
                <a:lnTo>
                  <a:pt x="1416284" y="239945"/>
                </a:lnTo>
                <a:lnTo>
                  <a:pt x="1445915" y="185664"/>
                </a:lnTo>
                <a:lnTo>
                  <a:pt x="1471421" y="128426"/>
                </a:lnTo>
                <a:lnTo>
                  <a:pt x="1492554" y="68364"/>
                </a:lnTo>
                <a:lnTo>
                  <a:pt x="1359331" y="27457"/>
                </a:lnTo>
                <a:lnTo>
                  <a:pt x="1348814" y="58790"/>
                </a:lnTo>
                <a:lnTo>
                  <a:pt x="1336767" y="89347"/>
                </a:lnTo>
                <a:lnTo>
                  <a:pt x="1308262" y="147956"/>
                </a:lnTo>
                <a:lnTo>
                  <a:pt x="1274185" y="202935"/>
                </a:lnTo>
                <a:lnTo>
                  <a:pt x="1234900" y="253934"/>
                </a:lnTo>
                <a:lnTo>
                  <a:pt x="1190774" y="300602"/>
                </a:lnTo>
                <a:lnTo>
                  <a:pt x="1142172" y="342590"/>
                </a:lnTo>
                <a:lnTo>
                  <a:pt x="1089462" y="379548"/>
                </a:lnTo>
                <a:lnTo>
                  <a:pt x="1033008" y="411126"/>
                </a:lnTo>
                <a:lnTo>
                  <a:pt x="973177" y="436974"/>
                </a:lnTo>
                <a:lnTo>
                  <a:pt x="910336" y="456742"/>
                </a:lnTo>
                <a:lnTo>
                  <a:pt x="859280" y="467768"/>
                </a:lnTo>
                <a:lnTo>
                  <a:pt x="808320" y="474524"/>
                </a:lnTo>
                <a:lnTo>
                  <a:pt x="757656" y="477127"/>
                </a:lnTo>
                <a:lnTo>
                  <a:pt x="707486" y="475696"/>
                </a:lnTo>
                <a:lnTo>
                  <a:pt x="658011" y="470348"/>
                </a:lnTo>
                <a:lnTo>
                  <a:pt x="609430" y="461200"/>
                </a:lnTo>
                <a:lnTo>
                  <a:pt x="561942" y="448369"/>
                </a:lnTo>
                <a:lnTo>
                  <a:pt x="515748" y="431975"/>
                </a:lnTo>
                <a:lnTo>
                  <a:pt x="471046" y="412133"/>
                </a:lnTo>
                <a:lnTo>
                  <a:pt x="428037" y="388962"/>
                </a:lnTo>
                <a:lnTo>
                  <a:pt x="386920" y="362580"/>
                </a:lnTo>
                <a:lnTo>
                  <a:pt x="347894" y="333103"/>
                </a:lnTo>
                <a:lnTo>
                  <a:pt x="311158" y="300649"/>
                </a:lnTo>
                <a:lnTo>
                  <a:pt x="276914" y="265336"/>
                </a:lnTo>
                <a:lnTo>
                  <a:pt x="245360" y="227281"/>
                </a:lnTo>
                <a:lnTo>
                  <a:pt x="216695" y="186603"/>
                </a:lnTo>
                <a:lnTo>
                  <a:pt x="191119" y="143418"/>
                </a:lnTo>
                <a:lnTo>
                  <a:pt x="168833" y="97844"/>
                </a:lnTo>
                <a:lnTo>
                  <a:pt x="150035" y="49999"/>
                </a:lnTo>
                <a:lnTo>
                  <a:pt x="134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38077" y="2336296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3223" y="588914"/>
                </a:moveTo>
                <a:lnTo>
                  <a:pt x="155787" y="527024"/>
                </a:lnTo>
                <a:lnTo>
                  <a:pt x="184291" y="468415"/>
                </a:lnTo>
                <a:lnTo>
                  <a:pt x="218369" y="413436"/>
                </a:lnTo>
                <a:lnTo>
                  <a:pt x="257654" y="362437"/>
                </a:lnTo>
                <a:lnTo>
                  <a:pt x="301780" y="315769"/>
                </a:lnTo>
                <a:lnTo>
                  <a:pt x="350382" y="273781"/>
                </a:lnTo>
                <a:lnTo>
                  <a:pt x="403092" y="236823"/>
                </a:lnTo>
                <a:lnTo>
                  <a:pt x="459546" y="205245"/>
                </a:lnTo>
                <a:lnTo>
                  <a:pt x="519377" y="179397"/>
                </a:lnTo>
                <a:lnTo>
                  <a:pt x="582218" y="159629"/>
                </a:lnTo>
                <a:lnTo>
                  <a:pt x="633274" y="148603"/>
                </a:lnTo>
                <a:lnTo>
                  <a:pt x="684234" y="141847"/>
                </a:lnTo>
                <a:lnTo>
                  <a:pt x="734898" y="139244"/>
                </a:lnTo>
                <a:lnTo>
                  <a:pt x="785068" y="140675"/>
                </a:lnTo>
                <a:lnTo>
                  <a:pt x="834543" y="146024"/>
                </a:lnTo>
                <a:lnTo>
                  <a:pt x="883124" y="155172"/>
                </a:lnTo>
                <a:lnTo>
                  <a:pt x="930611" y="168002"/>
                </a:lnTo>
                <a:lnTo>
                  <a:pt x="976806" y="184396"/>
                </a:lnTo>
                <a:lnTo>
                  <a:pt x="1021507" y="204238"/>
                </a:lnTo>
                <a:lnTo>
                  <a:pt x="1064517" y="227409"/>
                </a:lnTo>
                <a:lnTo>
                  <a:pt x="1105634" y="253792"/>
                </a:lnTo>
                <a:lnTo>
                  <a:pt x="1144660" y="283269"/>
                </a:lnTo>
                <a:lnTo>
                  <a:pt x="1181395" y="315722"/>
                </a:lnTo>
                <a:lnTo>
                  <a:pt x="1215640" y="351035"/>
                </a:lnTo>
                <a:lnTo>
                  <a:pt x="1247194" y="389090"/>
                </a:lnTo>
                <a:lnTo>
                  <a:pt x="1275859" y="429768"/>
                </a:lnTo>
                <a:lnTo>
                  <a:pt x="1301434" y="472953"/>
                </a:lnTo>
                <a:lnTo>
                  <a:pt x="1323721" y="518527"/>
                </a:lnTo>
                <a:lnTo>
                  <a:pt x="1342519" y="566373"/>
                </a:lnTo>
                <a:lnTo>
                  <a:pt x="1357630" y="616372"/>
                </a:lnTo>
                <a:lnTo>
                  <a:pt x="1492554" y="581485"/>
                </a:lnTo>
                <a:lnTo>
                  <a:pt x="1481458" y="542751"/>
                </a:lnTo>
                <a:lnTo>
                  <a:pt x="1468456" y="504880"/>
                </a:lnTo>
                <a:lnTo>
                  <a:pt x="1453601" y="467926"/>
                </a:lnTo>
                <a:lnTo>
                  <a:pt x="1436947" y="431946"/>
                </a:lnTo>
                <a:lnTo>
                  <a:pt x="1418546" y="396995"/>
                </a:lnTo>
                <a:lnTo>
                  <a:pt x="1398453" y="363129"/>
                </a:lnTo>
                <a:lnTo>
                  <a:pt x="1376720" y="330404"/>
                </a:lnTo>
                <a:lnTo>
                  <a:pt x="1353400" y="298875"/>
                </a:lnTo>
                <a:lnTo>
                  <a:pt x="1328548" y="268599"/>
                </a:lnTo>
                <a:lnTo>
                  <a:pt x="1302216" y="239631"/>
                </a:lnTo>
                <a:lnTo>
                  <a:pt x="1274458" y="212027"/>
                </a:lnTo>
                <a:lnTo>
                  <a:pt x="1245327" y="185842"/>
                </a:lnTo>
                <a:lnTo>
                  <a:pt x="1214876" y="161133"/>
                </a:lnTo>
                <a:lnTo>
                  <a:pt x="1183159" y="137955"/>
                </a:lnTo>
                <a:lnTo>
                  <a:pt x="1150229" y="116364"/>
                </a:lnTo>
                <a:lnTo>
                  <a:pt x="1116140" y="96416"/>
                </a:lnTo>
                <a:lnTo>
                  <a:pt x="1080944" y="78166"/>
                </a:lnTo>
                <a:lnTo>
                  <a:pt x="1044695" y="61671"/>
                </a:lnTo>
                <a:lnTo>
                  <a:pt x="1007446" y="46985"/>
                </a:lnTo>
                <a:lnTo>
                  <a:pt x="969251" y="34166"/>
                </a:lnTo>
                <a:lnTo>
                  <a:pt x="907677" y="17949"/>
                </a:lnTo>
                <a:lnTo>
                  <a:pt x="845987" y="6937"/>
                </a:lnTo>
                <a:lnTo>
                  <a:pt x="784429" y="998"/>
                </a:lnTo>
                <a:lnTo>
                  <a:pt x="723254" y="0"/>
                </a:lnTo>
                <a:lnTo>
                  <a:pt x="662711" y="3809"/>
                </a:lnTo>
                <a:lnTo>
                  <a:pt x="603049" y="12295"/>
                </a:lnTo>
                <a:lnTo>
                  <a:pt x="544518" y="25324"/>
                </a:lnTo>
                <a:lnTo>
                  <a:pt x="487366" y="42765"/>
                </a:lnTo>
                <a:lnTo>
                  <a:pt x="431845" y="64485"/>
                </a:lnTo>
                <a:lnTo>
                  <a:pt x="378202" y="90352"/>
                </a:lnTo>
                <a:lnTo>
                  <a:pt x="326688" y="120234"/>
                </a:lnTo>
                <a:lnTo>
                  <a:pt x="277552" y="153998"/>
                </a:lnTo>
                <a:lnTo>
                  <a:pt x="231043" y="191512"/>
                </a:lnTo>
                <a:lnTo>
                  <a:pt x="187411" y="232644"/>
                </a:lnTo>
                <a:lnTo>
                  <a:pt x="146905" y="277262"/>
                </a:lnTo>
                <a:lnTo>
                  <a:pt x="109775" y="325233"/>
                </a:lnTo>
                <a:lnTo>
                  <a:pt x="76270" y="376426"/>
                </a:lnTo>
                <a:lnTo>
                  <a:pt x="46639" y="430707"/>
                </a:lnTo>
                <a:lnTo>
                  <a:pt x="21133" y="487945"/>
                </a:lnTo>
                <a:lnTo>
                  <a:pt x="0" y="548008"/>
                </a:lnTo>
                <a:lnTo>
                  <a:pt x="133223" y="588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210958" y="3029197"/>
            <a:ext cx="1493901" cy="616212"/>
          </a:xfrm>
          <a:custGeom>
            <a:avLst/>
            <a:gdLst/>
            <a:ahLst/>
            <a:cxnLst/>
            <a:rect l="l" t="t" r="r" b="b"/>
            <a:pathLst>
              <a:path w="1493901" h="616212">
                <a:moveTo>
                  <a:pt x="134924" y="0"/>
                </a:moveTo>
                <a:lnTo>
                  <a:pt x="0" y="34899"/>
                </a:lnTo>
                <a:lnTo>
                  <a:pt x="11107" y="73610"/>
                </a:lnTo>
                <a:lnTo>
                  <a:pt x="24120" y="111459"/>
                </a:lnTo>
                <a:lnTo>
                  <a:pt x="38987" y="148391"/>
                </a:lnTo>
                <a:lnTo>
                  <a:pt x="55653" y="184351"/>
                </a:lnTo>
                <a:lnTo>
                  <a:pt x="74065" y="219282"/>
                </a:lnTo>
                <a:lnTo>
                  <a:pt x="94170" y="253128"/>
                </a:lnTo>
                <a:lnTo>
                  <a:pt x="115915" y="285835"/>
                </a:lnTo>
                <a:lnTo>
                  <a:pt x="139247" y="317347"/>
                </a:lnTo>
                <a:lnTo>
                  <a:pt x="164111" y="347607"/>
                </a:lnTo>
                <a:lnTo>
                  <a:pt x="190455" y="376561"/>
                </a:lnTo>
                <a:lnTo>
                  <a:pt x="218226" y="404152"/>
                </a:lnTo>
                <a:lnTo>
                  <a:pt x="247369" y="430325"/>
                </a:lnTo>
                <a:lnTo>
                  <a:pt x="277833" y="455024"/>
                </a:lnTo>
                <a:lnTo>
                  <a:pt x="309563" y="478194"/>
                </a:lnTo>
                <a:lnTo>
                  <a:pt x="342507" y="499779"/>
                </a:lnTo>
                <a:lnTo>
                  <a:pt x="376610" y="519723"/>
                </a:lnTo>
                <a:lnTo>
                  <a:pt x="411820" y="537970"/>
                </a:lnTo>
                <a:lnTo>
                  <a:pt x="448083" y="554465"/>
                </a:lnTo>
                <a:lnTo>
                  <a:pt x="485347" y="569153"/>
                </a:lnTo>
                <a:lnTo>
                  <a:pt x="523557" y="581977"/>
                </a:lnTo>
                <a:lnTo>
                  <a:pt x="585187" y="598211"/>
                </a:lnTo>
                <a:lnTo>
                  <a:pt x="646935" y="609240"/>
                </a:lnTo>
                <a:lnTo>
                  <a:pt x="708551" y="615196"/>
                </a:lnTo>
                <a:lnTo>
                  <a:pt x="769786" y="616212"/>
                </a:lnTo>
                <a:lnTo>
                  <a:pt x="830389" y="612420"/>
                </a:lnTo>
                <a:lnTo>
                  <a:pt x="890112" y="603951"/>
                </a:lnTo>
                <a:lnTo>
                  <a:pt x="948704" y="590938"/>
                </a:lnTo>
                <a:lnTo>
                  <a:pt x="1005915" y="573514"/>
                </a:lnTo>
                <a:lnTo>
                  <a:pt x="1061497" y="551809"/>
                </a:lnTo>
                <a:lnTo>
                  <a:pt x="1115199" y="525957"/>
                </a:lnTo>
                <a:lnTo>
                  <a:pt x="1166772" y="496090"/>
                </a:lnTo>
                <a:lnTo>
                  <a:pt x="1215965" y="462340"/>
                </a:lnTo>
                <a:lnTo>
                  <a:pt x="1262530" y="424838"/>
                </a:lnTo>
                <a:lnTo>
                  <a:pt x="1306216" y="383718"/>
                </a:lnTo>
                <a:lnTo>
                  <a:pt x="1346774" y="339111"/>
                </a:lnTo>
                <a:lnTo>
                  <a:pt x="1383954" y="291149"/>
                </a:lnTo>
                <a:lnTo>
                  <a:pt x="1417506" y="239966"/>
                </a:lnTo>
                <a:lnTo>
                  <a:pt x="1447181" y="185692"/>
                </a:lnTo>
                <a:lnTo>
                  <a:pt x="1472729" y="128460"/>
                </a:lnTo>
                <a:lnTo>
                  <a:pt x="1493901" y="68402"/>
                </a:lnTo>
                <a:lnTo>
                  <a:pt x="1360678" y="27495"/>
                </a:lnTo>
                <a:lnTo>
                  <a:pt x="1350144" y="58806"/>
                </a:lnTo>
                <a:lnTo>
                  <a:pt x="1338080" y="89340"/>
                </a:lnTo>
                <a:lnTo>
                  <a:pt x="1309544" y="147907"/>
                </a:lnTo>
                <a:lnTo>
                  <a:pt x="1275437" y="202847"/>
                </a:lnTo>
                <a:lnTo>
                  <a:pt x="1236123" y="253809"/>
                </a:lnTo>
                <a:lnTo>
                  <a:pt x="1191969" y="300447"/>
                </a:lnTo>
                <a:lnTo>
                  <a:pt x="1143340" y="342409"/>
                </a:lnTo>
                <a:lnTo>
                  <a:pt x="1090602" y="379347"/>
                </a:lnTo>
                <a:lnTo>
                  <a:pt x="1034120" y="410912"/>
                </a:lnTo>
                <a:lnTo>
                  <a:pt x="974261" y="436755"/>
                </a:lnTo>
                <a:lnTo>
                  <a:pt x="911390" y="456526"/>
                </a:lnTo>
                <a:lnTo>
                  <a:pt x="860276" y="467567"/>
                </a:lnTo>
                <a:lnTo>
                  <a:pt x="809258" y="474338"/>
                </a:lnTo>
                <a:lnTo>
                  <a:pt x="758534" y="476957"/>
                </a:lnTo>
                <a:lnTo>
                  <a:pt x="708304" y="475540"/>
                </a:lnTo>
                <a:lnTo>
                  <a:pt x="658768" y="470206"/>
                </a:lnTo>
                <a:lnTo>
                  <a:pt x="610127" y="461073"/>
                </a:lnTo>
                <a:lnTo>
                  <a:pt x="562579" y="448256"/>
                </a:lnTo>
                <a:lnTo>
                  <a:pt x="516325" y="431875"/>
                </a:lnTo>
                <a:lnTo>
                  <a:pt x="471565" y="412046"/>
                </a:lnTo>
                <a:lnTo>
                  <a:pt x="428498" y="388888"/>
                </a:lnTo>
                <a:lnTo>
                  <a:pt x="387324" y="362517"/>
                </a:lnTo>
                <a:lnTo>
                  <a:pt x="348243" y="333050"/>
                </a:lnTo>
                <a:lnTo>
                  <a:pt x="311455" y="300607"/>
                </a:lnTo>
                <a:lnTo>
                  <a:pt x="277159" y="265303"/>
                </a:lnTo>
                <a:lnTo>
                  <a:pt x="245556" y="227257"/>
                </a:lnTo>
                <a:lnTo>
                  <a:pt x="216846" y="186585"/>
                </a:lnTo>
                <a:lnTo>
                  <a:pt x="191228" y="143406"/>
                </a:lnTo>
                <a:lnTo>
                  <a:pt x="168901" y="97838"/>
                </a:lnTo>
                <a:lnTo>
                  <a:pt x="150067" y="49996"/>
                </a:lnTo>
                <a:lnTo>
                  <a:pt x="134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021068" y="2781300"/>
            <a:ext cx="693420" cy="693419"/>
          </a:xfrm>
          <a:custGeom>
            <a:avLst/>
            <a:gdLst/>
            <a:ahLst/>
            <a:cxnLst/>
            <a:rect l="l" t="t" r="r" b="b"/>
            <a:pathLst>
              <a:path w="693420" h="693420">
                <a:moveTo>
                  <a:pt x="0" y="346710"/>
                </a:moveTo>
                <a:lnTo>
                  <a:pt x="1149" y="375144"/>
                </a:lnTo>
                <a:lnTo>
                  <a:pt x="4537" y="402947"/>
                </a:lnTo>
                <a:lnTo>
                  <a:pt x="10076" y="430026"/>
                </a:lnTo>
                <a:lnTo>
                  <a:pt x="17675" y="456295"/>
                </a:lnTo>
                <a:lnTo>
                  <a:pt x="27246" y="481663"/>
                </a:lnTo>
                <a:lnTo>
                  <a:pt x="38700" y="506041"/>
                </a:lnTo>
                <a:lnTo>
                  <a:pt x="51946" y="529339"/>
                </a:lnTo>
                <a:lnTo>
                  <a:pt x="66896" y="551470"/>
                </a:lnTo>
                <a:lnTo>
                  <a:pt x="83460" y="572343"/>
                </a:lnTo>
                <a:lnTo>
                  <a:pt x="101550" y="591869"/>
                </a:lnTo>
                <a:lnTo>
                  <a:pt x="121076" y="609959"/>
                </a:lnTo>
                <a:lnTo>
                  <a:pt x="141949" y="626523"/>
                </a:lnTo>
                <a:lnTo>
                  <a:pt x="164080" y="641473"/>
                </a:lnTo>
                <a:lnTo>
                  <a:pt x="187378" y="654719"/>
                </a:lnTo>
                <a:lnTo>
                  <a:pt x="211756" y="666173"/>
                </a:lnTo>
                <a:lnTo>
                  <a:pt x="237124" y="675744"/>
                </a:lnTo>
                <a:lnTo>
                  <a:pt x="263393" y="683343"/>
                </a:lnTo>
                <a:lnTo>
                  <a:pt x="290472" y="688882"/>
                </a:lnTo>
                <a:lnTo>
                  <a:pt x="318275" y="692270"/>
                </a:lnTo>
                <a:lnTo>
                  <a:pt x="346710" y="693420"/>
                </a:lnTo>
                <a:lnTo>
                  <a:pt x="375144" y="692270"/>
                </a:lnTo>
                <a:lnTo>
                  <a:pt x="402947" y="688882"/>
                </a:lnTo>
                <a:lnTo>
                  <a:pt x="430026" y="683343"/>
                </a:lnTo>
                <a:lnTo>
                  <a:pt x="456295" y="675744"/>
                </a:lnTo>
                <a:lnTo>
                  <a:pt x="481663" y="666173"/>
                </a:lnTo>
                <a:lnTo>
                  <a:pt x="506041" y="654719"/>
                </a:lnTo>
                <a:lnTo>
                  <a:pt x="529339" y="641473"/>
                </a:lnTo>
                <a:lnTo>
                  <a:pt x="551470" y="626523"/>
                </a:lnTo>
                <a:lnTo>
                  <a:pt x="572343" y="609959"/>
                </a:lnTo>
                <a:lnTo>
                  <a:pt x="591869" y="591869"/>
                </a:lnTo>
                <a:lnTo>
                  <a:pt x="609959" y="572343"/>
                </a:lnTo>
                <a:lnTo>
                  <a:pt x="626523" y="551470"/>
                </a:lnTo>
                <a:lnTo>
                  <a:pt x="641473" y="529339"/>
                </a:lnTo>
                <a:lnTo>
                  <a:pt x="654719" y="506041"/>
                </a:lnTo>
                <a:lnTo>
                  <a:pt x="666173" y="481663"/>
                </a:lnTo>
                <a:lnTo>
                  <a:pt x="675744" y="456295"/>
                </a:lnTo>
                <a:lnTo>
                  <a:pt x="683343" y="430026"/>
                </a:lnTo>
                <a:lnTo>
                  <a:pt x="688882" y="402947"/>
                </a:lnTo>
                <a:lnTo>
                  <a:pt x="692270" y="375144"/>
                </a:lnTo>
                <a:lnTo>
                  <a:pt x="693420" y="346710"/>
                </a:lnTo>
                <a:lnTo>
                  <a:pt x="692270" y="318275"/>
                </a:lnTo>
                <a:lnTo>
                  <a:pt x="688882" y="290472"/>
                </a:lnTo>
                <a:lnTo>
                  <a:pt x="683343" y="263393"/>
                </a:lnTo>
                <a:lnTo>
                  <a:pt x="675744" y="237124"/>
                </a:lnTo>
                <a:lnTo>
                  <a:pt x="666173" y="211756"/>
                </a:lnTo>
                <a:lnTo>
                  <a:pt x="654719" y="187378"/>
                </a:lnTo>
                <a:lnTo>
                  <a:pt x="641473" y="164080"/>
                </a:lnTo>
                <a:lnTo>
                  <a:pt x="626523" y="141949"/>
                </a:lnTo>
                <a:lnTo>
                  <a:pt x="609959" y="121076"/>
                </a:lnTo>
                <a:lnTo>
                  <a:pt x="591869" y="101550"/>
                </a:lnTo>
                <a:lnTo>
                  <a:pt x="572343" y="83460"/>
                </a:lnTo>
                <a:lnTo>
                  <a:pt x="551470" y="66896"/>
                </a:lnTo>
                <a:lnTo>
                  <a:pt x="529339" y="51946"/>
                </a:lnTo>
                <a:lnTo>
                  <a:pt x="506041" y="38700"/>
                </a:lnTo>
                <a:lnTo>
                  <a:pt x="481663" y="27246"/>
                </a:lnTo>
                <a:lnTo>
                  <a:pt x="456295" y="17675"/>
                </a:lnTo>
                <a:lnTo>
                  <a:pt x="430026" y="10076"/>
                </a:lnTo>
                <a:lnTo>
                  <a:pt x="402947" y="4537"/>
                </a:lnTo>
                <a:lnTo>
                  <a:pt x="375144" y="1149"/>
                </a:lnTo>
                <a:lnTo>
                  <a:pt x="346710" y="0"/>
                </a:lnTo>
                <a:lnTo>
                  <a:pt x="318275" y="1149"/>
                </a:lnTo>
                <a:lnTo>
                  <a:pt x="290472" y="4537"/>
                </a:lnTo>
                <a:lnTo>
                  <a:pt x="263393" y="10076"/>
                </a:lnTo>
                <a:lnTo>
                  <a:pt x="237124" y="17675"/>
                </a:lnTo>
                <a:lnTo>
                  <a:pt x="211756" y="27246"/>
                </a:lnTo>
                <a:lnTo>
                  <a:pt x="187378" y="38700"/>
                </a:lnTo>
                <a:lnTo>
                  <a:pt x="164080" y="51946"/>
                </a:lnTo>
                <a:lnTo>
                  <a:pt x="141949" y="66896"/>
                </a:lnTo>
                <a:lnTo>
                  <a:pt x="121076" y="83460"/>
                </a:lnTo>
                <a:lnTo>
                  <a:pt x="101550" y="101550"/>
                </a:lnTo>
                <a:lnTo>
                  <a:pt x="83460" y="121076"/>
                </a:lnTo>
                <a:lnTo>
                  <a:pt x="66896" y="141949"/>
                </a:lnTo>
                <a:lnTo>
                  <a:pt x="51946" y="164080"/>
                </a:lnTo>
                <a:lnTo>
                  <a:pt x="38700" y="187378"/>
                </a:lnTo>
                <a:lnTo>
                  <a:pt x="27246" y="211756"/>
                </a:lnTo>
                <a:lnTo>
                  <a:pt x="17675" y="237124"/>
                </a:lnTo>
                <a:lnTo>
                  <a:pt x="10076" y="263393"/>
                </a:lnTo>
                <a:lnTo>
                  <a:pt x="4537" y="290472"/>
                </a:lnTo>
                <a:lnTo>
                  <a:pt x="1149" y="318275"/>
                </a:lnTo>
                <a:lnTo>
                  <a:pt x="0" y="3467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604135" y="2336296"/>
            <a:ext cx="1492554" cy="616372"/>
          </a:xfrm>
          <a:custGeom>
            <a:avLst/>
            <a:gdLst/>
            <a:ahLst/>
            <a:cxnLst/>
            <a:rect l="l" t="t" r="r" b="b"/>
            <a:pathLst>
              <a:path w="1492554" h="616372">
                <a:moveTo>
                  <a:pt x="133223" y="588914"/>
                </a:moveTo>
                <a:lnTo>
                  <a:pt x="155787" y="527024"/>
                </a:lnTo>
                <a:lnTo>
                  <a:pt x="184291" y="468415"/>
                </a:lnTo>
                <a:lnTo>
                  <a:pt x="218369" y="413436"/>
                </a:lnTo>
                <a:lnTo>
                  <a:pt x="257654" y="362437"/>
                </a:lnTo>
                <a:lnTo>
                  <a:pt x="301780" y="315769"/>
                </a:lnTo>
                <a:lnTo>
                  <a:pt x="350382" y="273781"/>
                </a:lnTo>
                <a:lnTo>
                  <a:pt x="403092" y="236823"/>
                </a:lnTo>
                <a:lnTo>
                  <a:pt x="459546" y="205245"/>
                </a:lnTo>
                <a:lnTo>
                  <a:pt x="519377" y="179397"/>
                </a:lnTo>
                <a:lnTo>
                  <a:pt x="582218" y="159629"/>
                </a:lnTo>
                <a:lnTo>
                  <a:pt x="633274" y="148603"/>
                </a:lnTo>
                <a:lnTo>
                  <a:pt x="684234" y="141847"/>
                </a:lnTo>
                <a:lnTo>
                  <a:pt x="734898" y="139244"/>
                </a:lnTo>
                <a:lnTo>
                  <a:pt x="785068" y="140675"/>
                </a:lnTo>
                <a:lnTo>
                  <a:pt x="834543" y="146024"/>
                </a:lnTo>
                <a:lnTo>
                  <a:pt x="883124" y="155172"/>
                </a:lnTo>
                <a:lnTo>
                  <a:pt x="930611" y="168002"/>
                </a:lnTo>
                <a:lnTo>
                  <a:pt x="976806" y="184396"/>
                </a:lnTo>
                <a:lnTo>
                  <a:pt x="1021507" y="204238"/>
                </a:lnTo>
                <a:lnTo>
                  <a:pt x="1064517" y="227409"/>
                </a:lnTo>
                <a:lnTo>
                  <a:pt x="1105634" y="253792"/>
                </a:lnTo>
                <a:lnTo>
                  <a:pt x="1144660" y="283269"/>
                </a:lnTo>
                <a:lnTo>
                  <a:pt x="1181395" y="315722"/>
                </a:lnTo>
                <a:lnTo>
                  <a:pt x="1215640" y="351035"/>
                </a:lnTo>
                <a:lnTo>
                  <a:pt x="1247194" y="389090"/>
                </a:lnTo>
                <a:lnTo>
                  <a:pt x="1275859" y="429768"/>
                </a:lnTo>
                <a:lnTo>
                  <a:pt x="1301434" y="472953"/>
                </a:lnTo>
                <a:lnTo>
                  <a:pt x="1323721" y="518527"/>
                </a:lnTo>
                <a:lnTo>
                  <a:pt x="1342519" y="566373"/>
                </a:lnTo>
                <a:lnTo>
                  <a:pt x="1357630" y="616372"/>
                </a:lnTo>
                <a:lnTo>
                  <a:pt x="1492554" y="581485"/>
                </a:lnTo>
                <a:lnTo>
                  <a:pt x="1481458" y="542751"/>
                </a:lnTo>
                <a:lnTo>
                  <a:pt x="1468456" y="504880"/>
                </a:lnTo>
                <a:lnTo>
                  <a:pt x="1453601" y="467926"/>
                </a:lnTo>
                <a:lnTo>
                  <a:pt x="1436947" y="431946"/>
                </a:lnTo>
                <a:lnTo>
                  <a:pt x="1418546" y="396995"/>
                </a:lnTo>
                <a:lnTo>
                  <a:pt x="1398453" y="363129"/>
                </a:lnTo>
                <a:lnTo>
                  <a:pt x="1376720" y="330404"/>
                </a:lnTo>
                <a:lnTo>
                  <a:pt x="1353400" y="298875"/>
                </a:lnTo>
                <a:lnTo>
                  <a:pt x="1328548" y="268599"/>
                </a:lnTo>
                <a:lnTo>
                  <a:pt x="1302216" y="239631"/>
                </a:lnTo>
                <a:lnTo>
                  <a:pt x="1274458" y="212027"/>
                </a:lnTo>
                <a:lnTo>
                  <a:pt x="1245327" y="185842"/>
                </a:lnTo>
                <a:lnTo>
                  <a:pt x="1214876" y="161133"/>
                </a:lnTo>
                <a:lnTo>
                  <a:pt x="1183159" y="137955"/>
                </a:lnTo>
                <a:lnTo>
                  <a:pt x="1150229" y="116364"/>
                </a:lnTo>
                <a:lnTo>
                  <a:pt x="1116140" y="96416"/>
                </a:lnTo>
                <a:lnTo>
                  <a:pt x="1080944" y="78166"/>
                </a:lnTo>
                <a:lnTo>
                  <a:pt x="1044695" y="61671"/>
                </a:lnTo>
                <a:lnTo>
                  <a:pt x="1007446" y="46985"/>
                </a:lnTo>
                <a:lnTo>
                  <a:pt x="969251" y="34166"/>
                </a:lnTo>
                <a:lnTo>
                  <a:pt x="907677" y="17949"/>
                </a:lnTo>
                <a:lnTo>
                  <a:pt x="845987" y="6937"/>
                </a:lnTo>
                <a:lnTo>
                  <a:pt x="784429" y="998"/>
                </a:lnTo>
                <a:lnTo>
                  <a:pt x="723254" y="0"/>
                </a:lnTo>
                <a:lnTo>
                  <a:pt x="662711" y="3809"/>
                </a:lnTo>
                <a:lnTo>
                  <a:pt x="603049" y="12295"/>
                </a:lnTo>
                <a:lnTo>
                  <a:pt x="544518" y="25324"/>
                </a:lnTo>
                <a:lnTo>
                  <a:pt x="487366" y="42765"/>
                </a:lnTo>
                <a:lnTo>
                  <a:pt x="431845" y="64485"/>
                </a:lnTo>
                <a:lnTo>
                  <a:pt x="378202" y="90352"/>
                </a:lnTo>
                <a:lnTo>
                  <a:pt x="326688" y="120234"/>
                </a:lnTo>
                <a:lnTo>
                  <a:pt x="277552" y="153998"/>
                </a:lnTo>
                <a:lnTo>
                  <a:pt x="231043" y="191512"/>
                </a:lnTo>
                <a:lnTo>
                  <a:pt x="187411" y="232644"/>
                </a:lnTo>
                <a:lnTo>
                  <a:pt x="146905" y="277262"/>
                </a:lnTo>
                <a:lnTo>
                  <a:pt x="109775" y="325233"/>
                </a:lnTo>
                <a:lnTo>
                  <a:pt x="76270" y="376426"/>
                </a:lnTo>
                <a:lnTo>
                  <a:pt x="46639" y="430707"/>
                </a:lnTo>
                <a:lnTo>
                  <a:pt x="21133" y="487945"/>
                </a:lnTo>
                <a:lnTo>
                  <a:pt x="0" y="548008"/>
                </a:lnTo>
                <a:lnTo>
                  <a:pt x="133223" y="588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52022" y="2939566"/>
            <a:ext cx="322681" cy="264929"/>
          </a:xfrm>
          <a:custGeom>
            <a:avLst/>
            <a:gdLst/>
            <a:ahLst/>
            <a:cxnLst/>
            <a:rect l="l" t="t" r="r" b="b"/>
            <a:pathLst>
              <a:path w="322681" h="264929">
                <a:moveTo>
                  <a:pt x="112088" y="144944"/>
                </a:moveTo>
                <a:lnTo>
                  <a:pt x="106314" y="134021"/>
                </a:lnTo>
                <a:lnTo>
                  <a:pt x="111415" y="198617"/>
                </a:lnTo>
                <a:lnTo>
                  <a:pt x="122944" y="204286"/>
                </a:lnTo>
                <a:lnTo>
                  <a:pt x="120013" y="154461"/>
                </a:lnTo>
                <a:lnTo>
                  <a:pt x="112088" y="144944"/>
                </a:lnTo>
                <a:close/>
              </a:path>
              <a:path w="322681" h="264929">
                <a:moveTo>
                  <a:pt x="288886" y="12065"/>
                </a:moveTo>
                <a:lnTo>
                  <a:pt x="252729" y="21069"/>
                </a:lnTo>
                <a:lnTo>
                  <a:pt x="246387" y="14831"/>
                </a:lnTo>
                <a:lnTo>
                  <a:pt x="236468" y="6883"/>
                </a:lnTo>
                <a:lnTo>
                  <a:pt x="225615" y="0"/>
                </a:lnTo>
                <a:lnTo>
                  <a:pt x="217936" y="12067"/>
                </a:lnTo>
                <a:lnTo>
                  <a:pt x="228577" y="18922"/>
                </a:lnTo>
                <a:lnTo>
                  <a:pt x="238296" y="26828"/>
                </a:lnTo>
                <a:lnTo>
                  <a:pt x="247034" y="35683"/>
                </a:lnTo>
                <a:lnTo>
                  <a:pt x="254733" y="45389"/>
                </a:lnTo>
                <a:lnTo>
                  <a:pt x="261337" y="55844"/>
                </a:lnTo>
                <a:lnTo>
                  <a:pt x="266788" y="66950"/>
                </a:lnTo>
                <a:lnTo>
                  <a:pt x="271027" y="78605"/>
                </a:lnTo>
                <a:lnTo>
                  <a:pt x="273997" y="90711"/>
                </a:lnTo>
                <a:lnTo>
                  <a:pt x="275640" y="103166"/>
                </a:lnTo>
                <a:lnTo>
                  <a:pt x="275899" y="115871"/>
                </a:lnTo>
                <a:lnTo>
                  <a:pt x="309905" y="181190"/>
                </a:lnTo>
                <a:lnTo>
                  <a:pt x="322681" y="133464"/>
                </a:lnTo>
                <a:lnTo>
                  <a:pt x="290512" y="115582"/>
                </a:lnTo>
                <a:lnTo>
                  <a:pt x="290426" y="103852"/>
                </a:lnTo>
                <a:lnTo>
                  <a:pt x="289012" y="91248"/>
                </a:lnTo>
                <a:lnTo>
                  <a:pt x="286308" y="78943"/>
                </a:lnTo>
                <a:lnTo>
                  <a:pt x="312064" y="55702"/>
                </a:lnTo>
                <a:lnTo>
                  <a:pt x="288886" y="12065"/>
                </a:lnTo>
                <a:close/>
              </a:path>
              <a:path w="322681" h="264929">
                <a:moveTo>
                  <a:pt x="51345" y="79050"/>
                </a:moveTo>
                <a:lnTo>
                  <a:pt x="55791" y="66718"/>
                </a:lnTo>
                <a:lnTo>
                  <a:pt x="61486" y="55195"/>
                </a:lnTo>
                <a:lnTo>
                  <a:pt x="68332" y="44537"/>
                </a:lnTo>
                <a:lnTo>
                  <a:pt x="76228" y="34804"/>
                </a:lnTo>
                <a:lnTo>
                  <a:pt x="85074" y="26052"/>
                </a:lnTo>
                <a:lnTo>
                  <a:pt x="94770" y="18340"/>
                </a:lnTo>
                <a:lnTo>
                  <a:pt x="105215" y="11725"/>
                </a:lnTo>
                <a:lnTo>
                  <a:pt x="116311" y="6265"/>
                </a:lnTo>
                <a:lnTo>
                  <a:pt x="127957" y="2019"/>
                </a:lnTo>
                <a:lnTo>
                  <a:pt x="140052" y="-956"/>
                </a:lnTo>
                <a:lnTo>
                  <a:pt x="152497" y="-2604"/>
                </a:lnTo>
                <a:lnTo>
                  <a:pt x="165192" y="-2865"/>
                </a:lnTo>
                <a:lnTo>
                  <a:pt x="178037" y="-1681"/>
                </a:lnTo>
                <a:lnTo>
                  <a:pt x="190931" y="1003"/>
                </a:lnTo>
                <a:lnTo>
                  <a:pt x="194117" y="1906"/>
                </a:lnTo>
                <a:lnTo>
                  <a:pt x="206430" y="6361"/>
                </a:lnTo>
                <a:lnTo>
                  <a:pt x="217936" y="12067"/>
                </a:lnTo>
                <a:lnTo>
                  <a:pt x="225615" y="0"/>
                </a:lnTo>
                <a:lnTo>
                  <a:pt x="226860" y="330"/>
                </a:lnTo>
                <a:lnTo>
                  <a:pt x="227545" y="-40322"/>
                </a:lnTo>
                <a:lnTo>
                  <a:pt x="179870" y="-53111"/>
                </a:lnTo>
                <a:lnTo>
                  <a:pt x="160146" y="-17564"/>
                </a:lnTo>
                <a:lnTo>
                  <a:pt x="161404" y="-17221"/>
                </a:lnTo>
                <a:lnTo>
                  <a:pt x="150272" y="-16846"/>
                </a:lnTo>
                <a:lnTo>
                  <a:pt x="137661" y="-15149"/>
                </a:lnTo>
                <a:lnTo>
                  <a:pt x="125412" y="-12064"/>
                </a:lnTo>
                <a:lnTo>
                  <a:pt x="125704" y="-12255"/>
                </a:lnTo>
                <a:lnTo>
                  <a:pt x="96469" y="-40474"/>
                </a:lnTo>
                <a:lnTo>
                  <a:pt x="54609" y="-14287"/>
                </a:lnTo>
                <a:lnTo>
                  <a:pt x="66801" y="23342"/>
                </a:lnTo>
                <a:lnTo>
                  <a:pt x="63970" y="26429"/>
                </a:lnTo>
                <a:lnTo>
                  <a:pt x="56054" y="36337"/>
                </a:lnTo>
                <a:lnTo>
                  <a:pt x="49161" y="47129"/>
                </a:lnTo>
                <a:lnTo>
                  <a:pt x="12776" y="46507"/>
                </a:lnTo>
                <a:lnTo>
                  <a:pt x="0" y="94246"/>
                </a:lnTo>
                <a:lnTo>
                  <a:pt x="31749" y="111887"/>
                </a:lnTo>
                <a:lnTo>
                  <a:pt x="31989" y="119637"/>
                </a:lnTo>
                <a:lnTo>
                  <a:pt x="33428" y="132302"/>
                </a:lnTo>
                <a:lnTo>
                  <a:pt x="36131" y="144653"/>
                </a:lnTo>
                <a:lnTo>
                  <a:pt x="9169" y="166547"/>
                </a:lnTo>
                <a:lnTo>
                  <a:pt x="30022" y="211328"/>
                </a:lnTo>
                <a:lnTo>
                  <a:pt x="69900" y="203593"/>
                </a:lnTo>
                <a:lnTo>
                  <a:pt x="69278" y="202272"/>
                </a:lnTo>
                <a:lnTo>
                  <a:pt x="75543" y="208488"/>
                </a:lnTo>
                <a:lnTo>
                  <a:pt x="85415" y="216490"/>
                </a:lnTo>
                <a:lnTo>
                  <a:pt x="96227" y="223431"/>
                </a:lnTo>
                <a:lnTo>
                  <a:pt x="95580" y="261759"/>
                </a:lnTo>
                <a:lnTo>
                  <a:pt x="143268" y="274548"/>
                </a:lnTo>
                <a:lnTo>
                  <a:pt x="161848" y="241033"/>
                </a:lnTo>
                <a:lnTo>
                  <a:pt x="173874" y="240515"/>
                </a:lnTo>
                <a:lnTo>
                  <a:pt x="186467" y="238669"/>
                </a:lnTo>
                <a:lnTo>
                  <a:pt x="198691" y="235470"/>
                </a:lnTo>
                <a:lnTo>
                  <a:pt x="194957" y="238086"/>
                </a:lnTo>
                <a:lnTo>
                  <a:pt x="225628" y="264731"/>
                </a:lnTo>
                <a:lnTo>
                  <a:pt x="266064" y="236397"/>
                </a:lnTo>
                <a:lnTo>
                  <a:pt x="253237" y="202895"/>
                </a:lnTo>
                <a:lnTo>
                  <a:pt x="255379" y="200717"/>
                </a:lnTo>
                <a:lnTo>
                  <a:pt x="263659" y="191108"/>
                </a:lnTo>
                <a:lnTo>
                  <a:pt x="270865" y="180543"/>
                </a:lnTo>
                <a:lnTo>
                  <a:pt x="309905" y="181190"/>
                </a:lnTo>
                <a:lnTo>
                  <a:pt x="275899" y="115871"/>
                </a:lnTo>
                <a:lnTo>
                  <a:pt x="274716" y="128725"/>
                </a:lnTo>
                <a:lnTo>
                  <a:pt x="272033" y="141630"/>
                </a:lnTo>
                <a:lnTo>
                  <a:pt x="266693" y="157119"/>
                </a:lnTo>
                <a:lnTo>
                  <a:pt x="260997" y="168642"/>
                </a:lnTo>
                <a:lnTo>
                  <a:pt x="254151" y="179298"/>
                </a:lnTo>
                <a:lnTo>
                  <a:pt x="246255" y="189031"/>
                </a:lnTo>
                <a:lnTo>
                  <a:pt x="237409" y="197782"/>
                </a:lnTo>
                <a:lnTo>
                  <a:pt x="227713" y="205493"/>
                </a:lnTo>
                <a:lnTo>
                  <a:pt x="217268" y="212107"/>
                </a:lnTo>
                <a:lnTo>
                  <a:pt x="206173" y="217567"/>
                </a:lnTo>
                <a:lnTo>
                  <a:pt x="194528" y="221812"/>
                </a:lnTo>
                <a:lnTo>
                  <a:pt x="182434" y="224788"/>
                </a:lnTo>
                <a:lnTo>
                  <a:pt x="169990" y="226434"/>
                </a:lnTo>
                <a:lnTo>
                  <a:pt x="157296" y="226693"/>
                </a:lnTo>
                <a:lnTo>
                  <a:pt x="144452" y="225508"/>
                </a:lnTo>
                <a:lnTo>
                  <a:pt x="131559" y="222821"/>
                </a:lnTo>
                <a:lnTo>
                  <a:pt x="116060" y="217465"/>
                </a:lnTo>
                <a:lnTo>
                  <a:pt x="104554" y="211761"/>
                </a:lnTo>
                <a:lnTo>
                  <a:pt x="93913" y="204907"/>
                </a:lnTo>
                <a:lnTo>
                  <a:pt x="84194" y="197002"/>
                </a:lnTo>
                <a:lnTo>
                  <a:pt x="75456" y="188146"/>
                </a:lnTo>
                <a:lnTo>
                  <a:pt x="67757" y="178440"/>
                </a:lnTo>
                <a:lnTo>
                  <a:pt x="61153" y="167984"/>
                </a:lnTo>
                <a:lnTo>
                  <a:pt x="55702" y="156878"/>
                </a:lnTo>
                <a:lnTo>
                  <a:pt x="51463" y="145222"/>
                </a:lnTo>
                <a:lnTo>
                  <a:pt x="48493" y="133115"/>
                </a:lnTo>
                <a:lnTo>
                  <a:pt x="46850" y="120659"/>
                </a:lnTo>
                <a:lnTo>
                  <a:pt x="46591" y="107954"/>
                </a:lnTo>
                <a:lnTo>
                  <a:pt x="47774" y="95099"/>
                </a:lnTo>
                <a:lnTo>
                  <a:pt x="50457" y="82194"/>
                </a:lnTo>
                <a:lnTo>
                  <a:pt x="51345" y="79050"/>
                </a:lnTo>
                <a:close/>
              </a:path>
              <a:path w="322681" h="264929">
                <a:moveTo>
                  <a:pt x="213365" y="197230"/>
                </a:moveTo>
                <a:lnTo>
                  <a:pt x="223498" y="190136"/>
                </a:lnTo>
                <a:lnTo>
                  <a:pt x="232712" y="181816"/>
                </a:lnTo>
                <a:lnTo>
                  <a:pt x="240876" y="172345"/>
                </a:lnTo>
                <a:lnTo>
                  <a:pt x="247858" y="161801"/>
                </a:lnTo>
                <a:lnTo>
                  <a:pt x="253525" y="150258"/>
                </a:lnTo>
                <a:lnTo>
                  <a:pt x="257746" y="137795"/>
                </a:lnTo>
                <a:lnTo>
                  <a:pt x="260870" y="119612"/>
                </a:lnTo>
                <a:lnTo>
                  <a:pt x="261047" y="106853"/>
                </a:lnTo>
                <a:lnTo>
                  <a:pt x="259619" y="94353"/>
                </a:lnTo>
                <a:lnTo>
                  <a:pt x="256662" y="82245"/>
                </a:lnTo>
                <a:lnTo>
                  <a:pt x="252252" y="70661"/>
                </a:lnTo>
                <a:lnTo>
                  <a:pt x="246466" y="59732"/>
                </a:lnTo>
                <a:lnTo>
                  <a:pt x="239379" y="49591"/>
                </a:lnTo>
                <a:lnTo>
                  <a:pt x="231068" y="40369"/>
                </a:lnTo>
                <a:lnTo>
                  <a:pt x="221608" y="32199"/>
                </a:lnTo>
                <a:lnTo>
                  <a:pt x="211075" y="25212"/>
                </a:lnTo>
                <a:lnTo>
                  <a:pt x="199546" y="19540"/>
                </a:lnTo>
                <a:lnTo>
                  <a:pt x="187096" y="15316"/>
                </a:lnTo>
                <a:lnTo>
                  <a:pt x="168970" y="12192"/>
                </a:lnTo>
                <a:lnTo>
                  <a:pt x="156219" y="12011"/>
                </a:lnTo>
                <a:lnTo>
                  <a:pt x="143728" y="13438"/>
                </a:lnTo>
                <a:lnTo>
                  <a:pt x="131629" y="16395"/>
                </a:lnTo>
                <a:lnTo>
                  <a:pt x="120052" y="20808"/>
                </a:lnTo>
                <a:lnTo>
                  <a:pt x="109131" y="26599"/>
                </a:lnTo>
                <a:lnTo>
                  <a:pt x="98997" y="33693"/>
                </a:lnTo>
                <a:lnTo>
                  <a:pt x="89781" y="42012"/>
                </a:lnTo>
                <a:lnTo>
                  <a:pt x="81616" y="51482"/>
                </a:lnTo>
                <a:lnTo>
                  <a:pt x="74634" y="62026"/>
                </a:lnTo>
                <a:lnTo>
                  <a:pt x="68966" y="73567"/>
                </a:lnTo>
                <a:lnTo>
                  <a:pt x="64744" y="86029"/>
                </a:lnTo>
                <a:lnTo>
                  <a:pt x="61620" y="104215"/>
                </a:lnTo>
                <a:lnTo>
                  <a:pt x="61443" y="116977"/>
                </a:lnTo>
                <a:lnTo>
                  <a:pt x="62871" y="129478"/>
                </a:lnTo>
                <a:lnTo>
                  <a:pt x="65828" y="141587"/>
                </a:lnTo>
                <a:lnTo>
                  <a:pt x="70238" y="153172"/>
                </a:lnTo>
                <a:lnTo>
                  <a:pt x="76024" y="164101"/>
                </a:lnTo>
                <a:lnTo>
                  <a:pt x="83111" y="174242"/>
                </a:lnTo>
                <a:lnTo>
                  <a:pt x="91422" y="183463"/>
                </a:lnTo>
                <a:lnTo>
                  <a:pt x="100882" y="191632"/>
                </a:lnTo>
                <a:lnTo>
                  <a:pt x="111415" y="198617"/>
                </a:lnTo>
                <a:lnTo>
                  <a:pt x="106314" y="134021"/>
                </a:lnTo>
                <a:lnTo>
                  <a:pt x="102907" y="122070"/>
                </a:lnTo>
                <a:lnTo>
                  <a:pt x="102085" y="109465"/>
                </a:lnTo>
                <a:lnTo>
                  <a:pt x="104063" y="96583"/>
                </a:lnTo>
                <a:lnTo>
                  <a:pt x="105445" y="92119"/>
                </a:lnTo>
                <a:lnTo>
                  <a:pt x="111016" y="80523"/>
                </a:lnTo>
                <a:lnTo>
                  <a:pt x="118742" y="70647"/>
                </a:lnTo>
                <a:lnTo>
                  <a:pt x="128249" y="62710"/>
                </a:lnTo>
                <a:lnTo>
                  <a:pt x="139160" y="56927"/>
                </a:lnTo>
                <a:lnTo>
                  <a:pt x="151101" y="53515"/>
                </a:lnTo>
                <a:lnTo>
                  <a:pt x="163695" y="52692"/>
                </a:lnTo>
                <a:lnTo>
                  <a:pt x="176568" y="54673"/>
                </a:lnTo>
                <a:lnTo>
                  <a:pt x="181051" y="56065"/>
                </a:lnTo>
                <a:lnTo>
                  <a:pt x="192628" y="61646"/>
                </a:lnTo>
                <a:lnTo>
                  <a:pt x="202487" y="69383"/>
                </a:lnTo>
                <a:lnTo>
                  <a:pt x="210411" y="78900"/>
                </a:lnTo>
                <a:lnTo>
                  <a:pt x="216184" y="89821"/>
                </a:lnTo>
                <a:lnTo>
                  <a:pt x="219589" y="101771"/>
                </a:lnTo>
                <a:lnTo>
                  <a:pt x="220409" y="114374"/>
                </a:lnTo>
                <a:lnTo>
                  <a:pt x="218427" y="127254"/>
                </a:lnTo>
                <a:lnTo>
                  <a:pt x="217045" y="131716"/>
                </a:lnTo>
                <a:lnTo>
                  <a:pt x="211475" y="143309"/>
                </a:lnTo>
                <a:lnTo>
                  <a:pt x="203748" y="153183"/>
                </a:lnTo>
                <a:lnTo>
                  <a:pt x="194241" y="161122"/>
                </a:lnTo>
                <a:lnTo>
                  <a:pt x="183330" y="166906"/>
                </a:lnTo>
                <a:lnTo>
                  <a:pt x="171389" y="170319"/>
                </a:lnTo>
                <a:lnTo>
                  <a:pt x="158795" y="171144"/>
                </a:lnTo>
                <a:lnTo>
                  <a:pt x="145922" y="169164"/>
                </a:lnTo>
                <a:lnTo>
                  <a:pt x="141454" y="167776"/>
                </a:lnTo>
                <a:lnTo>
                  <a:pt x="129874" y="162197"/>
                </a:lnTo>
                <a:lnTo>
                  <a:pt x="120013" y="154461"/>
                </a:lnTo>
                <a:lnTo>
                  <a:pt x="122944" y="204286"/>
                </a:lnTo>
                <a:lnTo>
                  <a:pt x="135394" y="208508"/>
                </a:lnTo>
                <a:lnTo>
                  <a:pt x="140658" y="209771"/>
                </a:lnTo>
                <a:lnTo>
                  <a:pt x="153535" y="211637"/>
                </a:lnTo>
                <a:lnTo>
                  <a:pt x="166284" y="211818"/>
                </a:lnTo>
                <a:lnTo>
                  <a:pt x="178773" y="210392"/>
                </a:lnTo>
                <a:lnTo>
                  <a:pt x="190871" y="207434"/>
                </a:lnTo>
                <a:lnTo>
                  <a:pt x="202446" y="203022"/>
                </a:lnTo>
                <a:lnTo>
                  <a:pt x="213365" y="19723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072389" y="2734054"/>
            <a:ext cx="292608" cy="274320"/>
          </a:xfrm>
          <a:custGeom>
            <a:avLst/>
            <a:gdLst/>
            <a:ahLst/>
            <a:cxnLst/>
            <a:rect l="l" t="t" r="r" b="b"/>
            <a:pathLst>
              <a:path w="292608" h="274319">
                <a:moveTo>
                  <a:pt x="34886" y="8242"/>
                </a:moveTo>
                <a:lnTo>
                  <a:pt x="34785" y="38938"/>
                </a:lnTo>
                <a:lnTo>
                  <a:pt x="9245" y="38760"/>
                </a:lnTo>
                <a:lnTo>
                  <a:pt x="9245" y="66776"/>
                </a:lnTo>
                <a:lnTo>
                  <a:pt x="0" y="66776"/>
                </a:lnTo>
                <a:lnTo>
                  <a:pt x="0" y="274320"/>
                </a:lnTo>
                <a:lnTo>
                  <a:pt x="292608" y="274320"/>
                </a:lnTo>
                <a:lnTo>
                  <a:pt x="292608" y="66776"/>
                </a:lnTo>
                <a:lnTo>
                  <a:pt x="281825" y="66776"/>
                </a:lnTo>
                <a:lnTo>
                  <a:pt x="281825" y="38760"/>
                </a:lnTo>
                <a:lnTo>
                  <a:pt x="257810" y="38938"/>
                </a:lnTo>
                <a:lnTo>
                  <a:pt x="257708" y="8242"/>
                </a:lnTo>
                <a:lnTo>
                  <a:pt x="254204" y="6977"/>
                </a:lnTo>
                <a:lnTo>
                  <a:pt x="240944" y="3009"/>
                </a:lnTo>
                <a:lnTo>
                  <a:pt x="228680" y="702"/>
                </a:lnTo>
                <a:lnTo>
                  <a:pt x="217284" y="0"/>
                </a:lnTo>
                <a:lnTo>
                  <a:pt x="204608" y="1187"/>
                </a:lnTo>
                <a:lnTo>
                  <a:pt x="192873" y="4457"/>
                </a:lnTo>
                <a:lnTo>
                  <a:pt x="181777" y="9710"/>
                </a:lnTo>
                <a:lnTo>
                  <a:pt x="171109" y="16846"/>
                </a:lnTo>
                <a:lnTo>
                  <a:pt x="160658" y="25762"/>
                </a:lnTo>
                <a:lnTo>
                  <a:pt x="150215" y="36360"/>
                </a:lnTo>
                <a:lnTo>
                  <a:pt x="150215" y="250113"/>
                </a:lnTo>
                <a:lnTo>
                  <a:pt x="156161" y="245332"/>
                </a:lnTo>
                <a:lnTo>
                  <a:pt x="167444" y="237349"/>
                </a:lnTo>
                <a:lnTo>
                  <a:pt x="178887" y="230654"/>
                </a:lnTo>
                <a:lnTo>
                  <a:pt x="190430" y="225292"/>
                </a:lnTo>
                <a:lnTo>
                  <a:pt x="202012" y="221306"/>
                </a:lnTo>
                <a:lnTo>
                  <a:pt x="213573" y="218742"/>
                </a:lnTo>
                <a:lnTo>
                  <a:pt x="225053" y="217645"/>
                </a:lnTo>
                <a:lnTo>
                  <a:pt x="236393" y="218058"/>
                </a:lnTo>
                <a:lnTo>
                  <a:pt x="247530" y="220027"/>
                </a:lnTo>
                <a:lnTo>
                  <a:pt x="258406" y="223596"/>
                </a:lnTo>
                <a:lnTo>
                  <a:pt x="258247" y="174661"/>
                </a:lnTo>
                <a:lnTo>
                  <a:pt x="258082" y="123863"/>
                </a:lnTo>
                <a:lnTo>
                  <a:pt x="257917" y="73064"/>
                </a:lnTo>
                <a:lnTo>
                  <a:pt x="257835" y="47663"/>
                </a:lnTo>
                <a:lnTo>
                  <a:pt x="271005" y="47663"/>
                </a:lnTo>
                <a:lnTo>
                  <a:pt x="270141" y="245084"/>
                </a:lnTo>
                <a:lnTo>
                  <a:pt x="269340" y="244779"/>
                </a:lnTo>
                <a:lnTo>
                  <a:pt x="255404" y="240046"/>
                </a:lnTo>
                <a:lnTo>
                  <a:pt x="242699" y="236859"/>
                </a:lnTo>
                <a:lnTo>
                  <a:pt x="230931" y="235086"/>
                </a:lnTo>
                <a:lnTo>
                  <a:pt x="219809" y="234593"/>
                </a:lnTo>
                <a:lnTo>
                  <a:pt x="209039" y="235250"/>
                </a:lnTo>
                <a:lnTo>
                  <a:pt x="198328" y="236922"/>
                </a:lnTo>
                <a:lnTo>
                  <a:pt x="187383" y="239477"/>
                </a:lnTo>
                <a:lnTo>
                  <a:pt x="175911" y="242783"/>
                </a:lnTo>
                <a:lnTo>
                  <a:pt x="163619" y="246707"/>
                </a:lnTo>
                <a:lnTo>
                  <a:pt x="150215" y="251117"/>
                </a:lnTo>
                <a:lnTo>
                  <a:pt x="150215" y="252590"/>
                </a:lnTo>
                <a:lnTo>
                  <a:pt x="142379" y="251333"/>
                </a:lnTo>
                <a:lnTo>
                  <a:pt x="142379" y="251117"/>
                </a:lnTo>
                <a:lnTo>
                  <a:pt x="138415" y="249896"/>
                </a:lnTo>
                <a:lnTo>
                  <a:pt x="126100" y="245974"/>
                </a:lnTo>
                <a:lnTo>
                  <a:pt x="114462" y="242257"/>
                </a:lnTo>
                <a:lnTo>
                  <a:pt x="103293" y="238941"/>
                </a:lnTo>
                <a:lnTo>
                  <a:pt x="92384" y="236222"/>
                </a:lnTo>
                <a:lnTo>
                  <a:pt x="81527" y="234294"/>
                </a:lnTo>
                <a:lnTo>
                  <a:pt x="70514" y="233354"/>
                </a:lnTo>
                <a:lnTo>
                  <a:pt x="59136" y="233596"/>
                </a:lnTo>
                <a:lnTo>
                  <a:pt x="47184" y="235216"/>
                </a:lnTo>
                <a:lnTo>
                  <a:pt x="34450" y="238409"/>
                </a:lnTo>
                <a:lnTo>
                  <a:pt x="20726" y="243370"/>
                </a:lnTo>
                <a:lnTo>
                  <a:pt x="21590" y="47663"/>
                </a:lnTo>
                <a:lnTo>
                  <a:pt x="34759" y="47663"/>
                </a:lnTo>
                <a:lnTo>
                  <a:pt x="34188" y="223596"/>
                </a:lnTo>
                <a:lnTo>
                  <a:pt x="39966" y="221486"/>
                </a:lnTo>
                <a:lnTo>
                  <a:pt x="50990" y="218778"/>
                </a:lnTo>
                <a:lnTo>
                  <a:pt x="62243" y="217647"/>
                </a:lnTo>
                <a:lnTo>
                  <a:pt x="73665" y="218047"/>
                </a:lnTo>
                <a:lnTo>
                  <a:pt x="85196" y="219933"/>
                </a:lnTo>
                <a:lnTo>
                  <a:pt x="96776" y="223263"/>
                </a:lnTo>
                <a:lnTo>
                  <a:pt x="108344" y="227990"/>
                </a:lnTo>
                <a:lnTo>
                  <a:pt x="119841" y="234071"/>
                </a:lnTo>
                <a:lnTo>
                  <a:pt x="131206" y="241460"/>
                </a:lnTo>
                <a:lnTo>
                  <a:pt x="142379" y="250113"/>
                </a:lnTo>
                <a:lnTo>
                  <a:pt x="142379" y="36360"/>
                </a:lnTo>
                <a:lnTo>
                  <a:pt x="131863" y="25693"/>
                </a:lnTo>
                <a:lnTo>
                  <a:pt x="121413" y="16788"/>
                </a:lnTo>
                <a:lnTo>
                  <a:pt x="110744" y="9666"/>
                </a:lnTo>
                <a:lnTo>
                  <a:pt x="99645" y="4426"/>
                </a:lnTo>
                <a:lnTo>
                  <a:pt x="87904" y="1171"/>
                </a:lnTo>
                <a:lnTo>
                  <a:pt x="75311" y="0"/>
                </a:lnTo>
                <a:lnTo>
                  <a:pt x="72524" y="28"/>
                </a:lnTo>
                <a:lnTo>
                  <a:pt x="60925" y="1128"/>
                </a:lnTo>
                <a:lnTo>
                  <a:pt x="48419" y="3848"/>
                </a:lnTo>
                <a:lnTo>
                  <a:pt x="34886" y="8242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419601" y="2866647"/>
            <a:ext cx="342900" cy="295846"/>
          </a:xfrm>
          <a:custGeom>
            <a:avLst/>
            <a:gdLst/>
            <a:ahLst/>
            <a:cxnLst/>
            <a:rect l="l" t="t" r="r" b="b"/>
            <a:pathLst>
              <a:path w="342900" h="295846">
                <a:moveTo>
                  <a:pt x="152126" y="212294"/>
                </a:moveTo>
                <a:lnTo>
                  <a:pt x="140826" y="204438"/>
                </a:lnTo>
                <a:lnTo>
                  <a:pt x="133224" y="192947"/>
                </a:lnTo>
                <a:lnTo>
                  <a:pt x="130441" y="178943"/>
                </a:lnTo>
                <a:lnTo>
                  <a:pt x="130451" y="178070"/>
                </a:lnTo>
                <a:lnTo>
                  <a:pt x="133549" y="164182"/>
                </a:lnTo>
                <a:lnTo>
                  <a:pt x="141399" y="152873"/>
                </a:lnTo>
                <a:lnTo>
                  <a:pt x="152882" y="145266"/>
                </a:lnTo>
                <a:lnTo>
                  <a:pt x="166877" y="142481"/>
                </a:lnTo>
                <a:lnTo>
                  <a:pt x="168694" y="142481"/>
                </a:lnTo>
                <a:lnTo>
                  <a:pt x="172211" y="143014"/>
                </a:lnTo>
                <a:lnTo>
                  <a:pt x="194716" y="120497"/>
                </a:lnTo>
                <a:lnTo>
                  <a:pt x="191876" y="119152"/>
                </a:lnTo>
                <a:lnTo>
                  <a:pt x="179839" y="115309"/>
                </a:lnTo>
                <a:lnTo>
                  <a:pt x="166877" y="113995"/>
                </a:lnTo>
                <a:lnTo>
                  <a:pt x="163486" y="114082"/>
                </a:lnTo>
                <a:lnTo>
                  <a:pt x="149291" y="116408"/>
                </a:lnTo>
                <a:lnTo>
                  <a:pt x="136309" y="121638"/>
                </a:lnTo>
                <a:lnTo>
                  <a:pt x="124894" y="129417"/>
                </a:lnTo>
                <a:lnTo>
                  <a:pt x="115400" y="139391"/>
                </a:lnTo>
                <a:lnTo>
                  <a:pt x="108180" y="151206"/>
                </a:lnTo>
                <a:lnTo>
                  <a:pt x="103589" y="164508"/>
                </a:lnTo>
                <a:lnTo>
                  <a:pt x="101980" y="178943"/>
                </a:lnTo>
                <a:lnTo>
                  <a:pt x="102068" y="182336"/>
                </a:lnTo>
                <a:lnTo>
                  <a:pt x="104392" y="196542"/>
                </a:lnTo>
                <a:lnTo>
                  <a:pt x="109617" y="209534"/>
                </a:lnTo>
                <a:lnTo>
                  <a:pt x="117390" y="220958"/>
                </a:lnTo>
                <a:lnTo>
                  <a:pt x="127356" y="230460"/>
                </a:lnTo>
                <a:lnTo>
                  <a:pt x="139162" y="237685"/>
                </a:lnTo>
                <a:lnTo>
                  <a:pt x="152453" y="242280"/>
                </a:lnTo>
                <a:lnTo>
                  <a:pt x="166877" y="243890"/>
                </a:lnTo>
                <a:lnTo>
                  <a:pt x="170269" y="243803"/>
                </a:lnTo>
                <a:lnTo>
                  <a:pt x="184464" y="241477"/>
                </a:lnTo>
                <a:lnTo>
                  <a:pt x="197446" y="236247"/>
                </a:lnTo>
                <a:lnTo>
                  <a:pt x="208861" y="228468"/>
                </a:lnTo>
                <a:lnTo>
                  <a:pt x="218355" y="218494"/>
                </a:lnTo>
                <a:lnTo>
                  <a:pt x="225575" y="206679"/>
                </a:lnTo>
                <a:lnTo>
                  <a:pt x="230166" y="193377"/>
                </a:lnTo>
                <a:lnTo>
                  <a:pt x="231774" y="178943"/>
                </a:lnTo>
                <a:lnTo>
                  <a:pt x="231435" y="172275"/>
                </a:lnTo>
                <a:lnTo>
                  <a:pt x="228809" y="159676"/>
                </a:lnTo>
                <a:lnTo>
                  <a:pt x="223710" y="148183"/>
                </a:lnTo>
                <a:lnTo>
                  <a:pt x="202044" y="169862"/>
                </a:lnTo>
                <a:lnTo>
                  <a:pt x="202920" y="172745"/>
                </a:lnTo>
                <a:lnTo>
                  <a:pt x="203314" y="175793"/>
                </a:lnTo>
                <a:lnTo>
                  <a:pt x="203304" y="179815"/>
                </a:lnTo>
                <a:lnTo>
                  <a:pt x="200206" y="193703"/>
                </a:lnTo>
                <a:lnTo>
                  <a:pt x="192356" y="205012"/>
                </a:lnTo>
                <a:lnTo>
                  <a:pt x="180873" y="212619"/>
                </a:lnTo>
                <a:lnTo>
                  <a:pt x="166877" y="215404"/>
                </a:lnTo>
                <a:lnTo>
                  <a:pt x="166005" y="215394"/>
                </a:lnTo>
                <a:lnTo>
                  <a:pt x="152126" y="212294"/>
                </a:lnTo>
                <a:close/>
              </a:path>
              <a:path w="342900" h="295846">
                <a:moveTo>
                  <a:pt x="0" y="178943"/>
                </a:moveTo>
                <a:lnTo>
                  <a:pt x="1603" y="202186"/>
                </a:lnTo>
                <a:lnTo>
                  <a:pt x="4195" y="216317"/>
                </a:lnTo>
                <a:lnTo>
                  <a:pt x="7946" y="230007"/>
                </a:lnTo>
                <a:lnTo>
                  <a:pt x="12801" y="243201"/>
                </a:lnTo>
                <a:lnTo>
                  <a:pt x="18709" y="255847"/>
                </a:lnTo>
                <a:lnTo>
                  <a:pt x="25614" y="267891"/>
                </a:lnTo>
                <a:lnTo>
                  <a:pt x="33465" y="279278"/>
                </a:lnTo>
                <a:lnTo>
                  <a:pt x="42207" y="289957"/>
                </a:lnTo>
                <a:lnTo>
                  <a:pt x="51786" y="299872"/>
                </a:lnTo>
                <a:lnTo>
                  <a:pt x="62150" y="308971"/>
                </a:lnTo>
                <a:lnTo>
                  <a:pt x="73245" y="317200"/>
                </a:lnTo>
                <a:lnTo>
                  <a:pt x="85017" y="324506"/>
                </a:lnTo>
                <a:lnTo>
                  <a:pt x="97412" y="330834"/>
                </a:lnTo>
                <a:lnTo>
                  <a:pt x="110379" y="336132"/>
                </a:lnTo>
                <a:lnTo>
                  <a:pt x="123862" y="340346"/>
                </a:lnTo>
                <a:lnTo>
                  <a:pt x="137808" y="343422"/>
                </a:lnTo>
                <a:lnTo>
                  <a:pt x="152165" y="345307"/>
                </a:lnTo>
                <a:lnTo>
                  <a:pt x="166877" y="345948"/>
                </a:lnTo>
                <a:lnTo>
                  <a:pt x="175596" y="345723"/>
                </a:lnTo>
                <a:lnTo>
                  <a:pt x="190105" y="344343"/>
                </a:lnTo>
                <a:lnTo>
                  <a:pt x="204226" y="341749"/>
                </a:lnTo>
                <a:lnTo>
                  <a:pt x="217906" y="337995"/>
                </a:lnTo>
                <a:lnTo>
                  <a:pt x="231090" y="333135"/>
                </a:lnTo>
                <a:lnTo>
                  <a:pt x="243727" y="327223"/>
                </a:lnTo>
                <a:lnTo>
                  <a:pt x="255761" y="320311"/>
                </a:lnTo>
                <a:lnTo>
                  <a:pt x="267140" y="312455"/>
                </a:lnTo>
                <a:lnTo>
                  <a:pt x="277810" y="303706"/>
                </a:lnTo>
                <a:lnTo>
                  <a:pt x="287718" y="294119"/>
                </a:lnTo>
                <a:lnTo>
                  <a:pt x="296809" y="283747"/>
                </a:lnTo>
                <a:lnTo>
                  <a:pt x="305032" y="272644"/>
                </a:lnTo>
                <a:lnTo>
                  <a:pt x="312331" y="260863"/>
                </a:lnTo>
                <a:lnTo>
                  <a:pt x="318655" y="248458"/>
                </a:lnTo>
                <a:lnTo>
                  <a:pt x="323948" y="235482"/>
                </a:lnTo>
                <a:lnTo>
                  <a:pt x="328159" y="221989"/>
                </a:lnTo>
                <a:lnTo>
                  <a:pt x="331232" y="208032"/>
                </a:lnTo>
                <a:lnTo>
                  <a:pt x="333116" y="193666"/>
                </a:lnTo>
                <a:lnTo>
                  <a:pt x="333755" y="178943"/>
                </a:lnTo>
                <a:lnTo>
                  <a:pt x="333343" y="167115"/>
                </a:lnTo>
                <a:lnTo>
                  <a:pt x="331902" y="153978"/>
                </a:lnTo>
                <a:lnTo>
                  <a:pt x="329464" y="141169"/>
                </a:lnTo>
                <a:lnTo>
                  <a:pt x="326068" y="128728"/>
                </a:lnTo>
                <a:lnTo>
                  <a:pt x="321752" y="116697"/>
                </a:lnTo>
                <a:lnTo>
                  <a:pt x="316557" y="105116"/>
                </a:lnTo>
                <a:lnTo>
                  <a:pt x="310520" y="94024"/>
                </a:lnTo>
                <a:lnTo>
                  <a:pt x="303682" y="83464"/>
                </a:lnTo>
                <a:lnTo>
                  <a:pt x="289280" y="82562"/>
                </a:lnTo>
                <a:lnTo>
                  <a:pt x="275475" y="96380"/>
                </a:lnTo>
                <a:lnTo>
                  <a:pt x="281752" y="105269"/>
                </a:lnTo>
                <a:lnTo>
                  <a:pt x="288123" y="116205"/>
                </a:lnTo>
                <a:lnTo>
                  <a:pt x="293467" y="127761"/>
                </a:lnTo>
                <a:lnTo>
                  <a:pt x="297726" y="139875"/>
                </a:lnTo>
                <a:lnTo>
                  <a:pt x="300840" y="152485"/>
                </a:lnTo>
                <a:lnTo>
                  <a:pt x="302752" y="165528"/>
                </a:lnTo>
                <a:lnTo>
                  <a:pt x="303402" y="178943"/>
                </a:lnTo>
                <a:lnTo>
                  <a:pt x="303368" y="182037"/>
                </a:lnTo>
                <a:lnTo>
                  <a:pt x="302268" y="196634"/>
                </a:lnTo>
                <a:lnTo>
                  <a:pt x="299679" y="210765"/>
                </a:lnTo>
                <a:lnTo>
                  <a:pt x="295681" y="224349"/>
                </a:lnTo>
                <a:lnTo>
                  <a:pt x="290354" y="237305"/>
                </a:lnTo>
                <a:lnTo>
                  <a:pt x="283777" y="249555"/>
                </a:lnTo>
                <a:lnTo>
                  <a:pt x="276031" y="261018"/>
                </a:lnTo>
                <a:lnTo>
                  <a:pt x="267195" y="271613"/>
                </a:lnTo>
                <a:lnTo>
                  <a:pt x="257350" y="281262"/>
                </a:lnTo>
                <a:lnTo>
                  <a:pt x="246575" y="289884"/>
                </a:lnTo>
                <a:lnTo>
                  <a:pt x="234950" y="297399"/>
                </a:lnTo>
                <a:lnTo>
                  <a:pt x="222556" y="303727"/>
                </a:lnTo>
                <a:lnTo>
                  <a:pt x="209471" y="308788"/>
                </a:lnTo>
                <a:lnTo>
                  <a:pt x="195777" y="312502"/>
                </a:lnTo>
                <a:lnTo>
                  <a:pt x="181552" y="314789"/>
                </a:lnTo>
                <a:lnTo>
                  <a:pt x="166877" y="315569"/>
                </a:lnTo>
                <a:lnTo>
                  <a:pt x="163785" y="315535"/>
                </a:lnTo>
                <a:lnTo>
                  <a:pt x="149198" y="314434"/>
                </a:lnTo>
                <a:lnTo>
                  <a:pt x="135077" y="311843"/>
                </a:lnTo>
                <a:lnTo>
                  <a:pt x="121503" y="307841"/>
                </a:lnTo>
                <a:lnTo>
                  <a:pt x="108556" y="302510"/>
                </a:lnTo>
                <a:lnTo>
                  <a:pt x="96315" y="295928"/>
                </a:lnTo>
                <a:lnTo>
                  <a:pt x="84861" y="288175"/>
                </a:lnTo>
                <a:lnTo>
                  <a:pt x="74273" y="279333"/>
                </a:lnTo>
                <a:lnTo>
                  <a:pt x="64632" y="269480"/>
                </a:lnTo>
                <a:lnTo>
                  <a:pt x="56017" y="258697"/>
                </a:lnTo>
                <a:lnTo>
                  <a:pt x="48508" y="247064"/>
                </a:lnTo>
                <a:lnTo>
                  <a:pt x="42185" y="234660"/>
                </a:lnTo>
                <a:lnTo>
                  <a:pt x="37128" y="221566"/>
                </a:lnTo>
                <a:lnTo>
                  <a:pt x="33417" y="207862"/>
                </a:lnTo>
                <a:lnTo>
                  <a:pt x="31132" y="193627"/>
                </a:lnTo>
                <a:lnTo>
                  <a:pt x="30352" y="178943"/>
                </a:lnTo>
                <a:lnTo>
                  <a:pt x="30387" y="175848"/>
                </a:lnTo>
                <a:lnTo>
                  <a:pt x="31487" y="161248"/>
                </a:lnTo>
                <a:lnTo>
                  <a:pt x="34076" y="147116"/>
                </a:lnTo>
                <a:lnTo>
                  <a:pt x="38074" y="133531"/>
                </a:lnTo>
                <a:lnTo>
                  <a:pt x="43401" y="120574"/>
                </a:lnTo>
                <a:lnTo>
                  <a:pt x="49978" y="108324"/>
                </a:lnTo>
                <a:lnTo>
                  <a:pt x="57724" y="96862"/>
                </a:lnTo>
                <a:lnTo>
                  <a:pt x="66560" y="86267"/>
                </a:lnTo>
                <a:lnTo>
                  <a:pt x="76405" y="76618"/>
                </a:lnTo>
                <a:lnTo>
                  <a:pt x="87180" y="67997"/>
                </a:lnTo>
                <a:lnTo>
                  <a:pt x="98805" y="60483"/>
                </a:lnTo>
                <a:lnTo>
                  <a:pt x="111199" y="54156"/>
                </a:lnTo>
                <a:lnTo>
                  <a:pt x="124284" y="49096"/>
                </a:lnTo>
                <a:lnTo>
                  <a:pt x="137978" y="45383"/>
                </a:lnTo>
                <a:lnTo>
                  <a:pt x="152203" y="43096"/>
                </a:lnTo>
                <a:lnTo>
                  <a:pt x="166877" y="42316"/>
                </a:lnTo>
                <a:lnTo>
                  <a:pt x="175220" y="42567"/>
                </a:lnTo>
                <a:lnTo>
                  <a:pt x="188381" y="44003"/>
                </a:lnTo>
                <a:lnTo>
                  <a:pt x="201134" y="46660"/>
                </a:lnTo>
                <a:lnTo>
                  <a:pt x="213417" y="50482"/>
                </a:lnTo>
                <a:lnTo>
                  <a:pt x="225167" y="55410"/>
                </a:lnTo>
                <a:lnTo>
                  <a:pt x="236324" y="61385"/>
                </a:lnTo>
                <a:lnTo>
                  <a:pt x="246824" y="68351"/>
                </a:lnTo>
                <a:lnTo>
                  <a:pt x="262242" y="52908"/>
                </a:lnTo>
                <a:lnTo>
                  <a:pt x="261531" y="41465"/>
                </a:lnTo>
                <a:lnTo>
                  <a:pt x="253018" y="35934"/>
                </a:lnTo>
                <a:lnTo>
                  <a:pt x="241991" y="29804"/>
                </a:lnTo>
                <a:lnTo>
                  <a:pt x="230470" y="24509"/>
                </a:lnTo>
                <a:lnTo>
                  <a:pt x="218495" y="20088"/>
                </a:lnTo>
                <a:lnTo>
                  <a:pt x="206108" y="16581"/>
                </a:lnTo>
                <a:lnTo>
                  <a:pt x="193349" y="14028"/>
                </a:lnTo>
                <a:lnTo>
                  <a:pt x="180259" y="12467"/>
                </a:lnTo>
                <a:lnTo>
                  <a:pt x="166877" y="11937"/>
                </a:lnTo>
                <a:lnTo>
                  <a:pt x="158159" y="12161"/>
                </a:lnTo>
                <a:lnTo>
                  <a:pt x="143650" y="13542"/>
                </a:lnTo>
                <a:lnTo>
                  <a:pt x="129529" y="16136"/>
                </a:lnTo>
                <a:lnTo>
                  <a:pt x="115849" y="19889"/>
                </a:lnTo>
                <a:lnTo>
                  <a:pt x="102665" y="24748"/>
                </a:lnTo>
                <a:lnTo>
                  <a:pt x="90028" y="30660"/>
                </a:lnTo>
                <a:lnTo>
                  <a:pt x="77994" y="37570"/>
                </a:lnTo>
                <a:lnTo>
                  <a:pt x="66615" y="45427"/>
                </a:lnTo>
                <a:lnTo>
                  <a:pt x="55945" y="54175"/>
                </a:lnTo>
                <a:lnTo>
                  <a:pt x="46037" y="63761"/>
                </a:lnTo>
                <a:lnTo>
                  <a:pt x="36946" y="74133"/>
                </a:lnTo>
                <a:lnTo>
                  <a:pt x="28723" y="85236"/>
                </a:lnTo>
                <a:lnTo>
                  <a:pt x="21424" y="97017"/>
                </a:lnTo>
                <a:lnTo>
                  <a:pt x="15100" y="109422"/>
                </a:lnTo>
                <a:lnTo>
                  <a:pt x="9807" y="122398"/>
                </a:lnTo>
                <a:lnTo>
                  <a:pt x="5596" y="135892"/>
                </a:lnTo>
                <a:lnTo>
                  <a:pt x="2523" y="149850"/>
                </a:lnTo>
                <a:lnTo>
                  <a:pt x="639" y="164218"/>
                </a:lnTo>
                <a:lnTo>
                  <a:pt x="0" y="178943"/>
                </a:lnTo>
                <a:close/>
              </a:path>
              <a:path w="342900" h="295846">
                <a:moveTo>
                  <a:pt x="167845" y="197472"/>
                </a:moveTo>
                <a:lnTo>
                  <a:pt x="180302" y="191740"/>
                </a:lnTo>
                <a:lnTo>
                  <a:pt x="185419" y="178943"/>
                </a:lnTo>
                <a:lnTo>
                  <a:pt x="185419" y="176161"/>
                </a:lnTo>
                <a:lnTo>
                  <a:pt x="184810" y="173532"/>
                </a:lnTo>
                <a:lnTo>
                  <a:pt x="183616" y="171208"/>
                </a:lnTo>
                <a:lnTo>
                  <a:pt x="287019" y="67741"/>
                </a:lnTo>
                <a:lnTo>
                  <a:pt x="306006" y="68922"/>
                </a:lnTo>
                <a:lnTo>
                  <a:pt x="342899" y="32003"/>
                </a:lnTo>
                <a:lnTo>
                  <a:pt x="312800" y="30124"/>
                </a:lnTo>
                <a:lnTo>
                  <a:pt x="310908" y="0"/>
                </a:lnTo>
                <a:lnTo>
                  <a:pt x="274015" y="36918"/>
                </a:lnTo>
                <a:lnTo>
                  <a:pt x="275196" y="55778"/>
                </a:lnTo>
                <a:lnTo>
                  <a:pt x="170040" y="161023"/>
                </a:lnTo>
                <a:lnTo>
                  <a:pt x="166877" y="160388"/>
                </a:lnTo>
                <a:lnTo>
                  <a:pt x="165910" y="160413"/>
                </a:lnTo>
                <a:lnTo>
                  <a:pt x="153453" y="166145"/>
                </a:lnTo>
                <a:lnTo>
                  <a:pt x="148335" y="178943"/>
                </a:lnTo>
                <a:lnTo>
                  <a:pt x="148360" y="179911"/>
                </a:lnTo>
                <a:lnTo>
                  <a:pt x="154091" y="192379"/>
                </a:lnTo>
                <a:lnTo>
                  <a:pt x="166877" y="197497"/>
                </a:lnTo>
                <a:lnTo>
                  <a:pt x="167845" y="197472"/>
                </a:lnTo>
                <a:close/>
              </a:path>
              <a:path w="342900" h="295846">
                <a:moveTo>
                  <a:pt x="91111" y="220050"/>
                </a:moveTo>
                <a:lnTo>
                  <a:pt x="85465" y="207269"/>
                </a:lnTo>
                <a:lnTo>
                  <a:pt x="81931" y="193500"/>
                </a:lnTo>
                <a:lnTo>
                  <a:pt x="80708" y="178943"/>
                </a:lnTo>
                <a:lnTo>
                  <a:pt x="81152" y="170140"/>
                </a:lnTo>
                <a:lnTo>
                  <a:pt x="83783" y="156030"/>
                </a:lnTo>
                <a:lnTo>
                  <a:pt x="88606" y="142829"/>
                </a:lnTo>
                <a:lnTo>
                  <a:pt x="95420" y="130736"/>
                </a:lnTo>
                <a:lnTo>
                  <a:pt x="104025" y="119953"/>
                </a:lnTo>
                <a:lnTo>
                  <a:pt x="114219" y="110681"/>
                </a:lnTo>
                <a:lnTo>
                  <a:pt x="125802" y="103120"/>
                </a:lnTo>
                <a:lnTo>
                  <a:pt x="138573" y="97470"/>
                </a:lnTo>
                <a:lnTo>
                  <a:pt x="152332" y="93933"/>
                </a:lnTo>
                <a:lnTo>
                  <a:pt x="166877" y="92709"/>
                </a:lnTo>
                <a:lnTo>
                  <a:pt x="174238" y="93021"/>
                </a:lnTo>
                <a:lnTo>
                  <a:pt x="187075" y="95118"/>
                </a:lnTo>
                <a:lnTo>
                  <a:pt x="199164" y="99101"/>
                </a:lnTo>
                <a:lnTo>
                  <a:pt x="210337" y="104863"/>
                </a:lnTo>
                <a:lnTo>
                  <a:pt x="232752" y="82422"/>
                </a:lnTo>
                <a:lnTo>
                  <a:pt x="217172" y="73412"/>
                </a:lnTo>
                <a:lnTo>
                  <a:pt x="205423" y="68558"/>
                </a:lnTo>
                <a:lnTo>
                  <a:pt x="193069" y="64991"/>
                </a:lnTo>
                <a:lnTo>
                  <a:pt x="180193" y="62791"/>
                </a:lnTo>
                <a:lnTo>
                  <a:pt x="166877" y="62039"/>
                </a:lnTo>
                <a:lnTo>
                  <a:pt x="166686" y="62039"/>
                </a:lnTo>
                <a:lnTo>
                  <a:pt x="152053" y="62971"/>
                </a:lnTo>
                <a:lnTo>
                  <a:pt x="137964" y="65647"/>
                </a:lnTo>
                <a:lnTo>
                  <a:pt x="124527" y="69958"/>
                </a:lnTo>
                <a:lnTo>
                  <a:pt x="111852" y="75794"/>
                </a:lnTo>
                <a:lnTo>
                  <a:pt x="100048" y="83046"/>
                </a:lnTo>
                <a:lnTo>
                  <a:pt x="89224" y="91605"/>
                </a:lnTo>
                <a:lnTo>
                  <a:pt x="79489" y="101362"/>
                </a:lnTo>
                <a:lnTo>
                  <a:pt x="70953" y="112208"/>
                </a:lnTo>
                <a:lnTo>
                  <a:pt x="63723" y="124033"/>
                </a:lnTo>
                <a:lnTo>
                  <a:pt x="57911" y="136728"/>
                </a:lnTo>
                <a:lnTo>
                  <a:pt x="53624" y="150184"/>
                </a:lnTo>
                <a:lnTo>
                  <a:pt x="50971" y="164292"/>
                </a:lnTo>
                <a:lnTo>
                  <a:pt x="50063" y="178943"/>
                </a:lnTo>
                <a:lnTo>
                  <a:pt x="50063" y="179134"/>
                </a:lnTo>
                <a:lnTo>
                  <a:pt x="50995" y="193778"/>
                </a:lnTo>
                <a:lnTo>
                  <a:pt x="53669" y="207879"/>
                </a:lnTo>
                <a:lnTo>
                  <a:pt x="57976" y="221326"/>
                </a:lnTo>
                <a:lnTo>
                  <a:pt x="63808" y="234010"/>
                </a:lnTo>
                <a:lnTo>
                  <a:pt x="71055" y="245823"/>
                </a:lnTo>
                <a:lnTo>
                  <a:pt x="79607" y="256655"/>
                </a:lnTo>
                <a:lnTo>
                  <a:pt x="89357" y="266398"/>
                </a:lnTo>
                <a:lnTo>
                  <a:pt x="100195" y="274941"/>
                </a:lnTo>
                <a:lnTo>
                  <a:pt x="112011" y="282175"/>
                </a:lnTo>
                <a:lnTo>
                  <a:pt x="124696" y="287992"/>
                </a:lnTo>
                <a:lnTo>
                  <a:pt x="138142" y="292283"/>
                </a:lnTo>
                <a:lnTo>
                  <a:pt x="152239" y="294937"/>
                </a:lnTo>
                <a:lnTo>
                  <a:pt x="166877" y="295846"/>
                </a:lnTo>
                <a:lnTo>
                  <a:pt x="167069" y="295846"/>
                </a:lnTo>
                <a:lnTo>
                  <a:pt x="181702" y="294914"/>
                </a:lnTo>
                <a:lnTo>
                  <a:pt x="195791" y="292238"/>
                </a:lnTo>
                <a:lnTo>
                  <a:pt x="209228" y="287927"/>
                </a:lnTo>
                <a:lnTo>
                  <a:pt x="221903" y="282091"/>
                </a:lnTo>
                <a:lnTo>
                  <a:pt x="233707" y="274839"/>
                </a:lnTo>
                <a:lnTo>
                  <a:pt x="244531" y="266280"/>
                </a:lnTo>
                <a:lnTo>
                  <a:pt x="254266" y="256523"/>
                </a:lnTo>
                <a:lnTo>
                  <a:pt x="262802" y="245677"/>
                </a:lnTo>
                <a:lnTo>
                  <a:pt x="270032" y="233852"/>
                </a:lnTo>
                <a:lnTo>
                  <a:pt x="275844" y="221157"/>
                </a:lnTo>
                <a:lnTo>
                  <a:pt x="280131" y="207701"/>
                </a:lnTo>
                <a:lnTo>
                  <a:pt x="282784" y="193593"/>
                </a:lnTo>
                <a:lnTo>
                  <a:pt x="283692" y="178943"/>
                </a:lnTo>
                <a:lnTo>
                  <a:pt x="283350" y="169931"/>
                </a:lnTo>
                <a:lnTo>
                  <a:pt x="281609" y="156864"/>
                </a:lnTo>
                <a:lnTo>
                  <a:pt x="278465" y="144298"/>
                </a:lnTo>
                <a:lnTo>
                  <a:pt x="273997" y="132318"/>
                </a:lnTo>
                <a:lnTo>
                  <a:pt x="268284" y="121007"/>
                </a:lnTo>
                <a:lnTo>
                  <a:pt x="261404" y="110451"/>
                </a:lnTo>
                <a:lnTo>
                  <a:pt x="239318" y="132549"/>
                </a:lnTo>
                <a:lnTo>
                  <a:pt x="244374" y="141385"/>
                </a:lnTo>
                <a:lnTo>
                  <a:pt x="249105" y="153157"/>
                </a:lnTo>
                <a:lnTo>
                  <a:pt x="252040" y="165729"/>
                </a:lnTo>
                <a:lnTo>
                  <a:pt x="253047" y="178943"/>
                </a:lnTo>
                <a:lnTo>
                  <a:pt x="252603" y="187745"/>
                </a:lnTo>
                <a:lnTo>
                  <a:pt x="249972" y="201855"/>
                </a:lnTo>
                <a:lnTo>
                  <a:pt x="245149" y="215056"/>
                </a:lnTo>
                <a:lnTo>
                  <a:pt x="238335" y="227149"/>
                </a:lnTo>
                <a:lnTo>
                  <a:pt x="229730" y="237932"/>
                </a:lnTo>
                <a:lnTo>
                  <a:pt x="219536" y="247204"/>
                </a:lnTo>
                <a:lnTo>
                  <a:pt x="207953" y="254765"/>
                </a:lnTo>
                <a:lnTo>
                  <a:pt x="195182" y="260415"/>
                </a:lnTo>
                <a:lnTo>
                  <a:pt x="181423" y="263952"/>
                </a:lnTo>
                <a:lnTo>
                  <a:pt x="166877" y="265176"/>
                </a:lnTo>
                <a:lnTo>
                  <a:pt x="158082" y="264732"/>
                </a:lnTo>
                <a:lnTo>
                  <a:pt x="143983" y="262098"/>
                </a:lnTo>
                <a:lnTo>
                  <a:pt x="130792" y="257272"/>
                </a:lnTo>
                <a:lnTo>
                  <a:pt x="118708" y="250453"/>
                </a:lnTo>
                <a:lnTo>
                  <a:pt x="107933" y="241843"/>
                </a:lnTo>
                <a:lnTo>
                  <a:pt x="98667" y="231642"/>
                </a:lnTo>
                <a:lnTo>
                  <a:pt x="91111" y="22005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205474" y="3002273"/>
            <a:ext cx="245287" cy="204444"/>
          </a:xfrm>
          <a:custGeom>
            <a:avLst/>
            <a:gdLst/>
            <a:ahLst/>
            <a:cxnLst/>
            <a:rect l="l" t="t" r="r" b="b"/>
            <a:pathLst>
              <a:path w="245287" h="204444">
                <a:moveTo>
                  <a:pt x="126546" y="143175"/>
                </a:moveTo>
                <a:lnTo>
                  <a:pt x="135305" y="84772"/>
                </a:lnTo>
                <a:lnTo>
                  <a:pt x="113296" y="84772"/>
                </a:lnTo>
                <a:lnTo>
                  <a:pt x="125653" y="154381"/>
                </a:lnTo>
                <a:lnTo>
                  <a:pt x="126546" y="143175"/>
                </a:lnTo>
                <a:close/>
              </a:path>
              <a:path w="245287" h="204444">
                <a:moveTo>
                  <a:pt x="145389" y="154381"/>
                </a:moveTo>
                <a:lnTo>
                  <a:pt x="146070" y="162666"/>
                </a:lnTo>
                <a:lnTo>
                  <a:pt x="150329" y="176114"/>
                </a:lnTo>
                <a:lnTo>
                  <a:pt x="157981" y="187613"/>
                </a:lnTo>
                <a:lnTo>
                  <a:pt x="168431" y="196565"/>
                </a:lnTo>
                <a:lnTo>
                  <a:pt x="181081" y="202375"/>
                </a:lnTo>
                <a:lnTo>
                  <a:pt x="195338" y="204444"/>
                </a:lnTo>
                <a:lnTo>
                  <a:pt x="203605" y="203762"/>
                </a:lnTo>
                <a:lnTo>
                  <a:pt x="217022" y="199493"/>
                </a:lnTo>
                <a:lnTo>
                  <a:pt x="228494" y="191823"/>
                </a:lnTo>
                <a:lnTo>
                  <a:pt x="237427" y="181350"/>
                </a:lnTo>
                <a:lnTo>
                  <a:pt x="243223" y="168670"/>
                </a:lnTo>
                <a:lnTo>
                  <a:pt x="245287" y="154381"/>
                </a:lnTo>
                <a:lnTo>
                  <a:pt x="244606" y="146095"/>
                </a:lnTo>
                <a:lnTo>
                  <a:pt x="240347" y="132647"/>
                </a:lnTo>
                <a:lnTo>
                  <a:pt x="232695" y="121149"/>
                </a:lnTo>
                <a:lnTo>
                  <a:pt x="222246" y="112196"/>
                </a:lnTo>
                <a:lnTo>
                  <a:pt x="209595" y="106386"/>
                </a:lnTo>
                <a:lnTo>
                  <a:pt x="195338" y="104317"/>
                </a:lnTo>
                <a:lnTo>
                  <a:pt x="187072" y="105000"/>
                </a:lnTo>
                <a:lnTo>
                  <a:pt x="173655" y="109269"/>
                </a:lnTo>
                <a:lnTo>
                  <a:pt x="162182" y="116938"/>
                </a:lnTo>
                <a:lnTo>
                  <a:pt x="153250" y="127411"/>
                </a:lnTo>
                <a:lnTo>
                  <a:pt x="147454" y="140091"/>
                </a:lnTo>
                <a:lnTo>
                  <a:pt x="145389" y="154381"/>
                </a:lnTo>
                <a:close/>
              </a:path>
              <a:path w="245287" h="204444">
                <a:moveTo>
                  <a:pt x="25844" y="249936"/>
                </a:moveTo>
                <a:lnTo>
                  <a:pt x="298754" y="249936"/>
                </a:lnTo>
                <a:lnTo>
                  <a:pt x="305727" y="84772"/>
                </a:lnTo>
                <a:lnTo>
                  <a:pt x="263423" y="84772"/>
                </a:lnTo>
                <a:lnTo>
                  <a:pt x="263423" y="63969"/>
                </a:lnTo>
                <a:lnTo>
                  <a:pt x="252440" y="114343"/>
                </a:lnTo>
                <a:lnTo>
                  <a:pt x="259226" y="126451"/>
                </a:lnTo>
                <a:lnTo>
                  <a:pt x="263523" y="139900"/>
                </a:lnTo>
                <a:lnTo>
                  <a:pt x="265023" y="154381"/>
                </a:lnTo>
                <a:lnTo>
                  <a:pt x="264129" y="165599"/>
                </a:lnTo>
                <a:lnTo>
                  <a:pt x="260452" y="179316"/>
                </a:lnTo>
                <a:lnTo>
                  <a:pt x="254215" y="191763"/>
                </a:lnTo>
                <a:lnTo>
                  <a:pt x="245723" y="202634"/>
                </a:lnTo>
                <a:lnTo>
                  <a:pt x="235284" y="211623"/>
                </a:lnTo>
                <a:lnTo>
                  <a:pt x="223202" y="218423"/>
                </a:lnTo>
                <a:lnTo>
                  <a:pt x="209785" y="222728"/>
                </a:lnTo>
                <a:lnTo>
                  <a:pt x="195338" y="224231"/>
                </a:lnTo>
                <a:lnTo>
                  <a:pt x="184149" y="223335"/>
                </a:lnTo>
                <a:lnTo>
                  <a:pt x="170466" y="219650"/>
                </a:lnTo>
                <a:lnTo>
                  <a:pt x="158049" y="213399"/>
                </a:lnTo>
                <a:lnTo>
                  <a:pt x="147203" y="204889"/>
                </a:lnTo>
                <a:lnTo>
                  <a:pt x="25844" y="249936"/>
                </a:lnTo>
                <a:close/>
              </a:path>
              <a:path w="245287" h="204444">
                <a:moveTo>
                  <a:pt x="252018" y="4178"/>
                </a:moveTo>
                <a:lnTo>
                  <a:pt x="247853" y="0"/>
                </a:lnTo>
                <a:lnTo>
                  <a:pt x="142824" y="0"/>
                </a:lnTo>
                <a:lnTo>
                  <a:pt x="138658" y="4178"/>
                </a:lnTo>
                <a:lnTo>
                  <a:pt x="138658" y="44208"/>
                </a:lnTo>
                <a:lnTo>
                  <a:pt x="87947" y="44208"/>
                </a:lnTo>
                <a:lnTo>
                  <a:pt x="87947" y="29413"/>
                </a:lnTo>
                <a:lnTo>
                  <a:pt x="85877" y="27330"/>
                </a:lnTo>
                <a:lnTo>
                  <a:pt x="33350" y="27330"/>
                </a:lnTo>
                <a:lnTo>
                  <a:pt x="31280" y="29413"/>
                </a:lnTo>
                <a:lnTo>
                  <a:pt x="31280" y="44208"/>
                </a:lnTo>
                <a:lnTo>
                  <a:pt x="25844" y="44208"/>
                </a:lnTo>
                <a:lnTo>
                  <a:pt x="13757" y="47209"/>
                </a:lnTo>
                <a:lnTo>
                  <a:pt x="3809" y="56568"/>
                </a:lnTo>
                <a:lnTo>
                  <a:pt x="0" y="70116"/>
                </a:lnTo>
                <a:lnTo>
                  <a:pt x="0" y="224028"/>
                </a:lnTo>
                <a:lnTo>
                  <a:pt x="2994" y="236146"/>
                </a:lnTo>
                <a:lnTo>
                  <a:pt x="12330" y="246117"/>
                </a:lnTo>
                <a:lnTo>
                  <a:pt x="25844" y="249936"/>
                </a:lnTo>
                <a:lnTo>
                  <a:pt x="147203" y="204889"/>
                </a:lnTo>
                <a:lnTo>
                  <a:pt x="138234" y="194425"/>
                </a:lnTo>
                <a:lnTo>
                  <a:pt x="131449" y="182315"/>
                </a:lnTo>
                <a:lnTo>
                  <a:pt x="127153" y="168865"/>
                </a:lnTo>
                <a:lnTo>
                  <a:pt x="125653" y="154381"/>
                </a:lnTo>
                <a:lnTo>
                  <a:pt x="113296" y="84772"/>
                </a:lnTo>
                <a:lnTo>
                  <a:pt x="113296" y="69011"/>
                </a:lnTo>
                <a:lnTo>
                  <a:pt x="135305" y="69011"/>
                </a:lnTo>
                <a:lnTo>
                  <a:pt x="135305" y="84772"/>
                </a:lnTo>
                <a:lnTo>
                  <a:pt x="126546" y="143175"/>
                </a:lnTo>
                <a:lnTo>
                  <a:pt x="130222" y="129460"/>
                </a:lnTo>
                <a:lnTo>
                  <a:pt x="136458" y="117013"/>
                </a:lnTo>
                <a:lnTo>
                  <a:pt x="144950" y="106142"/>
                </a:lnTo>
                <a:lnTo>
                  <a:pt x="155390" y="97153"/>
                </a:lnTo>
                <a:lnTo>
                  <a:pt x="167472" y="90352"/>
                </a:lnTo>
                <a:lnTo>
                  <a:pt x="162331" y="44208"/>
                </a:lnTo>
                <a:lnTo>
                  <a:pt x="162331" y="11061"/>
                </a:lnTo>
                <a:lnTo>
                  <a:pt x="228345" y="11061"/>
                </a:lnTo>
                <a:lnTo>
                  <a:pt x="232622" y="95371"/>
                </a:lnTo>
                <a:lnTo>
                  <a:pt x="243470" y="103880"/>
                </a:lnTo>
                <a:lnTo>
                  <a:pt x="252440" y="114343"/>
                </a:lnTo>
                <a:lnTo>
                  <a:pt x="263423" y="63969"/>
                </a:lnTo>
                <a:lnTo>
                  <a:pt x="305727" y="63969"/>
                </a:lnTo>
                <a:lnTo>
                  <a:pt x="305727" y="84772"/>
                </a:lnTo>
                <a:lnTo>
                  <a:pt x="298754" y="249936"/>
                </a:lnTo>
                <a:lnTo>
                  <a:pt x="310850" y="246931"/>
                </a:lnTo>
                <a:lnTo>
                  <a:pt x="320800" y="237573"/>
                </a:lnTo>
                <a:lnTo>
                  <a:pt x="324611" y="224028"/>
                </a:lnTo>
                <a:lnTo>
                  <a:pt x="324611" y="70116"/>
                </a:lnTo>
                <a:lnTo>
                  <a:pt x="321611" y="57992"/>
                </a:lnTo>
                <a:lnTo>
                  <a:pt x="312269" y="48025"/>
                </a:lnTo>
                <a:lnTo>
                  <a:pt x="298754" y="44208"/>
                </a:lnTo>
                <a:lnTo>
                  <a:pt x="252018" y="44208"/>
                </a:lnTo>
                <a:lnTo>
                  <a:pt x="252018" y="4178"/>
                </a:lnTo>
                <a:close/>
              </a:path>
              <a:path w="245287" h="204444">
                <a:moveTo>
                  <a:pt x="228345" y="44208"/>
                </a:moveTo>
                <a:lnTo>
                  <a:pt x="162331" y="44208"/>
                </a:lnTo>
                <a:lnTo>
                  <a:pt x="167472" y="90352"/>
                </a:lnTo>
                <a:lnTo>
                  <a:pt x="180890" y="86047"/>
                </a:lnTo>
                <a:lnTo>
                  <a:pt x="195338" y="84543"/>
                </a:lnTo>
                <a:lnTo>
                  <a:pt x="206519" y="85438"/>
                </a:lnTo>
                <a:lnTo>
                  <a:pt x="220203" y="89121"/>
                </a:lnTo>
                <a:lnTo>
                  <a:pt x="232622" y="95371"/>
                </a:lnTo>
                <a:lnTo>
                  <a:pt x="228345" y="11061"/>
                </a:lnTo>
                <a:lnTo>
                  <a:pt x="228345" y="44208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318771" y="3079165"/>
            <a:ext cx="22009" cy="0"/>
          </a:xfrm>
          <a:custGeom>
            <a:avLst/>
            <a:gdLst/>
            <a:ahLst/>
            <a:cxnLst/>
            <a:rect l="l" t="t" r="r" b="b"/>
            <a:pathLst>
              <a:path w="22009">
                <a:moveTo>
                  <a:pt x="0" y="0"/>
                </a:moveTo>
                <a:lnTo>
                  <a:pt x="22009" y="0"/>
                </a:lnTo>
              </a:path>
            </a:pathLst>
          </a:custGeom>
          <a:ln w="17030">
            <a:solidFill>
              <a:srgbClr val="60B4F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468897" y="3076644"/>
            <a:ext cx="42303" cy="0"/>
          </a:xfrm>
          <a:custGeom>
            <a:avLst/>
            <a:gdLst/>
            <a:ahLst/>
            <a:cxnLst/>
            <a:rect l="l" t="t" r="r" b="b"/>
            <a:pathLst>
              <a:path w="42303">
                <a:moveTo>
                  <a:pt x="0" y="0"/>
                </a:moveTo>
                <a:lnTo>
                  <a:pt x="42303" y="0"/>
                </a:lnTo>
              </a:path>
            </a:pathLst>
          </a:custGeom>
          <a:ln w="22072">
            <a:solidFill>
              <a:srgbClr val="60B4F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367805" y="3029908"/>
            <a:ext cx="66014" cy="0"/>
          </a:xfrm>
          <a:custGeom>
            <a:avLst/>
            <a:gdLst/>
            <a:ahLst/>
            <a:cxnLst/>
            <a:rect l="l" t="t" r="r" b="b"/>
            <a:pathLst>
              <a:path w="66014">
                <a:moveTo>
                  <a:pt x="0" y="0"/>
                </a:moveTo>
                <a:lnTo>
                  <a:pt x="66014" y="0"/>
                </a:lnTo>
              </a:path>
            </a:pathLst>
          </a:custGeom>
          <a:ln w="34417">
            <a:solidFill>
              <a:srgbClr val="60B4F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804910" y="2706626"/>
            <a:ext cx="348996" cy="301752"/>
          </a:xfrm>
          <a:custGeom>
            <a:avLst/>
            <a:gdLst/>
            <a:ahLst/>
            <a:cxnLst/>
            <a:rect l="l" t="t" r="r" b="b"/>
            <a:pathLst>
              <a:path w="348996" h="301751">
                <a:moveTo>
                  <a:pt x="0" y="146367"/>
                </a:moveTo>
                <a:lnTo>
                  <a:pt x="0" y="270675"/>
                </a:lnTo>
                <a:lnTo>
                  <a:pt x="705" y="277294"/>
                </a:lnTo>
                <a:lnTo>
                  <a:pt x="6609" y="289848"/>
                </a:lnTo>
                <a:lnTo>
                  <a:pt x="17232" y="298517"/>
                </a:lnTo>
                <a:lnTo>
                  <a:pt x="31026" y="301752"/>
                </a:lnTo>
                <a:lnTo>
                  <a:pt x="238671" y="301752"/>
                </a:lnTo>
                <a:lnTo>
                  <a:pt x="245271" y="301046"/>
                </a:lnTo>
                <a:lnTo>
                  <a:pt x="257804" y="295133"/>
                </a:lnTo>
                <a:lnTo>
                  <a:pt x="266457" y="284492"/>
                </a:lnTo>
                <a:lnTo>
                  <a:pt x="269684" y="270675"/>
                </a:lnTo>
                <a:lnTo>
                  <a:pt x="269684" y="257860"/>
                </a:lnTo>
                <a:lnTo>
                  <a:pt x="290017" y="257860"/>
                </a:lnTo>
                <a:lnTo>
                  <a:pt x="293293" y="255117"/>
                </a:lnTo>
                <a:lnTo>
                  <a:pt x="293954" y="251409"/>
                </a:lnTo>
                <a:lnTo>
                  <a:pt x="348996" y="297268"/>
                </a:lnTo>
                <a:lnTo>
                  <a:pt x="348996" y="119761"/>
                </a:lnTo>
                <a:lnTo>
                  <a:pt x="293954" y="165633"/>
                </a:lnTo>
                <a:lnTo>
                  <a:pt x="293293" y="161925"/>
                </a:lnTo>
                <a:lnTo>
                  <a:pt x="290017" y="159169"/>
                </a:lnTo>
                <a:lnTo>
                  <a:pt x="269684" y="159169"/>
                </a:lnTo>
                <a:lnTo>
                  <a:pt x="269684" y="146367"/>
                </a:lnTo>
                <a:lnTo>
                  <a:pt x="268979" y="139743"/>
                </a:lnTo>
                <a:lnTo>
                  <a:pt x="263079" y="127183"/>
                </a:lnTo>
                <a:lnTo>
                  <a:pt x="252462" y="118512"/>
                </a:lnTo>
                <a:lnTo>
                  <a:pt x="238671" y="115277"/>
                </a:lnTo>
                <a:lnTo>
                  <a:pt x="197243" y="115277"/>
                </a:lnTo>
                <a:lnTo>
                  <a:pt x="198161" y="114835"/>
                </a:lnTo>
                <a:lnTo>
                  <a:pt x="209278" y="107724"/>
                </a:lnTo>
                <a:lnTo>
                  <a:pt x="200822" y="66258"/>
                </a:lnTo>
                <a:lnTo>
                  <a:pt x="195243" y="78990"/>
                </a:lnTo>
                <a:lnTo>
                  <a:pt x="184764" y="87819"/>
                </a:lnTo>
                <a:lnTo>
                  <a:pt x="171005" y="91122"/>
                </a:lnTo>
                <a:lnTo>
                  <a:pt x="165500" y="90623"/>
                </a:lnTo>
                <a:lnTo>
                  <a:pt x="152792" y="85033"/>
                </a:lnTo>
                <a:lnTo>
                  <a:pt x="143985" y="74533"/>
                </a:lnTo>
                <a:lnTo>
                  <a:pt x="140690" y="60744"/>
                </a:lnTo>
                <a:lnTo>
                  <a:pt x="141188" y="55230"/>
                </a:lnTo>
                <a:lnTo>
                  <a:pt x="146763" y="42497"/>
                </a:lnTo>
                <a:lnTo>
                  <a:pt x="157240" y="33668"/>
                </a:lnTo>
                <a:lnTo>
                  <a:pt x="171005" y="30365"/>
                </a:lnTo>
                <a:lnTo>
                  <a:pt x="176507" y="30864"/>
                </a:lnTo>
                <a:lnTo>
                  <a:pt x="189212" y="36454"/>
                </a:lnTo>
                <a:lnTo>
                  <a:pt x="185384" y="1718"/>
                </a:lnTo>
                <a:lnTo>
                  <a:pt x="171005" y="0"/>
                </a:lnTo>
                <a:lnTo>
                  <a:pt x="160007" y="996"/>
                </a:lnTo>
                <a:lnTo>
                  <a:pt x="146526" y="5152"/>
                </a:lnTo>
                <a:lnTo>
                  <a:pt x="134590" y="12169"/>
                </a:lnTo>
                <a:lnTo>
                  <a:pt x="124602" y="21641"/>
                </a:lnTo>
                <a:lnTo>
                  <a:pt x="116968" y="33165"/>
                </a:lnTo>
                <a:lnTo>
                  <a:pt x="112091" y="46334"/>
                </a:lnTo>
                <a:lnTo>
                  <a:pt x="110375" y="60744"/>
                </a:lnTo>
                <a:lnTo>
                  <a:pt x="110385" y="61832"/>
                </a:lnTo>
                <a:lnTo>
                  <a:pt x="112191" y="75555"/>
                </a:lnTo>
                <a:lnTo>
                  <a:pt x="116881" y="88126"/>
                </a:lnTo>
                <a:lnTo>
                  <a:pt x="124105" y="99179"/>
                </a:lnTo>
                <a:lnTo>
                  <a:pt x="133517" y="108351"/>
                </a:lnTo>
                <a:lnTo>
                  <a:pt x="144767" y="115277"/>
                </a:lnTo>
                <a:lnTo>
                  <a:pt x="89319" y="115277"/>
                </a:lnTo>
                <a:lnTo>
                  <a:pt x="92104" y="113905"/>
                </a:lnTo>
                <a:lnTo>
                  <a:pt x="102372" y="105674"/>
                </a:lnTo>
                <a:lnTo>
                  <a:pt x="109203" y="94345"/>
                </a:lnTo>
                <a:lnTo>
                  <a:pt x="111683" y="80848"/>
                </a:lnTo>
                <a:lnTo>
                  <a:pt x="111569" y="77884"/>
                </a:lnTo>
                <a:lnTo>
                  <a:pt x="107848" y="64235"/>
                </a:lnTo>
                <a:lnTo>
                  <a:pt x="99646" y="53187"/>
                </a:lnTo>
                <a:lnTo>
                  <a:pt x="88011" y="45789"/>
                </a:lnTo>
                <a:lnTo>
                  <a:pt x="73990" y="43091"/>
                </a:lnTo>
                <a:lnTo>
                  <a:pt x="71031" y="43205"/>
                </a:lnTo>
                <a:lnTo>
                  <a:pt x="59245" y="72694"/>
                </a:lnTo>
                <a:lnTo>
                  <a:pt x="65849" y="66078"/>
                </a:lnTo>
                <a:lnTo>
                  <a:pt x="82130" y="66078"/>
                </a:lnTo>
                <a:lnTo>
                  <a:pt x="88734" y="72694"/>
                </a:lnTo>
                <a:lnTo>
                  <a:pt x="88734" y="89001"/>
                </a:lnTo>
                <a:lnTo>
                  <a:pt x="82130" y="95618"/>
                </a:lnTo>
                <a:lnTo>
                  <a:pt x="65849" y="95618"/>
                </a:lnTo>
                <a:lnTo>
                  <a:pt x="59245" y="89001"/>
                </a:lnTo>
                <a:lnTo>
                  <a:pt x="58661" y="115277"/>
                </a:lnTo>
                <a:lnTo>
                  <a:pt x="31026" y="115277"/>
                </a:lnTo>
                <a:lnTo>
                  <a:pt x="24408" y="115986"/>
                </a:lnTo>
                <a:lnTo>
                  <a:pt x="11878" y="121903"/>
                </a:lnTo>
                <a:lnTo>
                  <a:pt x="3227" y="132546"/>
                </a:lnTo>
                <a:lnTo>
                  <a:pt x="0" y="146367"/>
                </a:lnTo>
                <a:close/>
              </a:path>
              <a:path w="348996" h="301751">
                <a:moveTo>
                  <a:pt x="231635" y="60744"/>
                </a:moveTo>
                <a:lnTo>
                  <a:pt x="230640" y="49725"/>
                </a:lnTo>
                <a:lnTo>
                  <a:pt x="226490" y="36218"/>
                </a:lnTo>
                <a:lnTo>
                  <a:pt x="219484" y="24259"/>
                </a:lnTo>
                <a:lnTo>
                  <a:pt x="210028" y="14253"/>
                </a:lnTo>
                <a:lnTo>
                  <a:pt x="198526" y="6604"/>
                </a:lnTo>
                <a:lnTo>
                  <a:pt x="185384" y="1718"/>
                </a:lnTo>
                <a:lnTo>
                  <a:pt x="189212" y="36454"/>
                </a:lnTo>
                <a:lnTo>
                  <a:pt x="198023" y="46954"/>
                </a:lnTo>
                <a:lnTo>
                  <a:pt x="201320" y="60744"/>
                </a:lnTo>
                <a:lnTo>
                  <a:pt x="200822" y="66258"/>
                </a:lnTo>
                <a:lnTo>
                  <a:pt x="209278" y="107724"/>
                </a:lnTo>
                <a:lnTo>
                  <a:pt x="218534" y="98395"/>
                </a:lnTo>
                <a:lnTo>
                  <a:pt x="225579" y="87212"/>
                </a:lnTo>
                <a:lnTo>
                  <a:pt x="230063" y="74540"/>
                </a:lnTo>
                <a:lnTo>
                  <a:pt x="231635" y="60744"/>
                </a:lnTo>
                <a:close/>
              </a:path>
              <a:path w="348996" h="301751">
                <a:moveTo>
                  <a:pt x="36296" y="80848"/>
                </a:moveTo>
                <a:lnTo>
                  <a:pt x="36437" y="84134"/>
                </a:lnTo>
                <a:lnTo>
                  <a:pt x="40011" y="97210"/>
                </a:lnTo>
                <a:lnTo>
                  <a:pt x="47723" y="107901"/>
                </a:lnTo>
                <a:lnTo>
                  <a:pt x="58661" y="115277"/>
                </a:lnTo>
                <a:lnTo>
                  <a:pt x="59245" y="89001"/>
                </a:lnTo>
                <a:lnTo>
                  <a:pt x="59245" y="72694"/>
                </a:lnTo>
                <a:lnTo>
                  <a:pt x="71031" y="43205"/>
                </a:lnTo>
                <a:lnTo>
                  <a:pt x="57406" y="46932"/>
                </a:lnTo>
                <a:lnTo>
                  <a:pt x="46376" y="55147"/>
                </a:lnTo>
                <a:lnTo>
                  <a:pt x="38991" y="66802"/>
                </a:lnTo>
                <a:lnTo>
                  <a:pt x="36296" y="80848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09066" y="1477517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56659" y="143942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70966" y="143941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85238" y="3868674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5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32832" y="383057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47138" y="383057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39106" y="3868674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86699" y="383057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001006" y="383057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62934" y="1469898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5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10527" y="1431803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24834" y="1431798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16802" y="1433322"/>
            <a:ext cx="1885695" cy="0"/>
          </a:xfrm>
          <a:custGeom>
            <a:avLst/>
            <a:gdLst/>
            <a:ahLst/>
            <a:cxnLst/>
            <a:rect l="l" t="t" r="r" b="b"/>
            <a:pathLst>
              <a:path w="1885696">
                <a:moveTo>
                  <a:pt x="0" y="0"/>
                </a:moveTo>
                <a:lnTo>
                  <a:pt x="1885695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64395" y="1395227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0" y="38100"/>
                </a:move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78" y="76034"/>
                </a:lnTo>
                <a:lnTo>
                  <a:pt x="55242" y="72133"/>
                </a:lnTo>
                <a:lnTo>
                  <a:pt x="66201" y="63822"/>
                </a:lnTo>
                <a:lnTo>
                  <a:pt x="73529" y="52131"/>
                </a:lnTo>
                <a:lnTo>
                  <a:pt x="76200" y="38087"/>
                </a:lnTo>
                <a:lnTo>
                  <a:pt x="76035" y="34530"/>
                </a:lnTo>
                <a:lnTo>
                  <a:pt x="72141" y="20965"/>
                </a:lnTo>
                <a:lnTo>
                  <a:pt x="63836" y="10003"/>
                </a:lnTo>
                <a:lnTo>
                  <a:pt x="52146" y="2672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78702" y="1395222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76035" y="34531"/>
                </a:lnTo>
                <a:lnTo>
                  <a:pt x="72138" y="20963"/>
                </a:lnTo>
                <a:lnTo>
                  <a:pt x="63833" y="10001"/>
                </a:lnTo>
                <a:lnTo>
                  <a:pt x="52144" y="2671"/>
                </a:lnTo>
                <a:lnTo>
                  <a:pt x="38100" y="0"/>
                </a:lnTo>
                <a:lnTo>
                  <a:pt x="34531" y="164"/>
                </a:lnTo>
                <a:lnTo>
                  <a:pt x="20963" y="4061"/>
                </a:lnTo>
                <a:lnTo>
                  <a:pt x="10001" y="12366"/>
                </a:lnTo>
                <a:lnTo>
                  <a:pt x="2671" y="24055"/>
                </a:lnTo>
                <a:lnTo>
                  <a:pt x="0" y="38100"/>
                </a:lnTo>
                <a:lnTo>
                  <a:pt x="164" y="41668"/>
                </a:lnTo>
                <a:lnTo>
                  <a:pt x="4061" y="55236"/>
                </a:lnTo>
                <a:lnTo>
                  <a:pt x="12366" y="66198"/>
                </a:lnTo>
                <a:lnTo>
                  <a:pt x="24055" y="73528"/>
                </a:lnTo>
                <a:lnTo>
                  <a:pt x="38100" y="76200"/>
                </a:lnTo>
                <a:lnTo>
                  <a:pt x="41668" y="76035"/>
                </a:lnTo>
                <a:lnTo>
                  <a:pt x="55236" y="72138"/>
                </a:lnTo>
                <a:lnTo>
                  <a:pt x="66198" y="63833"/>
                </a:lnTo>
                <a:lnTo>
                  <a:pt x="73528" y="52144"/>
                </a:lnTo>
                <a:lnTo>
                  <a:pt x="7620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15181" y="219961"/>
            <a:ext cx="2942974" cy="77906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Fungsi Layanan</a:t>
            </a:r>
            <a:endParaRPr sz="3200">
              <a:latin typeface="Arial"/>
              <a:cs typeface="Arial"/>
            </a:endParaRPr>
          </a:p>
          <a:p>
            <a:pPr marL="392393" marR="423249" algn="ctr">
              <a:lnSpc>
                <a:spcPct val="95825"/>
              </a:lnSpc>
              <a:spcBef>
                <a:spcPts val="231"/>
              </a:spcBef>
            </a:pPr>
            <a:r>
              <a:rPr sz="2000" spc="-1" dirty="0" smtClean="0">
                <a:solidFill>
                  <a:srgbClr val="FFFFFF"/>
                </a:solidFill>
                <a:latin typeface="Arial"/>
                <a:cs typeface="Arial"/>
              </a:rPr>
              <a:t>Konseling Individu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62670" y="1490670"/>
            <a:ext cx="1603529" cy="54355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521970" marR="522712" algn="ctr">
              <a:lnSpc>
                <a:spcPts val="1325"/>
              </a:lnSpc>
            </a:pPr>
            <a:r>
              <a:rPr sz="1200" spc="3" dirty="0" smtClean="0">
                <a:solidFill>
                  <a:srgbClr val="FFFFFF"/>
                </a:solidFill>
                <a:latin typeface="Arial"/>
                <a:cs typeface="Arial"/>
              </a:rPr>
              <a:t>Mampu</a:t>
            </a:r>
            <a:endParaRPr sz="1200">
              <a:latin typeface="Arial"/>
              <a:cs typeface="Arial"/>
            </a:endParaRPr>
          </a:p>
          <a:p>
            <a:pPr indent="0" algn="ctr">
              <a:lnSpc>
                <a:spcPct val="100041"/>
              </a:lnSpc>
            </a:pP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i 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op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37626" y="1526591"/>
            <a:ext cx="1693448" cy="54355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74498" marR="174959" algn="ctr">
              <a:lnSpc>
                <a:spcPts val="1325"/>
              </a:lnSpc>
            </a:pPr>
            <a:r>
              <a:rPr sz="1200" dirty="0" smtClean="0">
                <a:solidFill>
                  <a:srgbClr val="FFFFFF"/>
                </a:solidFill>
                <a:latin typeface="Arial"/>
                <a:cs typeface="Arial"/>
              </a:rPr>
              <a:t>Mampu mengambil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41"/>
              </a:lnSpc>
            </a:pPr>
            <a:r>
              <a:rPr sz="120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eupu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tepat da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ij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6839" y="1539336"/>
            <a:ext cx="1691924" cy="543559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217169" marR="217892" algn="ctr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Mengenal diri dan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41"/>
              </a:lnSpc>
            </a:pP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tepat da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ob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15829" y="3925250"/>
            <a:ext cx="1553829" cy="54356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48006" marR="46008" algn="ctr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Menerima diri sendiri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41"/>
              </a:lnSpc>
            </a:pP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200" spc="-9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da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4" dirty="0" smtClean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1200" spc="9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32637" y="3925250"/>
            <a:ext cx="1694404" cy="543560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algn="ctr">
              <a:lnSpc>
                <a:spcPts val="1325"/>
              </a:lnSpc>
            </a:pPr>
            <a:r>
              <a:rPr sz="1200" spc="-1" dirty="0" smtClean="0">
                <a:solidFill>
                  <a:srgbClr val="FFFFFF"/>
                </a:solidFill>
                <a:latin typeface="Arial"/>
                <a:cs typeface="Arial"/>
              </a:rPr>
              <a:t>Mengarahkan diri sesuai</a:t>
            </a:r>
            <a:endParaRPr sz="1200">
              <a:latin typeface="Arial"/>
              <a:cs typeface="Arial"/>
            </a:endParaRPr>
          </a:p>
          <a:p>
            <a:pPr marL="17844" marR="28667" algn="ctr">
              <a:lnSpc>
                <a:spcPct val="100041"/>
              </a:lnSpc>
            </a:pP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dengan keputusan yang diambil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32295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4" name="object 4"/>
          <p:cNvSpPr txBox="1"/>
          <p:nvPr/>
        </p:nvSpPr>
        <p:spPr>
          <a:xfrm>
            <a:off x="8713492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3" name="object 3"/>
          <p:cNvSpPr txBox="1"/>
          <p:nvPr/>
        </p:nvSpPr>
        <p:spPr>
          <a:xfrm>
            <a:off x="8632295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2" name="object 2"/>
          <p:cNvSpPr txBox="1"/>
          <p:nvPr/>
        </p:nvSpPr>
        <p:spPr>
          <a:xfrm>
            <a:off x="8713492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987551"/>
            <a:ext cx="914400" cy="108203"/>
          </a:xfrm>
          <a:custGeom>
            <a:avLst/>
            <a:gdLst/>
            <a:ahLst/>
            <a:cxnLst/>
            <a:rect l="l" t="t" r="r" b="b"/>
            <a:pathLst>
              <a:path w="914400" h="108203">
                <a:moveTo>
                  <a:pt x="0" y="108203"/>
                </a:moveTo>
                <a:lnTo>
                  <a:pt x="914400" y="108203"/>
                </a:lnTo>
                <a:lnTo>
                  <a:pt x="914400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29600" y="987551"/>
            <a:ext cx="914400" cy="108203"/>
          </a:xfrm>
          <a:custGeom>
            <a:avLst/>
            <a:gdLst/>
            <a:ahLst/>
            <a:cxnLst/>
            <a:rect l="l" t="t" r="r" b="b"/>
            <a:pathLst>
              <a:path w="914400" h="108203">
                <a:moveTo>
                  <a:pt x="0" y="108203"/>
                </a:moveTo>
                <a:lnTo>
                  <a:pt x="914400" y="108203"/>
                </a:lnTo>
                <a:lnTo>
                  <a:pt x="914400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110609" y="219961"/>
            <a:ext cx="2950461" cy="77906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11" dirty="0" smtClean="0">
                <a:solidFill>
                  <a:srgbClr val="FFFFFF"/>
                </a:solidFill>
                <a:latin typeface="Arial"/>
                <a:cs typeface="Arial"/>
              </a:rPr>
              <a:t>Tujuan Layanan</a:t>
            </a:r>
            <a:endParaRPr sz="3200">
              <a:latin typeface="Arial"/>
              <a:cs typeface="Arial"/>
            </a:endParaRPr>
          </a:p>
          <a:p>
            <a:pPr marL="268949" marR="298629" algn="ctr">
              <a:lnSpc>
                <a:spcPct val="95825"/>
              </a:lnSpc>
              <a:spcBef>
                <a:spcPts val="231"/>
              </a:spcBef>
            </a:pPr>
            <a:r>
              <a:rPr sz="2000" spc="-1" dirty="0" smtClean="0">
                <a:solidFill>
                  <a:srgbClr val="FFFFFF"/>
                </a:solidFill>
                <a:latin typeface="Arial"/>
                <a:cs typeface="Arial"/>
              </a:rPr>
              <a:t>Konseling Kelompok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083" y="1650378"/>
            <a:ext cx="614283" cy="1244600"/>
          </a:xfrm>
          <a:prstGeom prst="rect">
            <a:avLst/>
          </a:prstGeom>
        </p:spPr>
        <p:txBody>
          <a:bodyPr wrap="square" lIns="0" tIns="62230" rIns="0" bIns="0" rtlCol="0">
            <a:noAutofit/>
          </a:bodyPr>
          <a:lstStyle/>
          <a:p>
            <a:pPr marL="12700">
              <a:lnSpc>
                <a:spcPts val="9800"/>
              </a:lnSpc>
            </a:pPr>
            <a:r>
              <a:rPr sz="9600" dirty="0" smtClean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endParaRPr sz="9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9065" y="1921956"/>
            <a:ext cx="4721061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spc="-2" dirty="0" smtClean="0">
                <a:solidFill>
                  <a:srgbClr val="FFFFFF"/>
                </a:solidFill>
                <a:latin typeface="Arial"/>
                <a:cs typeface="Arial"/>
              </a:rPr>
              <a:t>Tujuan dari bimbingan kelompok adalah untuk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36695" y="1921956"/>
            <a:ext cx="1630538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spc="-2" dirty="0" smtClean="0">
                <a:solidFill>
                  <a:srgbClr val="FFFFFF"/>
                </a:solidFill>
                <a:latin typeface="Arial"/>
                <a:cs typeface="Arial"/>
              </a:rPr>
              <a:t>melatih individu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3188" y="2196276"/>
            <a:ext cx="7103418" cy="1625599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371" marR="8688" algn="ctr">
              <a:lnSpc>
                <a:spcPts val="1939"/>
              </a:lnSpc>
            </a:pP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bersikap terbuka, mampu berbicara dihadapan orang banyak, melatih</a:t>
            </a:r>
            <a:endParaRPr sz="1800">
              <a:latin typeface="Arial"/>
              <a:cs typeface="Arial"/>
            </a:endParaRPr>
          </a:p>
          <a:p>
            <a:pPr indent="-2584" algn="ctr">
              <a:lnSpc>
                <a:spcPct val="100041"/>
              </a:lnSpc>
            </a:pPr>
            <a:r>
              <a:rPr sz="180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39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4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dapa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enga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800" spc="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ap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anggungj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-29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spc="5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enga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l 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epu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spc="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39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4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u 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enge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bang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aan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spc="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800" spc="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a 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ul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ing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8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ku</a:t>
            </a:r>
            <a:r>
              <a:rPr sz="18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ru </a:t>
            </a:r>
            <a:r>
              <a:rPr sz="1800" spc="-25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800" spc="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lebi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8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8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ebaga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ung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pen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egaha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39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4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ida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 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engala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mi</a:t>
            </a:r>
            <a:r>
              <a:rPr sz="1800" spc="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rm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alaha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5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800" spc="4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enjadi 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opi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dala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baha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bi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binga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800" spc="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elo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800" spc="-4" dirty="0" smtClean="0">
                <a:solidFill>
                  <a:srgbClr val="FFFFFF"/>
                </a:solidFill>
                <a:latin typeface="Arial"/>
                <a:cs typeface="Arial"/>
              </a:rPr>
              <a:t>po</a:t>
            </a:r>
            <a:r>
              <a:rPr sz="1800" spc="0" dirty="0" smtClean="0">
                <a:solidFill>
                  <a:srgbClr val="FFFFFF"/>
                </a:solidFill>
                <a:latin typeface="Arial"/>
                <a:cs typeface="Arial"/>
              </a:rPr>
              <a:t>k.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53593" y="3408465"/>
            <a:ext cx="614283" cy="1244600"/>
          </a:xfrm>
          <a:prstGeom prst="rect">
            <a:avLst/>
          </a:prstGeom>
        </p:spPr>
        <p:txBody>
          <a:bodyPr wrap="square" lIns="0" tIns="62230" rIns="0" bIns="0" rtlCol="0">
            <a:noAutofit/>
          </a:bodyPr>
          <a:lstStyle/>
          <a:p>
            <a:pPr marL="12700">
              <a:lnSpc>
                <a:spcPts val="9800"/>
              </a:lnSpc>
            </a:pPr>
            <a:r>
              <a:rPr sz="9600" dirty="0" smtClean="0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sz="9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60098" y="3957828"/>
            <a:ext cx="503689" cy="1043940"/>
          </a:xfrm>
          <a:custGeom>
            <a:avLst/>
            <a:gdLst/>
            <a:ahLst/>
            <a:cxnLst/>
            <a:rect l="l" t="t" r="r" b="b"/>
            <a:pathLst>
              <a:path w="503689" h="1043939">
                <a:moveTo>
                  <a:pt x="0" y="248019"/>
                </a:moveTo>
                <a:lnTo>
                  <a:pt x="755" y="259982"/>
                </a:lnTo>
                <a:lnTo>
                  <a:pt x="7147" y="270586"/>
                </a:lnTo>
                <a:lnTo>
                  <a:pt x="9745" y="272860"/>
                </a:lnTo>
                <a:lnTo>
                  <a:pt x="20926" y="277734"/>
                </a:lnTo>
                <a:lnTo>
                  <a:pt x="32891" y="276976"/>
                </a:lnTo>
                <a:lnTo>
                  <a:pt x="43494" y="270586"/>
                </a:lnTo>
                <a:lnTo>
                  <a:pt x="251851" y="62255"/>
                </a:lnTo>
                <a:lnTo>
                  <a:pt x="460207" y="270586"/>
                </a:lnTo>
                <a:lnTo>
                  <a:pt x="462797" y="272854"/>
                </a:lnTo>
                <a:lnTo>
                  <a:pt x="473975" y="277733"/>
                </a:lnTo>
                <a:lnTo>
                  <a:pt x="485938" y="276977"/>
                </a:lnTo>
                <a:lnTo>
                  <a:pt x="496542" y="270586"/>
                </a:lnTo>
                <a:lnTo>
                  <a:pt x="498810" y="267996"/>
                </a:lnTo>
                <a:lnTo>
                  <a:pt x="503689" y="256817"/>
                </a:lnTo>
                <a:lnTo>
                  <a:pt x="502933" y="244854"/>
                </a:lnTo>
                <a:lnTo>
                  <a:pt x="496542" y="234251"/>
                </a:lnTo>
                <a:lnTo>
                  <a:pt x="271167" y="8902"/>
                </a:lnTo>
                <a:lnTo>
                  <a:pt x="270253" y="7531"/>
                </a:lnTo>
                <a:lnTo>
                  <a:pt x="265236" y="2514"/>
                </a:lnTo>
                <a:lnTo>
                  <a:pt x="258658" y="0"/>
                </a:lnTo>
                <a:lnTo>
                  <a:pt x="245043" y="0"/>
                </a:lnTo>
                <a:lnTo>
                  <a:pt x="238465" y="2514"/>
                </a:lnTo>
                <a:lnTo>
                  <a:pt x="233448" y="7531"/>
                </a:lnTo>
                <a:lnTo>
                  <a:pt x="232534" y="8902"/>
                </a:lnTo>
                <a:lnTo>
                  <a:pt x="7147" y="234251"/>
                </a:lnTo>
                <a:lnTo>
                  <a:pt x="4879" y="236841"/>
                </a:lnTo>
                <a:lnTo>
                  <a:pt x="0" y="248019"/>
                </a:lnTo>
                <a:close/>
              </a:path>
              <a:path w="503689" h="1043939">
                <a:moveTo>
                  <a:pt x="241348" y="1043940"/>
                </a:moveTo>
                <a:lnTo>
                  <a:pt x="262569" y="1043940"/>
                </a:lnTo>
                <a:lnTo>
                  <a:pt x="262748" y="990595"/>
                </a:lnTo>
                <a:lnTo>
                  <a:pt x="262873" y="963923"/>
                </a:lnTo>
                <a:lnTo>
                  <a:pt x="263018" y="937251"/>
                </a:lnTo>
                <a:lnTo>
                  <a:pt x="263179" y="910578"/>
                </a:lnTo>
                <a:lnTo>
                  <a:pt x="263355" y="883905"/>
                </a:lnTo>
                <a:lnTo>
                  <a:pt x="263543" y="857233"/>
                </a:lnTo>
                <a:lnTo>
                  <a:pt x="263738" y="830560"/>
                </a:lnTo>
                <a:lnTo>
                  <a:pt x="263940" y="803887"/>
                </a:lnTo>
                <a:lnTo>
                  <a:pt x="264144" y="777214"/>
                </a:lnTo>
                <a:lnTo>
                  <a:pt x="264349" y="750541"/>
                </a:lnTo>
                <a:lnTo>
                  <a:pt x="264550" y="723868"/>
                </a:lnTo>
                <a:lnTo>
                  <a:pt x="264746" y="697196"/>
                </a:lnTo>
                <a:lnTo>
                  <a:pt x="264933" y="670523"/>
                </a:lnTo>
                <a:lnTo>
                  <a:pt x="265109" y="643850"/>
                </a:lnTo>
                <a:lnTo>
                  <a:pt x="265271" y="617178"/>
                </a:lnTo>
                <a:lnTo>
                  <a:pt x="265416" y="590505"/>
                </a:lnTo>
                <a:lnTo>
                  <a:pt x="265643" y="537161"/>
                </a:lnTo>
                <a:lnTo>
                  <a:pt x="265719" y="505485"/>
                </a:lnTo>
                <a:lnTo>
                  <a:pt x="269783" y="501421"/>
                </a:lnTo>
                <a:lnTo>
                  <a:pt x="279803" y="501421"/>
                </a:lnTo>
                <a:lnTo>
                  <a:pt x="283867" y="505485"/>
                </a:lnTo>
                <a:lnTo>
                  <a:pt x="283867" y="510489"/>
                </a:lnTo>
                <a:lnTo>
                  <a:pt x="281073" y="1043940"/>
                </a:lnTo>
                <a:lnTo>
                  <a:pt x="322221" y="1002804"/>
                </a:lnTo>
                <a:lnTo>
                  <a:pt x="323123" y="1001903"/>
                </a:lnTo>
                <a:lnTo>
                  <a:pt x="323123" y="469747"/>
                </a:lnTo>
                <a:lnTo>
                  <a:pt x="338020" y="469747"/>
                </a:lnTo>
                <a:lnTo>
                  <a:pt x="334591" y="329399"/>
                </a:lnTo>
                <a:lnTo>
                  <a:pt x="334591" y="402882"/>
                </a:lnTo>
                <a:lnTo>
                  <a:pt x="260944" y="402882"/>
                </a:lnTo>
                <a:lnTo>
                  <a:pt x="245844" y="329399"/>
                </a:lnTo>
                <a:lnTo>
                  <a:pt x="245844" y="402882"/>
                </a:lnTo>
                <a:lnTo>
                  <a:pt x="172196" y="402882"/>
                </a:lnTo>
                <a:lnTo>
                  <a:pt x="166964" y="469747"/>
                </a:lnTo>
                <a:lnTo>
                  <a:pt x="181861" y="469747"/>
                </a:lnTo>
                <a:lnTo>
                  <a:pt x="181861" y="510743"/>
                </a:lnTo>
                <a:lnTo>
                  <a:pt x="233156" y="556437"/>
                </a:lnTo>
                <a:lnTo>
                  <a:pt x="181861" y="602132"/>
                </a:lnTo>
                <a:lnTo>
                  <a:pt x="181861" y="641299"/>
                </a:lnTo>
                <a:lnTo>
                  <a:pt x="206994" y="674839"/>
                </a:lnTo>
                <a:lnTo>
                  <a:pt x="181861" y="708393"/>
                </a:lnTo>
                <a:lnTo>
                  <a:pt x="181861" y="739863"/>
                </a:lnTo>
                <a:lnTo>
                  <a:pt x="216989" y="774636"/>
                </a:lnTo>
                <a:lnTo>
                  <a:pt x="181861" y="809409"/>
                </a:lnTo>
                <a:lnTo>
                  <a:pt x="181861" y="847140"/>
                </a:lnTo>
                <a:lnTo>
                  <a:pt x="219262" y="881951"/>
                </a:lnTo>
                <a:lnTo>
                  <a:pt x="181861" y="916774"/>
                </a:lnTo>
                <a:lnTo>
                  <a:pt x="181861" y="968552"/>
                </a:lnTo>
                <a:lnTo>
                  <a:pt x="241348" y="1043940"/>
                </a:lnTo>
                <a:close/>
              </a:path>
              <a:path w="503689" h="1043939">
                <a:moveTo>
                  <a:pt x="172196" y="243560"/>
                </a:moveTo>
                <a:lnTo>
                  <a:pt x="91752" y="431645"/>
                </a:lnTo>
                <a:lnTo>
                  <a:pt x="100739" y="441920"/>
                </a:lnTo>
                <a:lnTo>
                  <a:pt x="114195" y="445884"/>
                </a:lnTo>
                <a:lnTo>
                  <a:pt x="160995" y="445884"/>
                </a:lnTo>
                <a:lnTo>
                  <a:pt x="166964" y="469747"/>
                </a:lnTo>
                <a:lnTo>
                  <a:pt x="172196" y="243560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334591" y="243560"/>
                </a:lnTo>
                <a:lnTo>
                  <a:pt x="334591" y="317042"/>
                </a:lnTo>
                <a:lnTo>
                  <a:pt x="260944" y="317042"/>
                </a:lnTo>
                <a:lnTo>
                  <a:pt x="260944" y="243560"/>
                </a:lnTo>
                <a:lnTo>
                  <a:pt x="253070" y="77533"/>
                </a:lnTo>
                <a:lnTo>
                  <a:pt x="90548" y="239737"/>
                </a:lnTo>
                <a:lnTo>
                  <a:pt x="89405" y="239737"/>
                </a:lnTo>
                <a:lnTo>
                  <a:pt x="89405" y="421106"/>
                </a:lnTo>
                <a:lnTo>
                  <a:pt x="91752" y="431645"/>
                </a:lnTo>
                <a:lnTo>
                  <a:pt x="172196" y="243560"/>
                </a:lnTo>
                <a:lnTo>
                  <a:pt x="245844" y="243560"/>
                </a:lnTo>
                <a:lnTo>
                  <a:pt x="245844" y="317042"/>
                </a:lnTo>
                <a:lnTo>
                  <a:pt x="172196" y="317042"/>
                </a:lnTo>
                <a:lnTo>
                  <a:pt x="172196" y="243560"/>
                </a:lnTo>
                <a:lnTo>
                  <a:pt x="166964" y="469747"/>
                </a:lnTo>
                <a:lnTo>
                  <a:pt x="172196" y="402882"/>
                </a:lnTo>
                <a:lnTo>
                  <a:pt x="172196" y="329399"/>
                </a:lnTo>
                <a:lnTo>
                  <a:pt x="245844" y="329399"/>
                </a:lnTo>
                <a:lnTo>
                  <a:pt x="260944" y="402882"/>
                </a:lnTo>
                <a:lnTo>
                  <a:pt x="260944" y="329399"/>
                </a:lnTo>
                <a:lnTo>
                  <a:pt x="334591" y="329399"/>
                </a:lnTo>
                <a:lnTo>
                  <a:pt x="338020" y="469747"/>
                </a:lnTo>
                <a:lnTo>
                  <a:pt x="343989" y="445884"/>
                </a:lnTo>
                <a:lnTo>
                  <a:pt x="390789" y="445884"/>
                </a:lnTo>
                <a:lnTo>
                  <a:pt x="401330" y="443540"/>
                </a:lnTo>
                <a:lnTo>
                  <a:pt x="411612" y="434559"/>
                </a:lnTo>
                <a:lnTo>
                  <a:pt x="415579" y="421106"/>
                </a:lnTo>
                <a:lnTo>
                  <a:pt x="415579" y="240195"/>
                </a:lnTo>
                <a:close/>
              </a:path>
              <a:path w="503689" h="1043939">
                <a:moveTo>
                  <a:pt x="415579" y="240195"/>
                </a:moveTo>
                <a:lnTo>
                  <a:pt x="416278" y="240195"/>
                </a:lnTo>
                <a:lnTo>
                  <a:pt x="253070" y="77533"/>
                </a:lnTo>
                <a:lnTo>
                  <a:pt x="260944" y="243560"/>
                </a:lnTo>
                <a:lnTo>
                  <a:pt x="334591" y="243560"/>
                </a:lnTo>
                <a:lnTo>
                  <a:pt x="415579" y="2401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21043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632295" y="4287227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21043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632295" y="4201388"/>
            <a:ext cx="73647" cy="73482"/>
          </a:xfrm>
          <a:custGeom>
            <a:avLst/>
            <a:gdLst/>
            <a:ahLst/>
            <a:cxnLst/>
            <a:rect l="l" t="t" r="r" b="b"/>
            <a:pathLst>
              <a:path w="73647" h="73482">
                <a:moveTo>
                  <a:pt x="0" y="73482"/>
                </a:moveTo>
                <a:lnTo>
                  <a:pt x="73647" y="73482"/>
                </a:lnTo>
                <a:lnTo>
                  <a:pt x="73647" y="0"/>
                </a:lnTo>
                <a:lnTo>
                  <a:pt x="0" y="0"/>
                </a:lnTo>
                <a:lnTo>
                  <a:pt x="0" y="734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45761" y="1775460"/>
            <a:ext cx="2252472" cy="2784348"/>
          </a:xfrm>
          <a:custGeom>
            <a:avLst/>
            <a:gdLst/>
            <a:ahLst/>
            <a:cxnLst/>
            <a:rect l="l" t="t" r="r" b="b"/>
            <a:pathLst>
              <a:path w="2252472" h="2784348">
                <a:moveTo>
                  <a:pt x="2252472" y="590969"/>
                </a:moveTo>
                <a:lnTo>
                  <a:pt x="2018652" y="357035"/>
                </a:lnTo>
                <a:lnTo>
                  <a:pt x="1285405" y="357035"/>
                </a:lnTo>
                <a:lnTo>
                  <a:pt x="1285314" y="150585"/>
                </a:lnTo>
                <a:lnTo>
                  <a:pt x="1284142" y="136008"/>
                </a:lnTo>
                <a:lnTo>
                  <a:pt x="1281664" y="121839"/>
                </a:lnTo>
                <a:lnTo>
                  <a:pt x="1277942" y="108139"/>
                </a:lnTo>
                <a:lnTo>
                  <a:pt x="1273037" y="94971"/>
                </a:lnTo>
                <a:lnTo>
                  <a:pt x="1267010" y="82394"/>
                </a:lnTo>
                <a:lnTo>
                  <a:pt x="1259923" y="70471"/>
                </a:lnTo>
                <a:lnTo>
                  <a:pt x="1251837" y="59263"/>
                </a:lnTo>
                <a:lnTo>
                  <a:pt x="1242814" y="48831"/>
                </a:lnTo>
                <a:lnTo>
                  <a:pt x="1232914" y="39237"/>
                </a:lnTo>
                <a:lnTo>
                  <a:pt x="1222199" y="30542"/>
                </a:lnTo>
                <a:lnTo>
                  <a:pt x="1210731" y="22807"/>
                </a:lnTo>
                <a:lnTo>
                  <a:pt x="1198570" y="16094"/>
                </a:lnTo>
                <a:lnTo>
                  <a:pt x="1185778" y="10463"/>
                </a:lnTo>
                <a:lnTo>
                  <a:pt x="1172416" y="5977"/>
                </a:lnTo>
                <a:lnTo>
                  <a:pt x="1158546" y="2697"/>
                </a:lnTo>
                <a:lnTo>
                  <a:pt x="1144228" y="684"/>
                </a:lnTo>
                <a:lnTo>
                  <a:pt x="1129525" y="0"/>
                </a:lnTo>
                <a:lnTo>
                  <a:pt x="1124157" y="90"/>
                </a:lnTo>
                <a:lnTo>
                  <a:pt x="1109586" y="1263"/>
                </a:lnTo>
                <a:lnTo>
                  <a:pt x="1095424" y="3743"/>
                </a:lnTo>
                <a:lnTo>
                  <a:pt x="1081731" y="7467"/>
                </a:lnTo>
                <a:lnTo>
                  <a:pt x="1068568" y="12374"/>
                </a:lnTo>
                <a:lnTo>
                  <a:pt x="1055998" y="18404"/>
                </a:lnTo>
                <a:lnTo>
                  <a:pt x="1044080" y="25494"/>
                </a:lnTo>
                <a:lnTo>
                  <a:pt x="1032878" y="33584"/>
                </a:lnTo>
                <a:lnTo>
                  <a:pt x="1022451" y="42612"/>
                </a:lnTo>
                <a:lnTo>
                  <a:pt x="1012862" y="52517"/>
                </a:lnTo>
                <a:lnTo>
                  <a:pt x="1004171" y="63237"/>
                </a:lnTo>
                <a:lnTo>
                  <a:pt x="996440" y="74711"/>
                </a:lnTo>
                <a:lnTo>
                  <a:pt x="989730" y="86878"/>
                </a:lnTo>
                <a:lnTo>
                  <a:pt x="984103" y="99677"/>
                </a:lnTo>
                <a:lnTo>
                  <a:pt x="979620" y="113045"/>
                </a:lnTo>
                <a:lnTo>
                  <a:pt x="976341" y="126921"/>
                </a:lnTo>
                <a:lnTo>
                  <a:pt x="974329" y="141246"/>
                </a:lnTo>
                <a:lnTo>
                  <a:pt x="973645" y="155956"/>
                </a:lnTo>
                <a:lnTo>
                  <a:pt x="973645" y="357035"/>
                </a:lnTo>
                <a:lnTo>
                  <a:pt x="194805" y="357035"/>
                </a:lnTo>
                <a:lnTo>
                  <a:pt x="194805" y="824915"/>
                </a:lnTo>
                <a:lnTo>
                  <a:pt x="973645" y="824915"/>
                </a:lnTo>
                <a:lnTo>
                  <a:pt x="973645" y="961961"/>
                </a:lnTo>
                <a:lnTo>
                  <a:pt x="233832" y="961961"/>
                </a:lnTo>
                <a:lnTo>
                  <a:pt x="0" y="1195908"/>
                </a:lnTo>
                <a:lnTo>
                  <a:pt x="233832" y="1429854"/>
                </a:lnTo>
                <a:lnTo>
                  <a:pt x="973645" y="1429854"/>
                </a:lnTo>
                <a:lnTo>
                  <a:pt x="973645" y="2784348"/>
                </a:lnTo>
                <a:lnTo>
                  <a:pt x="1285405" y="2784348"/>
                </a:lnTo>
                <a:lnTo>
                  <a:pt x="1285405" y="1429854"/>
                </a:lnTo>
                <a:lnTo>
                  <a:pt x="2057374" y="1429854"/>
                </a:lnTo>
                <a:lnTo>
                  <a:pt x="2057374" y="961961"/>
                </a:lnTo>
                <a:lnTo>
                  <a:pt x="1285405" y="961961"/>
                </a:lnTo>
                <a:lnTo>
                  <a:pt x="1285405" y="824915"/>
                </a:lnTo>
                <a:lnTo>
                  <a:pt x="2018652" y="824915"/>
                </a:lnTo>
                <a:lnTo>
                  <a:pt x="2252472" y="5909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115181" y="219961"/>
            <a:ext cx="2942974" cy="77906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Fungsi Layanan</a:t>
            </a:r>
            <a:endParaRPr sz="3200">
              <a:latin typeface="Arial"/>
              <a:cs typeface="Arial"/>
            </a:endParaRPr>
          </a:p>
          <a:p>
            <a:pPr marL="264377" marR="295714" algn="ctr">
              <a:lnSpc>
                <a:spcPct val="95825"/>
              </a:lnSpc>
              <a:spcBef>
                <a:spcPts val="231"/>
              </a:spcBef>
            </a:pPr>
            <a:r>
              <a:rPr sz="2000" spc="-1" dirty="0" smtClean="0">
                <a:solidFill>
                  <a:srgbClr val="FFFFFF"/>
                </a:solidFill>
                <a:latin typeface="Arial"/>
                <a:cs typeface="Arial"/>
              </a:rPr>
              <a:t>Konseling Kelompok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94343" y="1390664"/>
            <a:ext cx="4184058" cy="228091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>
              <a:lnSpc>
                <a:spcPts val="1730"/>
              </a:lnSpc>
            </a:pPr>
            <a:r>
              <a:rPr sz="1600" spc="-5" dirty="0" smtClean="0">
                <a:solidFill>
                  <a:srgbClr val="FFFFFF"/>
                </a:solidFill>
                <a:latin typeface="Arial"/>
                <a:cs typeface="Arial"/>
              </a:rPr>
              <a:t>Ada dua fungsi dari konseling kelompok yaitu: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2550" y="2184134"/>
            <a:ext cx="2560107" cy="1630393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R="12700" algn="r">
              <a:lnSpc>
                <a:spcPts val="1730"/>
              </a:lnSpc>
            </a:pPr>
            <a:r>
              <a:rPr sz="1600" b="1" spc="-9" dirty="0" smtClean="0">
                <a:solidFill>
                  <a:srgbClr val="FFFFFF"/>
                </a:solidFill>
                <a:latin typeface="Arial"/>
                <a:cs typeface="Arial"/>
              </a:rPr>
              <a:t>Fungsi Pemahaman</a:t>
            </a:r>
            <a:endParaRPr sz="1600">
              <a:latin typeface="Arial"/>
              <a:cs typeface="Arial"/>
            </a:endParaRPr>
          </a:p>
          <a:p>
            <a:pPr marR="12785" indent="548653" algn="r">
              <a:lnSpc>
                <a:spcPct val="100041"/>
              </a:lnSpc>
              <a:spcBef>
                <a:spcPts val="936"/>
              </a:spcBef>
            </a:pPr>
            <a:r>
              <a:rPr sz="1400" dirty="0" smtClean="0">
                <a:solidFill>
                  <a:srgbClr val="FFFFFF"/>
                </a:solidFill>
                <a:latin typeface="Arial"/>
                <a:cs typeface="Arial"/>
              </a:rPr>
              <a:t>Bi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bingan</a:t>
            </a:r>
            <a:r>
              <a:rPr sz="14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eling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ban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eli</a:t>
            </a:r>
            <a:r>
              <a:rPr sz="14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agar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 pe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ha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erhadap</a:t>
            </a:r>
            <a:r>
              <a:rPr sz="1400" spc="-3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dirin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 (po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a)</a:t>
            </a:r>
            <a:r>
              <a:rPr sz="14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ling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unga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 (pendidi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n,</a:t>
            </a:r>
            <a:r>
              <a:rPr sz="14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pe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erja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n,</a:t>
            </a:r>
            <a:r>
              <a:rPr sz="14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dan nor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aga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a).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0899" y="2189224"/>
            <a:ext cx="2487376" cy="984998"/>
          </a:xfrm>
          <a:prstGeom prst="rect">
            <a:avLst/>
          </a:prstGeom>
        </p:spPr>
        <p:txBody>
          <a:bodyPr wrap="square" lIns="0" tIns="10985" rIns="0" bIns="0" rtlCol="0">
            <a:noAutofit/>
          </a:bodyPr>
          <a:lstStyle/>
          <a:p>
            <a:pPr marL="12700" marR="17967">
              <a:lnSpc>
                <a:spcPts val="1730"/>
              </a:lnSpc>
            </a:pPr>
            <a:r>
              <a:rPr sz="1600" b="1" spc="-3" dirty="0" smtClean="0">
                <a:solidFill>
                  <a:srgbClr val="FFFFFF"/>
                </a:solidFill>
                <a:latin typeface="Arial"/>
                <a:cs typeface="Arial"/>
              </a:rPr>
              <a:t>Fungsi Pengembangan</a:t>
            </a:r>
            <a:endParaRPr sz="1600">
              <a:latin typeface="Arial"/>
              <a:cs typeface="Arial"/>
            </a:endParaRPr>
          </a:p>
          <a:p>
            <a:pPr marL="12700" marR="17967">
              <a:lnSpc>
                <a:spcPct val="95825"/>
              </a:lnSpc>
              <a:spcBef>
                <a:spcPts val="896"/>
              </a:spcBef>
            </a:pPr>
            <a:r>
              <a:rPr sz="1400" spc="-1" dirty="0" smtClean="0">
                <a:solidFill>
                  <a:srgbClr val="FFFFFF"/>
                </a:solidFill>
                <a:latin typeface="Arial"/>
                <a:cs typeface="Arial"/>
              </a:rPr>
              <a:t>Bimbingan dan konseling</a:t>
            </a:r>
            <a:endParaRPr sz="1400">
              <a:latin typeface="Arial"/>
              <a:cs typeface="Arial"/>
            </a:endParaRPr>
          </a:p>
          <a:p>
            <a:pPr marL="12700" indent="0">
              <a:lnSpc>
                <a:spcPct val="100041"/>
              </a:lnSpc>
              <a:spcBef>
                <a:spcPts val="70"/>
              </a:spcBef>
            </a:pP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lebih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proa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kt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sz="1400" spc="-4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dari 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ung</a:t>
            </a:r>
            <a:r>
              <a:rPr sz="14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i-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400" spc="-14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400" spc="-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lainn</a:t>
            </a:r>
            <a:r>
              <a:rPr sz="1400" spc="-1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400" spc="0" dirty="0" smtClean="0">
                <a:solidFill>
                  <a:srgbClr val="FFFFFF"/>
                </a:solidFill>
                <a:latin typeface="Arial"/>
                <a:cs typeface="Arial"/>
              </a:rPr>
              <a:t>a.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32295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4" name="object 4"/>
          <p:cNvSpPr txBox="1"/>
          <p:nvPr/>
        </p:nvSpPr>
        <p:spPr>
          <a:xfrm>
            <a:off x="8713492" y="4201388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3" name="object 3"/>
          <p:cNvSpPr txBox="1"/>
          <p:nvPr/>
        </p:nvSpPr>
        <p:spPr>
          <a:xfrm>
            <a:off x="8632295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  <p:sp>
        <p:nvSpPr>
          <p:cNvPr id="2" name="object 2"/>
          <p:cNvSpPr txBox="1"/>
          <p:nvPr/>
        </p:nvSpPr>
        <p:spPr>
          <a:xfrm>
            <a:off x="8713492" y="4281049"/>
            <a:ext cx="81197" cy="79660"/>
          </a:xfrm>
          <a:prstGeom prst="rect">
            <a:avLst/>
          </a:prstGeom>
        </p:spPr>
        <p:txBody>
          <a:bodyPr wrap="square" lIns="0" tIns="3460" rIns="0" bIns="0" rtlCol="0">
            <a:noAutofit/>
          </a:bodyPr>
          <a:lstStyle/>
          <a:p>
            <a:pPr marL="25400">
              <a:lnSpc>
                <a:spcPts val="600"/>
              </a:lnSpc>
            </a:pPr>
            <a:endParaRPr sz="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0" y="5143500"/>
                </a:moveTo>
                <a:lnTo>
                  <a:pt x="9144000" y="5143500"/>
                </a:lnTo>
                <a:lnTo>
                  <a:pt x="9144000" y="0"/>
                </a:lnTo>
                <a:lnTo>
                  <a:pt x="0" y="0"/>
                </a:lnTo>
                <a:lnTo>
                  <a:pt x="0" y="5143500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22470" y="2068830"/>
            <a:ext cx="1079" cy="1328242"/>
          </a:xfrm>
          <a:custGeom>
            <a:avLst/>
            <a:gdLst/>
            <a:ahLst/>
            <a:cxnLst/>
            <a:rect l="l" t="t" r="r" b="b"/>
            <a:pathLst>
              <a:path w="1079" h="1328242">
                <a:moveTo>
                  <a:pt x="0" y="0"/>
                </a:moveTo>
                <a:lnTo>
                  <a:pt x="1079" y="1328242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27682" y="2562606"/>
            <a:ext cx="5135257" cy="0"/>
          </a:xfrm>
          <a:custGeom>
            <a:avLst/>
            <a:gdLst/>
            <a:ahLst/>
            <a:cxnLst/>
            <a:rect l="l" t="t" r="r" b="b"/>
            <a:pathLst>
              <a:path w="5135257">
                <a:moveTo>
                  <a:pt x="0" y="0"/>
                </a:moveTo>
                <a:lnTo>
                  <a:pt x="5135257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21146" y="2068830"/>
            <a:ext cx="1079" cy="1328242"/>
          </a:xfrm>
          <a:custGeom>
            <a:avLst/>
            <a:gdLst/>
            <a:ahLst/>
            <a:cxnLst/>
            <a:rect l="l" t="t" r="r" b="b"/>
            <a:pathLst>
              <a:path w="1079" h="1328242">
                <a:moveTo>
                  <a:pt x="0" y="0"/>
                </a:moveTo>
                <a:lnTo>
                  <a:pt x="1079" y="1328242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84698" y="2772918"/>
            <a:ext cx="1080516" cy="361188"/>
          </a:xfrm>
          <a:custGeom>
            <a:avLst/>
            <a:gdLst/>
            <a:ahLst/>
            <a:cxnLst/>
            <a:rect l="l" t="t" r="r" b="b"/>
            <a:pathLst>
              <a:path w="1080516" h="361188">
                <a:moveTo>
                  <a:pt x="0" y="180594"/>
                </a:moveTo>
                <a:lnTo>
                  <a:pt x="598" y="195404"/>
                </a:lnTo>
                <a:lnTo>
                  <a:pt x="2363" y="209885"/>
                </a:lnTo>
                <a:lnTo>
                  <a:pt x="14192" y="250886"/>
                </a:lnTo>
                <a:lnTo>
                  <a:pt x="34845" y="287247"/>
                </a:lnTo>
                <a:lnTo>
                  <a:pt x="63067" y="317713"/>
                </a:lnTo>
                <a:lnTo>
                  <a:pt x="97603" y="341029"/>
                </a:lnTo>
                <a:lnTo>
                  <a:pt x="137197" y="355939"/>
                </a:lnTo>
                <a:lnTo>
                  <a:pt x="180594" y="361188"/>
                </a:lnTo>
                <a:lnTo>
                  <a:pt x="899922" y="361188"/>
                </a:lnTo>
                <a:lnTo>
                  <a:pt x="943322" y="355939"/>
                </a:lnTo>
                <a:lnTo>
                  <a:pt x="982918" y="341031"/>
                </a:lnTo>
                <a:lnTo>
                  <a:pt x="1017453" y="317717"/>
                </a:lnTo>
                <a:lnTo>
                  <a:pt x="1045673" y="287253"/>
                </a:lnTo>
                <a:lnTo>
                  <a:pt x="1066324" y="250892"/>
                </a:lnTo>
                <a:lnTo>
                  <a:pt x="1078152" y="209888"/>
                </a:lnTo>
                <a:lnTo>
                  <a:pt x="1080516" y="180594"/>
                </a:lnTo>
                <a:lnTo>
                  <a:pt x="1075267" y="137193"/>
                </a:lnTo>
                <a:lnTo>
                  <a:pt x="1060359" y="97597"/>
                </a:lnTo>
                <a:lnTo>
                  <a:pt x="1037045" y="63062"/>
                </a:lnTo>
                <a:lnTo>
                  <a:pt x="1006581" y="34842"/>
                </a:lnTo>
                <a:lnTo>
                  <a:pt x="970220" y="14191"/>
                </a:lnTo>
                <a:lnTo>
                  <a:pt x="929216" y="2363"/>
                </a:lnTo>
                <a:lnTo>
                  <a:pt x="899922" y="0"/>
                </a:lnTo>
                <a:lnTo>
                  <a:pt x="180594" y="0"/>
                </a:lnTo>
                <a:lnTo>
                  <a:pt x="137197" y="5248"/>
                </a:lnTo>
                <a:lnTo>
                  <a:pt x="97603" y="20156"/>
                </a:lnTo>
                <a:lnTo>
                  <a:pt x="63067" y="43470"/>
                </a:lnTo>
                <a:lnTo>
                  <a:pt x="34845" y="73934"/>
                </a:lnTo>
                <a:lnTo>
                  <a:pt x="14192" y="110295"/>
                </a:lnTo>
                <a:lnTo>
                  <a:pt x="2363" y="151299"/>
                </a:lnTo>
                <a:lnTo>
                  <a:pt x="598" y="165781"/>
                </a:lnTo>
                <a:lnTo>
                  <a:pt x="0" y="180594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84698" y="2772918"/>
            <a:ext cx="1080516" cy="361188"/>
          </a:xfrm>
          <a:custGeom>
            <a:avLst/>
            <a:gdLst/>
            <a:ahLst/>
            <a:cxnLst/>
            <a:rect l="l" t="t" r="r" b="b"/>
            <a:pathLst>
              <a:path w="1080516" h="361188">
                <a:moveTo>
                  <a:pt x="0" y="180594"/>
                </a:moveTo>
                <a:lnTo>
                  <a:pt x="5248" y="137193"/>
                </a:lnTo>
                <a:lnTo>
                  <a:pt x="20158" y="97597"/>
                </a:lnTo>
                <a:lnTo>
                  <a:pt x="43474" y="63062"/>
                </a:lnTo>
                <a:lnTo>
                  <a:pt x="73940" y="34842"/>
                </a:lnTo>
                <a:lnTo>
                  <a:pt x="110301" y="14191"/>
                </a:lnTo>
                <a:lnTo>
                  <a:pt x="151302" y="2363"/>
                </a:lnTo>
                <a:lnTo>
                  <a:pt x="180594" y="0"/>
                </a:lnTo>
                <a:lnTo>
                  <a:pt x="899922" y="0"/>
                </a:lnTo>
                <a:lnTo>
                  <a:pt x="943322" y="5248"/>
                </a:lnTo>
                <a:lnTo>
                  <a:pt x="982918" y="20156"/>
                </a:lnTo>
                <a:lnTo>
                  <a:pt x="1017453" y="43470"/>
                </a:lnTo>
                <a:lnTo>
                  <a:pt x="1045673" y="73934"/>
                </a:lnTo>
                <a:lnTo>
                  <a:pt x="1066324" y="110295"/>
                </a:lnTo>
                <a:lnTo>
                  <a:pt x="1078152" y="151299"/>
                </a:lnTo>
                <a:lnTo>
                  <a:pt x="1080516" y="180594"/>
                </a:lnTo>
                <a:lnTo>
                  <a:pt x="1075267" y="223994"/>
                </a:lnTo>
                <a:lnTo>
                  <a:pt x="1060357" y="263590"/>
                </a:lnTo>
                <a:lnTo>
                  <a:pt x="1037041" y="298125"/>
                </a:lnTo>
                <a:lnTo>
                  <a:pt x="1006575" y="326345"/>
                </a:lnTo>
                <a:lnTo>
                  <a:pt x="970214" y="346996"/>
                </a:lnTo>
                <a:lnTo>
                  <a:pt x="929213" y="358824"/>
                </a:lnTo>
                <a:lnTo>
                  <a:pt x="899922" y="361188"/>
                </a:lnTo>
                <a:lnTo>
                  <a:pt x="180594" y="361188"/>
                </a:lnTo>
                <a:lnTo>
                  <a:pt x="137197" y="355939"/>
                </a:lnTo>
                <a:lnTo>
                  <a:pt x="97603" y="341029"/>
                </a:lnTo>
                <a:lnTo>
                  <a:pt x="63067" y="317713"/>
                </a:lnTo>
                <a:lnTo>
                  <a:pt x="34845" y="287247"/>
                </a:lnTo>
                <a:lnTo>
                  <a:pt x="14192" y="250886"/>
                </a:lnTo>
                <a:lnTo>
                  <a:pt x="2363" y="209885"/>
                </a:lnTo>
                <a:lnTo>
                  <a:pt x="598" y="195404"/>
                </a:lnTo>
                <a:lnTo>
                  <a:pt x="0" y="180594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61482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1" h="720851">
                <a:moveTo>
                  <a:pt x="0" y="360425"/>
                </a:moveTo>
                <a:lnTo>
                  <a:pt x="1194" y="389986"/>
                </a:lnTo>
                <a:lnTo>
                  <a:pt x="4717" y="418889"/>
                </a:lnTo>
                <a:lnTo>
                  <a:pt x="10474" y="447041"/>
                </a:lnTo>
                <a:lnTo>
                  <a:pt x="18374" y="474349"/>
                </a:lnTo>
                <a:lnTo>
                  <a:pt x="28323" y="500720"/>
                </a:lnTo>
                <a:lnTo>
                  <a:pt x="40229" y="526063"/>
                </a:lnTo>
                <a:lnTo>
                  <a:pt x="53999" y="550283"/>
                </a:lnTo>
                <a:lnTo>
                  <a:pt x="69540" y="573289"/>
                </a:lnTo>
                <a:lnTo>
                  <a:pt x="86760" y="594988"/>
                </a:lnTo>
                <a:lnTo>
                  <a:pt x="105565" y="615286"/>
                </a:lnTo>
                <a:lnTo>
                  <a:pt x="125863" y="634091"/>
                </a:lnTo>
                <a:lnTo>
                  <a:pt x="147562" y="651311"/>
                </a:lnTo>
                <a:lnTo>
                  <a:pt x="170568" y="666852"/>
                </a:lnTo>
                <a:lnTo>
                  <a:pt x="194788" y="680622"/>
                </a:lnTo>
                <a:lnTo>
                  <a:pt x="220131" y="692528"/>
                </a:lnTo>
                <a:lnTo>
                  <a:pt x="246502" y="702477"/>
                </a:lnTo>
                <a:lnTo>
                  <a:pt x="273810" y="710377"/>
                </a:lnTo>
                <a:lnTo>
                  <a:pt x="301962" y="716134"/>
                </a:lnTo>
                <a:lnTo>
                  <a:pt x="330865" y="719657"/>
                </a:lnTo>
                <a:lnTo>
                  <a:pt x="360426" y="720851"/>
                </a:lnTo>
                <a:lnTo>
                  <a:pt x="389986" y="719657"/>
                </a:lnTo>
                <a:lnTo>
                  <a:pt x="418889" y="716134"/>
                </a:lnTo>
                <a:lnTo>
                  <a:pt x="447041" y="710377"/>
                </a:lnTo>
                <a:lnTo>
                  <a:pt x="474349" y="702477"/>
                </a:lnTo>
                <a:lnTo>
                  <a:pt x="500720" y="692528"/>
                </a:lnTo>
                <a:lnTo>
                  <a:pt x="526063" y="680622"/>
                </a:lnTo>
                <a:lnTo>
                  <a:pt x="550283" y="666852"/>
                </a:lnTo>
                <a:lnTo>
                  <a:pt x="573289" y="651311"/>
                </a:lnTo>
                <a:lnTo>
                  <a:pt x="594988" y="634091"/>
                </a:lnTo>
                <a:lnTo>
                  <a:pt x="615286" y="615286"/>
                </a:lnTo>
                <a:lnTo>
                  <a:pt x="634091" y="594988"/>
                </a:lnTo>
                <a:lnTo>
                  <a:pt x="651311" y="573289"/>
                </a:lnTo>
                <a:lnTo>
                  <a:pt x="666852" y="550283"/>
                </a:lnTo>
                <a:lnTo>
                  <a:pt x="680622" y="526063"/>
                </a:lnTo>
                <a:lnTo>
                  <a:pt x="692528" y="500720"/>
                </a:lnTo>
                <a:lnTo>
                  <a:pt x="702477" y="474349"/>
                </a:lnTo>
                <a:lnTo>
                  <a:pt x="710377" y="447041"/>
                </a:lnTo>
                <a:lnTo>
                  <a:pt x="716134" y="418889"/>
                </a:lnTo>
                <a:lnTo>
                  <a:pt x="719657" y="389986"/>
                </a:lnTo>
                <a:lnTo>
                  <a:pt x="720852" y="360425"/>
                </a:lnTo>
                <a:lnTo>
                  <a:pt x="719657" y="330865"/>
                </a:lnTo>
                <a:lnTo>
                  <a:pt x="716134" y="301962"/>
                </a:lnTo>
                <a:lnTo>
                  <a:pt x="710377" y="273810"/>
                </a:lnTo>
                <a:lnTo>
                  <a:pt x="702477" y="246502"/>
                </a:lnTo>
                <a:lnTo>
                  <a:pt x="692528" y="220131"/>
                </a:lnTo>
                <a:lnTo>
                  <a:pt x="680622" y="194788"/>
                </a:lnTo>
                <a:lnTo>
                  <a:pt x="666852" y="170568"/>
                </a:lnTo>
                <a:lnTo>
                  <a:pt x="651311" y="147562"/>
                </a:lnTo>
                <a:lnTo>
                  <a:pt x="634091" y="125863"/>
                </a:lnTo>
                <a:lnTo>
                  <a:pt x="615286" y="105565"/>
                </a:lnTo>
                <a:lnTo>
                  <a:pt x="594988" y="86760"/>
                </a:lnTo>
                <a:lnTo>
                  <a:pt x="573289" y="69540"/>
                </a:lnTo>
                <a:lnTo>
                  <a:pt x="550283" y="53999"/>
                </a:lnTo>
                <a:lnTo>
                  <a:pt x="526063" y="40229"/>
                </a:lnTo>
                <a:lnTo>
                  <a:pt x="500720" y="28323"/>
                </a:lnTo>
                <a:lnTo>
                  <a:pt x="474349" y="18374"/>
                </a:lnTo>
                <a:lnTo>
                  <a:pt x="447041" y="10474"/>
                </a:lnTo>
                <a:lnTo>
                  <a:pt x="418889" y="4717"/>
                </a:lnTo>
                <a:lnTo>
                  <a:pt x="389986" y="1194"/>
                </a:lnTo>
                <a:lnTo>
                  <a:pt x="360426" y="0"/>
                </a:lnTo>
                <a:lnTo>
                  <a:pt x="330865" y="1194"/>
                </a:lnTo>
                <a:lnTo>
                  <a:pt x="301962" y="4717"/>
                </a:lnTo>
                <a:lnTo>
                  <a:pt x="273810" y="10474"/>
                </a:lnTo>
                <a:lnTo>
                  <a:pt x="246502" y="18374"/>
                </a:lnTo>
                <a:lnTo>
                  <a:pt x="220131" y="28323"/>
                </a:lnTo>
                <a:lnTo>
                  <a:pt x="194788" y="40229"/>
                </a:lnTo>
                <a:lnTo>
                  <a:pt x="170568" y="53999"/>
                </a:lnTo>
                <a:lnTo>
                  <a:pt x="147562" y="69540"/>
                </a:lnTo>
                <a:lnTo>
                  <a:pt x="125863" y="86760"/>
                </a:lnTo>
                <a:lnTo>
                  <a:pt x="105565" y="105565"/>
                </a:lnTo>
                <a:lnTo>
                  <a:pt x="86760" y="125863"/>
                </a:lnTo>
                <a:lnTo>
                  <a:pt x="69540" y="147562"/>
                </a:lnTo>
                <a:lnTo>
                  <a:pt x="53999" y="170568"/>
                </a:lnTo>
                <a:lnTo>
                  <a:pt x="40229" y="194788"/>
                </a:lnTo>
                <a:lnTo>
                  <a:pt x="28323" y="220131"/>
                </a:lnTo>
                <a:lnTo>
                  <a:pt x="18374" y="246502"/>
                </a:lnTo>
                <a:lnTo>
                  <a:pt x="10474" y="273810"/>
                </a:lnTo>
                <a:lnTo>
                  <a:pt x="4717" y="301962"/>
                </a:lnTo>
                <a:lnTo>
                  <a:pt x="1194" y="330865"/>
                </a:lnTo>
                <a:lnTo>
                  <a:pt x="0" y="36042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761482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1" h="720851">
                <a:moveTo>
                  <a:pt x="0" y="360425"/>
                </a:moveTo>
                <a:lnTo>
                  <a:pt x="1194" y="330865"/>
                </a:lnTo>
                <a:lnTo>
                  <a:pt x="4717" y="301962"/>
                </a:lnTo>
                <a:lnTo>
                  <a:pt x="10474" y="273810"/>
                </a:lnTo>
                <a:lnTo>
                  <a:pt x="18374" y="246502"/>
                </a:lnTo>
                <a:lnTo>
                  <a:pt x="28323" y="220131"/>
                </a:lnTo>
                <a:lnTo>
                  <a:pt x="40229" y="194788"/>
                </a:lnTo>
                <a:lnTo>
                  <a:pt x="53999" y="170568"/>
                </a:lnTo>
                <a:lnTo>
                  <a:pt x="69540" y="147562"/>
                </a:lnTo>
                <a:lnTo>
                  <a:pt x="86760" y="125863"/>
                </a:lnTo>
                <a:lnTo>
                  <a:pt x="105565" y="105565"/>
                </a:lnTo>
                <a:lnTo>
                  <a:pt x="125863" y="86760"/>
                </a:lnTo>
                <a:lnTo>
                  <a:pt x="147562" y="69540"/>
                </a:lnTo>
                <a:lnTo>
                  <a:pt x="170568" y="53999"/>
                </a:lnTo>
                <a:lnTo>
                  <a:pt x="194788" y="40229"/>
                </a:lnTo>
                <a:lnTo>
                  <a:pt x="220131" y="28323"/>
                </a:lnTo>
                <a:lnTo>
                  <a:pt x="246502" y="18374"/>
                </a:lnTo>
                <a:lnTo>
                  <a:pt x="273810" y="10474"/>
                </a:lnTo>
                <a:lnTo>
                  <a:pt x="301962" y="4717"/>
                </a:lnTo>
                <a:lnTo>
                  <a:pt x="330865" y="1194"/>
                </a:lnTo>
                <a:lnTo>
                  <a:pt x="360426" y="0"/>
                </a:lnTo>
                <a:lnTo>
                  <a:pt x="389986" y="1194"/>
                </a:lnTo>
                <a:lnTo>
                  <a:pt x="418889" y="4717"/>
                </a:lnTo>
                <a:lnTo>
                  <a:pt x="447041" y="10474"/>
                </a:lnTo>
                <a:lnTo>
                  <a:pt x="474349" y="18374"/>
                </a:lnTo>
                <a:lnTo>
                  <a:pt x="500720" y="28323"/>
                </a:lnTo>
                <a:lnTo>
                  <a:pt x="526063" y="40229"/>
                </a:lnTo>
                <a:lnTo>
                  <a:pt x="550283" y="53999"/>
                </a:lnTo>
                <a:lnTo>
                  <a:pt x="573289" y="69540"/>
                </a:lnTo>
                <a:lnTo>
                  <a:pt x="594988" y="86760"/>
                </a:lnTo>
                <a:lnTo>
                  <a:pt x="615286" y="105565"/>
                </a:lnTo>
                <a:lnTo>
                  <a:pt x="634091" y="125863"/>
                </a:lnTo>
                <a:lnTo>
                  <a:pt x="651311" y="147562"/>
                </a:lnTo>
                <a:lnTo>
                  <a:pt x="666852" y="170568"/>
                </a:lnTo>
                <a:lnTo>
                  <a:pt x="680622" y="194788"/>
                </a:lnTo>
                <a:lnTo>
                  <a:pt x="692528" y="220131"/>
                </a:lnTo>
                <a:lnTo>
                  <a:pt x="702477" y="246502"/>
                </a:lnTo>
                <a:lnTo>
                  <a:pt x="710377" y="273810"/>
                </a:lnTo>
                <a:lnTo>
                  <a:pt x="716134" y="301962"/>
                </a:lnTo>
                <a:lnTo>
                  <a:pt x="719657" y="330865"/>
                </a:lnTo>
                <a:lnTo>
                  <a:pt x="720852" y="360425"/>
                </a:lnTo>
                <a:lnTo>
                  <a:pt x="719657" y="389986"/>
                </a:lnTo>
                <a:lnTo>
                  <a:pt x="716134" y="418889"/>
                </a:lnTo>
                <a:lnTo>
                  <a:pt x="710377" y="447041"/>
                </a:lnTo>
                <a:lnTo>
                  <a:pt x="702477" y="474349"/>
                </a:lnTo>
                <a:lnTo>
                  <a:pt x="692528" y="500720"/>
                </a:lnTo>
                <a:lnTo>
                  <a:pt x="680622" y="526063"/>
                </a:lnTo>
                <a:lnTo>
                  <a:pt x="666852" y="550283"/>
                </a:lnTo>
                <a:lnTo>
                  <a:pt x="651311" y="573289"/>
                </a:lnTo>
                <a:lnTo>
                  <a:pt x="634091" y="594988"/>
                </a:lnTo>
                <a:lnTo>
                  <a:pt x="615286" y="615286"/>
                </a:lnTo>
                <a:lnTo>
                  <a:pt x="594988" y="634091"/>
                </a:lnTo>
                <a:lnTo>
                  <a:pt x="573289" y="651311"/>
                </a:lnTo>
                <a:lnTo>
                  <a:pt x="550283" y="666852"/>
                </a:lnTo>
                <a:lnTo>
                  <a:pt x="526063" y="680622"/>
                </a:lnTo>
                <a:lnTo>
                  <a:pt x="500720" y="692528"/>
                </a:lnTo>
                <a:lnTo>
                  <a:pt x="474349" y="702477"/>
                </a:lnTo>
                <a:lnTo>
                  <a:pt x="447041" y="710377"/>
                </a:lnTo>
                <a:lnTo>
                  <a:pt x="418889" y="716134"/>
                </a:lnTo>
                <a:lnTo>
                  <a:pt x="389986" y="719657"/>
                </a:lnTo>
                <a:lnTo>
                  <a:pt x="360426" y="720851"/>
                </a:lnTo>
                <a:lnTo>
                  <a:pt x="330865" y="719657"/>
                </a:lnTo>
                <a:lnTo>
                  <a:pt x="301962" y="716134"/>
                </a:lnTo>
                <a:lnTo>
                  <a:pt x="273810" y="710377"/>
                </a:lnTo>
                <a:lnTo>
                  <a:pt x="246502" y="702477"/>
                </a:lnTo>
                <a:lnTo>
                  <a:pt x="220131" y="692528"/>
                </a:lnTo>
                <a:lnTo>
                  <a:pt x="194788" y="680622"/>
                </a:lnTo>
                <a:lnTo>
                  <a:pt x="170568" y="666852"/>
                </a:lnTo>
                <a:lnTo>
                  <a:pt x="147562" y="651311"/>
                </a:lnTo>
                <a:lnTo>
                  <a:pt x="125863" y="634091"/>
                </a:lnTo>
                <a:lnTo>
                  <a:pt x="105565" y="615286"/>
                </a:lnTo>
                <a:lnTo>
                  <a:pt x="86760" y="594988"/>
                </a:lnTo>
                <a:lnTo>
                  <a:pt x="69540" y="573289"/>
                </a:lnTo>
                <a:lnTo>
                  <a:pt x="53999" y="550283"/>
                </a:lnTo>
                <a:lnTo>
                  <a:pt x="40229" y="526063"/>
                </a:lnTo>
                <a:lnTo>
                  <a:pt x="28323" y="500720"/>
                </a:lnTo>
                <a:lnTo>
                  <a:pt x="18374" y="474349"/>
                </a:lnTo>
                <a:lnTo>
                  <a:pt x="10474" y="447041"/>
                </a:lnTo>
                <a:lnTo>
                  <a:pt x="4717" y="418889"/>
                </a:lnTo>
                <a:lnTo>
                  <a:pt x="1194" y="389986"/>
                </a:lnTo>
                <a:lnTo>
                  <a:pt x="0" y="360425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77133" y="1571244"/>
            <a:ext cx="292608" cy="272795"/>
          </a:xfrm>
          <a:custGeom>
            <a:avLst/>
            <a:gdLst/>
            <a:ahLst/>
            <a:cxnLst/>
            <a:rect l="l" t="t" r="r" b="b"/>
            <a:pathLst>
              <a:path w="292608" h="272795">
                <a:moveTo>
                  <a:pt x="34886" y="8191"/>
                </a:moveTo>
                <a:lnTo>
                  <a:pt x="34785" y="38709"/>
                </a:lnTo>
                <a:lnTo>
                  <a:pt x="9245" y="38544"/>
                </a:lnTo>
                <a:lnTo>
                  <a:pt x="9245" y="66408"/>
                </a:lnTo>
                <a:lnTo>
                  <a:pt x="0" y="66408"/>
                </a:lnTo>
                <a:lnTo>
                  <a:pt x="0" y="272795"/>
                </a:lnTo>
                <a:lnTo>
                  <a:pt x="292608" y="272795"/>
                </a:lnTo>
                <a:lnTo>
                  <a:pt x="292608" y="66408"/>
                </a:lnTo>
                <a:lnTo>
                  <a:pt x="281825" y="66408"/>
                </a:lnTo>
                <a:lnTo>
                  <a:pt x="281825" y="38544"/>
                </a:lnTo>
                <a:lnTo>
                  <a:pt x="257810" y="38709"/>
                </a:lnTo>
                <a:lnTo>
                  <a:pt x="257708" y="8191"/>
                </a:lnTo>
                <a:lnTo>
                  <a:pt x="254214" y="6936"/>
                </a:lnTo>
                <a:lnTo>
                  <a:pt x="240947" y="2988"/>
                </a:lnTo>
                <a:lnTo>
                  <a:pt x="228677" y="696"/>
                </a:lnTo>
                <a:lnTo>
                  <a:pt x="217284" y="0"/>
                </a:lnTo>
                <a:lnTo>
                  <a:pt x="204685" y="1166"/>
                </a:lnTo>
                <a:lnTo>
                  <a:pt x="192931" y="4411"/>
                </a:lnTo>
                <a:lnTo>
                  <a:pt x="181818" y="9633"/>
                </a:lnTo>
                <a:lnTo>
                  <a:pt x="171136" y="16731"/>
                </a:lnTo>
                <a:lnTo>
                  <a:pt x="160671" y="25606"/>
                </a:lnTo>
                <a:lnTo>
                  <a:pt x="150215" y="36156"/>
                </a:lnTo>
                <a:lnTo>
                  <a:pt x="150215" y="248729"/>
                </a:lnTo>
                <a:lnTo>
                  <a:pt x="156042" y="244066"/>
                </a:lnTo>
                <a:lnTo>
                  <a:pt x="167337" y="236105"/>
                </a:lnTo>
                <a:lnTo>
                  <a:pt x="178792" y="229429"/>
                </a:lnTo>
                <a:lnTo>
                  <a:pt x="190348" y="224079"/>
                </a:lnTo>
                <a:lnTo>
                  <a:pt x="201944" y="220102"/>
                </a:lnTo>
                <a:lnTo>
                  <a:pt x="213519" y="217542"/>
                </a:lnTo>
                <a:lnTo>
                  <a:pt x="225013" y="216442"/>
                </a:lnTo>
                <a:lnTo>
                  <a:pt x="236366" y="216847"/>
                </a:lnTo>
                <a:lnTo>
                  <a:pt x="247517" y="218802"/>
                </a:lnTo>
                <a:lnTo>
                  <a:pt x="258406" y="222351"/>
                </a:lnTo>
                <a:lnTo>
                  <a:pt x="258250" y="174395"/>
                </a:lnTo>
                <a:lnTo>
                  <a:pt x="258084" y="123595"/>
                </a:lnTo>
                <a:lnTo>
                  <a:pt x="257918" y="72796"/>
                </a:lnTo>
                <a:lnTo>
                  <a:pt x="257835" y="47396"/>
                </a:lnTo>
                <a:lnTo>
                  <a:pt x="271005" y="47396"/>
                </a:lnTo>
                <a:lnTo>
                  <a:pt x="270141" y="243725"/>
                </a:lnTo>
                <a:lnTo>
                  <a:pt x="269435" y="243457"/>
                </a:lnTo>
                <a:lnTo>
                  <a:pt x="255481" y="238737"/>
                </a:lnTo>
                <a:lnTo>
                  <a:pt x="242762" y="235557"/>
                </a:lnTo>
                <a:lnTo>
                  <a:pt x="230983" y="233785"/>
                </a:lnTo>
                <a:lnTo>
                  <a:pt x="219851" y="233290"/>
                </a:lnTo>
                <a:lnTo>
                  <a:pt x="209074" y="233939"/>
                </a:lnTo>
                <a:lnTo>
                  <a:pt x="198356" y="235600"/>
                </a:lnTo>
                <a:lnTo>
                  <a:pt x="187405" y="238141"/>
                </a:lnTo>
                <a:lnTo>
                  <a:pt x="175926" y="241429"/>
                </a:lnTo>
                <a:lnTo>
                  <a:pt x="163628" y="245333"/>
                </a:lnTo>
                <a:lnTo>
                  <a:pt x="150215" y="249720"/>
                </a:lnTo>
                <a:lnTo>
                  <a:pt x="150215" y="251180"/>
                </a:lnTo>
                <a:lnTo>
                  <a:pt x="142379" y="249935"/>
                </a:lnTo>
                <a:lnTo>
                  <a:pt x="142379" y="249720"/>
                </a:lnTo>
                <a:lnTo>
                  <a:pt x="138520" y="248539"/>
                </a:lnTo>
                <a:lnTo>
                  <a:pt x="126188" y="244634"/>
                </a:lnTo>
                <a:lnTo>
                  <a:pt x="114537" y="240933"/>
                </a:lnTo>
                <a:lnTo>
                  <a:pt x="103356" y="237631"/>
                </a:lnTo>
                <a:lnTo>
                  <a:pt x="92438" y="234922"/>
                </a:lnTo>
                <a:lnTo>
                  <a:pt x="81572" y="233000"/>
                </a:lnTo>
                <a:lnTo>
                  <a:pt x="70551" y="232060"/>
                </a:lnTo>
                <a:lnTo>
                  <a:pt x="59165" y="232297"/>
                </a:lnTo>
                <a:lnTo>
                  <a:pt x="47204" y="233904"/>
                </a:lnTo>
                <a:lnTo>
                  <a:pt x="34461" y="237078"/>
                </a:lnTo>
                <a:lnTo>
                  <a:pt x="20726" y="242011"/>
                </a:lnTo>
                <a:lnTo>
                  <a:pt x="21590" y="47396"/>
                </a:lnTo>
                <a:lnTo>
                  <a:pt x="34759" y="47396"/>
                </a:lnTo>
                <a:lnTo>
                  <a:pt x="34188" y="222351"/>
                </a:lnTo>
                <a:lnTo>
                  <a:pt x="39851" y="220292"/>
                </a:lnTo>
                <a:lnTo>
                  <a:pt x="50885" y="217583"/>
                </a:lnTo>
                <a:lnTo>
                  <a:pt x="62149" y="216445"/>
                </a:lnTo>
                <a:lnTo>
                  <a:pt x="73584" y="216832"/>
                </a:lnTo>
                <a:lnTo>
                  <a:pt x="85128" y="218702"/>
                </a:lnTo>
                <a:lnTo>
                  <a:pt x="96721" y="222010"/>
                </a:lnTo>
                <a:lnTo>
                  <a:pt x="108304" y="226711"/>
                </a:lnTo>
                <a:lnTo>
                  <a:pt x="119814" y="232761"/>
                </a:lnTo>
                <a:lnTo>
                  <a:pt x="131193" y="240115"/>
                </a:lnTo>
                <a:lnTo>
                  <a:pt x="142379" y="248729"/>
                </a:lnTo>
                <a:lnTo>
                  <a:pt x="142379" y="36156"/>
                </a:lnTo>
                <a:lnTo>
                  <a:pt x="131929" y="25611"/>
                </a:lnTo>
                <a:lnTo>
                  <a:pt x="121467" y="16735"/>
                </a:lnTo>
                <a:lnTo>
                  <a:pt x="110786" y="9635"/>
                </a:lnTo>
                <a:lnTo>
                  <a:pt x="99674" y="4413"/>
                </a:lnTo>
                <a:lnTo>
                  <a:pt x="87920" y="1167"/>
                </a:lnTo>
                <a:lnTo>
                  <a:pt x="75311" y="0"/>
                </a:lnTo>
                <a:lnTo>
                  <a:pt x="72532" y="27"/>
                </a:lnTo>
                <a:lnTo>
                  <a:pt x="60931" y="1118"/>
                </a:lnTo>
                <a:lnTo>
                  <a:pt x="48422" y="3819"/>
                </a:lnTo>
                <a:lnTo>
                  <a:pt x="34886" y="81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86022" y="2783586"/>
            <a:ext cx="1078992" cy="359664"/>
          </a:xfrm>
          <a:custGeom>
            <a:avLst/>
            <a:gdLst/>
            <a:ahLst/>
            <a:cxnLst/>
            <a:rect l="l" t="t" r="r" b="b"/>
            <a:pathLst>
              <a:path w="1078991" h="359663">
                <a:moveTo>
                  <a:pt x="0" y="179831"/>
                </a:moveTo>
                <a:lnTo>
                  <a:pt x="596" y="194580"/>
                </a:lnTo>
                <a:lnTo>
                  <a:pt x="2353" y="209000"/>
                </a:lnTo>
                <a:lnTo>
                  <a:pt x="14132" y="249828"/>
                </a:lnTo>
                <a:lnTo>
                  <a:pt x="34698" y="286036"/>
                </a:lnTo>
                <a:lnTo>
                  <a:pt x="62801" y="316373"/>
                </a:lnTo>
                <a:lnTo>
                  <a:pt x="97190" y="339590"/>
                </a:lnTo>
                <a:lnTo>
                  <a:pt x="136617" y="354437"/>
                </a:lnTo>
                <a:lnTo>
                  <a:pt x="179832" y="359663"/>
                </a:lnTo>
                <a:lnTo>
                  <a:pt x="899160" y="359663"/>
                </a:lnTo>
                <a:lnTo>
                  <a:pt x="942374" y="354437"/>
                </a:lnTo>
                <a:lnTo>
                  <a:pt x="981801" y="339590"/>
                </a:lnTo>
                <a:lnTo>
                  <a:pt x="1016190" y="316373"/>
                </a:lnTo>
                <a:lnTo>
                  <a:pt x="1044293" y="286036"/>
                </a:lnTo>
                <a:lnTo>
                  <a:pt x="1064859" y="249828"/>
                </a:lnTo>
                <a:lnTo>
                  <a:pt x="1076638" y="209000"/>
                </a:lnTo>
                <a:lnTo>
                  <a:pt x="1078992" y="179831"/>
                </a:lnTo>
                <a:lnTo>
                  <a:pt x="1073765" y="136617"/>
                </a:lnTo>
                <a:lnTo>
                  <a:pt x="1058918" y="97190"/>
                </a:lnTo>
                <a:lnTo>
                  <a:pt x="1035701" y="62801"/>
                </a:lnTo>
                <a:lnTo>
                  <a:pt x="1005364" y="34698"/>
                </a:lnTo>
                <a:lnTo>
                  <a:pt x="969156" y="14132"/>
                </a:lnTo>
                <a:lnTo>
                  <a:pt x="928328" y="2353"/>
                </a:lnTo>
                <a:lnTo>
                  <a:pt x="899160" y="0"/>
                </a:lnTo>
                <a:lnTo>
                  <a:pt x="179832" y="0"/>
                </a:lnTo>
                <a:lnTo>
                  <a:pt x="136617" y="5226"/>
                </a:lnTo>
                <a:lnTo>
                  <a:pt x="97190" y="20073"/>
                </a:lnTo>
                <a:lnTo>
                  <a:pt x="62801" y="43290"/>
                </a:lnTo>
                <a:lnTo>
                  <a:pt x="34698" y="73627"/>
                </a:lnTo>
                <a:lnTo>
                  <a:pt x="14132" y="109835"/>
                </a:lnTo>
                <a:lnTo>
                  <a:pt x="2353" y="150663"/>
                </a:lnTo>
                <a:lnTo>
                  <a:pt x="596" y="165083"/>
                </a:lnTo>
                <a:lnTo>
                  <a:pt x="0" y="179831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86022" y="2783586"/>
            <a:ext cx="1078992" cy="359664"/>
          </a:xfrm>
          <a:custGeom>
            <a:avLst/>
            <a:gdLst/>
            <a:ahLst/>
            <a:cxnLst/>
            <a:rect l="l" t="t" r="r" b="b"/>
            <a:pathLst>
              <a:path w="1078991" h="359663">
                <a:moveTo>
                  <a:pt x="0" y="179831"/>
                </a:moveTo>
                <a:lnTo>
                  <a:pt x="5226" y="136617"/>
                </a:lnTo>
                <a:lnTo>
                  <a:pt x="20073" y="97190"/>
                </a:lnTo>
                <a:lnTo>
                  <a:pt x="43290" y="62801"/>
                </a:lnTo>
                <a:lnTo>
                  <a:pt x="73627" y="34698"/>
                </a:lnTo>
                <a:lnTo>
                  <a:pt x="109835" y="14132"/>
                </a:lnTo>
                <a:lnTo>
                  <a:pt x="150663" y="2353"/>
                </a:lnTo>
                <a:lnTo>
                  <a:pt x="179832" y="0"/>
                </a:lnTo>
                <a:lnTo>
                  <a:pt x="899160" y="0"/>
                </a:lnTo>
                <a:lnTo>
                  <a:pt x="942374" y="5226"/>
                </a:lnTo>
                <a:lnTo>
                  <a:pt x="981801" y="20073"/>
                </a:lnTo>
                <a:lnTo>
                  <a:pt x="1016190" y="43290"/>
                </a:lnTo>
                <a:lnTo>
                  <a:pt x="1044293" y="73627"/>
                </a:lnTo>
                <a:lnTo>
                  <a:pt x="1064859" y="109835"/>
                </a:lnTo>
                <a:lnTo>
                  <a:pt x="1076638" y="150663"/>
                </a:lnTo>
                <a:lnTo>
                  <a:pt x="1078992" y="179831"/>
                </a:lnTo>
                <a:lnTo>
                  <a:pt x="1073765" y="223046"/>
                </a:lnTo>
                <a:lnTo>
                  <a:pt x="1058918" y="262473"/>
                </a:lnTo>
                <a:lnTo>
                  <a:pt x="1035701" y="296862"/>
                </a:lnTo>
                <a:lnTo>
                  <a:pt x="1005364" y="324965"/>
                </a:lnTo>
                <a:lnTo>
                  <a:pt x="969156" y="345531"/>
                </a:lnTo>
                <a:lnTo>
                  <a:pt x="928328" y="357310"/>
                </a:lnTo>
                <a:lnTo>
                  <a:pt x="899160" y="359663"/>
                </a:lnTo>
                <a:lnTo>
                  <a:pt x="179832" y="359663"/>
                </a:lnTo>
                <a:lnTo>
                  <a:pt x="136617" y="354437"/>
                </a:lnTo>
                <a:lnTo>
                  <a:pt x="97190" y="339590"/>
                </a:lnTo>
                <a:lnTo>
                  <a:pt x="62801" y="316373"/>
                </a:lnTo>
                <a:lnTo>
                  <a:pt x="34698" y="286036"/>
                </a:lnTo>
                <a:lnTo>
                  <a:pt x="14132" y="249828"/>
                </a:lnTo>
                <a:lnTo>
                  <a:pt x="2353" y="209000"/>
                </a:lnTo>
                <a:lnTo>
                  <a:pt x="596" y="194580"/>
                </a:lnTo>
                <a:lnTo>
                  <a:pt x="0" y="179831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62805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1" h="720851">
                <a:moveTo>
                  <a:pt x="0" y="360425"/>
                </a:moveTo>
                <a:lnTo>
                  <a:pt x="1194" y="389986"/>
                </a:lnTo>
                <a:lnTo>
                  <a:pt x="4717" y="418889"/>
                </a:lnTo>
                <a:lnTo>
                  <a:pt x="10474" y="447041"/>
                </a:lnTo>
                <a:lnTo>
                  <a:pt x="18374" y="474349"/>
                </a:lnTo>
                <a:lnTo>
                  <a:pt x="28323" y="500720"/>
                </a:lnTo>
                <a:lnTo>
                  <a:pt x="40229" y="526063"/>
                </a:lnTo>
                <a:lnTo>
                  <a:pt x="53999" y="550283"/>
                </a:lnTo>
                <a:lnTo>
                  <a:pt x="69540" y="573289"/>
                </a:lnTo>
                <a:lnTo>
                  <a:pt x="86760" y="594988"/>
                </a:lnTo>
                <a:lnTo>
                  <a:pt x="105565" y="615286"/>
                </a:lnTo>
                <a:lnTo>
                  <a:pt x="125863" y="634091"/>
                </a:lnTo>
                <a:lnTo>
                  <a:pt x="147562" y="651311"/>
                </a:lnTo>
                <a:lnTo>
                  <a:pt x="170568" y="666852"/>
                </a:lnTo>
                <a:lnTo>
                  <a:pt x="194788" y="680622"/>
                </a:lnTo>
                <a:lnTo>
                  <a:pt x="220131" y="692528"/>
                </a:lnTo>
                <a:lnTo>
                  <a:pt x="246502" y="702477"/>
                </a:lnTo>
                <a:lnTo>
                  <a:pt x="273810" y="710377"/>
                </a:lnTo>
                <a:lnTo>
                  <a:pt x="301962" y="716134"/>
                </a:lnTo>
                <a:lnTo>
                  <a:pt x="330865" y="719657"/>
                </a:lnTo>
                <a:lnTo>
                  <a:pt x="360426" y="720851"/>
                </a:lnTo>
                <a:lnTo>
                  <a:pt x="389986" y="719657"/>
                </a:lnTo>
                <a:lnTo>
                  <a:pt x="418889" y="716134"/>
                </a:lnTo>
                <a:lnTo>
                  <a:pt x="447041" y="710377"/>
                </a:lnTo>
                <a:lnTo>
                  <a:pt x="474349" y="702477"/>
                </a:lnTo>
                <a:lnTo>
                  <a:pt x="500720" y="692528"/>
                </a:lnTo>
                <a:lnTo>
                  <a:pt x="526063" y="680622"/>
                </a:lnTo>
                <a:lnTo>
                  <a:pt x="550283" y="666852"/>
                </a:lnTo>
                <a:lnTo>
                  <a:pt x="573289" y="651311"/>
                </a:lnTo>
                <a:lnTo>
                  <a:pt x="594988" y="634091"/>
                </a:lnTo>
                <a:lnTo>
                  <a:pt x="615286" y="615286"/>
                </a:lnTo>
                <a:lnTo>
                  <a:pt x="634091" y="594988"/>
                </a:lnTo>
                <a:lnTo>
                  <a:pt x="651311" y="573289"/>
                </a:lnTo>
                <a:lnTo>
                  <a:pt x="666852" y="550283"/>
                </a:lnTo>
                <a:lnTo>
                  <a:pt x="680622" y="526063"/>
                </a:lnTo>
                <a:lnTo>
                  <a:pt x="692528" y="500720"/>
                </a:lnTo>
                <a:lnTo>
                  <a:pt x="702477" y="474349"/>
                </a:lnTo>
                <a:lnTo>
                  <a:pt x="710377" y="447041"/>
                </a:lnTo>
                <a:lnTo>
                  <a:pt x="716134" y="418889"/>
                </a:lnTo>
                <a:lnTo>
                  <a:pt x="719657" y="389986"/>
                </a:lnTo>
                <a:lnTo>
                  <a:pt x="720852" y="360425"/>
                </a:lnTo>
                <a:lnTo>
                  <a:pt x="719657" y="330865"/>
                </a:lnTo>
                <a:lnTo>
                  <a:pt x="716134" y="301962"/>
                </a:lnTo>
                <a:lnTo>
                  <a:pt x="710377" y="273810"/>
                </a:lnTo>
                <a:lnTo>
                  <a:pt x="702477" y="246502"/>
                </a:lnTo>
                <a:lnTo>
                  <a:pt x="692528" y="220131"/>
                </a:lnTo>
                <a:lnTo>
                  <a:pt x="680622" y="194788"/>
                </a:lnTo>
                <a:lnTo>
                  <a:pt x="666852" y="170568"/>
                </a:lnTo>
                <a:lnTo>
                  <a:pt x="651311" y="147562"/>
                </a:lnTo>
                <a:lnTo>
                  <a:pt x="634091" y="125863"/>
                </a:lnTo>
                <a:lnTo>
                  <a:pt x="615286" y="105565"/>
                </a:lnTo>
                <a:lnTo>
                  <a:pt x="594988" y="86760"/>
                </a:lnTo>
                <a:lnTo>
                  <a:pt x="573289" y="69540"/>
                </a:lnTo>
                <a:lnTo>
                  <a:pt x="550283" y="53999"/>
                </a:lnTo>
                <a:lnTo>
                  <a:pt x="526063" y="40229"/>
                </a:lnTo>
                <a:lnTo>
                  <a:pt x="500720" y="28323"/>
                </a:lnTo>
                <a:lnTo>
                  <a:pt x="474349" y="18374"/>
                </a:lnTo>
                <a:lnTo>
                  <a:pt x="447041" y="10474"/>
                </a:lnTo>
                <a:lnTo>
                  <a:pt x="418889" y="4717"/>
                </a:lnTo>
                <a:lnTo>
                  <a:pt x="389986" y="1194"/>
                </a:lnTo>
                <a:lnTo>
                  <a:pt x="360426" y="0"/>
                </a:lnTo>
                <a:lnTo>
                  <a:pt x="330865" y="1194"/>
                </a:lnTo>
                <a:lnTo>
                  <a:pt x="301962" y="4717"/>
                </a:lnTo>
                <a:lnTo>
                  <a:pt x="273810" y="10474"/>
                </a:lnTo>
                <a:lnTo>
                  <a:pt x="246502" y="18374"/>
                </a:lnTo>
                <a:lnTo>
                  <a:pt x="220131" y="28323"/>
                </a:lnTo>
                <a:lnTo>
                  <a:pt x="194788" y="40229"/>
                </a:lnTo>
                <a:lnTo>
                  <a:pt x="170568" y="53999"/>
                </a:lnTo>
                <a:lnTo>
                  <a:pt x="147562" y="69540"/>
                </a:lnTo>
                <a:lnTo>
                  <a:pt x="125863" y="86760"/>
                </a:lnTo>
                <a:lnTo>
                  <a:pt x="105565" y="105565"/>
                </a:lnTo>
                <a:lnTo>
                  <a:pt x="86760" y="125863"/>
                </a:lnTo>
                <a:lnTo>
                  <a:pt x="69540" y="147562"/>
                </a:lnTo>
                <a:lnTo>
                  <a:pt x="53999" y="170568"/>
                </a:lnTo>
                <a:lnTo>
                  <a:pt x="40229" y="194788"/>
                </a:lnTo>
                <a:lnTo>
                  <a:pt x="28323" y="220131"/>
                </a:lnTo>
                <a:lnTo>
                  <a:pt x="18374" y="246502"/>
                </a:lnTo>
                <a:lnTo>
                  <a:pt x="10474" y="273810"/>
                </a:lnTo>
                <a:lnTo>
                  <a:pt x="4717" y="301962"/>
                </a:lnTo>
                <a:lnTo>
                  <a:pt x="1194" y="330865"/>
                </a:lnTo>
                <a:lnTo>
                  <a:pt x="0" y="36042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62805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1" h="720851">
                <a:moveTo>
                  <a:pt x="0" y="360425"/>
                </a:moveTo>
                <a:lnTo>
                  <a:pt x="1194" y="330865"/>
                </a:lnTo>
                <a:lnTo>
                  <a:pt x="4717" y="301962"/>
                </a:lnTo>
                <a:lnTo>
                  <a:pt x="10474" y="273810"/>
                </a:lnTo>
                <a:lnTo>
                  <a:pt x="18374" y="246502"/>
                </a:lnTo>
                <a:lnTo>
                  <a:pt x="28323" y="220131"/>
                </a:lnTo>
                <a:lnTo>
                  <a:pt x="40229" y="194788"/>
                </a:lnTo>
                <a:lnTo>
                  <a:pt x="53999" y="170568"/>
                </a:lnTo>
                <a:lnTo>
                  <a:pt x="69540" y="147562"/>
                </a:lnTo>
                <a:lnTo>
                  <a:pt x="86760" y="125863"/>
                </a:lnTo>
                <a:lnTo>
                  <a:pt x="105565" y="105565"/>
                </a:lnTo>
                <a:lnTo>
                  <a:pt x="125863" y="86760"/>
                </a:lnTo>
                <a:lnTo>
                  <a:pt x="147562" y="69540"/>
                </a:lnTo>
                <a:lnTo>
                  <a:pt x="170568" y="53999"/>
                </a:lnTo>
                <a:lnTo>
                  <a:pt x="194788" y="40229"/>
                </a:lnTo>
                <a:lnTo>
                  <a:pt x="220131" y="28323"/>
                </a:lnTo>
                <a:lnTo>
                  <a:pt x="246502" y="18374"/>
                </a:lnTo>
                <a:lnTo>
                  <a:pt x="273810" y="10474"/>
                </a:lnTo>
                <a:lnTo>
                  <a:pt x="301962" y="4717"/>
                </a:lnTo>
                <a:lnTo>
                  <a:pt x="330865" y="1194"/>
                </a:lnTo>
                <a:lnTo>
                  <a:pt x="360426" y="0"/>
                </a:lnTo>
                <a:lnTo>
                  <a:pt x="389986" y="1194"/>
                </a:lnTo>
                <a:lnTo>
                  <a:pt x="418889" y="4717"/>
                </a:lnTo>
                <a:lnTo>
                  <a:pt x="447041" y="10474"/>
                </a:lnTo>
                <a:lnTo>
                  <a:pt x="474349" y="18374"/>
                </a:lnTo>
                <a:lnTo>
                  <a:pt x="500720" y="28323"/>
                </a:lnTo>
                <a:lnTo>
                  <a:pt x="526063" y="40229"/>
                </a:lnTo>
                <a:lnTo>
                  <a:pt x="550283" y="53999"/>
                </a:lnTo>
                <a:lnTo>
                  <a:pt x="573289" y="69540"/>
                </a:lnTo>
                <a:lnTo>
                  <a:pt x="594988" y="86760"/>
                </a:lnTo>
                <a:lnTo>
                  <a:pt x="615286" y="105565"/>
                </a:lnTo>
                <a:lnTo>
                  <a:pt x="634091" y="125863"/>
                </a:lnTo>
                <a:lnTo>
                  <a:pt x="651311" y="147562"/>
                </a:lnTo>
                <a:lnTo>
                  <a:pt x="666852" y="170568"/>
                </a:lnTo>
                <a:lnTo>
                  <a:pt x="680622" y="194788"/>
                </a:lnTo>
                <a:lnTo>
                  <a:pt x="692528" y="220131"/>
                </a:lnTo>
                <a:lnTo>
                  <a:pt x="702477" y="246502"/>
                </a:lnTo>
                <a:lnTo>
                  <a:pt x="710377" y="273810"/>
                </a:lnTo>
                <a:lnTo>
                  <a:pt x="716134" y="301962"/>
                </a:lnTo>
                <a:lnTo>
                  <a:pt x="719657" y="330865"/>
                </a:lnTo>
                <a:lnTo>
                  <a:pt x="720852" y="360425"/>
                </a:lnTo>
                <a:lnTo>
                  <a:pt x="719657" y="389986"/>
                </a:lnTo>
                <a:lnTo>
                  <a:pt x="716134" y="418889"/>
                </a:lnTo>
                <a:lnTo>
                  <a:pt x="710377" y="447041"/>
                </a:lnTo>
                <a:lnTo>
                  <a:pt x="702477" y="474349"/>
                </a:lnTo>
                <a:lnTo>
                  <a:pt x="692528" y="500720"/>
                </a:lnTo>
                <a:lnTo>
                  <a:pt x="680622" y="526063"/>
                </a:lnTo>
                <a:lnTo>
                  <a:pt x="666852" y="550283"/>
                </a:lnTo>
                <a:lnTo>
                  <a:pt x="651311" y="573289"/>
                </a:lnTo>
                <a:lnTo>
                  <a:pt x="634091" y="594988"/>
                </a:lnTo>
                <a:lnTo>
                  <a:pt x="615286" y="615286"/>
                </a:lnTo>
                <a:lnTo>
                  <a:pt x="594988" y="634091"/>
                </a:lnTo>
                <a:lnTo>
                  <a:pt x="573289" y="651311"/>
                </a:lnTo>
                <a:lnTo>
                  <a:pt x="550283" y="666852"/>
                </a:lnTo>
                <a:lnTo>
                  <a:pt x="526063" y="680622"/>
                </a:lnTo>
                <a:lnTo>
                  <a:pt x="500720" y="692528"/>
                </a:lnTo>
                <a:lnTo>
                  <a:pt x="474349" y="702477"/>
                </a:lnTo>
                <a:lnTo>
                  <a:pt x="447041" y="710377"/>
                </a:lnTo>
                <a:lnTo>
                  <a:pt x="418889" y="716134"/>
                </a:lnTo>
                <a:lnTo>
                  <a:pt x="389986" y="719657"/>
                </a:lnTo>
                <a:lnTo>
                  <a:pt x="360426" y="720851"/>
                </a:lnTo>
                <a:lnTo>
                  <a:pt x="330865" y="719657"/>
                </a:lnTo>
                <a:lnTo>
                  <a:pt x="301962" y="716134"/>
                </a:lnTo>
                <a:lnTo>
                  <a:pt x="273810" y="710377"/>
                </a:lnTo>
                <a:lnTo>
                  <a:pt x="246502" y="702477"/>
                </a:lnTo>
                <a:lnTo>
                  <a:pt x="220131" y="692528"/>
                </a:lnTo>
                <a:lnTo>
                  <a:pt x="194788" y="680622"/>
                </a:lnTo>
                <a:lnTo>
                  <a:pt x="170568" y="666852"/>
                </a:lnTo>
                <a:lnTo>
                  <a:pt x="147562" y="651311"/>
                </a:lnTo>
                <a:lnTo>
                  <a:pt x="125863" y="634091"/>
                </a:lnTo>
                <a:lnTo>
                  <a:pt x="105565" y="615286"/>
                </a:lnTo>
                <a:lnTo>
                  <a:pt x="86760" y="594988"/>
                </a:lnTo>
                <a:lnTo>
                  <a:pt x="69540" y="573289"/>
                </a:lnTo>
                <a:lnTo>
                  <a:pt x="53999" y="550283"/>
                </a:lnTo>
                <a:lnTo>
                  <a:pt x="40229" y="526063"/>
                </a:lnTo>
                <a:lnTo>
                  <a:pt x="28323" y="500720"/>
                </a:lnTo>
                <a:lnTo>
                  <a:pt x="18374" y="474349"/>
                </a:lnTo>
                <a:lnTo>
                  <a:pt x="10474" y="447041"/>
                </a:lnTo>
                <a:lnTo>
                  <a:pt x="4717" y="418889"/>
                </a:lnTo>
                <a:lnTo>
                  <a:pt x="1194" y="389986"/>
                </a:lnTo>
                <a:lnTo>
                  <a:pt x="0" y="360425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51021" y="1534671"/>
            <a:ext cx="342900" cy="295846"/>
          </a:xfrm>
          <a:custGeom>
            <a:avLst/>
            <a:gdLst/>
            <a:ahLst/>
            <a:cxnLst/>
            <a:rect l="l" t="t" r="r" b="b"/>
            <a:pathLst>
              <a:path w="342900" h="295846">
                <a:moveTo>
                  <a:pt x="152126" y="212294"/>
                </a:moveTo>
                <a:lnTo>
                  <a:pt x="140826" y="204438"/>
                </a:lnTo>
                <a:lnTo>
                  <a:pt x="133224" y="192947"/>
                </a:lnTo>
                <a:lnTo>
                  <a:pt x="130441" y="178943"/>
                </a:lnTo>
                <a:lnTo>
                  <a:pt x="130451" y="178070"/>
                </a:lnTo>
                <a:lnTo>
                  <a:pt x="133549" y="164182"/>
                </a:lnTo>
                <a:lnTo>
                  <a:pt x="141399" y="152873"/>
                </a:lnTo>
                <a:lnTo>
                  <a:pt x="152882" y="145266"/>
                </a:lnTo>
                <a:lnTo>
                  <a:pt x="166877" y="142481"/>
                </a:lnTo>
                <a:lnTo>
                  <a:pt x="168694" y="142481"/>
                </a:lnTo>
                <a:lnTo>
                  <a:pt x="172211" y="143014"/>
                </a:lnTo>
                <a:lnTo>
                  <a:pt x="194716" y="120497"/>
                </a:lnTo>
                <a:lnTo>
                  <a:pt x="191876" y="119152"/>
                </a:lnTo>
                <a:lnTo>
                  <a:pt x="179839" y="115309"/>
                </a:lnTo>
                <a:lnTo>
                  <a:pt x="166877" y="113995"/>
                </a:lnTo>
                <a:lnTo>
                  <a:pt x="163486" y="114082"/>
                </a:lnTo>
                <a:lnTo>
                  <a:pt x="149291" y="116408"/>
                </a:lnTo>
                <a:lnTo>
                  <a:pt x="136309" y="121638"/>
                </a:lnTo>
                <a:lnTo>
                  <a:pt x="124894" y="129417"/>
                </a:lnTo>
                <a:lnTo>
                  <a:pt x="115400" y="139391"/>
                </a:lnTo>
                <a:lnTo>
                  <a:pt x="108180" y="151206"/>
                </a:lnTo>
                <a:lnTo>
                  <a:pt x="103589" y="164508"/>
                </a:lnTo>
                <a:lnTo>
                  <a:pt x="101980" y="178943"/>
                </a:lnTo>
                <a:lnTo>
                  <a:pt x="102068" y="182336"/>
                </a:lnTo>
                <a:lnTo>
                  <a:pt x="104392" y="196542"/>
                </a:lnTo>
                <a:lnTo>
                  <a:pt x="109617" y="209534"/>
                </a:lnTo>
                <a:lnTo>
                  <a:pt x="117390" y="220958"/>
                </a:lnTo>
                <a:lnTo>
                  <a:pt x="127356" y="230460"/>
                </a:lnTo>
                <a:lnTo>
                  <a:pt x="139162" y="237685"/>
                </a:lnTo>
                <a:lnTo>
                  <a:pt x="152453" y="242280"/>
                </a:lnTo>
                <a:lnTo>
                  <a:pt x="166877" y="243890"/>
                </a:lnTo>
                <a:lnTo>
                  <a:pt x="170269" y="243803"/>
                </a:lnTo>
                <a:lnTo>
                  <a:pt x="184464" y="241477"/>
                </a:lnTo>
                <a:lnTo>
                  <a:pt x="197446" y="236247"/>
                </a:lnTo>
                <a:lnTo>
                  <a:pt x="208861" y="228468"/>
                </a:lnTo>
                <a:lnTo>
                  <a:pt x="218355" y="218494"/>
                </a:lnTo>
                <a:lnTo>
                  <a:pt x="225575" y="206679"/>
                </a:lnTo>
                <a:lnTo>
                  <a:pt x="230166" y="193377"/>
                </a:lnTo>
                <a:lnTo>
                  <a:pt x="231774" y="178943"/>
                </a:lnTo>
                <a:lnTo>
                  <a:pt x="231435" y="172275"/>
                </a:lnTo>
                <a:lnTo>
                  <a:pt x="228809" y="159676"/>
                </a:lnTo>
                <a:lnTo>
                  <a:pt x="223710" y="148183"/>
                </a:lnTo>
                <a:lnTo>
                  <a:pt x="202044" y="169862"/>
                </a:lnTo>
                <a:lnTo>
                  <a:pt x="202920" y="172745"/>
                </a:lnTo>
                <a:lnTo>
                  <a:pt x="203314" y="175793"/>
                </a:lnTo>
                <a:lnTo>
                  <a:pt x="203304" y="179815"/>
                </a:lnTo>
                <a:lnTo>
                  <a:pt x="200206" y="193703"/>
                </a:lnTo>
                <a:lnTo>
                  <a:pt x="192356" y="205012"/>
                </a:lnTo>
                <a:lnTo>
                  <a:pt x="180873" y="212619"/>
                </a:lnTo>
                <a:lnTo>
                  <a:pt x="166877" y="215404"/>
                </a:lnTo>
                <a:lnTo>
                  <a:pt x="166005" y="215394"/>
                </a:lnTo>
                <a:lnTo>
                  <a:pt x="152126" y="212294"/>
                </a:lnTo>
                <a:close/>
              </a:path>
              <a:path w="342900" h="295846">
                <a:moveTo>
                  <a:pt x="0" y="178943"/>
                </a:moveTo>
                <a:lnTo>
                  <a:pt x="1603" y="202186"/>
                </a:lnTo>
                <a:lnTo>
                  <a:pt x="4195" y="216317"/>
                </a:lnTo>
                <a:lnTo>
                  <a:pt x="7946" y="230007"/>
                </a:lnTo>
                <a:lnTo>
                  <a:pt x="12801" y="243201"/>
                </a:lnTo>
                <a:lnTo>
                  <a:pt x="18709" y="255847"/>
                </a:lnTo>
                <a:lnTo>
                  <a:pt x="25614" y="267891"/>
                </a:lnTo>
                <a:lnTo>
                  <a:pt x="33465" y="279278"/>
                </a:lnTo>
                <a:lnTo>
                  <a:pt x="42207" y="289957"/>
                </a:lnTo>
                <a:lnTo>
                  <a:pt x="51786" y="299872"/>
                </a:lnTo>
                <a:lnTo>
                  <a:pt x="62150" y="308971"/>
                </a:lnTo>
                <a:lnTo>
                  <a:pt x="73245" y="317200"/>
                </a:lnTo>
                <a:lnTo>
                  <a:pt x="85017" y="324506"/>
                </a:lnTo>
                <a:lnTo>
                  <a:pt x="97412" y="330834"/>
                </a:lnTo>
                <a:lnTo>
                  <a:pt x="110379" y="336132"/>
                </a:lnTo>
                <a:lnTo>
                  <a:pt x="123862" y="340346"/>
                </a:lnTo>
                <a:lnTo>
                  <a:pt x="137808" y="343422"/>
                </a:lnTo>
                <a:lnTo>
                  <a:pt x="152165" y="345307"/>
                </a:lnTo>
                <a:lnTo>
                  <a:pt x="166877" y="345948"/>
                </a:lnTo>
                <a:lnTo>
                  <a:pt x="175596" y="345723"/>
                </a:lnTo>
                <a:lnTo>
                  <a:pt x="190105" y="344343"/>
                </a:lnTo>
                <a:lnTo>
                  <a:pt x="204226" y="341749"/>
                </a:lnTo>
                <a:lnTo>
                  <a:pt x="217906" y="337995"/>
                </a:lnTo>
                <a:lnTo>
                  <a:pt x="231090" y="333135"/>
                </a:lnTo>
                <a:lnTo>
                  <a:pt x="243727" y="327223"/>
                </a:lnTo>
                <a:lnTo>
                  <a:pt x="255761" y="320311"/>
                </a:lnTo>
                <a:lnTo>
                  <a:pt x="267140" y="312455"/>
                </a:lnTo>
                <a:lnTo>
                  <a:pt x="277810" y="303706"/>
                </a:lnTo>
                <a:lnTo>
                  <a:pt x="287718" y="294119"/>
                </a:lnTo>
                <a:lnTo>
                  <a:pt x="296809" y="283747"/>
                </a:lnTo>
                <a:lnTo>
                  <a:pt x="305032" y="272644"/>
                </a:lnTo>
                <a:lnTo>
                  <a:pt x="312331" y="260863"/>
                </a:lnTo>
                <a:lnTo>
                  <a:pt x="318655" y="248458"/>
                </a:lnTo>
                <a:lnTo>
                  <a:pt x="323948" y="235482"/>
                </a:lnTo>
                <a:lnTo>
                  <a:pt x="328159" y="221989"/>
                </a:lnTo>
                <a:lnTo>
                  <a:pt x="331232" y="208032"/>
                </a:lnTo>
                <a:lnTo>
                  <a:pt x="333116" y="193666"/>
                </a:lnTo>
                <a:lnTo>
                  <a:pt x="333755" y="178943"/>
                </a:lnTo>
                <a:lnTo>
                  <a:pt x="333343" y="167115"/>
                </a:lnTo>
                <a:lnTo>
                  <a:pt x="331902" y="153978"/>
                </a:lnTo>
                <a:lnTo>
                  <a:pt x="329464" y="141169"/>
                </a:lnTo>
                <a:lnTo>
                  <a:pt x="326068" y="128728"/>
                </a:lnTo>
                <a:lnTo>
                  <a:pt x="321752" y="116697"/>
                </a:lnTo>
                <a:lnTo>
                  <a:pt x="316557" y="105116"/>
                </a:lnTo>
                <a:lnTo>
                  <a:pt x="310520" y="94024"/>
                </a:lnTo>
                <a:lnTo>
                  <a:pt x="303682" y="83464"/>
                </a:lnTo>
                <a:lnTo>
                  <a:pt x="289280" y="82562"/>
                </a:lnTo>
                <a:lnTo>
                  <a:pt x="275475" y="96380"/>
                </a:lnTo>
                <a:lnTo>
                  <a:pt x="281752" y="105269"/>
                </a:lnTo>
                <a:lnTo>
                  <a:pt x="288123" y="116205"/>
                </a:lnTo>
                <a:lnTo>
                  <a:pt x="293467" y="127761"/>
                </a:lnTo>
                <a:lnTo>
                  <a:pt x="297726" y="139875"/>
                </a:lnTo>
                <a:lnTo>
                  <a:pt x="300840" y="152485"/>
                </a:lnTo>
                <a:lnTo>
                  <a:pt x="302752" y="165528"/>
                </a:lnTo>
                <a:lnTo>
                  <a:pt x="303402" y="178943"/>
                </a:lnTo>
                <a:lnTo>
                  <a:pt x="303368" y="182037"/>
                </a:lnTo>
                <a:lnTo>
                  <a:pt x="302268" y="196634"/>
                </a:lnTo>
                <a:lnTo>
                  <a:pt x="299679" y="210765"/>
                </a:lnTo>
                <a:lnTo>
                  <a:pt x="295681" y="224349"/>
                </a:lnTo>
                <a:lnTo>
                  <a:pt x="290354" y="237305"/>
                </a:lnTo>
                <a:lnTo>
                  <a:pt x="283777" y="249555"/>
                </a:lnTo>
                <a:lnTo>
                  <a:pt x="276031" y="261018"/>
                </a:lnTo>
                <a:lnTo>
                  <a:pt x="267195" y="271613"/>
                </a:lnTo>
                <a:lnTo>
                  <a:pt x="257350" y="281262"/>
                </a:lnTo>
                <a:lnTo>
                  <a:pt x="246575" y="289884"/>
                </a:lnTo>
                <a:lnTo>
                  <a:pt x="234950" y="297399"/>
                </a:lnTo>
                <a:lnTo>
                  <a:pt x="222556" y="303727"/>
                </a:lnTo>
                <a:lnTo>
                  <a:pt x="209471" y="308788"/>
                </a:lnTo>
                <a:lnTo>
                  <a:pt x="195777" y="312502"/>
                </a:lnTo>
                <a:lnTo>
                  <a:pt x="181552" y="314789"/>
                </a:lnTo>
                <a:lnTo>
                  <a:pt x="166877" y="315569"/>
                </a:lnTo>
                <a:lnTo>
                  <a:pt x="163785" y="315535"/>
                </a:lnTo>
                <a:lnTo>
                  <a:pt x="149198" y="314434"/>
                </a:lnTo>
                <a:lnTo>
                  <a:pt x="135077" y="311843"/>
                </a:lnTo>
                <a:lnTo>
                  <a:pt x="121503" y="307841"/>
                </a:lnTo>
                <a:lnTo>
                  <a:pt x="108556" y="302510"/>
                </a:lnTo>
                <a:lnTo>
                  <a:pt x="96315" y="295928"/>
                </a:lnTo>
                <a:lnTo>
                  <a:pt x="84861" y="288175"/>
                </a:lnTo>
                <a:lnTo>
                  <a:pt x="74273" y="279333"/>
                </a:lnTo>
                <a:lnTo>
                  <a:pt x="64632" y="269480"/>
                </a:lnTo>
                <a:lnTo>
                  <a:pt x="56017" y="258697"/>
                </a:lnTo>
                <a:lnTo>
                  <a:pt x="48508" y="247064"/>
                </a:lnTo>
                <a:lnTo>
                  <a:pt x="42185" y="234660"/>
                </a:lnTo>
                <a:lnTo>
                  <a:pt x="37128" y="221566"/>
                </a:lnTo>
                <a:lnTo>
                  <a:pt x="33417" y="207862"/>
                </a:lnTo>
                <a:lnTo>
                  <a:pt x="31132" y="193627"/>
                </a:lnTo>
                <a:lnTo>
                  <a:pt x="30352" y="178943"/>
                </a:lnTo>
                <a:lnTo>
                  <a:pt x="30387" y="175848"/>
                </a:lnTo>
                <a:lnTo>
                  <a:pt x="31487" y="161248"/>
                </a:lnTo>
                <a:lnTo>
                  <a:pt x="34076" y="147116"/>
                </a:lnTo>
                <a:lnTo>
                  <a:pt x="38074" y="133531"/>
                </a:lnTo>
                <a:lnTo>
                  <a:pt x="43401" y="120574"/>
                </a:lnTo>
                <a:lnTo>
                  <a:pt x="49978" y="108324"/>
                </a:lnTo>
                <a:lnTo>
                  <a:pt x="57724" y="96862"/>
                </a:lnTo>
                <a:lnTo>
                  <a:pt x="66560" y="86267"/>
                </a:lnTo>
                <a:lnTo>
                  <a:pt x="76405" y="76618"/>
                </a:lnTo>
                <a:lnTo>
                  <a:pt x="87180" y="67997"/>
                </a:lnTo>
                <a:lnTo>
                  <a:pt x="98805" y="60483"/>
                </a:lnTo>
                <a:lnTo>
                  <a:pt x="111199" y="54156"/>
                </a:lnTo>
                <a:lnTo>
                  <a:pt x="124284" y="49096"/>
                </a:lnTo>
                <a:lnTo>
                  <a:pt x="137978" y="45383"/>
                </a:lnTo>
                <a:lnTo>
                  <a:pt x="152203" y="43096"/>
                </a:lnTo>
                <a:lnTo>
                  <a:pt x="166877" y="42316"/>
                </a:lnTo>
                <a:lnTo>
                  <a:pt x="175220" y="42567"/>
                </a:lnTo>
                <a:lnTo>
                  <a:pt x="188381" y="44003"/>
                </a:lnTo>
                <a:lnTo>
                  <a:pt x="201134" y="46660"/>
                </a:lnTo>
                <a:lnTo>
                  <a:pt x="213417" y="50482"/>
                </a:lnTo>
                <a:lnTo>
                  <a:pt x="225167" y="55410"/>
                </a:lnTo>
                <a:lnTo>
                  <a:pt x="236324" y="61385"/>
                </a:lnTo>
                <a:lnTo>
                  <a:pt x="246824" y="68351"/>
                </a:lnTo>
                <a:lnTo>
                  <a:pt x="262242" y="52908"/>
                </a:lnTo>
                <a:lnTo>
                  <a:pt x="261531" y="41465"/>
                </a:lnTo>
                <a:lnTo>
                  <a:pt x="253018" y="35934"/>
                </a:lnTo>
                <a:lnTo>
                  <a:pt x="241991" y="29804"/>
                </a:lnTo>
                <a:lnTo>
                  <a:pt x="230470" y="24509"/>
                </a:lnTo>
                <a:lnTo>
                  <a:pt x="218495" y="20088"/>
                </a:lnTo>
                <a:lnTo>
                  <a:pt x="206108" y="16581"/>
                </a:lnTo>
                <a:lnTo>
                  <a:pt x="193349" y="14028"/>
                </a:lnTo>
                <a:lnTo>
                  <a:pt x="180259" y="12467"/>
                </a:lnTo>
                <a:lnTo>
                  <a:pt x="166877" y="11937"/>
                </a:lnTo>
                <a:lnTo>
                  <a:pt x="158159" y="12161"/>
                </a:lnTo>
                <a:lnTo>
                  <a:pt x="143650" y="13542"/>
                </a:lnTo>
                <a:lnTo>
                  <a:pt x="129529" y="16136"/>
                </a:lnTo>
                <a:lnTo>
                  <a:pt x="115849" y="19889"/>
                </a:lnTo>
                <a:lnTo>
                  <a:pt x="102665" y="24748"/>
                </a:lnTo>
                <a:lnTo>
                  <a:pt x="90028" y="30660"/>
                </a:lnTo>
                <a:lnTo>
                  <a:pt x="77994" y="37570"/>
                </a:lnTo>
                <a:lnTo>
                  <a:pt x="66615" y="45427"/>
                </a:lnTo>
                <a:lnTo>
                  <a:pt x="55945" y="54175"/>
                </a:lnTo>
                <a:lnTo>
                  <a:pt x="46037" y="63761"/>
                </a:lnTo>
                <a:lnTo>
                  <a:pt x="36946" y="74133"/>
                </a:lnTo>
                <a:lnTo>
                  <a:pt x="28723" y="85236"/>
                </a:lnTo>
                <a:lnTo>
                  <a:pt x="21424" y="97017"/>
                </a:lnTo>
                <a:lnTo>
                  <a:pt x="15100" y="109422"/>
                </a:lnTo>
                <a:lnTo>
                  <a:pt x="9807" y="122398"/>
                </a:lnTo>
                <a:lnTo>
                  <a:pt x="5596" y="135892"/>
                </a:lnTo>
                <a:lnTo>
                  <a:pt x="2523" y="149850"/>
                </a:lnTo>
                <a:lnTo>
                  <a:pt x="639" y="164218"/>
                </a:lnTo>
                <a:lnTo>
                  <a:pt x="0" y="178943"/>
                </a:lnTo>
                <a:close/>
              </a:path>
              <a:path w="342900" h="295846">
                <a:moveTo>
                  <a:pt x="167845" y="197472"/>
                </a:moveTo>
                <a:lnTo>
                  <a:pt x="180302" y="191740"/>
                </a:lnTo>
                <a:lnTo>
                  <a:pt x="185419" y="178943"/>
                </a:lnTo>
                <a:lnTo>
                  <a:pt x="185419" y="176161"/>
                </a:lnTo>
                <a:lnTo>
                  <a:pt x="184810" y="173532"/>
                </a:lnTo>
                <a:lnTo>
                  <a:pt x="183616" y="171208"/>
                </a:lnTo>
                <a:lnTo>
                  <a:pt x="287019" y="67741"/>
                </a:lnTo>
                <a:lnTo>
                  <a:pt x="306006" y="68922"/>
                </a:lnTo>
                <a:lnTo>
                  <a:pt x="342899" y="32003"/>
                </a:lnTo>
                <a:lnTo>
                  <a:pt x="312800" y="30124"/>
                </a:lnTo>
                <a:lnTo>
                  <a:pt x="310908" y="0"/>
                </a:lnTo>
                <a:lnTo>
                  <a:pt x="274015" y="36918"/>
                </a:lnTo>
                <a:lnTo>
                  <a:pt x="275196" y="55778"/>
                </a:lnTo>
                <a:lnTo>
                  <a:pt x="170040" y="161023"/>
                </a:lnTo>
                <a:lnTo>
                  <a:pt x="166877" y="160388"/>
                </a:lnTo>
                <a:lnTo>
                  <a:pt x="165910" y="160413"/>
                </a:lnTo>
                <a:lnTo>
                  <a:pt x="153453" y="166145"/>
                </a:lnTo>
                <a:lnTo>
                  <a:pt x="148335" y="178943"/>
                </a:lnTo>
                <a:lnTo>
                  <a:pt x="148360" y="179911"/>
                </a:lnTo>
                <a:lnTo>
                  <a:pt x="154091" y="192379"/>
                </a:lnTo>
                <a:lnTo>
                  <a:pt x="166877" y="197497"/>
                </a:lnTo>
                <a:lnTo>
                  <a:pt x="167845" y="197472"/>
                </a:lnTo>
                <a:close/>
              </a:path>
              <a:path w="342900" h="295846">
                <a:moveTo>
                  <a:pt x="91111" y="220050"/>
                </a:moveTo>
                <a:lnTo>
                  <a:pt x="85465" y="207269"/>
                </a:lnTo>
                <a:lnTo>
                  <a:pt x="81931" y="193500"/>
                </a:lnTo>
                <a:lnTo>
                  <a:pt x="80708" y="178943"/>
                </a:lnTo>
                <a:lnTo>
                  <a:pt x="81152" y="170140"/>
                </a:lnTo>
                <a:lnTo>
                  <a:pt x="83783" y="156030"/>
                </a:lnTo>
                <a:lnTo>
                  <a:pt x="88606" y="142829"/>
                </a:lnTo>
                <a:lnTo>
                  <a:pt x="95420" y="130736"/>
                </a:lnTo>
                <a:lnTo>
                  <a:pt x="104025" y="119953"/>
                </a:lnTo>
                <a:lnTo>
                  <a:pt x="114219" y="110681"/>
                </a:lnTo>
                <a:lnTo>
                  <a:pt x="125802" y="103120"/>
                </a:lnTo>
                <a:lnTo>
                  <a:pt x="138573" y="97470"/>
                </a:lnTo>
                <a:lnTo>
                  <a:pt x="152332" y="93933"/>
                </a:lnTo>
                <a:lnTo>
                  <a:pt x="166877" y="92709"/>
                </a:lnTo>
                <a:lnTo>
                  <a:pt x="174238" y="93021"/>
                </a:lnTo>
                <a:lnTo>
                  <a:pt x="187075" y="95118"/>
                </a:lnTo>
                <a:lnTo>
                  <a:pt x="199164" y="99101"/>
                </a:lnTo>
                <a:lnTo>
                  <a:pt x="210337" y="104863"/>
                </a:lnTo>
                <a:lnTo>
                  <a:pt x="232752" y="82422"/>
                </a:lnTo>
                <a:lnTo>
                  <a:pt x="217172" y="73412"/>
                </a:lnTo>
                <a:lnTo>
                  <a:pt x="205423" y="68558"/>
                </a:lnTo>
                <a:lnTo>
                  <a:pt x="193069" y="64991"/>
                </a:lnTo>
                <a:lnTo>
                  <a:pt x="180193" y="62791"/>
                </a:lnTo>
                <a:lnTo>
                  <a:pt x="166877" y="62039"/>
                </a:lnTo>
                <a:lnTo>
                  <a:pt x="166686" y="62039"/>
                </a:lnTo>
                <a:lnTo>
                  <a:pt x="152053" y="62971"/>
                </a:lnTo>
                <a:lnTo>
                  <a:pt x="137964" y="65647"/>
                </a:lnTo>
                <a:lnTo>
                  <a:pt x="124527" y="69958"/>
                </a:lnTo>
                <a:lnTo>
                  <a:pt x="111852" y="75794"/>
                </a:lnTo>
                <a:lnTo>
                  <a:pt x="100048" y="83046"/>
                </a:lnTo>
                <a:lnTo>
                  <a:pt x="89224" y="91605"/>
                </a:lnTo>
                <a:lnTo>
                  <a:pt x="79489" y="101362"/>
                </a:lnTo>
                <a:lnTo>
                  <a:pt x="70953" y="112208"/>
                </a:lnTo>
                <a:lnTo>
                  <a:pt x="63723" y="124033"/>
                </a:lnTo>
                <a:lnTo>
                  <a:pt x="57911" y="136728"/>
                </a:lnTo>
                <a:lnTo>
                  <a:pt x="53624" y="150184"/>
                </a:lnTo>
                <a:lnTo>
                  <a:pt x="50971" y="164292"/>
                </a:lnTo>
                <a:lnTo>
                  <a:pt x="50063" y="178943"/>
                </a:lnTo>
                <a:lnTo>
                  <a:pt x="50063" y="179134"/>
                </a:lnTo>
                <a:lnTo>
                  <a:pt x="50995" y="193778"/>
                </a:lnTo>
                <a:lnTo>
                  <a:pt x="53669" y="207879"/>
                </a:lnTo>
                <a:lnTo>
                  <a:pt x="57976" y="221326"/>
                </a:lnTo>
                <a:lnTo>
                  <a:pt x="63808" y="234010"/>
                </a:lnTo>
                <a:lnTo>
                  <a:pt x="71055" y="245823"/>
                </a:lnTo>
                <a:lnTo>
                  <a:pt x="79607" y="256655"/>
                </a:lnTo>
                <a:lnTo>
                  <a:pt x="89357" y="266398"/>
                </a:lnTo>
                <a:lnTo>
                  <a:pt x="100195" y="274941"/>
                </a:lnTo>
                <a:lnTo>
                  <a:pt x="112011" y="282175"/>
                </a:lnTo>
                <a:lnTo>
                  <a:pt x="124696" y="287992"/>
                </a:lnTo>
                <a:lnTo>
                  <a:pt x="138142" y="292283"/>
                </a:lnTo>
                <a:lnTo>
                  <a:pt x="152239" y="294937"/>
                </a:lnTo>
                <a:lnTo>
                  <a:pt x="166877" y="295846"/>
                </a:lnTo>
                <a:lnTo>
                  <a:pt x="167069" y="295846"/>
                </a:lnTo>
                <a:lnTo>
                  <a:pt x="181702" y="294914"/>
                </a:lnTo>
                <a:lnTo>
                  <a:pt x="195791" y="292238"/>
                </a:lnTo>
                <a:lnTo>
                  <a:pt x="209228" y="287927"/>
                </a:lnTo>
                <a:lnTo>
                  <a:pt x="221903" y="282091"/>
                </a:lnTo>
                <a:lnTo>
                  <a:pt x="233707" y="274839"/>
                </a:lnTo>
                <a:lnTo>
                  <a:pt x="244531" y="266280"/>
                </a:lnTo>
                <a:lnTo>
                  <a:pt x="254266" y="256523"/>
                </a:lnTo>
                <a:lnTo>
                  <a:pt x="262802" y="245677"/>
                </a:lnTo>
                <a:lnTo>
                  <a:pt x="270032" y="233852"/>
                </a:lnTo>
                <a:lnTo>
                  <a:pt x="275844" y="221157"/>
                </a:lnTo>
                <a:lnTo>
                  <a:pt x="280131" y="207701"/>
                </a:lnTo>
                <a:lnTo>
                  <a:pt x="282784" y="193593"/>
                </a:lnTo>
                <a:lnTo>
                  <a:pt x="283692" y="178943"/>
                </a:lnTo>
                <a:lnTo>
                  <a:pt x="283350" y="169931"/>
                </a:lnTo>
                <a:lnTo>
                  <a:pt x="281609" y="156864"/>
                </a:lnTo>
                <a:lnTo>
                  <a:pt x="278465" y="144298"/>
                </a:lnTo>
                <a:lnTo>
                  <a:pt x="273997" y="132318"/>
                </a:lnTo>
                <a:lnTo>
                  <a:pt x="268284" y="121007"/>
                </a:lnTo>
                <a:lnTo>
                  <a:pt x="261404" y="110451"/>
                </a:lnTo>
                <a:lnTo>
                  <a:pt x="239318" y="132549"/>
                </a:lnTo>
                <a:lnTo>
                  <a:pt x="244374" y="141385"/>
                </a:lnTo>
                <a:lnTo>
                  <a:pt x="249105" y="153157"/>
                </a:lnTo>
                <a:lnTo>
                  <a:pt x="252040" y="165729"/>
                </a:lnTo>
                <a:lnTo>
                  <a:pt x="253047" y="178943"/>
                </a:lnTo>
                <a:lnTo>
                  <a:pt x="252603" y="187745"/>
                </a:lnTo>
                <a:lnTo>
                  <a:pt x="249972" y="201855"/>
                </a:lnTo>
                <a:lnTo>
                  <a:pt x="245149" y="215056"/>
                </a:lnTo>
                <a:lnTo>
                  <a:pt x="238335" y="227149"/>
                </a:lnTo>
                <a:lnTo>
                  <a:pt x="229730" y="237932"/>
                </a:lnTo>
                <a:lnTo>
                  <a:pt x="219536" y="247204"/>
                </a:lnTo>
                <a:lnTo>
                  <a:pt x="207953" y="254765"/>
                </a:lnTo>
                <a:lnTo>
                  <a:pt x="195182" y="260415"/>
                </a:lnTo>
                <a:lnTo>
                  <a:pt x="181423" y="263952"/>
                </a:lnTo>
                <a:lnTo>
                  <a:pt x="166877" y="265176"/>
                </a:lnTo>
                <a:lnTo>
                  <a:pt x="158082" y="264732"/>
                </a:lnTo>
                <a:lnTo>
                  <a:pt x="143983" y="262098"/>
                </a:lnTo>
                <a:lnTo>
                  <a:pt x="130792" y="257272"/>
                </a:lnTo>
                <a:lnTo>
                  <a:pt x="118708" y="250453"/>
                </a:lnTo>
                <a:lnTo>
                  <a:pt x="107933" y="241843"/>
                </a:lnTo>
                <a:lnTo>
                  <a:pt x="98667" y="231642"/>
                </a:lnTo>
                <a:lnTo>
                  <a:pt x="91111" y="2200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23794" y="2068830"/>
            <a:ext cx="1066" cy="1441221"/>
          </a:xfrm>
          <a:custGeom>
            <a:avLst/>
            <a:gdLst/>
            <a:ahLst/>
            <a:cxnLst/>
            <a:rect l="l" t="t" r="r" b="b"/>
            <a:pathLst>
              <a:path w="1066" h="1441221">
                <a:moveTo>
                  <a:pt x="0" y="0"/>
                </a:moveTo>
                <a:lnTo>
                  <a:pt x="1066" y="1441221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385822" y="2783586"/>
            <a:ext cx="1078992" cy="359664"/>
          </a:xfrm>
          <a:custGeom>
            <a:avLst/>
            <a:gdLst/>
            <a:ahLst/>
            <a:cxnLst/>
            <a:rect l="l" t="t" r="r" b="b"/>
            <a:pathLst>
              <a:path w="1078991" h="359663">
                <a:moveTo>
                  <a:pt x="0" y="179831"/>
                </a:moveTo>
                <a:lnTo>
                  <a:pt x="596" y="194580"/>
                </a:lnTo>
                <a:lnTo>
                  <a:pt x="2353" y="209000"/>
                </a:lnTo>
                <a:lnTo>
                  <a:pt x="14132" y="249828"/>
                </a:lnTo>
                <a:lnTo>
                  <a:pt x="34698" y="286036"/>
                </a:lnTo>
                <a:lnTo>
                  <a:pt x="62801" y="316373"/>
                </a:lnTo>
                <a:lnTo>
                  <a:pt x="97190" y="339590"/>
                </a:lnTo>
                <a:lnTo>
                  <a:pt x="136617" y="354437"/>
                </a:lnTo>
                <a:lnTo>
                  <a:pt x="179832" y="359663"/>
                </a:lnTo>
                <a:lnTo>
                  <a:pt x="899160" y="359663"/>
                </a:lnTo>
                <a:lnTo>
                  <a:pt x="942374" y="354437"/>
                </a:lnTo>
                <a:lnTo>
                  <a:pt x="981801" y="339590"/>
                </a:lnTo>
                <a:lnTo>
                  <a:pt x="1016190" y="316373"/>
                </a:lnTo>
                <a:lnTo>
                  <a:pt x="1044293" y="286036"/>
                </a:lnTo>
                <a:lnTo>
                  <a:pt x="1064859" y="249828"/>
                </a:lnTo>
                <a:lnTo>
                  <a:pt x="1076638" y="209000"/>
                </a:lnTo>
                <a:lnTo>
                  <a:pt x="1078992" y="179831"/>
                </a:lnTo>
                <a:lnTo>
                  <a:pt x="1073765" y="136617"/>
                </a:lnTo>
                <a:lnTo>
                  <a:pt x="1058918" y="97190"/>
                </a:lnTo>
                <a:lnTo>
                  <a:pt x="1035701" y="62801"/>
                </a:lnTo>
                <a:lnTo>
                  <a:pt x="1005364" y="34698"/>
                </a:lnTo>
                <a:lnTo>
                  <a:pt x="969156" y="14132"/>
                </a:lnTo>
                <a:lnTo>
                  <a:pt x="928328" y="2353"/>
                </a:lnTo>
                <a:lnTo>
                  <a:pt x="899160" y="0"/>
                </a:lnTo>
                <a:lnTo>
                  <a:pt x="179832" y="0"/>
                </a:lnTo>
                <a:lnTo>
                  <a:pt x="136617" y="5226"/>
                </a:lnTo>
                <a:lnTo>
                  <a:pt x="97190" y="20073"/>
                </a:lnTo>
                <a:lnTo>
                  <a:pt x="62801" y="43290"/>
                </a:lnTo>
                <a:lnTo>
                  <a:pt x="34698" y="73627"/>
                </a:lnTo>
                <a:lnTo>
                  <a:pt x="14132" y="109835"/>
                </a:lnTo>
                <a:lnTo>
                  <a:pt x="2353" y="150663"/>
                </a:lnTo>
                <a:lnTo>
                  <a:pt x="596" y="165083"/>
                </a:lnTo>
                <a:lnTo>
                  <a:pt x="0" y="179831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85822" y="2783586"/>
            <a:ext cx="1078992" cy="359664"/>
          </a:xfrm>
          <a:custGeom>
            <a:avLst/>
            <a:gdLst/>
            <a:ahLst/>
            <a:cxnLst/>
            <a:rect l="l" t="t" r="r" b="b"/>
            <a:pathLst>
              <a:path w="1078991" h="359663">
                <a:moveTo>
                  <a:pt x="0" y="179831"/>
                </a:moveTo>
                <a:lnTo>
                  <a:pt x="5226" y="136617"/>
                </a:lnTo>
                <a:lnTo>
                  <a:pt x="20073" y="97190"/>
                </a:lnTo>
                <a:lnTo>
                  <a:pt x="43290" y="62801"/>
                </a:lnTo>
                <a:lnTo>
                  <a:pt x="73627" y="34698"/>
                </a:lnTo>
                <a:lnTo>
                  <a:pt x="109835" y="14132"/>
                </a:lnTo>
                <a:lnTo>
                  <a:pt x="150663" y="2353"/>
                </a:lnTo>
                <a:lnTo>
                  <a:pt x="179832" y="0"/>
                </a:lnTo>
                <a:lnTo>
                  <a:pt x="899160" y="0"/>
                </a:lnTo>
                <a:lnTo>
                  <a:pt x="942374" y="5226"/>
                </a:lnTo>
                <a:lnTo>
                  <a:pt x="981801" y="20073"/>
                </a:lnTo>
                <a:lnTo>
                  <a:pt x="1016190" y="43290"/>
                </a:lnTo>
                <a:lnTo>
                  <a:pt x="1044293" y="73627"/>
                </a:lnTo>
                <a:lnTo>
                  <a:pt x="1064859" y="109835"/>
                </a:lnTo>
                <a:lnTo>
                  <a:pt x="1076638" y="150663"/>
                </a:lnTo>
                <a:lnTo>
                  <a:pt x="1078992" y="179831"/>
                </a:lnTo>
                <a:lnTo>
                  <a:pt x="1073765" y="223046"/>
                </a:lnTo>
                <a:lnTo>
                  <a:pt x="1058918" y="262473"/>
                </a:lnTo>
                <a:lnTo>
                  <a:pt x="1035701" y="296862"/>
                </a:lnTo>
                <a:lnTo>
                  <a:pt x="1005364" y="324965"/>
                </a:lnTo>
                <a:lnTo>
                  <a:pt x="969156" y="345531"/>
                </a:lnTo>
                <a:lnTo>
                  <a:pt x="928328" y="357310"/>
                </a:lnTo>
                <a:lnTo>
                  <a:pt x="899160" y="359663"/>
                </a:lnTo>
                <a:lnTo>
                  <a:pt x="179832" y="359663"/>
                </a:lnTo>
                <a:lnTo>
                  <a:pt x="136617" y="354437"/>
                </a:lnTo>
                <a:lnTo>
                  <a:pt x="97190" y="339590"/>
                </a:lnTo>
                <a:lnTo>
                  <a:pt x="62801" y="316373"/>
                </a:lnTo>
                <a:lnTo>
                  <a:pt x="34698" y="286036"/>
                </a:lnTo>
                <a:lnTo>
                  <a:pt x="14132" y="249828"/>
                </a:lnTo>
                <a:lnTo>
                  <a:pt x="2353" y="209000"/>
                </a:lnTo>
                <a:lnTo>
                  <a:pt x="596" y="194580"/>
                </a:lnTo>
                <a:lnTo>
                  <a:pt x="0" y="179831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564130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2" h="720851">
                <a:moveTo>
                  <a:pt x="0" y="360425"/>
                </a:moveTo>
                <a:lnTo>
                  <a:pt x="1194" y="389986"/>
                </a:lnTo>
                <a:lnTo>
                  <a:pt x="4717" y="418889"/>
                </a:lnTo>
                <a:lnTo>
                  <a:pt x="10474" y="447041"/>
                </a:lnTo>
                <a:lnTo>
                  <a:pt x="18374" y="474349"/>
                </a:lnTo>
                <a:lnTo>
                  <a:pt x="28323" y="500720"/>
                </a:lnTo>
                <a:lnTo>
                  <a:pt x="40229" y="526063"/>
                </a:lnTo>
                <a:lnTo>
                  <a:pt x="53999" y="550283"/>
                </a:lnTo>
                <a:lnTo>
                  <a:pt x="69540" y="573289"/>
                </a:lnTo>
                <a:lnTo>
                  <a:pt x="86760" y="594988"/>
                </a:lnTo>
                <a:lnTo>
                  <a:pt x="105565" y="615286"/>
                </a:lnTo>
                <a:lnTo>
                  <a:pt x="125863" y="634091"/>
                </a:lnTo>
                <a:lnTo>
                  <a:pt x="147562" y="651311"/>
                </a:lnTo>
                <a:lnTo>
                  <a:pt x="170568" y="666852"/>
                </a:lnTo>
                <a:lnTo>
                  <a:pt x="194788" y="680622"/>
                </a:lnTo>
                <a:lnTo>
                  <a:pt x="220131" y="692528"/>
                </a:lnTo>
                <a:lnTo>
                  <a:pt x="246502" y="702477"/>
                </a:lnTo>
                <a:lnTo>
                  <a:pt x="273810" y="710377"/>
                </a:lnTo>
                <a:lnTo>
                  <a:pt x="301962" y="716134"/>
                </a:lnTo>
                <a:lnTo>
                  <a:pt x="330865" y="719657"/>
                </a:lnTo>
                <a:lnTo>
                  <a:pt x="360426" y="720851"/>
                </a:lnTo>
                <a:lnTo>
                  <a:pt x="389986" y="719657"/>
                </a:lnTo>
                <a:lnTo>
                  <a:pt x="418889" y="716134"/>
                </a:lnTo>
                <a:lnTo>
                  <a:pt x="447041" y="710377"/>
                </a:lnTo>
                <a:lnTo>
                  <a:pt x="474349" y="702477"/>
                </a:lnTo>
                <a:lnTo>
                  <a:pt x="500720" y="692528"/>
                </a:lnTo>
                <a:lnTo>
                  <a:pt x="526063" y="680622"/>
                </a:lnTo>
                <a:lnTo>
                  <a:pt x="550283" y="666852"/>
                </a:lnTo>
                <a:lnTo>
                  <a:pt x="573289" y="651311"/>
                </a:lnTo>
                <a:lnTo>
                  <a:pt x="594988" y="634091"/>
                </a:lnTo>
                <a:lnTo>
                  <a:pt x="615286" y="615286"/>
                </a:lnTo>
                <a:lnTo>
                  <a:pt x="634091" y="594988"/>
                </a:lnTo>
                <a:lnTo>
                  <a:pt x="651311" y="573289"/>
                </a:lnTo>
                <a:lnTo>
                  <a:pt x="666852" y="550283"/>
                </a:lnTo>
                <a:lnTo>
                  <a:pt x="680622" y="526063"/>
                </a:lnTo>
                <a:lnTo>
                  <a:pt x="692528" y="500720"/>
                </a:lnTo>
                <a:lnTo>
                  <a:pt x="702477" y="474349"/>
                </a:lnTo>
                <a:lnTo>
                  <a:pt x="710377" y="447041"/>
                </a:lnTo>
                <a:lnTo>
                  <a:pt x="716134" y="418889"/>
                </a:lnTo>
                <a:lnTo>
                  <a:pt x="719657" y="389986"/>
                </a:lnTo>
                <a:lnTo>
                  <a:pt x="720852" y="360425"/>
                </a:lnTo>
                <a:lnTo>
                  <a:pt x="719657" y="330865"/>
                </a:lnTo>
                <a:lnTo>
                  <a:pt x="716134" y="301962"/>
                </a:lnTo>
                <a:lnTo>
                  <a:pt x="710377" y="273810"/>
                </a:lnTo>
                <a:lnTo>
                  <a:pt x="702477" y="246502"/>
                </a:lnTo>
                <a:lnTo>
                  <a:pt x="692528" y="220131"/>
                </a:lnTo>
                <a:lnTo>
                  <a:pt x="680622" y="194788"/>
                </a:lnTo>
                <a:lnTo>
                  <a:pt x="666852" y="170568"/>
                </a:lnTo>
                <a:lnTo>
                  <a:pt x="651311" y="147562"/>
                </a:lnTo>
                <a:lnTo>
                  <a:pt x="634091" y="125863"/>
                </a:lnTo>
                <a:lnTo>
                  <a:pt x="615286" y="105565"/>
                </a:lnTo>
                <a:lnTo>
                  <a:pt x="594988" y="86760"/>
                </a:lnTo>
                <a:lnTo>
                  <a:pt x="573289" y="69540"/>
                </a:lnTo>
                <a:lnTo>
                  <a:pt x="550283" y="53999"/>
                </a:lnTo>
                <a:lnTo>
                  <a:pt x="526063" y="40229"/>
                </a:lnTo>
                <a:lnTo>
                  <a:pt x="500720" y="28323"/>
                </a:lnTo>
                <a:lnTo>
                  <a:pt x="474349" y="18374"/>
                </a:lnTo>
                <a:lnTo>
                  <a:pt x="447041" y="10474"/>
                </a:lnTo>
                <a:lnTo>
                  <a:pt x="418889" y="4717"/>
                </a:lnTo>
                <a:lnTo>
                  <a:pt x="389986" y="1194"/>
                </a:lnTo>
                <a:lnTo>
                  <a:pt x="360426" y="0"/>
                </a:lnTo>
                <a:lnTo>
                  <a:pt x="330865" y="1194"/>
                </a:lnTo>
                <a:lnTo>
                  <a:pt x="301962" y="4717"/>
                </a:lnTo>
                <a:lnTo>
                  <a:pt x="273810" y="10474"/>
                </a:lnTo>
                <a:lnTo>
                  <a:pt x="246502" y="18374"/>
                </a:lnTo>
                <a:lnTo>
                  <a:pt x="220131" y="28323"/>
                </a:lnTo>
                <a:lnTo>
                  <a:pt x="194788" y="40229"/>
                </a:lnTo>
                <a:lnTo>
                  <a:pt x="170568" y="53999"/>
                </a:lnTo>
                <a:lnTo>
                  <a:pt x="147562" y="69540"/>
                </a:lnTo>
                <a:lnTo>
                  <a:pt x="125863" y="86760"/>
                </a:lnTo>
                <a:lnTo>
                  <a:pt x="105565" y="105565"/>
                </a:lnTo>
                <a:lnTo>
                  <a:pt x="86760" y="125863"/>
                </a:lnTo>
                <a:lnTo>
                  <a:pt x="69540" y="147562"/>
                </a:lnTo>
                <a:lnTo>
                  <a:pt x="53999" y="170568"/>
                </a:lnTo>
                <a:lnTo>
                  <a:pt x="40229" y="194788"/>
                </a:lnTo>
                <a:lnTo>
                  <a:pt x="28323" y="220131"/>
                </a:lnTo>
                <a:lnTo>
                  <a:pt x="18374" y="246502"/>
                </a:lnTo>
                <a:lnTo>
                  <a:pt x="10474" y="273810"/>
                </a:lnTo>
                <a:lnTo>
                  <a:pt x="4717" y="301962"/>
                </a:lnTo>
                <a:lnTo>
                  <a:pt x="1194" y="330865"/>
                </a:lnTo>
                <a:lnTo>
                  <a:pt x="0" y="360425"/>
                </a:lnTo>
                <a:close/>
              </a:path>
            </a:pathLst>
          </a:custGeom>
          <a:solidFill>
            <a:srgbClr val="60B4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64130" y="1347977"/>
            <a:ext cx="720852" cy="720851"/>
          </a:xfrm>
          <a:custGeom>
            <a:avLst/>
            <a:gdLst/>
            <a:ahLst/>
            <a:cxnLst/>
            <a:rect l="l" t="t" r="r" b="b"/>
            <a:pathLst>
              <a:path w="720852" h="720851">
                <a:moveTo>
                  <a:pt x="0" y="360425"/>
                </a:moveTo>
                <a:lnTo>
                  <a:pt x="1194" y="330865"/>
                </a:lnTo>
                <a:lnTo>
                  <a:pt x="4717" y="301962"/>
                </a:lnTo>
                <a:lnTo>
                  <a:pt x="10474" y="273810"/>
                </a:lnTo>
                <a:lnTo>
                  <a:pt x="18374" y="246502"/>
                </a:lnTo>
                <a:lnTo>
                  <a:pt x="28323" y="220131"/>
                </a:lnTo>
                <a:lnTo>
                  <a:pt x="40229" y="194788"/>
                </a:lnTo>
                <a:lnTo>
                  <a:pt x="53999" y="170568"/>
                </a:lnTo>
                <a:lnTo>
                  <a:pt x="69540" y="147562"/>
                </a:lnTo>
                <a:lnTo>
                  <a:pt x="86760" y="125863"/>
                </a:lnTo>
                <a:lnTo>
                  <a:pt x="105565" y="105565"/>
                </a:lnTo>
                <a:lnTo>
                  <a:pt x="125863" y="86760"/>
                </a:lnTo>
                <a:lnTo>
                  <a:pt x="147562" y="69540"/>
                </a:lnTo>
                <a:lnTo>
                  <a:pt x="170568" y="53999"/>
                </a:lnTo>
                <a:lnTo>
                  <a:pt x="194788" y="40229"/>
                </a:lnTo>
                <a:lnTo>
                  <a:pt x="220131" y="28323"/>
                </a:lnTo>
                <a:lnTo>
                  <a:pt x="246502" y="18374"/>
                </a:lnTo>
                <a:lnTo>
                  <a:pt x="273810" y="10474"/>
                </a:lnTo>
                <a:lnTo>
                  <a:pt x="301962" y="4717"/>
                </a:lnTo>
                <a:lnTo>
                  <a:pt x="330865" y="1194"/>
                </a:lnTo>
                <a:lnTo>
                  <a:pt x="360426" y="0"/>
                </a:lnTo>
                <a:lnTo>
                  <a:pt x="389986" y="1194"/>
                </a:lnTo>
                <a:lnTo>
                  <a:pt x="418889" y="4717"/>
                </a:lnTo>
                <a:lnTo>
                  <a:pt x="447041" y="10474"/>
                </a:lnTo>
                <a:lnTo>
                  <a:pt x="474349" y="18374"/>
                </a:lnTo>
                <a:lnTo>
                  <a:pt x="500720" y="28323"/>
                </a:lnTo>
                <a:lnTo>
                  <a:pt x="526063" y="40229"/>
                </a:lnTo>
                <a:lnTo>
                  <a:pt x="550283" y="53999"/>
                </a:lnTo>
                <a:lnTo>
                  <a:pt x="573289" y="69540"/>
                </a:lnTo>
                <a:lnTo>
                  <a:pt x="594988" y="86760"/>
                </a:lnTo>
                <a:lnTo>
                  <a:pt x="615286" y="105565"/>
                </a:lnTo>
                <a:lnTo>
                  <a:pt x="634091" y="125863"/>
                </a:lnTo>
                <a:lnTo>
                  <a:pt x="651311" y="147562"/>
                </a:lnTo>
                <a:lnTo>
                  <a:pt x="666852" y="170568"/>
                </a:lnTo>
                <a:lnTo>
                  <a:pt x="680622" y="194788"/>
                </a:lnTo>
                <a:lnTo>
                  <a:pt x="692528" y="220131"/>
                </a:lnTo>
                <a:lnTo>
                  <a:pt x="702477" y="246502"/>
                </a:lnTo>
                <a:lnTo>
                  <a:pt x="710377" y="273810"/>
                </a:lnTo>
                <a:lnTo>
                  <a:pt x="716134" y="301962"/>
                </a:lnTo>
                <a:lnTo>
                  <a:pt x="719657" y="330865"/>
                </a:lnTo>
                <a:lnTo>
                  <a:pt x="720852" y="360425"/>
                </a:lnTo>
                <a:lnTo>
                  <a:pt x="719657" y="389986"/>
                </a:lnTo>
                <a:lnTo>
                  <a:pt x="716134" y="418889"/>
                </a:lnTo>
                <a:lnTo>
                  <a:pt x="710377" y="447041"/>
                </a:lnTo>
                <a:lnTo>
                  <a:pt x="702477" y="474349"/>
                </a:lnTo>
                <a:lnTo>
                  <a:pt x="692528" y="500720"/>
                </a:lnTo>
                <a:lnTo>
                  <a:pt x="680622" y="526063"/>
                </a:lnTo>
                <a:lnTo>
                  <a:pt x="666852" y="550283"/>
                </a:lnTo>
                <a:lnTo>
                  <a:pt x="651311" y="573289"/>
                </a:lnTo>
                <a:lnTo>
                  <a:pt x="634091" y="594988"/>
                </a:lnTo>
                <a:lnTo>
                  <a:pt x="615286" y="615286"/>
                </a:lnTo>
                <a:lnTo>
                  <a:pt x="594988" y="634091"/>
                </a:lnTo>
                <a:lnTo>
                  <a:pt x="573289" y="651311"/>
                </a:lnTo>
                <a:lnTo>
                  <a:pt x="550283" y="666852"/>
                </a:lnTo>
                <a:lnTo>
                  <a:pt x="526063" y="680622"/>
                </a:lnTo>
                <a:lnTo>
                  <a:pt x="500720" y="692528"/>
                </a:lnTo>
                <a:lnTo>
                  <a:pt x="474349" y="702477"/>
                </a:lnTo>
                <a:lnTo>
                  <a:pt x="447041" y="710377"/>
                </a:lnTo>
                <a:lnTo>
                  <a:pt x="418889" y="716134"/>
                </a:lnTo>
                <a:lnTo>
                  <a:pt x="389986" y="719657"/>
                </a:lnTo>
                <a:lnTo>
                  <a:pt x="360426" y="720851"/>
                </a:lnTo>
                <a:lnTo>
                  <a:pt x="330865" y="719657"/>
                </a:lnTo>
                <a:lnTo>
                  <a:pt x="301962" y="716134"/>
                </a:lnTo>
                <a:lnTo>
                  <a:pt x="273810" y="710377"/>
                </a:lnTo>
                <a:lnTo>
                  <a:pt x="246502" y="702477"/>
                </a:lnTo>
                <a:lnTo>
                  <a:pt x="220131" y="692528"/>
                </a:lnTo>
                <a:lnTo>
                  <a:pt x="194788" y="680622"/>
                </a:lnTo>
                <a:lnTo>
                  <a:pt x="170568" y="666852"/>
                </a:lnTo>
                <a:lnTo>
                  <a:pt x="147562" y="651311"/>
                </a:lnTo>
                <a:lnTo>
                  <a:pt x="125863" y="634091"/>
                </a:lnTo>
                <a:lnTo>
                  <a:pt x="105565" y="615286"/>
                </a:lnTo>
                <a:lnTo>
                  <a:pt x="86760" y="594988"/>
                </a:lnTo>
                <a:lnTo>
                  <a:pt x="69540" y="573289"/>
                </a:lnTo>
                <a:lnTo>
                  <a:pt x="53999" y="550283"/>
                </a:lnTo>
                <a:lnTo>
                  <a:pt x="40229" y="526063"/>
                </a:lnTo>
                <a:lnTo>
                  <a:pt x="28323" y="500720"/>
                </a:lnTo>
                <a:lnTo>
                  <a:pt x="18374" y="474349"/>
                </a:lnTo>
                <a:lnTo>
                  <a:pt x="10474" y="447041"/>
                </a:lnTo>
                <a:lnTo>
                  <a:pt x="4717" y="418889"/>
                </a:lnTo>
                <a:lnTo>
                  <a:pt x="1194" y="389986"/>
                </a:lnTo>
                <a:lnTo>
                  <a:pt x="0" y="360425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75210" y="1568201"/>
            <a:ext cx="246430" cy="203187"/>
          </a:xfrm>
          <a:custGeom>
            <a:avLst/>
            <a:gdLst/>
            <a:ahLst/>
            <a:cxnLst/>
            <a:rect l="l" t="t" r="r" b="b"/>
            <a:pathLst>
              <a:path w="246430" h="203187">
                <a:moveTo>
                  <a:pt x="127135" y="142360"/>
                </a:moveTo>
                <a:lnTo>
                  <a:pt x="135940" y="84239"/>
                </a:lnTo>
                <a:lnTo>
                  <a:pt x="113830" y="84239"/>
                </a:lnTo>
                <a:lnTo>
                  <a:pt x="126250" y="153428"/>
                </a:lnTo>
                <a:lnTo>
                  <a:pt x="127135" y="142360"/>
                </a:lnTo>
                <a:close/>
              </a:path>
              <a:path w="246430" h="203187">
                <a:moveTo>
                  <a:pt x="146075" y="153428"/>
                </a:moveTo>
                <a:lnTo>
                  <a:pt x="146750" y="161611"/>
                </a:lnTo>
                <a:lnTo>
                  <a:pt x="151019" y="174993"/>
                </a:lnTo>
                <a:lnTo>
                  <a:pt x="158704" y="186436"/>
                </a:lnTo>
                <a:lnTo>
                  <a:pt x="169204" y="195346"/>
                </a:lnTo>
                <a:lnTo>
                  <a:pt x="181920" y="201127"/>
                </a:lnTo>
                <a:lnTo>
                  <a:pt x="196253" y="203187"/>
                </a:lnTo>
                <a:lnTo>
                  <a:pt x="204503" y="202517"/>
                </a:lnTo>
                <a:lnTo>
                  <a:pt x="217998" y="198284"/>
                </a:lnTo>
                <a:lnTo>
                  <a:pt x="229537" y="190665"/>
                </a:lnTo>
                <a:lnTo>
                  <a:pt x="238522" y="180252"/>
                </a:lnTo>
                <a:lnTo>
                  <a:pt x="244353" y="167642"/>
                </a:lnTo>
                <a:lnTo>
                  <a:pt x="246430" y="153428"/>
                </a:lnTo>
                <a:lnTo>
                  <a:pt x="245755" y="145246"/>
                </a:lnTo>
                <a:lnTo>
                  <a:pt x="241486" y="131863"/>
                </a:lnTo>
                <a:lnTo>
                  <a:pt x="233802" y="120420"/>
                </a:lnTo>
                <a:lnTo>
                  <a:pt x="223301" y="111511"/>
                </a:lnTo>
                <a:lnTo>
                  <a:pt x="210585" y="105729"/>
                </a:lnTo>
                <a:lnTo>
                  <a:pt x="196253" y="103670"/>
                </a:lnTo>
                <a:lnTo>
                  <a:pt x="188002" y="104339"/>
                </a:lnTo>
                <a:lnTo>
                  <a:pt x="174507" y="108572"/>
                </a:lnTo>
                <a:lnTo>
                  <a:pt x="162968" y="116192"/>
                </a:lnTo>
                <a:lnTo>
                  <a:pt x="153983" y="126604"/>
                </a:lnTo>
                <a:lnTo>
                  <a:pt x="148152" y="139214"/>
                </a:lnTo>
                <a:lnTo>
                  <a:pt x="146075" y="153428"/>
                </a:lnTo>
                <a:close/>
              </a:path>
              <a:path w="246430" h="203187">
                <a:moveTo>
                  <a:pt x="25971" y="248412"/>
                </a:moveTo>
                <a:lnTo>
                  <a:pt x="300151" y="248412"/>
                </a:lnTo>
                <a:lnTo>
                  <a:pt x="307149" y="84239"/>
                </a:lnTo>
                <a:lnTo>
                  <a:pt x="264655" y="84239"/>
                </a:lnTo>
                <a:lnTo>
                  <a:pt x="264655" y="63563"/>
                </a:lnTo>
                <a:lnTo>
                  <a:pt x="253598" y="113605"/>
                </a:lnTo>
                <a:lnTo>
                  <a:pt x="260424" y="125647"/>
                </a:lnTo>
                <a:lnTo>
                  <a:pt x="264746" y="139023"/>
                </a:lnTo>
                <a:lnTo>
                  <a:pt x="266255" y="153428"/>
                </a:lnTo>
                <a:lnTo>
                  <a:pt x="265370" y="164496"/>
                </a:lnTo>
                <a:lnTo>
                  <a:pt x="261688" y="178144"/>
                </a:lnTo>
                <a:lnTo>
                  <a:pt x="255428" y="190531"/>
                </a:lnTo>
                <a:lnTo>
                  <a:pt x="246899" y="201350"/>
                </a:lnTo>
                <a:lnTo>
                  <a:pt x="236409" y="210296"/>
                </a:lnTo>
                <a:lnTo>
                  <a:pt x="224265" y="217065"/>
                </a:lnTo>
                <a:lnTo>
                  <a:pt x="210777" y="221350"/>
                </a:lnTo>
                <a:lnTo>
                  <a:pt x="196253" y="222846"/>
                </a:lnTo>
                <a:lnTo>
                  <a:pt x="185093" y="221969"/>
                </a:lnTo>
                <a:lnTo>
                  <a:pt x="171331" y="218318"/>
                </a:lnTo>
                <a:lnTo>
                  <a:pt x="158840" y="212111"/>
                </a:lnTo>
                <a:lnTo>
                  <a:pt x="147930" y="203654"/>
                </a:lnTo>
                <a:lnTo>
                  <a:pt x="25971" y="248412"/>
                </a:lnTo>
                <a:close/>
              </a:path>
              <a:path w="246430" h="203187">
                <a:moveTo>
                  <a:pt x="253187" y="4140"/>
                </a:moveTo>
                <a:lnTo>
                  <a:pt x="249021" y="0"/>
                </a:lnTo>
                <a:lnTo>
                  <a:pt x="143484" y="0"/>
                </a:lnTo>
                <a:lnTo>
                  <a:pt x="139319" y="4140"/>
                </a:lnTo>
                <a:lnTo>
                  <a:pt x="139319" y="43929"/>
                </a:lnTo>
                <a:lnTo>
                  <a:pt x="88366" y="43929"/>
                </a:lnTo>
                <a:lnTo>
                  <a:pt x="88366" y="29222"/>
                </a:lnTo>
                <a:lnTo>
                  <a:pt x="86271" y="27152"/>
                </a:lnTo>
                <a:lnTo>
                  <a:pt x="33515" y="27152"/>
                </a:lnTo>
                <a:lnTo>
                  <a:pt x="31419" y="29222"/>
                </a:lnTo>
                <a:lnTo>
                  <a:pt x="31419" y="43929"/>
                </a:lnTo>
                <a:lnTo>
                  <a:pt x="25971" y="43929"/>
                </a:lnTo>
                <a:lnTo>
                  <a:pt x="13834" y="46907"/>
                </a:lnTo>
                <a:lnTo>
                  <a:pt x="3830" y="56212"/>
                </a:lnTo>
                <a:lnTo>
                  <a:pt x="0" y="69684"/>
                </a:lnTo>
                <a:lnTo>
                  <a:pt x="0" y="222643"/>
                </a:lnTo>
                <a:lnTo>
                  <a:pt x="3004" y="234691"/>
                </a:lnTo>
                <a:lnTo>
                  <a:pt x="12385" y="244612"/>
                </a:lnTo>
                <a:lnTo>
                  <a:pt x="25971" y="248412"/>
                </a:lnTo>
                <a:lnTo>
                  <a:pt x="147930" y="203654"/>
                </a:lnTo>
                <a:lnTo>
                  <a:pt x="138907" y="193251"/>
                </a:lnTo>
                <a:lnTo>
                  <a:pt x="132081" y="181209"/>
                </a:lnTo>
                <a:lnTo>
                  <a:pt x="127759" y="167833"/>
                </a:lnTo>
                <a:lnTo>
                  <a:pt x="126250" y="153428"/>
                </a:lnTo>
                <a:lnTo>
                  <a:pt x="113830" y="84239"/>
                </a:lnTo>
                <a:lnTo>
                  <a:pt x="113830" y="68580"/>
                </a:lnTo>
                <a:lnTo>
                  <a:pt x="135940" y="68580"/>
                </a:lnTo>
                <a:lnTo>
                  <a:pt x="135940" y="84239"/>
                </a:lnTo>
                <a:lnTo>
                  <a:pt x="127135" y="142360"/>
                </a:lnTo>
                <a:lnTo>
                  <a:pt x="130817" y="128712"/>
                </a:lnTo>
                <a:lnTo>
                  <a:pt x="137077" y="116326"/>
                </a:lnTo>
                <a:lnTo>
                  <a:pt x="145606" y="105507"/>
                </a:lnTo>
                <a:lnTo>
                  <a:pt x="156096" y="96560"/>
                </a:lnTo>
                <a:lnTo>
                  <a:pt x="168240" y="89791"/>
                </a:lnTo>
                <a:lnTo>
                  <a:pt x="163093" y="43929"/>
                </a:lnTo>
                <a:lnTo>
                  <a:pt x="163093" y="10985"/>
                </a:lnTo>
                <a:lnTo>
                  <a:pt x="229412" y="10985"/>
                </a:lnTo>
                <a:lnTo>
                  <a:pt x="233665" y="94745"/>
                </a:lnTo>
                <a:lnTo>
                  <a:pt x="244576" y="103203"/>
                </a:lnTo>
                <a:lnTo>
                  <a:pt x="253598" y="113605"/>
                </a:lnTo>
                <a:lnTo>
                  <a:pt x="264655" y="63563"/>
                </a:lnTo>
                <a:lnTo>
                  <a:pt x="307149" y="63563"/>
                </a:lnTo>
                <a:lnTo>
                  <a:pt x="307149" y="84239"/>
                </a:lnTo>
                <a:lnTo>
                  <a:pt x="300151" y="248412"/>
                </a:lnTo>
                <a:lnTo>
                  <a:pt x="312304" y="245427"/>
                </a:lnTo>
                <a:lnTo>
                  <a:pt x="322305" y="236119"/>
                </a:lnTo>
                <a:lnTo>
                  <a:pt x="326136" y="222643"/>
                </a:lnTo>
                <a:lnTo>
                  <a:pt x="326136" y="69684"/>
                </a:lnTo>
                <a:lnTo>
                  <a:pt x="323128" y="57645"/>
                </a:lnTo>
                <a:lnTo>
                  <a:pt x="313741" y="47728"/>
                </a:lnTo>
                <a:lnTo>
                  <a:pt x="300151" y="43929"/>
                </a:lnTo>
                <a:lnTo>
                  <a:pt x="253187" y="43929"/>
                </a:lnTo>
                <a:lnTo>
                  <a:pt x="253187" y="4140"/>
                </a:lnTo>
                <a:close/>
              </a:path>
              <a:path w="246430" h="203187">
                <a:moveTo>
                  <a:pt x="229412" y="43929"/>
                </a:moveTo>
                <a:lnTo>
                  <a:pt x="163093" y="43929"/>
                </a:lnTo>
                <a:lnTo>
                  <a:pt x="168240" y="89791"/>
                </a:lnTo>
                <a:lnTo>
                  <a:pt x="181728" y="85506"/>
                </a:lnTo>
                <a:lnTo>
                  <a:pt x="196253" y="84010"/>
                </a:lnTo>
                <a:lnTo>
                  <a:pt x="207413" y="84887"/>
                </a:lnTo>
                <a:lnTo>
                  <a:pt x="221175" y="88538"/>
                </a:lnTo>
                <a:lnTo>
                  <a:pt x="233665" y="94745"/>
                </a:lnTo>
                <a:lnTo>
                  <a:pt x="229412" y="10985"/>
                </a:lnTo>
                <a:lnTo>
                  <a:pt x="229412" y="439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89040" y="1644610"/>
            <a:ext cx="22110" cy="0"/>
          </a:xfrm>
          <a:custGeom>
            <a:avLst/>
            <a:gdLst/>
            <a:ahLst/>
            <a:cxnLst/>
            <a:rect l="l" t="t" r="r" b="b"/>
            <a:pathLst>
              <a:path w="22110">
                <a:moveTo>
                  <a:pt x="0" y="0"/>
                </a:moveTo>
                <a:lnTo>
                  <a:pt x="22110" y="0"/>
                </a:lnTo>
              </a:path>
            </a:pathLst>
          </a:custGeom>
          <a:ln w="1692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9865" y="1642102"/>
            <a:ext cx="42494" cy="0"/>
          </a:xfrm>
          <a:custGeom>
            <a:avLst/>
            <a:gdLst/>
            <a:ahLst/>
            <a:cxnLst/>
            <a:rect l="l" t="t" r="r" b="b"/>
            <a:pathLst>
              <a:path w="42494">
                <a:moveTo>
                  <a:pt x="0" y="0"/>
                </a:moveTo>
                <a:lnTo>
                  <a:pt x="42494" y="0"/>
                </a:lnTo>
              </a:path>
            </a:pathLst>
          </a:custGeom>
          <a:ln w="2194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938303" y="1595658"/>
            <a:ext cx="66319" cy="0"/>
          </a:xfrm>
          <a:custGeom>
            <a:avLst/>
            <a:gdLst/>
            <a:ahLst/>
            <a:cxnLst/>
            <a:rect l="l" t="t" r="r" b="b"/>
            <a:pathLst>
              <a:path w="66319">
                <a:moveTo>
                  <a:pt x="0" y="0"/>
                </a:moveTo>
                <a:lnTo>
                  <a:pt x="66319" y="0"/>
                </a:lnTo>
              </a:path>
            </a:pathLst>
          </a:custGeom>
          <a:ln w="34213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979547" y="219961"/>
            <a:ext cx="3214855" cy="836240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algn="ctr">
              <a:lnSpc>
                <a:spcPts val="3375"/>
              </a:lnSpc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Proses Konseling</a:t>
            </a:r>
            <a:endParaRPr sz="3200">
              <a:latin typeface="Arial"/>
              <a:cs typeface="Arial"/>
            </a:endParaRPr>
          </a:p>
          <a:p>
            <a:pPr marL="938058" marR="969619" algn="ctr">
              <a:lnSpc>
                <a:spcPts val="3175"/>
              </a:lnSpc>
            </a:pPr>
            <a:r>
              <a:rPr sz="2800" spc="-6" dirty="0" smtClean="0">
                <a:solidFill>
                  <a:srgbClr val="FFFFFF"/>
                </a:solidFill>
                <a:latin typeface="Arial"/>
                <a:cs typeface="Arial"/>
              </a:rPr>
              <a:t>Individu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41683" y="2838328"/>
            <a:ext cx="186826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dirty="0" smtClean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4414" y="2844122"/>
            <a:ext cx="186826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dirty="0" smtClean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46071" y="2848767"/>
            <a:ext cx="186826" cy="254000"/>
          </a:xfrm>
          <a:prstGeom prst="rect">
            <a:avLst/>
          </a:prstGeom>
        </p:spPr>
        <p:txBody>
          <a:bodyPr wrap="square" lIns="0" tIns="12319" rIns="0" bIns="0" rtlCol="0">
            <a:noAutofit/>
          </a:bodyPr>
          <a:lstStyle/>
          <a:p>
            <a:pPr marL="12700">
              <a:lnSpc>
                <a:spcPts val="1939"/>
              </a:lnSpc>
            </a:pPr>
            <a:r>
              <a:rPr sz="1800" b="1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69358" y="3566270"/>
            <a:ext cx="1375606" cy="1398543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216841" marR="283303" algn="ctr">
              <a:lnSpc>
                <a:spcPts val="1325"/>
              </a:lnSpc>
            </a:pPr>
            <a:r>
              <a:rPr sz="1200" b="1" spc="-14" dirty="0" smtClean="0">
                <a:solidFill>
                  <a:srgbClr val="FFFFFF"/>
                </a:solidFill>
                <a:latin typeface="Arial"/>
                <a:cs typeface="Arial"/>
              </a:rPr>
              <a:t>Tahap Awal</a:t>
            </a:r>
            <a:endParaRPr sz="1200">
              <a:latin typeface="Arial"/>
              <a:cs typeface="Arial"/>
            </a:endParaRPr>
          </a:p>
          <a:p>
            <a:pPr marL="259752" marR="324409" algn="ctr">
              <a:lnSpc>
                <a:spcPct val="95825"/>
              </a:lnSpc>
            </a:pPr>
            <a:r>
              <a:rPr sz="1200" b="1" spc="1" dirty="0" smtClean="0">
                <a:solidFill>
                  <a:srgbClr val="FFFFFF"/>
                </a:solidFill>
                <a:latin typeface="Arial"/>
                <a:cs typeface="Arial"/>
              </a:rPr>
              <a:t>Konseling</a:t>
            </a:r>
            <a:endParaRPr sz="1200">
              <a:latin typeface="Arial"/>
              <a:cs typeface="Arial"/>
            </a:endParaRPr>
          </a:p>
          <a:p>
            <a:pPr indent="174" algn="ctr">
              <a:lnSpc>
                <a:spcPct val="100041"/>
              </a:lnSpc>
              <a:spcBef>
                <a:spcPts val="434"/>
              </a:spcBef>
            </a:pPr>
            <a:r>
              <a:rPr sz="1300" spc="-129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ahap</a:t>
            </a:r>
            <a:r>
              <a:rPr sz="13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ini</a:t>
            </a:r>
            <a:r>
              <a:rPr sz="1300" spc="-1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" dirty="0" smtClean="0">
                <a:solidFill>
                  <a:srgbClr val="FFFFFF"/>
                </a:solidFill>
                <a:latin typeface="Arial"/>
                <a:cs typeface="Arial"/>
              </a:rPr>
              <a:t>terjadi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sejak</a:t>
            </a:r>
            <a:r>
              <a:rPr sz="1300" spc="-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" dirty="0" smtClean="0">
                <a:solidFill>
                  <a:srgbClr val="FFFFFF"/>
                </a:solidFill>
                <a:latin typeface="Arial"/>
                <a:cs typeface="Arial"/>
              </a:rPr>
              <a:t>klien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menemui</a:t>
            </a:r>
            <a:r>
              <a:rPr sz="1300" spc="-18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konselor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hingga</a:t>
            </a:r>
            <a:r>
              <a:rPr sz="1300" spc="-1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" dirty="0" smtClean="0">
                <a:solidFill>
                  <a:srgbClr val="FFFFFF"/>
                </a:solidFill>
                <a:latin typeface="Arial"/>
                <a:cs typeface="Arial"/>
              </a:rPr>
              <a:t>berjalan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proses</a:t>
            </a:r>
            <a:r>
              <a:rPr sz="1300" spc="-1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konseling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93464" y="3566270"/>
            <a:ext cx="1457959" cy="1200375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452983" marR="517043" algn="ctr">
              <a:lnSpc>
                <a:spcPts val="1325"/>
              </a:lnSpc>
            </a:pPr>
            <a:r>
              <a:rPr sz="1200" b="1" spc="-13" dirty="0" smtClean="0">
                <a:solidFill>
                  <a:srgbClr val="FFFFFF"/>
                </a:solidFill>
                <a:latin typeface="Arial"/>
                <a:cs typeface="Arial"/>
              </a:rPr>
              <a:t>Tahap</a:t>
            </a:r>
            <a:endParaRPr sz="1200">
              <a:latin typeface="Arial"/>
              <a:cs typeface="Arial"/>
            </a:endParaRPr>
          </a:p>
          <a:p>
            <a:pPr marL="206334" marR="271918" algn="ctr">
              <a:lnSpc>
                <a:spcPct val="95825"/>
              </a:lnSpc>
            </a:pPr>
            <a:r>
              <a:rPr sz="1200" b="1" spc="2" dirty="0" smtClean="0">
                <a:solidFill>
                  <a:srgbClr val="FFFFFF"/>
                </a:solidFill>
                <a:latin typeface="Arial"/>
                <a:cs typeface="Arial"/>
              </a:rPr>
              <a:t>Pertengahan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41"/>
              </a:lnSpc>
              <a:spcBef>
                <a:spcPts val="434"/>
              </a:spcBef>
            </a:pPr>
            <a:r>
              <a:rPr sz="1300" spc="-129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ahap</a:t>
            </a:r>
            <a:r>
              <a:rPr sz="1300" spc="-1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penjelajahan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1300" spc="-1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7" dirty="0" smtClean="0">
                <a:solidFill>
                  <a:srgbClr val="FFFFFF"/>
                </a:solidFill>
                <a:latin typeface="Arial"/>
                <a:cs typeface="Arial"/>
              </a:rPr>
              <a:t>memberikan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bantuan</a:t>
            </a:r>
            <a:r>
              <a:rPr sz="1300" spc="-1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berupa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penilaian</a:t>
            </a:r>
            <a:r>
              <a:rPr sz="13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ke</a:t>
            </a:r>
            <a:r>
              <a:rPr sz="1300" spc="-1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" dirty="0" smtClean="0">
                <a:solidFill>
                  <a:srgbClr val="FFFFFF"/>
                </a:solidFill>
                <a:latin typeface="Arial"/>
                <a:cs typeface="Arial"/>
              </a:rPr>
              <a:t>klien.</a:t>
            </a:r>
            <a:endParaRPr sz="13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4761" y="3566270"/>
            <a:ext cx="1669970" cy="1398543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378901" marR="381876" algn="ctr">
              <a:lnSpc>
                <a:spcPts val="1325"/>
              </a:lnSpc>
            </a:pPr>
            <a:r>
              <a:rPr sz="1200" b="1" spc="-13" dirty="0" smtClean="0">
                <a:solidFill>
                  <a:srgbClr val="FFFFFF"/>
                </a:solidFill>
                <a:latin typeface="Arial"/>
                <a:cs typeface="Arial"/>
              </a:rPr>
              <a:t>Tahap Akhir</a:t>
            </a:r>
            <a:endParaRPr sz="1200">
              <a:latin typeface="Arial"/>
              <a:cs typeface="Arial"/>
            </a:endParaRPr>
          </a:p>
          <a:p>
            <a:pPr marL="438577" marR="439948" algn="ctr">
              <a:lnSpc>
                <a:spcPct val="95825"/>
              </a:lnSpc>
            </a:pPr>
            <a:r>
              <a:rPr sz="1200" b="1" spc="1" dirty="0" smtClean="0">
                <a:solidFill>
                  <a:srgbClr val="FFFFFF"/>
                </a:solidFill>
                <a:latin typeface="Arial"/>
                <a:cs typeface="Arial"/>
              </a:rPr>
              <a:t>Konseling</a:t>
            </a:r>
            <a:endParaRPr sz="1200">
              <a:latin typeface="Arial"/>
              <a:cs typeface="Arial"/>
            </a:endParaRPr>
          </a:p>
          <a:p>
            <a:pPr indent="-197" algn="ctr">
              <a:lnSpc>
                <a:spcPct val="100041"/>
              </a:lnSpc>
              <a:spcBef>
                <a:spcPts val="434"/>
              </a:spcBef>
            </a:pPr>
            <a:r>
              <a:rPr sz="1300" spc="-129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ahap</a:t>
            </a:r>
            <a:r>
              <a:rPr sz="1300" spc="-1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5" dirty="0" smtClean="0">
                <a:solidFill>
                  <a:srgbClr val="FFFFFF"/>
                </a:solidFill>
                <a:latin typeface="Arial"/>
                <a:cs typeface="Arial"/>
              </a:rPr>
              <a:t>terjadin</a:t>
            </a:r>
            <a:r>
              <a:rPr sz="1300" spc="-16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300" spc="-7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pen</a:t>
            </a:r>
            <a:r>
              <a:rPr sz="1300" spc="-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elesaian</a:t>
            </a:r>
            <a:r>
              <a:rPr sz="1300" spc="-1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7" dirty="0" smtClean="0">
                <a:solidFill>
                  <a:srgbClr val="FFFFFF"/>
                </a:solidFill>
                <a:latin typeface="Arial"/>
                <a:cs typeface="Arial"/>
              </a:rPr>
              <a:t>masalah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9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ang</a:t>
            </a:r>
            <a:r>
              <a:rPr sz="1300" spc="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7" dirty="0" smtClean="0">
                <a:solidFill>
                  <a:srgbClr val="FFFFFF"/>
                </a:solidFill>
                <a:latin typeface="Arial"/>
                <a:cs typeface="Arial"/>
              </a:rPr>
              <a:t>sedang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dicemaskan</a:t>
            </a:r>
            <a:r>
              <a:rPr sz="13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atau</a:t>
            </a:r>
            <a:r>
              <a:rPr sz="1300" spc="-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sedang</a:t>
            </a:r>
            <a:r>
              <a:rPr sz="1300" spc="-17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6" dirty="0" smtClean="0">
                <a:solidFill>
                  <a:srgbClr val="FFFFFF"/>
                </a:solidFill>
                <a:latin typeface="Arial"/>
                <a:cs typeface="Arial"/>
              </a:rPr>
              <a:t>berlangsung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506</Words>
  <Application>Microsoft Office PowerPoint</Application>
  <PresentationFormat>On-screen Show (16:9)</PresentationFormat>
  <Paragraphs>120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IDROWZ</dc:creator>
  <cp:lastModifiedBy>UMA</cp:lastModifiedBy>
  <cp:revision>2</cp:revision>
  <dcterms:modified xsi:type="dcterms:W3CDTF">2020-07-30T03:10:35Z</dcterms:modified>
</cp:coreProperties>
</file>