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79" r:id="rId2"/>
    <p:sldId id="280" r:id="rId3"/>
    <p:sldId id="281" r:id="rId4"/>
    <p:sldId id="282" r:id="rId5"/>
    <p:sldId id="283" r:id="rId6"/>
    <p:sldId id="284" r:id="rId7"/>
    <p:sldId id="285" r:id="rId8"/>
    <p:sldId id="286" r:id="rId9"/>
    <p:sldId id="287"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5"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6"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7"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8"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9"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70"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48584"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5"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1048586"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048587" name="Date Placeholder 15"/>
          <p:cNvSpPr>
            <a:spLocks noGrp="1"/>
          </p:cNvSpPr>
          <p:nvPr>
            <p:ph type="dt" sz="half" idx="10"/>
          </p:nvPr>
        </p:nvSpPr>
        <p:spPr/>
        <p:txBody>
          <a:bodyPr/>
          <a:lstStyle/>
          <a:p>
            <a:fld id="{7BA1983D-26C2-4E7A-A91B-46A9AC6F0402}" type="datetimeFigureOut">
              <a:rPr lang="id-ID" smtClean="0"/>
              <a:t>30/07/2020</a:t>
            </a:fld>
            <a:endParaRPr lang="id-ID"/>
          </a:p>
        </p:txBody>
      </p:sp>
      <p:sp>
        <p:nvSpPr>
          <p:cNvPr id="1048588" name="Footer Placeholder 1"/>
          <p:cNvSpPr>
            <a:spLocks noGrp="1"/>
          </p:cNvSpPr>
          <p:nvPr>
            <p:ph type="ftr" sz="quarter" idx="11"/>
          </p:nvPr>
        </p:nvSpPr>
        <p:spPr/>
        <p:txBody>
          <a:bodyPr/>
          <a:lstStyle/>
          <a:p>
            <a:endParaRPr lang="id-ID"/>
          </a:p>
        </p:txBody>
      </p:sp>
      <p:sp>
        <p:nvSpPr>
          <p:cNvPr id="1048589" name="Slide Number Placeholder 14"/>
          <p:cNvSpPr>
            <a:spLocks noGrp="1"/>
          </p:cNvSpPr>
          <p:nvPr>
            <p:ph type="sldNum" sz="quarter" idx="12"/>
          </p:nvPr>
        </p:nvSpPr>
        <p:spPr>
          <a:xfrm>
            <a:off x="8229600" y="6473952"/>
            <a:ext cx="758952" cy="246888"/>
          </a:xfrm>
        </p:spPr>
        <p:txBody>
          <a:bodyPr/>
          <a:lstStyle/>
          <a:p>
            <a:fld id="{8839ED35-9699-40A5-A660-5CE4793C3D54}"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53" name="Title 1"/>
          <p:cNvSpPr>
            <a:spLocks noGrp="1"/>
          </p:cNvSpPr>
          <p:nvPr>
            <p:ph type="title"/>
          </p:nvPr>
        </p:nvSpPr>
        <p:spPr/>
        <p:txBody>
          <a:bodyPr/>
          <a:lstStyle/>
          <a:p>
            <a:r>
              <a:rPr kumimoji="0" lang="en-US" smtClean="0"/>
              <a:t>Click to edit Master title style</a:t>
            </a:r>
            <a:endParaRPr kumimoji="0" lang="en-US"/>
          </a:p>
        </p:txBody>
      </p:sp>
      <p:sp>
        <p:nvSpPr>
          <p:cNvPr id="1048654"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55" name="Date Placeholder 3"/>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56" name="Footer Placeholder 4"/>
          <p:cNvSpPr>
            <a:spLocks noGrp="1"/>
          </p:cNvSpPr>
          <p:nvPr>
            <p:ph type="ftr" sz="quarter" idx="11"/>
          </p:nvPr>
        </p:nvSpPr>
        <p:spPr/>
        <p:txBody>
          <a:bodyPr/>
          <a:lstStyle/>
          <a:p>
            <a:endParaRPr lang="id-ID"/>
          </a:p>
        </p:txBody>
      </p:sp>
      <p:sp>
        <p:nvSpPr>
          <p:cNvPr id="1048657" name="Slide Number Placeholder 5"/>
          <p:cNvSpPr>
            <a:spLocks noGrp="1"/>
          </p:cNvSpPr>
          <p:nvPr>
            <p:ph type="sldNum" sz="quarter" idx="12"/>
          </p:nvPr>
        </p:nvSpPr>
        <p:spPr/>
        <p:txBody>
          <a:bodyPr/>
          <a:lstStyle/>
          <a:p>
            <a:fld id="{8839ED35-9699-40A5-A660-5CE4793C3D5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48633"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1048634"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35" name="Date Placeholder 3"/>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36" name="Footer Placeholder 4"/>
          <p:cNvSpPr>
            <a:spLocks noGrp="1"/>
          </p:cNvSpPr>
          <p:nvPr>
            <p:ph type="ftr" sz="quarter" idx="11"/>
          </p:nvPr>
        </p:nvSpPr>
        <p:spPr/>
        <p:txBody>
          <a:bodyPr/>
          <a:lstStyle/>
          <a:p>
            <a:endParaRPr lang="id-ID"/>
          </a:p>
        </p:txBody>
      </p:sp>
      <p:sp>
        <p:nvSpPr>
          <p:cNvPr id="1048637" name="Slide Number Placeholder 5"/>
          <p:cNvSpPr>
            <a:spLocks noGrp="1"/>
          </p:cNvSpPr>
          <p:nvPr>
            <p:ph type="sldNum" sz="quarter" idx="12"/>
          </p:nvPr>
        </p:nvSpPr>
        <p:spPr/>
        <p:txBody>
          <a:bodyPr/>
          <a:lstStyle/>
          <a:p>
            <a:fld id="{8839ED35-9699-40A5-A660-5CE4793C3D54}"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2" name="Title 21"/>
          <p:cNvSpPr>
            <a:spLocks noGrp="1"/>
          </p:cNvSpPr>
          <p:nvPr>
            <p:ph type="title"/>
          </p:nvPr>
        </p:nvSpPr>
        <p:spPr/>
        <p:txBody>
          <a:bodyPr/>
          <a:lstStyle/>
          <a:p>
            <a:r>
              <a:rPr kumimoji="0" lang="en-US" smtClean="0"/>
              <a:t>Click to edit Master title style</a:t>
            </a:r>
            <a:endParaRPr kumimoji="0" lang="en-US"/>
          </a:p>
        </p:txBody>
      </p:sp>
      <p:sp>
        <p:nvSpPr>
          <p:cNvPr id="1048593"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594" name="Date Placeholder 24"/>
          <p:cNvSpPr>
            <a:spLocks noGrp="1"/>
          </p:cNvSpPr>
          <p:nvPr>
            <p:ph type="dt" sz="half" idx="10"/>
          </p:nvPr>
        </p:nvSpPr>
        <p:spPr/>
        <p:txBody>
          <a:bodyPr/>
          <a:lstStyle/>
          <a:p>
            <a:fld id="{7BA1983D-26C2-4E7A-A91B-46A9AC6F0402}" type="datetimeFigureOut">
              <a:rPr lang="id-ID" smtClean="0"/>
              <a:t>30/07/2020</a:t>
            </a:fld>
            <a:endParaRPr lang="id-ID"/>
          </a:p>
        </p:txBody>
      </p:sp>
      <p:sp>
        <p:nvSpPr>
          <p:cNvPr id="1048595" name="Footer Placeholder 18"/>
          <p:cNvSpPr>
            <a:spLocks noGrp="1"/>
          </p:cNvSpPr>
          <p:nvPr>
            <p:ph type="ftr" sz="quarter" idx="11"/>
          </p:nvPr>
        </p:nvSpPr>
        <p:spPr>
          <a:xfrm>
            <a:off x="3581400" y="76200"/>
            <a:ext cx="2895600" cy="288925"/>
          </a:xfrm>
        </p:spPr>
        <p:txBody>
          <a:bodyPr/>
          <a:lstStyle/>
          <a:p>
            <a:endParaRPr lang="id-ID"/>
          </a:p>
        </p:txBody>
      </p:sp>
      <p:sp>
        <p:nvSpPr>
          <p:cNvPr id="1048596" name="Slide Number Placeholder 15"/>
          <p:cNvSpPr>
            <a:spLocks noGrp="1"/>
          </p:cNvSpPr>
          <p:nvPr>
            <p:ph type="sldNum" sz="quarter" idx="12"/>
          </p:nvPr>
        </p:nvSpPr>
        <p:spPr>
          <a:xfrm>
            <a:off x="8229600" y="6473952"/>
            <a:ext cx="758952" cy="246888"/>
          </a:xfrm>
        </p:spPr>
        <p:txBody>
          <a:bodyPr/>
          <a:lstStyle/>
          <a:p>
            <a:fld id="{8839ED35-9699-40A5-A660-5CE4793C3D54}"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104864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648"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048649" name="Date Placeholder 18"/>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50" name="Footer Placeholder 10"/>
          <p:cNvSpPr>
            <a:spLocks noGrp="1"/>
          </p:cNvSpPr>
          <p:nvPr>
            <p:ph type="ftr" sz="quarter" idx="11"/>
          </p:nvPr>
        </p:nvSpPr>
        <p:spPr/>
        <p:txBody>
          <a:bodyPr/>
          <a:lstStyle/>
          <a:p>
            <a:endParaRPr lang="id-ID"/>
          </a:p>
        </p:txBody>
      </p:sp>
      <p:sp>
        <p:nvSpPr>
          <p:cNvPr id="1048651" name="Slide Number Placeholder 15"/>
          <p:cNvSpPr>
            <a:spLocks noGrp="1"/>
          </p:cNvSpPr>
          <p:nvPr>
            <p:ph type="sldNum" sz="quarter" idx="12"/>
          </p:nvPr>
        </p:nvSpPr>
        <p:spPr/>
        <p:txBody>
          <a:bodyPr/>
          <a:lstStyle/>
          <a:p>
            <a:fld id="{8839ED35-9699-40A5-A660-5CE4793C3D54}" type="slidenum">
              <a:rPr lang="id-ID" smtClean="0"/>
              <a:t>‹#›</a:t>
            </a:fld>
            <a:endParaRPr lang="id-ID"/>
          </a:p>
        </p:txBody>
      </p:sp>
      <p:sp>
        <p:nvSpPr>
          <p:cNvPr id="1048652" name="Title 7"/>
          <p:cNvSpPr>
            <a:spLocks noGrp="1"/>
          </p:cNvSpPr>
          <p:nvPr>
            <p:ph type="title"/>
          </p:nvPr>
        </p:nvSpPr>
        <p:spPr>
          <a:xfrm>
            <a:off x="180475" y="2947085"/>
            <a:ext cx="8686800" cy="1184825"/>
          </a:xfrm>
        </p:spPr>
        <p:txBody>
          <a:bodyPr rtlCol="0" anchor="t"/>
          <a:lstStyle>
            <a:lvl1pPr algn="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14"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048615"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16"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17" name="Date Placeholder 20"/>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18" name="Footer Placeholder 9"/>
          <p:cNvSpPr>
            <a:spLocks noGrp="1"/>
          </p:cNvSpPr>
          <p:nvPr>
            <p:ph type="ftr" sz="quarter" idx="11"/>
          </p:nvPr>
        </p:nvSpPr>
        <p:spPr/>
        <p:txBody>
          <a:bodyPr/>
          <a:lstStyle/>
          <a:p>
            <a:endParaRPr lang="id-ID"/>
          </a:p>
        </p:txBody>
      </p:sp>
      <p:sp>
        <p:nvSpPr>
          <p:cNvPr id="1048619" name="Slide Number Placeholder 30"/>
          <p:cNvSpPr>
            <a:spLocks noGrp="1"/>
          </p:cNvSpPr>
          <p:nvPr>
            <p:ph type="sldNum" sz="quarter" idx="12"/>
          </p:nvPr>
        </p:nvSpPr>
        <p:spPr/>
        <p:txBody>
          <a:bodyPr/>
          <a:lstStyle/>
          <a:p>
            <a:fld id="{8839ED35-9699-40A5-A660-5CE4793C3D54}"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48620" name="Title 28"/>
          <p:cNvSpPr>
            <a:spLocks noGrp="1"/>
          </p:cNvSpPr>
          <p:nvPr>
            <p:ph type="title"/>
          </p:nvPr>
        </p:nvSpPr>
        <p:spPr>
          <a:xfrm>
            <a:off x="304800" y="5410200"/>
            <a:ext cx="8610600" cy="882650"/>
          </a:xfrm>
        </p:spPr>
        <p:txBody>
          <a:bodyPr anchor="ctr"/>
          <a:lstStyle/>
          <a:p>
            <a:r>
              <a:rPr kumimoji="0" lang="en-US" smtClean="0"/>
              <a:t>Click to edit Master title style</a:t>
            </a:r>
            <a:endParaRPr kumimoji="0" lang="en-US"/>
          </a:p>
        </p:txBody>
      </p:sp>
      <p:sp>
        <p:nvSpPr>
          <p:cNvPr id="1048621"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048622"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048623"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24"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25" name="Date Placeholder 9"/>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26" name="Footer Placeholder 5"/>
          <p:cNvSpPr>
            <a:spLocks noGrp="1"/>
          </p:cNvSpPr>
          <p:nvPr>
            <p:ph type="ftr" sz="quarter" idx="11"/>
          </p:nvPr>
        </p:nvSpPr>
        <p:spPr/>
        <p:txBody>
          <a:bodyPr/>
          <a:lstStyle/>
          <a:p>
            <a:endParaRPr lang="id-ID"/>
          </a:p>
        </p:txBody>
      </p:sp>
      <p:sp>
        <p:nvSpPr>
          <p:cNvPr id="1048627" name="Slide Number Placeholder 6"/>
          <p:cNvSpPr>
            <a:spLocks noGrp="1"/>
          </p:cNvSpPr>
          <p:nvPr>
            <p:ph type="sldNum" sz="quarter" idx="12"/>
          </p:nvPr>
        </p:nvSpPr>
        <p:spPr>
          <a:xfrm>
            <a:off x="8229600" y="6477000"/>
            <a:ext cx="762000" cy="246888"/>
          </a:xfrm>
        </p:spPr>
        <p:txBody>
          <a:bodyPr/>
          <a:lstStyle/>
          <a:p>
            <a:fld id="{8839ED35-9699-40A5-A660-5CE4793C3D54}" type="slidenum">
              <a:rPr lang="id-ID" smtClean="0"/>
              <a:t>‹#›</a:t>
            </a:fld>
            <a:endParaRPr lang="id-ID"/>
          </a:p>
        </p:txBody>
      </p:sp>
      <p:sp>
        <p:nvSpPr>
          <p:cNvPr id="1048628"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29"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048630" name="Date Placeholder 11"/>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31" name="Footer Placeholder 20"/>
          <p:cNvSpPr>
            <a:spLocks noGrp="1"/>
          </p:cNvSpPr>
          <p:nvPr>
            <p:ph type="ftr" sz="quarter" idx="11"/>
          </p:nvPr>
        </p:nvSpPr>
        <p:spPr/>
        <p:txBody>
          <a:bodyPr/>
          <a:lstStyle/>
          <a:p>
            <a:endParaRPr lang="id-ID"/>
          </a:p>
        </p:txBody>
      </p:sp>
      <p:sp>
        <p:nvSpPr>
          <p:cNvPr id="1048632" name="Slide Number Placeholder 5"/>
          <p:cNvSpPr>
            <a:spLocks noGrp="1"/>
          </p:cNvSpPr>
          <p:nvPr>
            <p:ph type="sldNum" sz="quarter" idx="12"/>
          </p:nvPr>
        </p:nvSpPr>
        <p:spPr/>
        <p:txBody>
          <a:bodyPr/>
          <a:lstStyle/>
          <a:p>
            <a:fld id="{8839ED35-9699-40A5-A660-5CE4793C3D54}"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48638" name="Date Placeholder 2"/>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39" name="Footer Placeholder 23"/>
          <p:cNvSpPr>
            <a:spLocks noGrp="1"/>
          </p:cNvSpPr>
          <p:nvPr>
            <p:ph type="ftr" sz="quarter" idx="11"/>
          </p:nvPr>
        </p:nvSpPr>
        <p:spPr/>
        <p:txBody>
          <a:bodyPr/>
          <a:lstStyle/>
          <a:p>
            <a:endParaRPr lang="id-ID"/>
          </a:p>
        </p:txBody>
      </p:sp>
      <p:sp>
        <p:nvSpPr>
          <p:cNvPr id="1048640" name="Slide Number Placeholder 6"/>
          <p:cNvSpPr>
            <a:spLocks noGrp="1"/>
          </p:cNvSpPr>
          <p:nvPr>
            <p:ph type="sldNum" sz="quarter" idx="12"/>
          </p:nvPr>
        </p:nvSpPr>
        <p:spPr/>
        <p:txBody>
          <a:bodyPr/>
          <a:lstStyle/>
          <a:p>
            <a:fld id="{8839ED35-9699-40A5-A660-5CE4793C3D5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4865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659"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1048660"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048661"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48662" name="Date Placeholder 24"/>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63" name="Footer Placeholder 28"/>
          <p:cNvSpPr>
            <a:spLocks noGrp="1"/>
          </p:cNvSpPr>
          <p:nvPr>
            <p:ph type="ftr" sz="quarter" idx="11"/>
          </p:nvPr>
        </p:nvSpPr>
        <p:spPr/>
        <p:txBody>
          <a:bodyPr/>
          <a:lstStyle/>
          <a:p>
            <a:endParaRPr lang="id-ID"/>
          </a:p>
        </p:txBody>
      </p:sp>
      <p:sp>
        <p:nvSpPr>
          <p:cNvPr id="1048664" name="Slide Number Placeholder 6"/>
          <p:cNvSpPr>
            <a:spLocks noGrp="1"/>
          </p:cNvSpPr>
          <p:nvPr>
            <p:ph type="sldNum" sz="quarter" idx="12"/>
          </p:nvPr>
        </p:nvSpPr>
        <p:spPr/>
        <p:txBody>
          <a:bodyPr/>
          <a:lstStyle/>
          <a:p>
            <a:fld id="{8839ED35-9699-40A5-A660-5CE4793C3D54}"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641"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1048642" name="Date Placeholder 6"/>
          <p:cNvSpPr>
            <a:spLocks noGrp="1"/>
          </p:cNvSpPr>
          <p:nvPr>
            <p:ph type="dt" sz="half" idx="10"/>
          </p:nvPr>
        </p:nvSpPr>
        <p:spPr/>
        <p:txBody>
          <a:bodyPr/>
          <a:lstStyle/>
          <a:p>
            <a:fld id="{7BA1983D-26C2-4E7A-A91B-46A9AC6F0402}" type="datetimeFigureOut">
              <a:rPr lang="id-ID" smtClean="0"/>
              <a:t>30/07/2020</a:t>
            </a:fld>
            <a:endParaRPr lang="id-ID"/>
          </a:p>
        </p:txBody>
      </p:sp>
      <p:sp>
        <p:nvSpPr>
          <p:cNvPr id="1048643" name="Footer Placeholder 4"/>
          <p:cNvSpPr>
            <a:spLocks noGrp="1"/>
          </p:cNvSpPr>
          <p:nvPr>
            <p:ph type="ftr" sz="quarter" idx="11"/>
          </p:nvPr>
        </p:nvSpPr>
        <p:spPr/>
        <p:txBody>
          <a:bodyPr/>
          <a:lstStyle/>
          <a:p>
            <a:endParaRPr lang="id-ID"/>
          </a:p>
        </p:txBody>
      </p:sp>
      <p:sp>
        <p:nvSpPr>
          <p:cNvPr id="1048644" name="Slide Number Placeholder 30"/>
          <p:cNvSpPr>
            <a:spLocks noGrp="1"/>
          </p:cNvSpPr>
          <p:nvPr>
            <p:ph type="sldNum" sz="quarter" idx="12"/>
          </p:nvPr>
        </p:nvSpPr>
        <p:spPr/>
        <p:txBody>
          <a:bodyPr/>
          <a:lstStyle/>
          <a:p>
            <a:fld id="{8839ED35-9699-40A5-A660-5CE4793C3D54}" type="slidenum">
              <a:rPr lang="id-ID" smtClean="0"/>
              <a:t>‹#›</a:t>
            </a:fld>
            <a:endParaRPr lang="id-ID"/>
          </a:p>
        </p:txBody>
      </p:sp>
      <p:sp>
        <p:nvSpPr>
          <p:cNvPr id="1048645"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104864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48576"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77"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48578"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BA1983D-26C2-4E7A-A91B-46A9AC6F0402}" type="datetimeFigureOut">
              <a:rPr lang="id-ID" smtClean="0"/>
              <a:t>30/07/2020</a:t>
            </a:fld>
            <a:endParaRPr lang="id-ID"/>
          </a:p>
        </p:txBody>
      </p:sp>
      <p:sp>
        <p:nvSpPr>
          <p:cNvPr id="1048579"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id-ID"/>
          </a:p>
        </p:txBody>
      </p:sp>
      <p:sp>
        <p:nvSpPr>
          <p:cNvPr id="1048580"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839ED35-9699-40A5-A660-5CE4793C3D54}" type="slidenum">
              <a:rPr lang="id-ID" smtClean="0"/>
              <a:t>‹#›</a:t>
            </a:fld>
            <a:endParaRPr lang="id-ID"/>
          </a:p>
        </p:txBody>
      </p:sp>
      <p:sp>
        <p:nvSpPr>
          <p:cNvPr id="1048581"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1048582"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3"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Content Placeholder 2"/>
          <p:cNvSpPr>
            <a:spLocks noGrp="1"/>
          </p:cNvSpPr>
          <p:nvPr>
            <p:ph idx="1"/>
          </p:nvPr>
        </p:nvSpPr>
        <p:spPr>
          <a:xfrm>
            <a:off x="304800" y="548680"/>
            <a:ext cx="8686800" cy="5760640"/>
          </a:xfrm>
        </p:spPr>
        <p:txBody>
          <a:bodyPr>
            <a:noAutofit/>
          </a:bodyPr>
          <a:lstStyle/>
          <a:p>
            <a:pPr algn="just">
              <a:lnSpc>
                <a:spcPct val="150000"/>
              </a:lnSpc>
            </a:pPr>
            <a:r>
              <a:rPr lang="id-ID" sz="2000" dirty="0" smtClean="0">
                <a:latin typeface="Times New Roman" pitchFamily="18" charset="0"/>
                <a:cs typeface="Times New Roman" pitchFamily="18" charset="0"/>
              </a:rPr>
              <a:t>Dalam definisi yang lebih luas, rogers mengartikan konseling sebagai hubungan membantu dimana salah satu pihak (konselor) bertujuan meningkatkan kemampuan dan fungsi mental dan pihak lain (klien), agar dapat menghadapi persoalan/konflik yang dihadapi dengan lebih baik (namora,2011:2)</a:t>
            </a:r>
          </a:p>
          <a:p>
            <a:pPr algn="just">
              <a:lnSpc>
                <a:spcPct val="150000"/>
              </a:lnSpc>
            </a:pPr>
            <a:r>
              <a:rPr lang="id-ID" sz="2000" dirty="0" smtClean="0">
                <a:latin typeface="Times New Roman" pitchFamily="18" charset="0"/>
                <a:cs typeface="Times New Roman" pitchFamily="18" charset="0"/>
              </a:rPr>
              <a:t>Kebutuhan akan bimbingan dan konseling sangat dipengaruhi oleh faktor filosofis, Psikologis, sosial budaya, ilmu pengetahuan dan teknologi, demokratisasi dalam pendidikan, serta perluasan program pendidikan. </a:t>
            </a:r>
          </a:p>
          <a:p>
            <a:pPr algn="just">
              <a:lnSpc>
                <a:spcPct val="150000"/>
              </a:lnSpc>
            </a:pPr>
            <a:r>
              <a:rPr lang="id-ID" sz="2000" dirty="0" smtClean="0">
                <a:latin typeface="Times New Roman" pitchFamily="18" charset="0"/>
                <a:cs typeface="Times New Roman" pitchFamily="18" charset="0"/>
              </a:rPr>
              <a:t>Dalam menjalani kehidupan, seseorang senantiasa memiliki permasalahan kehidupan, baik pribadi maupun sosial. Berbagai permasalahan yang dihadapi manusia, baik pada usia anak-anak, remaja, maupun dewasa sangatlah kompleks.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p:txBody>
          <a:bodyPr/>
          <a:lstStyle/>
          <a:p>
            <a:r>
              <a:rPr lang="id-ID" dirty="0" smtClean="0"/>
              <a:t>1. </a:t>
            </a:r>
            <a:r>
              <a:rPr lang="id-ID"/>
              <a:t>Definition of counseling</a:t>
            </a:r>
            <a:endParaRPr lang="id-ID" dirty="0"/>
          </a:p>
        </p:txBody>
      </p:sp>
      <p:sp>
        <p:nvSpPr>
          <p:cNvPr id="1048599" name="Content Placeholder 2"/>
          <p:cNvSpPr>
            <a:spLocks noGrp="1"/>
          </p:cNvSpPr>
          <p:nvPr>
            <p:ph idx="1"/>
          </p:nvPr>
        </p:nvSpPr>
        <p:spPr/>
        <p:txBody>
          <a:bodyPr>
            <a:normAutofit/>
          </a:bodyPr>
          <a:lstStyle/>
          <a:p>
            <a:pPr marL="0" indent="0" algn="just">
              <a:lnSpc>
                <a:spcPct val="150000"/>
              </a:lnSpc>
              <a:buNone/>
            </a:pPr>
            <a:r>
              <a:rPr lang="id-ID" sz="2000" b="1" dirty="0" smtClean="0">
                <a:latin typeface="Times New Roman" pitchFamily="18" charset="0"/>
                <a:cs typeface="Times New Roman" pitchFamily="18" charset="0"/>
              </a:rPr>
              <a:t>* Menurut ASCA (American School Counselor Association) </a:t>
            </a:r>
            <a:r>
              <a:rPr lang="id-ID" sz="2000" dirty="0" smtClean="0">
                <a:latin typeface="Times New Roman" pitchFamily="18" charset="0"/>
                <a:cs typeface="Times New Roman" pitchFamily="18" charset="0"/>
              </a:rPr>
              <a:t>konseling adalah hubungan tatap muka yang bersifat rahasia, penuh dengan sikap penerimaan dan pemberian kesempatan dari konselor kepada klien. Konselor mempergunakan pengetahuan dan keterampilannya untuk membantu klien mengatasi permasalahannya.</a:t>
            </a:r>
          </a:p>
          <a:p>
            <a:pPr marL="0" indent="0" algn="just">
              <a:lnSpc>
                <a:spcPct val="150000"/>
              </a:lnSpc>
              <a:buNone/>
            </a:pPr>
            <a:r>
              <a:rPr lang="id-ID" sz="2000" b="1" dirty="0" smtClean="0">
                <a:latin typeface="Times New Roman" pitchFamily="18" charset="0"/>
                <a:cs typeface="Times New Roman" pitchFamily="18" charset="0"/>
              </a:rPr>
              <a:t>* Menurut Rogers </a:t>
            </a:r>
            <a:r>
              <a:rPr lang="id-ID" sz="2000" dirty="0" smtClean="0">
                <a:latin typeface="Times New Roman" pitchFamily="18" charset="0"/>
                <a:cs typeface="Times New Roman" pitchFamily="18" charset="0"/>
              </a:rPr>
              <a:t>mengartikan </a:t>
            </a:r>
            <a:r>
              <a:rPr lang="id-ID" sz="2000" dirty="0">
                <a:latin typeface="Times New Roman" pitchFamily="18" charset="0"/>
                <a:cs typeface="Times New Roman" pitchFamily="18" charset="0"/>
              </a:rPr>
              <a:t>konseling sebagai hubungan membantu dimana salah satu pihak (konselor) bertujuan meningkatkan kemampuan dan fungsi mental dan pihak lain (klien), agar dapat menghadapi persoalan/konflik yang dihadapi dengan lebih </a:t>
            </a:r>
            <a:r>
              <a:rPr lang="id-ID" sz="2000" dirty="0" smtClean="0">
                <a:latin typeface="Times New Roman" pitchFamily="18" charset="0"/>
                <a:cs typeface="Times New Roman" pitchFamily="18" charset="0"/>
              </a:rPr>
              <a:t>baik.</a:t>
            </a:r>
            <a:endParaRPr lang="id-ID"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Title 1"/>
          <p:cNvSpPr>
            <a:spLocks noGrp="1"/>
          </p:cNvSpPr>
          <p:nvPr>
            <p:ph type="title"/>
          </p:nvPr>
        </p:nvSpPr>
        <p:spPr/>
        <p:txBody>
          <a:bodyPr>
            <a:normAutofit fontScale="90000"/>
          </a:bodyPr>
          <a:lstStyle/>
          <a:p>
            <a:r>
              <a:rPr lang="id-ID" dirty="0" smtClean="0"/>
              <a:t>2. FUNGSI Layanan KONSELING individual</a:t>
            </a:r>
            <a:endParaRPr lang="id-ID" dirty="0"/>
          </a:p>
        </p:txBody>
      </p:sp>
      <p:sp>
        <p:nvSpPr>
          <p:cNvPr id="1048601" name="Content Placeholder 2"/>
          <p:cNvSpPr>
            <a:spLocks noGrp="1"/>
          </p:cNvSpPr>
          <p:nvPr>
            <p:ph idx="1"/>
          </p:nvPr>
        </p:nvSpPr>
        <p:spPr/>
        <p:txBody>
          <a:bodyPr>
            <a:normAutofit fontScale="87500"/>
          </a:bodyPr>
          <a:lstStyle/>
          <a:p>
            <a:pPr algn="just">
              <a:lnSpc>
                <a:spcPct val="150000"/>
              </a:lnSpc>
            </a:pPr>
            <a:r>
              <a:rPr lang="id-ID" sz="2000" dirty="0" smtClean="0">
                <a:latin typeface="Times New Roman" pitchFamily="18" charset="0"/>
                <a:cs typeface="Times New Roman" pitchFamily="18" charset="0"/>
              </a:rPr>
              <a:t>Fungsi pemahaman</a:t>
            </a:r>
          </a:p>
          <a:p>
            <a:pPr algn="just">
              <a:lnSpc>
                <a:spcPct val="150000"/>
              </a:lnSpc>
            </a:pPr>
            <a:r>
              <a:rPr lang="id-ID" sz="2000" dirty="0" smtClean="0">
                <a:latin typeface="Times New Roman" pitchFamily="18" charset="0"/>
                <a:cs typeface="Times New Roman" pitchFamily="18" charset="0"/>
              </a:rPr>
              <a:t>Fungsi Prefentif</a:t>
            </a:r>
          </a:p>
          <a:p>
            <a:pPr algn="just">
              <a:lnSpc>
                <a:spcPct val="150000"/>
              </a:lnSpc>
            </a:pPr>
            <a:r>
              <a:rPr lang="id-ID" sz="2000" dirty="0" smtClean="0">
                <a:latin typeface="Times New Roman" pitchFamily="18" charset="0"/>
                <a:cs typeface="Times New Roman" pitchFamily="18" charset="0"/>
              </a:rPr>
              <a:t>Fungsi Pengembangan</a:t>
            </a:r>
          </a:p>
          <a:p>
            <a:pPr algn="just">
              <a:lnSpc>
                <a:spcPct val="150000"/>
              </a:lnSpc>
            </a:pPr>
            <a:r>
              <a:rPr lang="id-ID" sz="2000" dirty="0" smtClean="0">
                <a:latin typeface="Times New Roman" pitchFamily="18" charset="0"/>
                <a:cs typeface="Times New Roman" pitchFamily="18" charset="0"/>
              </a:rPr>
              <a:t>Fungsi Penyembuhan</a:t>
            </a:r>
          </a:p>
          <a:p>
            <a:pPr algn="just">
              <a:lnSpc>
                <a:spcPct val="150000"/>
              </a:lnSpc>
            </a:pPr>
            <a:r>
              <a:rPr lang="id-ID" sz="2000" dirty="0" smtClean="0">
                <a:latin typeface="Times New Roman" pitchFamily="18" charset="0"/>
                <a:cs typeface="Times New Roman" pitchFamily="18" charset="0"/>
              </a:rPr>
              <a:t>Fungsi Penyaluran</a:t>
            </a:r>
          </a:p>
          <a:p>
            <a:pPr algn="just">
              <a:lnSpc>
                <a:spcPct val="150000"/>
              </a:lnSpc>
            </a:pPr>
            <a:r>
              <a:rPr lang="id-ID" sz="2000" dirty="0" smtClean="0">
                <a:latin typeface="Times New Roman" pitchFamily="18" charset="0"/>
                <a:cs typeface="Times New Roman" pitchFamily="18" charset="0"/>
              </a:rPr>
              <a:t>Fungsi Adaptasi</a:t>
            </a:r>
          </a:p>
          <a:p>
            <a:pPr algn="just">
              <a:lnSpc>
                <a:spcPct val="150000"/>
              </a:lnSpc>
            </a:pPr>
            <a:r>
              <a:rPr lang="id-ID" sz="2000" dirty="0" smtClean="0">
                <a:latin typeface="Times New Roman" pitchFamily="18" charset="0"/>
                <a:cs typeface="Times New Roman" pitchFamily="18" charset="0"/>
              </a:rPr>
              <a:t>Fungsi Penyesuaian</a:t>
            </a:r>
          </a:p>
          <a:p>
            <a:pPr algn="just">
              <a:lnSpc>
                <a:spcPct val="150000"/>
              </a:lnSpc>
            </a:pPr>
            <a:r>
              <a:rPr lang="id-ID" sz="2000" dirty="0" smtClean="0">
                <a:latin typeface="Times New Roman" pitchFamily="18" charset="0"/>
                <a:cs typeface="Times New Roman" pitchFamily="18" charset="0"/>
              </a:rPr>
              <a:t>Fungsi Perbaikan </a:t>
            </a:r>
          </a:p>
          <a:p>
            <a:pPr algn="just">
              <a:lnSpc>
                <a:spcPct val="150000"/>
              </a:lnSpc>
            </a:pPr>
            <a:r>
              <a:rPr lang="id-ID" sz="2000" dirty="0" smtClean="0">
                <a:latin typeface="Times New Roman" pitchFamily="18" charset="0"/>
                <a:cs typeface="Times New Roman" pitchFamily="18" charset="0"/>
              </a:rPr>
              <a:t>Fungsi Fasilitator</a:t>
            </a:r>
          </a:p>
          <a:p>
            <a:pPr algn="just">
              <a:lnSpc>
                <a:spcPct val="150000"/>
              </a:lnSpc>
            </a:pPr>
            <a:r>
              <a:rPr lang="id-ID" sz="2000" dirty="0" smtClean="0">
                <a:latin typeface="Times New Roman" pitchFamily="18" charset="0"/>
                <a:cs typeface="Times New Roman" pitchFamily="18" charset="0"/>
              </a:rPr>
              <a:t>Fungsi Pemeliharaan</a:t>
            </a:r>
            <a:endParaRPr lang="id-ID"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Title 1"/>
          <p:cNvSpPr>
            <a:spLocks noGrp="1"/>
          </p:cNvSpPr>
          <p:nvPr>
            <p:ph type="title"/>
          </p:nvPr>
        </p:nvSpPr>
        <p:spPr/>
        <p:txBody>
          <a:bodyPr/>
          <a:lstStyle/>
          <a:p>
            <a:r>
              <a:rPr lang="id-ID" dirty="0" smtClean="0"/>
              <a:t>3. PENGERTIAN KONSELING INDIVIDUAL</a:t>
            </a:r>
            <a:endParaRPr lang="id-ID" dirty="0"/>
          </a:p>
        </p:txBody>
      </p:sp>
      <p:sp>
        <p:nvSpPr>
          <p:cNvPr id="1048603" name="Content Placeholder 2"/>
          <p:cNvSpPr>
            <a:spLocks noGrp="1"/>
          </p:cNvSpPr>
          <p:nvPr>
            <p:ph idx="1"/>
          </p:nvPr>
        </p:nvSpPr>
        <p:spPr/>
        <p:txBody>
          <a:bodyPr>
            <a:normAutofit fontScale="90000" lnSpcReduction="10000"/>
          </a:bodyPr>
          <a:lstStyle/>
          <a:p>
            <a:pPr algn="just">
              <a:lnSpc>
                <a:spcPct val="150000"/>
              </a:lnSpc>
            </a:pPr>
            <a:r>
              <a:rPr lang="id-ID" sz="2000" dirty="0" smtClean="0">
                <a:latin typeface="Times New Roman" pitchFamily="18" charset="0"/>
                <a:cs typeface="Times New Roman" pitchFamily="18" charset="0"/>
              </a:rPr>
              <a:t>Konseling individual adalah proses pemberian bantuan yang dilakukan melalui wawancara konseling oleh seorang ahli (konselor) kepada individu yang sedang mengalami sesuatu masalah (klien) yang bermuara pada teratasinya masalah yang dihadapi klien. </a:t>
            </a:r>
          </a:p>
          <a:p>
            <a:pPr algn="just">
              <a:lnSpc>
                <a:spcPct val="150000"/>
              </a:lnSpc>
            </a:pPr>
            <a:r>
              <a:rPr lang="id-ID" sz="2000" dirty="0" smtClean="0">
                <a:latin typeface="Times New Roman" pitchFamily="18" charset="0"/>
                <a:cs typeface="Times New Roman" pitchFamily="18" charset="0"/>
              </a:rPr>
              <a:t>Konseling individual merupakan kunci semua kegiatan bimbingan dan konseling. Karena jika menguasai teknik konseling individual berarti akan mudah menjalankan proses konseling yang lain. Prosesnya berpengaruh besar terhadap peningkatan klien karena pada konseling individu konselor berusaha meningkatkan sikap siswa dengan cara berinteraksi selama jangka waktu tertentu dengan cara bertatap muka secara langsung untuk menghasilkan peningkatan-peningkatan pada diri klien, baik cara berpikir, berperasaan, sikap, dan perilaku. </a:t>
            </a:r>
            <a:endParaRPr lang="id-ID"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Title 1"/>
          <p:cNvSpPr>
            <a:spLocks noGrp="1"/>
          </p:cNvSpPr>
          <p:nvPr>
            <p:ph type="title"/>
          </p:nvPr>
        </p:nvSpPr>
        <p:spPr/>
        <p:txBody>
          <a:bodyPr>
            <a:normAutofit fontScale="90000"/>
          </a:bodyPr>
          <a:lstStyle/>
          <a:p>
            <a:r>
              <a:rPr lang="id-ID" dirty="0" smtClean="0"/>
              <a:t>4. Tujuan layanan konseling individual</a:t>
            </a:r>
            <a:endParaRPr lang="id-ID" dirty="0"/>
          </a:p>
        </p:txBody>
      </p:sp>
      <p:sp>
        <p:nvSpPr>
          <p:cNvPr id="1048605" name="Content Placeholder 2"/>
          <p:cNvSpPr>
            <a:spLocks noGrp="1"/>
          </p:cNvSpPr>
          <p:nvPr>
            <p:ph idx="1"/>
          </p:nvPr>
        </p:nvSpPr>
        <p:spPr/>
        <p:txBody>
          <a:bodyPr>
            <a:normAutofit fontScale="75833" lnSpcReduction="20000"/>
          </a:bodyPr>
          <a:lstStyle/>
          <a:p>
            <a:pPr algn="just">
              <a:lnSpc>
                <a:spcPct val="150000"/>
              </a:lnSpc>
              <a:buFont typeface="Arial" charset="0"/>
              <a:buChar char="•"/>
            </a:pPr>
            <a:r>
              <a:rPr lang="id-ID" sz="2400" dirty="0" smtClean="0">
                <a:latin typeface="Times New Roman" pitchFamily="18" charset="0"/>
                <a:cs typeface="Times New Roman" pitchFamily="18" charset="0"/>
              </a:rPr>
              <a:t>Tujuan dari konseling perorangan menurut Gibson, Mitchell &amp; Basile :</a:t>
            </a:r>
          </a:p>
          <a:p>
            <a:pPr marL="457200" indent="-457200" algn="just">
              <a:lnSpc>
                <a:spcPct val="150000"/>
              </a:lnSpc>
              <a:buAutoNum type="arabicPeriod"/>
            </a:pPr>
            <a:r>
              <a:rPr lang="id-ID" sz="2400" dirty="0" smtClean="0">
                <a:latin typeface="Times New Roman" pitchFamily="18" charset="0"/>
                <a:cs typeface="Times New Roman" pitchFamily="18" charset="0"/>
              </a:rPr>
              <a:t>Tujuan perkembangan</a:t>
            </a:r>
          </a:p>
          <a:p>
            <a:pPr marL="457200" indent="-457200" algn="just">
              <a:lnSpc>
                <a:spcPct val="150000"/>
              </a:lnSpc>
              <a:buAutoNum type="arabicPeriod"/>
            </a:pPr>
            <a:r>
              <a:rPr lang="id-ID" sz="2400" dirty="0" smtClean="0">
                <a:latin typeface="Times New Roman" pitchFamily="18" charset="0"/>
                <a:cs typeface="Times New Roman" pitchFamily="18" charset="0"/>
              </a:rPr>
              <a:t>Tujuan pencegahan</a:t>
            </a:r>
          </a:p>
          <a:p>
            <a:pPr marL="457200" indent="-457200" algn="just">
              <a:lnSpc>
                <a:spcPct val="150000"/>
              </a:lnSpc>
              <a:buAutoNum type="arabicPeriod"/>
            </a:pPr>
            <a:r>
              <a:rPr lang="id-ID" sz="2400" dirty="0" smtClean="0">
                <a:latin typeface="Times New Roman" pitchFamily="18" charset="0"/>
                <a:cs typeface="Times New Roman" pitchFamily="18" charset="0"/>
              </a:rPr>
              <a:t>Tujuan peningkatan</a:t>
            </a:r>
          </a:p>
          <a:p>
            <a:pPr marL="457200" indent="-457200" algn="just">
              <a:lnSpc>
                <a:spcPct val="150000"/>
              </a:lnSpc>
              <a:buAutoNum type="arabicPeriod"/>
            </a:pPr>
            <a:r>
              <a:rPr lang="id-ID" sz="2400" dirty="0" smtClean="0">
                <a:latin typeface="Times New Roman" pitchFamily="18" charset="0"/>
                <a:cs typeface="Times New Roman" pitchFamily="18" charset="0"/>
              </a:rPr>
              <a:t>Tujuan perbaikan </a:t>
            </a:r>
          </a:p>
          <a:p>
            <a:pPr marL="457200" indent="-457200" algn="just">
              <a:lnSpc>
                <a:spcPct val="150000"/>
              </a:lnSpc>
              <a:buAutoNum type="arabicPeriod"/>
            </a:pPr>
            <a:r>
              <a:rPr lang="id-ID" sz="2400" dirty="0" smtClean="0">
                <a:latin typeface="Times New Roman" pitchFamily="18" charset="0"/>
                <a:cs typeface="Times New Roman" pitchFamily="18" charset="0"/>
              </a:rPr>
              <a:t>Tujuan penyelidikan</a:t>
            </a:r>
          </a:p>
          <a:p>
            <a:pPr marL="457200" indent="-457200" algn="just">
              <a:lnSpc>
                <a:spcPct val="150000"/>
              </a:lnSpc>
              <a:buAutoNum type="arabicPeriod"/>
            </a:pPr>
            <a:r>
              <a:rPr lang="id-ID" sz="2400" dirty="0" smtClean="0">
                <a:latin typeface="Times New Roman" pitchFamily="18" charset="0"/>
                <a:cs typeface="Times New Roman" pitchFamily="18" charset="0"/>
              </a:rPr>
              <a:t>Tujuan penguatan</a:t>
            </a:r>
          </a:p>
          <a:p>
            <a:pPr marL="457200" indent="-457200" algn="just">
              <a:lnSpc>
                <a:spcPct val="150000"/>
              </a:lnSpc>
              <a:buAutoNum type="arabicPeriod"/>
            </a:pPr>
            <a:r>
              <a:rPr lang="id-ID" sz="2400" dirty="0" smtClean="0">
                <a:latin typeface="Times New Roman" pitchFamily="18" charset="0"/>
                <a:cs typeface="Times New Roman" pitchFamily="18" charset="0"/>
              </a:rPr>
              <a:t>Tujuan kognitif</a:t>
            </a:r>
          </a:p>
          <a:p>
            <a:pPr marL="457200" indent="-457200" algn="just">
              <a:lnSpc>
                <a:spcPct val="150000"/>
              </a:lnSpc>
              <a:buAutoNum type="arabicPeriod"/>
            </a:pPr>
            <a:r>
              <a:rPr lang="id-ID" sz="2400" dirty="0" smtClean="0">
                <a:latin typeface="Times New Roman" pitchFamily="18" charset="0"/>
                <a:cs typeface="Times New Roman" pitchFamily="18" charset="0"/>
              </a:rPr>
              <a:t>Tujuan fisiologis</a:t>
            </a:r>
          </a:p>
          <a:p>
            <a:pPr marL="457200" indent="-457200" algn="just">
              <a:lnSpc>
                <a:spcPct val="150000"/>
              </a:lnSpc>
              <a:buAutoNum type="arabicPeriod"/>
            </a:pPr>
            <a:r>
              <a:rPr lang="id-ID" sz="2400" dirty="0" smtClean="0">
                <a:latin typeface="Times New Roman" pitchFamily="18" charset="0"/>
                <a:cs typeface="Times New Roman" pitchFamily="18" charset="0"/>
              </a:rPr>
              <a:t>Tujuan psikologis</a:t>
            </a:r>
            <a:endParaRPr lang="id-ID" sz="18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Title 1"/>
          <p:cNvSpPr>
            <a:spLocks noGrp="1"/>
          </p:cNvSpPr>
          <p:nvPr>
            <p:ph type="title"/>
          </p:nvPr>
        </p:nvSpPr>
        <p:spPr/>
        <p:txBody>
          <a:bodyPr/>
          <a:lstStyle/>
          <a:p>
            <a:r>
              <a:rPr lang="id-ID" dirty="0" smtClean="0"/>
              <a:t>5. Proses konseling individual</a:t>
            </a:r>
            <a:endParaRPr lang="id-ID" dirty="0"/>
          </a:p>
        </p:txBody>
      </p:sp>
      <p:sp>
        <p:nvSpPr>
          <p:cNvPr id="1048607" name="Content Placeholder 2"/>
          <p:cNvSpPr>
            <a:spLocks noGrp="1"/>
          </p:cNvSpPr>
          <p:nvPr>
            <p:ph idx="1"/>
          </p:nvPr>
        </p:nvSpPr>
        <p:spPr/>
        <p:txBody>
          <a:bodyPr>
            <a:normAutofit fontScale="95000" lnSpcReduction="10000"/>
          </a:bodyPr>
          <a:lstStyle/>
          <a:p>
            <a:pPr algn="just">
              <a:lnSpc>
                <a:spcPct val="150000"/>
              </a:lnSpc>
              <a:buFont typeface="Arial" charset="0"/>
              <a:buChar char="•"/>
            </a:pPr>
            <a:r>
              <a:rPr lang="id-ID" sz="2000" dirty="0" smtClean="0"/>
              <a:t>Tahap awal yaitu (pertama) keterbukaan dari seorang konselor agar dapat dipercayai klien karena dia tidak berpura-pura, (kedua) keterbukaan dari klien untuk jujur mengungkapkan isi hati, perasaan, harapan dan sebagainya. (ketiga) konselor mampu melibatkan klien terus menerus dalam proses konseling. Karena dengan demikian, maka proses konseling individu akan lancar dan segera dapat mencapai tujuan konseling individu.</a:t>
            </a:r>
          </a:p>
          <a:p>
            <a:pPr algn="just">
              <a:lnSpc>
                <a:spcPct val="150000"/>
              </a:lnSpc>
              <a:buFont typeface="Arial" charset="0"/>
              <a:buChar char="•"/>
            </a:pPr>
            <a:r>
              <a:rPr lang="id-ID" sz="2000" dirty="0" smtClean="0"/>
              <a:t>Tahap Pertengahan/Tahap Kerja yaitu Penjelajahan masalah klien </a:t>
            </a:r>
          </a:p>
          <a:p>
            <a:pPr algn="just">
              <a:lnSpc>
                <a:spcPct val="150000"/>
              </a:lnSpc>
              <a:buFont typeface="Arial" charset="0"/>
              <a:buChar char="•"/>
            </a:pPr>
            <a:r>
              <a:rPr lang="id-ID" sz="2000" dirty="0" smtClean="0"/>
              <a:t>Tahap Akhir Konseling/Tahap Tindakan yaitu konselor menanyakan keadaan kecemasan klien, adanya perubahan perilaku klien kearah yang lebih positif, sehat dan dinamis.</a:t>
            </a:r>
          </a:p>
          <a:p>
            <a:pPr marL="0" indent="0" algn="just">
              <a:lnSpc>
                <a:spcPct val="150000"/>
              </a:lnSpc>
              <a:buNone/>
            </a:pPr>
            <a:endParaRPr lang="id-ID"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Title 1"/>
          <p:cNvSpPr>
            <a:spLocks noGrp="1"/>
          </p:cNvSpPr>
          <p:nvPr>
            <p:ph type="title"/>
          </p:nvPr>
        </p:nvSpPr>
        <p:spPr/>
        <p:txBody>
          <a:bodyPr/>
          <a:lstStyle/>
          <a:p>
            <a:r>
              <a:rPr lang="id-ID" dirty="0" smtClean="0"/>
              <a:t>6. Pengertian konseling kelompok</a:t>
            </a:r>
            <a:endParaRPr lang="id-ID" dirty="0"/>
          </a:p>
        </p:txBody>
      </p:sp>
      <p:sp>
        <p:nvSpPr>
          <p:cNvPr id="1048609" name="Content Placeholder 2"/>
          <p:cNvSpPr>
            <a:spLocks noGrp="1"/>
          </p:cNvSpPr>
          <p:nvPr>
            <p:ph idx="1"/>
          </p:nvPr>
        </p:nvSpPr>
        <p:spPr/>
        <p:txBody>
          <a:bodyPr>
            <a:normAutofit/>
          </a:bodyPr>
          <a:lstStyle/>
          <a:p>
            <a:pPr marL="0" indent="0" algn="just">
              <a:lnSpc>
                <a:spcPct val="150000"/>
              </a:lnSpc>
              <a:buNone/>
            </a:pPr>
            <a:r>
              <a:rPr lang="id-ID" sz="2000" dirty="0" smtClean="0">
                <a:latin typeface="Times New Roman" pitchFamily="18" charset="0"/>
                <a:cs typeface="Times New Roman" pitchFamily="18" charset="0"/>
              </a:rPr>
              <a:t>Menurut George M. Gazda, konseling kelompok adalah suatu proses antarpribadi yang dinamis, yang terpusat pada pemikiran dan perilaku yang disadari. Proses itu mengandung ciri-ciri terapeutik seperti pengungkapan pemikiran dan perasaan secara leluasa orientasi pada kenyataan, pembukaan diri mengenai seluruh perasaan mendalam yang dialami, saling percaya, saling perhatian, saling pengertian dan saling mendukung. Konseli/para klien dalam konseling kelompok adalah pada dasarnya tergolong orang normal, yang menghadapi berbagai masalah yang tidak memerlukan perubahan dalam struktur kepribadian untuk diatasi.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Title 1"/>
          <p:cNvSpPr>
            <a:spLocks noGrp="1"/>
          </p:cNvSpPr>
          <p:nvPr>
            <p:ph type="title"/>
          </p:nvPr>
        </p:nvSpPr>
        <p:spPr/>
        <p:txBody>
          <a:bodyPr/>
          <a:lstStyle/>
          <a:p>
            <a:r>
              <a:rPr lang="id-ID" dirty="0" smtClean="0"/>
              <a:t>7. Tujuan konseling kelompok</a:t>
            </a:r>
            <a:endParaRPr lang="id-ID" dirty="0"/>
          </a:p>
        </p:txBody>
      </p:sp>
      <p:sp>
        <p:nvSpPr>
          <p:cNvPr id="1048611" name="Content Placeholder 2"/>
          <p:cNvSpPr>
            <a:spLocks noGrp="1"/>
          </p:cNvSpPr>
          <p:nvPr>
            <p:ph idx="1"/>
          </p:nvPr>
        </p:nvSpPr>
        <p:spPr>
          <a:xfrm>
            <a:off x="304800" y="1412776"/>
            <a:ext cx="8686800" cy="4968552"/>
          </a:xfrm>
        </p:spPr>
        <p:txBody>
          <a:bodyPr>
            <a:noAutofit/>
          </a:bodyPr>
          <a:lstStyle/>
          <a:p>
            <a:pPr algn="just">
              <a:lnSpc>
                <a:spcPct val="120000"/>
              </a:lnSpc>
              <a:buFont typeface="Arial" charset="0"/>
              <a:buChar char="•"/>
            </a:pPr>
            <a:r>
              <a:rPr lang="id-ID" sz="1600" dirty="0" smtClean="0">
                <a:latin typeface="Times New Roman" pitchFamily="18" charset="0"/>
                <a:cs typeface="Times New Roman" pitchFamily="18" charset="0"/>
              </a:rPr>
              <a:t>Masing-masing konseli memahami dirinya dengan lebih baik dan menemukan dirinya sendiri.</a:t>
            </a:r>
          </a:p>
          <a:p>
            <a:pPr algn="just">
              <a:lnSpc>
                <a:spcPct val="120000"/>
              </a:lnSpc>
              <a:buFont typeface="Arial" charset="0"/>
              <a:buChar char="•"/>
            </a:pPr>
            <a:r>
              <a:rPr lang="id-ID" sz="1600" dirty="0" smtClean="0">
                <a:latin typeface="Times New Roman" pitchFamily="18" charset="0"/>
                <a:cs typeface="Times New Roman" pitchFamily="18" charset="0"/>
              </a:rPr>
              <a:t>Para konseli mengembangkan kemampuan komunikasi satu sama lain.</a:t>
            </a:r>
          </a:p>
          <a:p>
            <a:pPr algn="just">
              <a:lnSpc>
                <a:spcPct val="120000"/>
              </a:lnSpc>
              <a:buFont typeface="Arial" charset="0"/>
              <a:buChar char="•"/>
            </a:pPr>
            <a:r>
              <a:rPr lang="id-ID" sz="1600" dirty="0" smtClean="0">
                <a:latin typeface="Times New Roman" pitchFamily="18" charset="0"/>
                <a:cs typeface="Times New Roman" pitchFamily="18" charset="0"/>
              </a:rPr>
              <a:t>Para konseli memperoleh kemampuan untuk mengatur dirinya sendiri dan mengarahkan hidupnya sendiri</a:t>
            </a:r>
          </a:p>
          <a:p>
            <a:pPr algn="just">
              <a:lnSpc>
                <a:spcPct val="120000"/>
              </a:lnSpc>
              <a:buFont typeface="Arial" charset="0"/>
              <a:buChar char="•"/>
            </a:pPr>
            <a:r>
              <a:rPr lang="id-ID" sz="1600" dirty="0" smtClean="0">
                <a:latin typeface="Times New Roman" pitchFamily="18" charset="0"/>
                <a:cs typeface="Times New Roman" pitchFamily="18" charset="0"/>
              </a:rPr>
              <a:t>Para konseli menjadi lebih peka terhadap kebutuhan orang lain dan lebih mampu menghayati perasaan orang lain.</a:t>
            </a:r>
          </a:p>
          <a:p>
            <a:pPr algn="just">
              <a:lnSpc>
                <a:spcPct val="120000"/>
              </a:lnSpc>
              <a:buFont typeface="Arial" charset="0"/>
              <a:buChar char="•"/>
            </a:pPr>
            <a:r>
              <a:rPr lang="id-ID" sz="1600" dirty="0" smtClean="0">
                <a:latin typeface="Times New Roman" pitchFamily="18" charset="0"/>
                <a:cs typeface="Times New Roman" pitchFamily="18" charset="0"/>
              </a:rPr>
              <a:t>Masing-masing konseli menetapkan sasaran yang ingin mereka capai, yang diwujudkan dalam sikap dan perilaku yang lebih konstruktif.</a:t>
            </a:r>
          </a:p>
          <a:p>
            <a:pPr algn="just">
              <a:lnSpc>
                <a:spcPct val="120000"/>
              </a:lnSpc>
              <a:buFont typeface="Arial" charset="0"/>
              <a:buChar char="•"/>
            </a:pPr>
            <a:r>
              <a:rPr lang="id-ID" sz="1600" dirty="0" smtClean="0">
                <a:latin typeface="Times New Roman" pitchFamily="18" charset="0"/>
                <a:cs typeface="Times New Roman" pitchFamily="18" charset="0"/>
              </a:rPr>
              <a:t>Para konseli lebih menyadari dan menghayati makna dari kehidupan manusia sebagai kehidupan bersama, yang mengandung tuntutan menerima orang lain dan harapan akan diterima oleh orang lain.</a:t>
            </a:r>
          </a:p>
          <a:p>
            <a:pPr algn="just">
              <a:lnSpc>
                <a:spcPct val="120000"/>
              </a:lnSpc>
              <a:buFont typeface="Arial" charset="0"/>
              <a:buChar char="•"/>
            </a:pPr>
            <a:r>
              <a:rPr lang="id-ID" sz="1600" dirty="0" smtClean="0">
                <a:latin typeface="Times New Roman" pitchFamily="18" charset="0"/>
                <a:cs typeface="Times New Roman" pitchFamily="18" charset="0"/>
              </a:rPr>
              <a:t>Masing-masing konseli menyadari bahwa hal-hal yang memprihatinkan bagi dirinya kerap juga menimbulkan rasa prihatin dalam hati orang lain. </a:t>
            </a:r>
          </a:p>
          <a:p>
            <a:pPr algn="just">
              <a:lnSpc>
                <a:spcPct val="120000"/>
              </a:lnSpc>
              <a:buFont typeface="Arial" charset="0"/>
              <a:buChar char="•"/>
            </a:pPr>
            <a:r>
              <a:rPr lang="id-ID" sz="1600" dirty="0" smtClean="0">
                <a:latin typeface="Times New Roman" pitchFamily="18" charset="0"/>
                <a:cs typeface="Times New Roman" pitchFamily="18" charset="0"/>
              </a:rPr>
              <a:t>Para konseli belajar berkomunikasi dengan seluruh anggota kelompok secara terbuka, dengan saling menghargai dan saling menaruh perhatian. </a:t>
            </a:r>
          </a:p>
          <a:p>
            <a:pPr algn="just">
              <a:lnSpc>
                <a:spcPct val="120000"/>
              </a:lnSpc>
              <a:buFont typeface="Arial" charset="0"/>
              <a:buChar char="•"/>
            </a:pPr>
            <a:r>
              <a:rPr lang="id-ID" sz="1600" dirty="0" smtClean="0">
                <a:latin typeface="Times New Roman" pitchFamily="18" charset="0"/>
                <a:cs typeface="Times New Roman" pitchFamily="18" charset="0"/>
              </a:rPr>
              <a:t>Para konseli belajar berkomunikasi dengan seluruh anggota kelompok secara terbuka, dengan saling menghargai dan saling menaruh perhatian. </a:t>
            </a:r>
          </a:p>
          <a:p>
            <a:pPr algn="just">
              <a:lnSpc>
                <a:spcPct val="120000"/>
              </a:lnSpc>
              <a:buFont typeface="Arial" charset="0"/>
              <a:buChar char="•"/>
            </a:pPr>
            <a:endParaRPr lang="id-ID" sz="1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Title 1"/>
          <p:cNvSpPr>
            <a:spLocks noGrp="1"/>
          </p:cNvSpPr>
          <p:nvPr>
            <p:ph type="title"/>
          </p:nvPr>
        </p:nvSpPr>
        <p:spPr/>
        <p:txBody>
          <a:bodyPr/>
          <a:lstStyle/>
          <a:p>
            <a:r>
              <a:rPr lang="id-ID" dirty="0" smtClean="0"/>
              <a:t>penutup</a:t>
            </a:r>
            <a:endParaRPr lang="id-ID" dirty="0"/>
          </a:p>
        </p:txBody>
      </p:sp>
      <p:sp>
        <p:nvSpPr>
          <p:cNvPr id="1048613" name="Content Placeholder 2"/>
          <p:cNvSpPr>
            <a:spLocks noGrp="1"/>
          </p:cNvSpPr>
          <p:nvPr>
            <p:ph idx="1"/>
          </p:nvPr>
        </p:nvSpPr>
        <p:spPr/>
        <p:txBody>
          <a:bodyPr>
            <a:normAutofit/>
          </a:bodyPr>
          <a:lstStyle/>
          <a:p>
            <a:pPr algn="just">
              <a:lnSpc>
                <a:spcPct val="110000"/>
              </a:lnSpc>
            </a:pPr>
            <a:r>
              <a:rPr lang="id-ID" sz="2000" dirty="0" smtClean="0">
                <a:latin typeface="Times New Roman" pitchFamily="18" charset="0"/>
                <a:cs typeface="Times New Roman" pitchFamily="18" charset="0"/>
              </a:rPr>
              <a:t>Menurut kelompok kami, konseling individual adalah untuk membantu klien menstrukturkan kembali masalahnya dan menyadari lifer style serta mengurangi penilaian negatif terhadap dirinya sendiri serta perasaan-perasaan inferioritasnya. Kemudian membantu dalam mengoreksi persepsinya terhadap lingkungan, agar klien bisa mengarahkan tingkah laku serta mengembangkan kembali minat sosialnya. </a:t>
            </a:r>
          </a:p>
          <a:p>
            <a:pPr algn="just">
              <a:lnSpc>
                <a:spcPct val="110000"/>
              </a:lnSpc>
            </a:pPr>
            <a:r>
              <a:rPr lang="id-ID" sz="2000" dirty="0" smtClean="0">
                <a:latin typeface="Times New Roman" pitchFamily="18" charset="0"/>
                <a:cs typeface="Times New Roman" pitchFamily="18" charset="0"/>
              </a:rPr>
              <a:t>Saran dari kelompok, sebagai calon pendidik yang akan berinteraksi dengan peserta didik diharuskan untuk menguasai dan memahami ilmu tentang bimbingan dan konseling meskipun bukan bertindak sebagai guru BK. Dan untuk calon/guru BK harus sebisa mungkin menjadi teman curhat dan tempat berkonsultasi peserta didik.</a:t>
            </a:r>
            <a:endParaRPr lang="id-ID"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812</Words>
  <Application>Microsoft Office PowerPoint</Application>
  <PresentationFormat>On-screen Show (4:3)</PresentationFormat>
  <Paragraphs>50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Franklin Gothic Book</vt:lpstr>
      <vt:lpstr>Franklin Gothic Medium</vt:lpstr>
      <vt:lpstr>Times New Roman</vt:lpstr>
      <vt:lpstr>Wingdings 2</vt:lpstr>
      <vt:lpstr>Trek</vt:lpstr>
      <vt:lpstr>PowerPoint Presentation</vt:lpstr>
      <vt:lpstr>1. Definition of counseling</vt:lpstr>
      <vt:lpstr>2. FUNGSI Layanan KONSELING individual</vt:lpstr>
      <vt:lpstr>3. PENGERTIAN KONSELING INDIVIDUAL</vt:lpstr>
      <vt:lpstr>4. Tujuan layanan konseling individual</vt:lpstr>
      <vt:lpstr>5. Proses konseling individual</vt:lpstr>
      <vt:lpstr>6. Pengertian konseling kelompok</vt:lpstr>
      <vt:lpstr>7. Tujuan konseling kelompok</vt:lpstr>
      <vt:lpstr>penutup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Anggota Kelompok 3 : Monaria Jennifer M.Siregar  178600320 Rohani Theresia R.H.            188600133 Delima Santri                  178600441 Nina Afdillah                  198600435</dc:title>
  <dc:creator>Windows User</dc:creator>
  <cp:lastModifiedBy>UMA</cp:lastModifiedBy>
  <cp:revision>1</cp:revision>
  <dcterms:created xsi:type="dcterms:W3CDTF">2020-03-29T23:51:21Z</dcterms:created>
  <dcterms:modified xsi:type="dcterms:W3CDTF">2020-07-30T03:11:08Z</dcterms:modified>
</cp:coreProperties>
</file>