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50" r:id="rId3"/>
  </p:sldMasterIdLst>
  <p:notesMasterIdLst>
    <p:notesMasterId r:id="rId14"/>
  </p:notesMasterIdLst>
  <p:sldIdLst>
    <p:sldId id="256" r:id="rId4"/>
    <p:sldId id="257" r:id="rId5"/>
    <p:sldId id="258" r:id="rId6"/>
    <p:sldId id="259" r:id="rId7"/>
    <p:sldId id="260" r:id="rId8"/>
    <p:sldId id="261" r:id="rId9"/>
    <p:sldId id="262" r:id="rId10"/>
    <p:sldId id="263" r:id="rId11"/>
    <p:sldId id="264" r:id="rId12"/>
    <p:sldId id="266" r:id="rId13"/>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Arial Unicode MS" pitchFamily="34" charset="-128"/>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Arial Unicode MS" pitchFamily="34" charset="-128"/>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Arial Unicode MS" pitchFamily="34" charset="-128"/>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Arial Unicode MS" pitchFamily="34" charset="-128"/>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Arial Unicode MS" pitchFamily="34" charset="-128"/>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Arial Unicode MS" pitchFamily="34" charset="-128"/>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Arial Unicode MS" pitchFamily="34" charset="-128"/>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Arial Unicode MS" pitchFamily="34" charset="-128"/>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Arial Unicode MS" pitchFamily="34" charset="-128"/>
        <a:cs typeface="Arial" panose="020B0604020202020204" pitchFamily="34" charset="0"/>
      </a:defRPr>
    </a:lvl9pPr>
  </p:defaultTextStyle>
  <p:extLst>
    <p:ext uri="{EFAFB233-063F-42B5-8137-9DF3F51BA10A}">
      <p15:sldGuideLst xmlns:p15="http://schemas.microsoft.com/office/powerpoint/2012/main">
        <p15:guide id="1" orient="horz" pos="2448">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96" autoAdjust="0"/>
    <p:restoredTop sz="94660"/>
  </p:normalViewPr>
  <p:slideViewPr>
    <p:cSldViewPr snapToGrid="0">
      <p:cViewPr varScale="1">
        <p:scale>
          <a:sx n="115" d="100"/>
          <a:sy n="115" d="100"/>
        </p:scale>
        <p:origin x="348" y="108"/>
      </p:cViewPr>
      <p:guideLst>
        <p:guide orient="horz" pos="2448"/>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41" name="Rectangle 2"/>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fontAlgn="auto">
              <a:spcBef>
                <a:spcPts val="0"/>
              </a:spcBef>
              <a:spcAft>
                <a:spcPts val="0"/>
              </a:spcAft>
              <a:defRPr sz="1100">
                <a:latin typeface="+mn-lt"/>
                <a:ea typeface="+mn-ea"/>
                <a:cs typeface="+mn-cs"/>
              </a:defRPr>
            </a:lvl1pPr>
          </a:lstStyle>
          <a:p>
            <a:pPr>
              <a:defRPr/>
            </a:pPr>
            <a:endParaRPr lang="en-US"/>
          </a:p>
        </p:txBody>
      </p:sp>
      <p:sp>
        <p:nvSpPr>
          <p:cNvPr id="1048742" name="Rectangle 3"/>
          <p:cNvSpPr>
            <a:spLocks noGrp="1" noChangeArrowheads="1"/>
          </p:cNvSpPr>
          <p:nvPr>
            <p:ph type="dt" idx="1"/>
          </p:nvPr>
        </p:nvSpPr>
        <p:spPr bwMode="auto">
          <a:xfrm>
            <a:off x="4021138" y="0"/>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fontAlgn="auto">
              <a:spcBef>
                <a:spcPts val="0"/>
              </a:spcBef>
              <a:spcAft>
                <a:spcPts val="0"/>
              </a:spcAft>
              <a:defRPr sz="1100">
                <a:latin typeface="+mn-lt"/>
                <a:ea typeface="+mn-ea"/>
                <a:cs typeface="+mn-cs"/>
              </a:defRPr>
            </a:lvl1pPr>
          </a:lstStyle>
          <a:p>
            <a:pPr>
              <a:defRPr/>
            </a:pPr>
            <a:endParaRPr lang="en-US"/>
          </a:p>
        </p:txBody>
      </p:sp>
      <p:sp>
        <p:nvSpPr>
          <p:cNvPr id="21508"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8744" name="Rectangle 5"/>
          <p:cNvSpPr>
            <a:spLocks noGrp="1" noChangeArrowheads="1"/>
          </p:cNvSpPr>
          <p:nvPr>
            <p:ph type="body" sz="quarter" idx="3"/>
          </p:nvPr>
        </p:nvSpPr>
        <p:spPr bwMode="auto">
          <a:xfrm>
            <a:off x="709613" y="4862513"/>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48745" name="Rectangle 6"/>
          <p:cNvSpPr>
            <a:spLocks noGrp="1" noChangeArrowheads="1"/>
          </p:cNvSpPr>
          <p:nvPr>
            <p:ph type="ftr" sz="quarter" idx="4"/>
          </p:nvPr>
        </p:nvSpPr>
        <p:spPr bwMode="auto">
          <a:xfrm>
            <a:off x="0" y="9720263"/>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fontAlgn="auto">
              <a:spcBef>
                <a:spcPts val="0"/>
              </a:spcBef>
              <a:spcAft>
                <a:spcPts val="0"/>
              </a:spcAft>
              <a:defRPr sz="1100">
                <a:latin typeface="+mn-lt"/>
                <a:ea typeface="+mn-ea"/>
                <a:cs typeface="+mn-cs"/>
              </a:defRPr>
            </a:lvl1pPr>
          </a:lstStyle>
          <a:p>
            <a:pPr>
              <a:defRPr/>
            </a:pPr>
            <a:endParaRPr lang="en-US"/>
          </a:p>
        </p:txBody>
      </p:sp>
      <p:sp>
        <p:nvSpPr>
          <p:cNvPr id="1048746" name="Rectangle 7"/>
          <p:cNvSpPr>
            <a:spLocks noGrp="1" noChangeArrowheads="1"/>
          </p:cNvSpPr>
          <p:nvPr>
            <p:ph type="sldNum" sz="quarter" idx="5"/>
          </p:nvPr>
        </p:nvSpPr>
        <p:spPr bwMode="auto">
          <a:xfrm>
            <a:off x="4021138" y="9720263"/>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atin typeface="Calibri" panose="020F0502020204030204" pitchFamily="34" charset="0"/>
              </a:defRPr>
            </a:lvl1pPr>
          </a:lstStyle>
          <a:p>
            <a:fld id="{84F867BB-933E-4CE0-9AAC-FE964B28D2C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5634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2_Contents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6835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3_Contents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76197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4_Contents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1265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5_Contents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1704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9_Contents slide layout">
    <p:spTree>
      <p:nvGrpSpPr>
        <p:cNvPr id="1" name=""/>
        <p:cNvGrpSpPr/>
        <p:nvPr/>
      </p:nvGrpSpPr>
      <p:grpSpPr>
        <a:xfrm>
          <a:off x="0" y="0"/>
          <a:ext cx="0" cy="0"/>
          <a:chOff x="0" y="0"/>
          <a:chExt cx="0" cy="0"/>
        </a:xfrm>
      </p:grpSpPr>
      <p:sp>
        <p:nvSpPr>
          <p:cNvPr id="8" name="Rectangle 4"/>
          <p:cNvSpPr/>
          <p:nvPr userDrawn="1"/>
        </p:nvSpPr>
        <p:spPr>
          <a:xfrm flipV="1">
            <a:off x="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5"/>
          <p:cNvSpPr/>
          <p:nvPr userDrawn="1"/>
        </p:nvSpPr>
        <p:spPr>
          <a:xfrm flipV="1">
            <a:off x="883920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48697" name="그림 개체 틀 2"/>
          <p:cNvSpPr>
            <a:spLocks noGrp="1"/>
          </p:cNvSpPr>
          <p:nvPr>
            <p:ph type="pic" sz="quarter" idx="14"/>
          </p:nvPr>
        </p:nvSpPr>
        <p:spPr>
          <a:xfrm>
            <a:off x="679101" y="1674906"/>
            <a:ext cx="2969790" cy="3471860"/>
          </a:xfrm>
          <a:prstGeom prst="rect">
            <a:avLst/>
          </a:prstGeom>
          <a:solidFill>
            <a:schemeClr val="bg1">
              <a:lumMod val="95000"/>
            </a:schemeClr>
          </a:solidFill>
          <a:ln w="19050">
            <a:noFill/>
          </a:ln>
        </p:spPr>
        <p:txBody>
          <a:bodyPr anchor="ctr"/>
          <a:lstStyle>
            <a:lvl1pPr marL="0" indent="0" algn="ctr">
              <a:lnSpc>
                <a:spcPct val="100000"/>
              </a:lnSpc>
              <a:buNone/>
              <a:defRPr sz="1400">
                <a:solidFill>
                  <a:schemeClr val="tx1">
                    <a:lumMod val="75000"/>
                    <a:lumOff val="25000"/>
                  </a:schemeClr>
                </a:solidFill>
              </a:defRPr>
            </a:lvl1pPr>
          </a:lstStyle>
          <a:p>
            <a:pPr lvl="0"/>
            <a:r>
              <a:rPr lang="en-US" altLang="ko-KR" noProof="0" smtClean="0"/>
              <a:t>Click icon to add picture</a:t>
            </a:r>
            <a:endParaRPr lang="ko-KR" altLang="en-US" noProof="0" dirty="0"/>
          </a:p>
        </p:txBody>
      </p:sp>
      <p:sp>
        <p:nvSpPr>
          <p:cNvPr id="1048698" name="Text Placeholder 9"/>
          <p:cNvSpPr>
            <a:spLocks noGrp="1"/>
          </p:cNvSpPr>
          <p:nvPr>
            <p:ph type="body" sz="quarter" idx="10"/>
          </p:nvPr>
        </p:nvSpPr>
        <p:spPr>
          <a:xfrm>
            <a:off x="323529" y="281518"/>
            <a:ext cx="11573197" cy="840230"/>
          </a:xfrm>
          <a:prstGeom prst="rect">
            <a:avLst/>
          </a:prstGeom>
          <a:noFill/>
          <a:effectLst/>
        </p:spPr>
        <p:txBody>
          <a:bodyPr wrap="square" rtlCol="0" anchor="ctr">
            <a:spAutoFit/>
          </a:bodyPr>
          <a:lstStyle>
            <a:lvl1pPr marL="0" indent="0" algn="ctr">
              <a:buFontTx/>
              <a:buNone/>
              <a:defRPr lang="en-US" altLang="ko-KR" sz="5400" dirty="0">
                <a:solidFill>
                  <a:schemeClr val="tx1"/>
                </a:solidFill>
                <a:effectLst/>
                <a:latin typeface="+mj-lt"/>
              </a:defRPr>
            </a:lvl1pPr>
          </a:lstStyle>
          <a:p>
            <a:pPr lvl="0"/>
            <a:r>
              <a:rPr lang="en-US" altLang="ko-KR" smtClean="0"/>
              <a:t>Click to edit Master text styles</a:t>
            </a:r>
          </a:p>
        </p:txBody>
      </p:sp>
      <p:sp>
        <p:nvSpPr>
          <p:cNvPr id="1048701" name="그림 개체 틀 2"/>
          <p:cNvSpPr>
            <a:spLocks noGrp="1"/>
          </p:cNvSpPr>
          <p:nvPr>
            <p:ph type="pic" sz="quarter" idx="16"/>
          </p:nvPr>
        </p:nvSpPr>
        <p:spPr>
          <a:xfrm>
            <a:off x="7413030" y="1519004"/>
            <a:ext cx="1828800" cy="164592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pPr lvl="0"/>
            <a:r>
              <a:rPr lang="en-US" altLang="ko-KR" noProof="0" smtClean="0"/>
              <a:t>Click icon to add picture</a:t>
            </a:r>
            <a:endParaRPr lang="ko-KR" altLang="en-US" noProof="0" dirty="0"/>
          </a:p>
        </p:txBody>
      </p:sp>
      <p:sp>
        <p:nvSpPr>
          <p:cNvPr id="1048702" name="그림 개체 틀 2"/>
          <p:cNvSpPr>
            <a:spLocks noGrp="1"/>
          </p:cNvSpPr>
          <p:nvPr>
            <p:ph type="pic" sz="quarter" idx="17"/>
          </p:nvPr>
        </p:nvSpPr>
        <p:spPr>
          <a:xfrm>
            <a:off x="9684099" y="1519004"/>
            <a:ext cx="1828800" cy="164592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pPr lvl="0"/>
            <a:r>
              <a:rPr lang="en-US" altLang="ko-KR" noProof="0" smtClean="0"/>
              <a:t>Click icon to add picture</a:t>
            </a:r>
            <a:endParaRPr lang="ko-KR" altLang="en-US" noProof="0" dirty="0"/>
          </a:p>
        </p:txBody>
      </p:sp>
      <p:sp>
        <p:nvSpPr>
          <p:cNvPr id="1048703" name="그림 개체 틀 2"/>
          <p:cNvSpPr>
            <a:spLocks noGrp="1"/>
          </p:cNvSpPr>
          <p:nvPr>
            <p:ph type="pic" sz="quarter" idx="18"/>
          </p:nvPr>
        </p:nvSpPr>
        <p:spPr>
          <a:xfrm>
            <a:off x="7413030" y="3977032"/>
            <a:ext cx="1828800" cy="164592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pPr lvl="0"/>
            <a:r>
              <a:rPr lang="en-US" altLang="ko-KR" noProof="0" smtClean="0"/>
              <a:t>Click icon to add picture</a:t>
            </a:r>
            <a:endParaRPr lang="ko-KR" altLang="en-US" noProof="0" dirty="0"/>
          </a:p>
        </p:txBody>
      </p:sp>
      <p:sp>
        <p:nvSpPr>
          <p:cNvPr id="1048704" name="그림 개체 틀 2"/>
          <p:cNvSpPr>
            <a:spLocks noGrp="1"/>
          </p:cNvSpPr>
          <p:nvPr>
            <p:ph type="pic" sz="quarter" idx="19"/>
          </p:nvPr>
        </p:nvSpPr>
        <p:spPr>
          <a:xfrm>
            <a:off x="9684099" y="3977032"/>
            <a:ext cx="1828800" cy="164592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pPr lvl="0"/>
            <a:r>
              <a:rPr lang="en-US" altLang="ko-KR" noProof="0" smtClean="0"/>
              <a:t>Click icon to add picture</a:t>
            </a:r>
            <a:endParaRPr lang="ko-KR" altLang="en-US" noProof="0" dirty="0"/>
          </a:p>
        </p:txBody>
      </p:sp>
    </p:spTree>
    <p:extLst>
      <p:ext uri="{BB962C8B-B14F-4D97-AF65-F5344CB8AC3E}">
        <p14:creationId xmlns:p14="http://schemas.microsoft.com/office/powerpoint/2010/main" val="9980703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0_Contents slide layout">
    <p:spTree>
      <p:nvGrpSpPr>
        <p:cNvPr id="1" name=""/>
        <p:cNvGrpSpPr/>
        <p:nvPr/>
      </p:nvGrpSpPr>
      <p:grpSpPr>
        <a:xfrm>
          <a:off x="0" y="0"/>
          <a:ext cx="0" cy="0"/>
          <a:chOff x="0" y="0"/>
          <a:chExt cx="0" cy="0"/>
        </a:xfrm>
      </p:grpSpPr>
      <p:sp>
        <p:nvSpPr>
          <p:cNvPr id="3" name="직사각형 1"/>
          <p:cNvSpPr/>
          <p:nvPr userDrawn="1"/>
        </p:nvSpPr>
        <p:spPr>
          <a:xfrm>
            <a:off x="0" y="0"/>
            <a:ext cx="2159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a:p>
        </p:txBody>
      </p:sp>
      <p:sp>
        <p:nvSpPr>
          <p:cNvPr id="4" name="직사각형 9"/>
          <p:cNvSpPr/>
          <p:nvPr userDrawn="1"/>
        </p:nvSpPr>
        <p:spPr>
          <a:xfrm>
            <a:off x="11976100" y="0"/>
            <a:ext cx="2159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a:p>
        </p:txBody>
      </p:sp>
      <p:sp>
        <p:nvSpPr>
          <p:cNvPr id="5" name="직사각형 10"/>
          <p:cNvSpPr/>
          <p:nvPr userDrawn="1"/>
        </p:nvSpPr>
        <p:spPr>
          <a:xfrm>
            <a:off x="0" y="0"/>
            <a:ext cx="12192000" cy="215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a:p>
        </p:txBody>
      </p:sp>
      <p:sp>
        <p:nvSpPr>
          <p:cNvPr id="6" name="직사각형 11"/>
          <p:cNvSpPr/>
          <p:nvPr userDrawn="1"/>
        </p:nvSpPr>
        <p:spPr>
          <a:xfrm>
            <a:off x="0" y="6642100"/>
            <a:ext cx="12192000" cy="215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a:p>
        </p:txBody>
      </p:sp>
      <p:sp>
        <p:nvSpPr>
          <p:cNvPr id="1048729" name="Picture Placeholder 2"/>
          <p:cNvSpPr>
            <a:spLocks noGrp="1"/>
          </p:cNvSpPr>
          <p:nvPr>
            <p:ph type="pic" idx="14"/>
          </p:nvPr>
        </p:nvSpPr>
        <p:spPr>
          <a:xfrm>
            <a:off x="211516" y="216000"/>
            <a:ext cx="5228944" cy="6426000"/>
          </a:xfrm>
          <a:prstGeom prst="rect">
            <a:avLst/>
          </a:prstGeom>
          <a:solidFill>
            <a:schemeClr val="bg1">
              <a:lumMod val="95000"/>
            </a:schemeClr>
          </a:solidFill>
        </p:spPr>
        <p:txBody>
          <a:bodyPr anchor="ctr"/>
          <a:lstStyle>
            <a:lvl1pPr marL="0" indent="0" algn="ctr">
              <a:buNone/>
              <a:defRPr sz="160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smtClean="0"/>
              <a:t>Click icon to add picture</a:t>
            </a:r>
            <a:endParaRPr lang="ko-KR" altLang="en-US" noProof="0" dirty="0"/>
          </a:p>
        </p:txBody>
      </p:sp>
    </p:spTree>
    <p:extLst>
      <p:ext uri="{BB962C8B-B14F-4D97-AF65-F5344CB8AC3E}">
        <p14:creationId xmlns:p14="http://schemas.microsoft.com/office/powerpoint/2010/main" val="7277610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1_Contents slide layout">
    <p:spTree>
      <p:nvGrpSpPr>
        <p:cNvPr id="1" name=""/>
        <p:cNvGrpSpPr/>
        <p:nvPr/>
      </p:nvGrpSpPr>
      <p:grpSpPr>
        <a:xfrm>
          <a:off x="0" y="0"/>
          <a:ext cx="0" cy="0"/>
          <a:chOff x="0" y="0"/>
          <a:chExt cx="0" cy="0"/>
        </a:xfrm>
      </p:grpSpPr>
      <p:sp>
        <p:nvSpPr>
          <p:cNvPr id="1048696" name="Picture Placeholder 13"/>
          <p:cNvSpPr>
            <a:spLocks noGrp="1"/>
          </p:cNvSpPr>
          <p:nvPr>
            <p:ph type="pic" sz="quarter" idx="10"/>
          </p:nvPr>
        </p:nvSpPr>
        <p:spPr>
          <a:xfrm>
            <a:off x="1" y="-7117"/>
            <a:ext cx="8883762" cy="6874169"/>
          </a:xfrm>
          <a:custGeom>
            <a:avLst/>
            <a:gdLst>
              <a:gd name="connsiteX0" fmla="*/ 0 w 4176532"/>
              <a:gd name="connsiteY0" fmla="*/ 6867763 h 6867763"/>
              <a:gd name="connsiteX1" fmla="*/ 1367981 w 4176532"/>
              <a:gd name="connsiteY1" fmla="*/ 0 h 6867763"/>
              <a:gd name="connsiteX2" fmla="*/ 4176532 w 4176532"/>
              <a:gd name="connsiteY2" fmla="*/ 0 h 6867763"/>
              <a:gd name="connsiteX3" fmla="*/ 2808551 w 4176532"/>
              <a:gd name="connsiteY3" fmla="*/ 6867763 h 6867763"/>
              <a:gd name="connsiteX4" fmla="*/ 0 w 4176532"/>
              <a:gd name="connsiteY4" fmla="*/ 6867763 h 6867763"/>
              <a:gd name="connsiteX0" fmla="*/ 0 w 4909957"/>
              <a:gd name="connsiteY0" fmla="*/ 6867763 h 6867763"/>
              <a:gd name="connsiteX1" fmla="*/ 1367981 w 4909957"/>
              <a:gd name="connsiteY1" fmla="*/ 0 h 6867763"/>
              <a:gd name="connsiteX2" fmla="*/ 4909957 w 4909957"/>
              <a:gd name="connsiteY2" fmla="*/ 0 h 6867763"/>
              <a:gd name="connsiteX3" fmla="*/ 2808551 w 4909957"/>
              <a:gd name="connsiteY3" fmla="*/ 6867763 h 6867763"/>
              <a:gd name="connsiteX4" fmla="*/ 0 w 4909957"/>
              <a:gd name="connsiteY4" fmla="*/ 6867763 h 6867763"/>
              <a:gd name="connsiteX0" fmla="*/ 0 w 4909957"/>
              <a:gd name="connsiteY0" fmla="*/ 6877288 h 6877288"/>
              <a:gd name="connsiteX1" fmla="*/ 2110931 w 4909957"/>
              <a:gd name="connsiteY1" fmla="*/ 0 h 6877288"/>
              <a:gd name="connsiteX2" fmla="*/ 4909957 w 4909957"/>
              <a:gd name="connsiteY2" fmla="*/ 9525 h 6877288"/>
              <a:gd name="connsiteX3" fmla="*/ 2808551 w 4909957"/>
              <a:gd name="connsiteY3" fmla="*/ 6877288 h 6877288"/>
              <a:gd name="connsiteX4" fmla="*/ 0 w 4909957"/>
              <a:gd name="connsiteY4" fmla="*/ 6877288 h 6877288"/>
              <a:gd name="connsiteX0" fmla="*/ 0 w 5557657"/>
              <a:gd name="connsiteY0" fmla="*/ 6877288 h 6877288"/>
              <a:gd name="connsiteX1" fmla="*/ 2110931 w 5557657"/>
              <a:gd name="connsiteY1" fmla="*/ 0 h 6877288"/>
              <a:gd name="connsiteX2" fmla="*/ 5557657 w 5557657"/>
              <a:gd name="connsiteY2" fmla="*/ 0 h 6877288"/>
              <a:gd name="connsiteX3" fmla="*/ 2808551 w 5557657"/>
              <a:gd name="connsiteY3" fmla="*/ 6877288 h 6877288"/>
              <a:gd name="connsiteX4" fmla="*/ 0 w 5557657"/>
              <a:gd name="connsiteY4" fmla="*/ 6877288 h 6877288"/>
              <a:gd name="connsiteX0" fmla="*/ 0 w 5557657"/>
              <a:gd name="connsiteY0" fmla="*/ 6877288 h 6877288"/>
              <a:gd name="connsiteX1" fmla="*/ 2815781 w 5557657"/>
              <a:gd name="connsiteY1" fmla="*/ 0 h 6877288"/>
              <a:gd name="connsiteX2" fmla="*/ 5557657 w 5557657"/>
              <a:gd name="connsiteY2" fmla="*/ 0 h 6877288"/>
              <a:gd name="connsiteX3" fmla="*/ 2808551 w 5557657"/>
              <a:gd name="connsiteY3" fmla="*/ 6877288 h 6877288"/>
              <a:gd name="connsiteX4" fmla="*/ 0 w 5557657"/>
              <a:gd name="connsiteY4" fmla="*/ 6877288 h 6877288"/>
              <a:gd name="connsiteX0" fmla="*/ 0 w 5557657"/>
              <a:gd name="connsiteY0" fmla="*/ 6877288 h 6877288"/>
              <a:gd name="connsiteX1" fmla="*/ 2815781 w 5557657"/>
              <a:gd name="connsiteY1" fmla="*/ 0 h 6877288"/>
              <a:gd name="connsiteX2" fmla="*/ 5557657 w 5557657"/>
              <a:gd name="connsiteY2" fmla="*/ 0 h 6877288"/>
              <a:gd name="connsiteX3" fmla="*/ 3888051 w 5557657"/>
              <a:gd name="connsiteY3" fmla="*/ 6877288 h 6877288"/>
              <a:gd name="connsiteX4" fmla="*/ 0 w 5557657"/>
              <a:gd name="connsiteY4" fmla="*/ 6877288 h 6877288"/>
              <a:gd name="connsiteX0" fmla="*/ 0 w 6433957"/>
              <a:gd name="connsiteY0" fmla="*/ 6877288 h 6877288"/>
              <a:gd name="connsiteX1" fmla="*/ 2815781 w 6433957"/>
              <a:gd name="connsiteY1" fmla="*/ 0 h 6877288"/>
              <a:gd name="connsiteX2" fmla="*/ 6433957 w 6433957"/>
              <a:gd name="connsiteY2" fmla="*/ 0 h 6877288"/>
              <a:gd name="connsiteX3" fmla="*/ 3888051 w 6433957"/>
              <a:gd name="connsiteY3" fmla="*/ 6877288 h 6877288"/>
              <a:gd name="connsiteX4" fmla="*/ 0 w 6433957"/>
              <a:gd name="connsiteY4" fmla="*/ 6877288 h 6877288"/>
              <a:gd name="connsiteX0" fmla="*/ 0 w 6484757"/>
              <a:gd name="connsiteY0" fmla="*/ 6877288 h 6877288"/>
              <a:gd name="connsiteX1" fmla="*/ 2815781 w 6484757"/>
              <a:gd name="connsiteY1" fmla="*/ 0 h 6877288"/>
              <a:gd name="connsiteX2" fmla="*/ 6484757 w 6484757"/>
              <a:gd name="connsiteY2" fmla="*/ 0 h 6877288"/>
              <a:gd name="connsiteX3" fmla="*/ 3888051 w 6484757"/>
              <a:gd name="connsiteY3" fmla="*/ 6877288 h 6877288"/>
              <a:gd name="connsiteX4" fmla="*/ 0 w 6484757"/>
              <a:gd name="connsiteY4" fmla="*/ 6877288 h 6877288"/>
              <a:gd name="connsiteX0" fmla="*/ 0 w 6484757"/>
              <a:gd name="connsiteY0" fmla="*/ 6877288 h 6877288"/>
              <a:gd name="connsiteX1" fmla="*/ 2815781 w 6484757"/>
              <a:gd name="connsiteY1" fmla="*/ 0 h 6877288"/>
              <a:gd name="connsiteX2" fmla="*/ 6484757 w 6484757"/>
              <a:gd name="connsiteY2" fmla="*/ 0 h 6877288"/>
              <a:gd name="connsiteX3" fmla="*/ 3888051 w 6484757"/>
              <a:gd name="connsiteY3" fmla="*/ 6877288 h 6877288"/>
              <a:gd name="connsiteX4" fmla="*/ 790606 w 6484757"/>
              <a:gd name="connsiteY4" fmla="*/ 6877288 h 6877288"/>
              <a:gd name="connsiteX5" fmla="*/ 0 w 6484757"/>
              <a:gd name="connsiteY5" fmla="*/ 6877288 h 6877288"/>
              <a:gd name="connsiteX0" fmla="*/ 0 w 5717727"/>
              <a:gd name="connsiteY0" fmla="*/ 5004406 h 6877288"/>
              <a:gd name="connsiteX1" fmla="*/ 2048751 w 5717727"/>
              <a:gd name="connsiteY1" fmla="*/ 0 h 6877288"/>
              <a:gd name="connsiteX2" fmla="*/ 5717727 w 5717727"/>
              <a:gd name="connsiteY2" fmla="*/ 0 h 6877288"/>
              <a:gd name="connsiteX3" fmla="*/ 3121021 w 5717727"/>
              <a:gd name="connsiteY3" fmla="*/ 6877288 h 6877288"/>
              <a:gd name="connsiteX4" fmla="*/ 23576 w 5717727"/>
              <a:gd name="connsiteY4" fmla="*/ 6877288 h 6877288"/>
              <a:gd name="connsiteX5" fmla="*/ 0 w 5717727"/>
              <a:gd name="connsiteY5" fmla="*/ 5004406 h 6877288"/>
              <a:gd name="connsiteX0" fmla="*/ 0 w 5717727"/>
              <a:gd name="connsiteY0" fmla="*/ 5004406 h 6877288"/>
              <a:gd name="connsiteX1" fmla="*/ 2048751 w 5717727"/>
              <a:gd name="connsiteY1" fmla="*/ 0 h 6877288"/>
              <a:gd name="connsiteX2" fmla="*/ 5717727 w 5717727"/>
              <a:gd name="connsiteY2" fmla="*/ 0 h 6877288"/>
              <a:gd name="connsiteX3" fmla="*/ 3121021 w 5717727"/>
              <a:gd name="connsiteY3" fmla="*/ 6877288 h 6877288"/>
              <a:gd name="connsiteX4" fmla="*/ 11002 w 5717727"/>
              <a:gd name="connsiteY4" fmla="*/ 6877288 h 6877288"/>
              <a:gd name="connsiteX5" fmla="*/ 0 w 5717727"/>
              <a:gd name="connsiteY5" fmla="*/ 5004406 h 6877288"/>
              <a:gd name="connsiteX0" fmla="*/ 2477 w 5707630"/>
              <a:gd name="connsiteY0" fmla="*/ 3959669 h 6877288"/>
              <a:gd name="connsiteX1" fmla="*/ 2038654 w 5707630"/>
              <a:gd name="connsiteY1" fmla="*/ 0 h 6877288"/>
              <a:gd name="connsiteX2" fmla="*/ 5707630 w 5707630"/>
              <a:gd name="connsiteY2" fmla="*/ 0 h 6877288"/>
              <a:gd name="connsiteX3" fmla="*/ 3110924 w 5707630"/>
              <a:gd name="connsiteY3" fmla="*/ 6877288 h 6877288"/>
              <a:gd name="connsiteX4" fmla="*/ 905 w 5707630"/>
              <a:gd name="connsiteY4" fmla="*/ 6877288 h 6877288"/>
              <a:gd name="connsiteX5" fmla="*/ 2477 w 5707630"/>
              <a:gd name="connsiteY5" fmla="*/ 3959669 h 6877288"/>
              <a:gd name="connsiteX0" fmla="*/ 2477 w 5707630"/>
              <a:gd name="connsiteY0" fmla="*/ 3959669 h 6877288"/>
              <a:gd name="connsiteX1" fmla="*/ 2038654 w 5707630"/>
              <a:gd name="connsiteY1" fmla="*/ 0 h 6877288"/>
              <a:gd name="connsiteX2" fmla="*/ 5707630 w 5707630"/>
              <a:gd name="connsiteY2" fmla="*/ 0 h 6877288"/>
              <a:gd name="connsiteX3" fmla="*/ 2670825 w 5707630"/>
              <a:gd name="connsiteY3" fmla="*/ 6877288 h 6877288"/>
              <a:gd name="connsiteX4" fmla="*/ 905 w 5707630"/>
              <a:gd name="connsiteY4" fmla="*/ 6877288 h 6877288"/>
              <a:gd name="connsiteX5" fmla="*/ 2477 w 5707630"/>
              <a:gd name="connsiteY5" fmla="*/ 3959669 h 6877288"/>
              <a:gd name="connsiteX0" fmla="*/ 2477 w 5707630"/>
              <a:gd name="connsiteY0" fmla="*/ 3959669 h 6877288"/>
              <a:gd name="connsiteX1" fmla="*/ 2038654 w 5707630"/>
              <a:gd name="connsiteY1" fmla="*/ 0 h 6877288"/>
              <a:gd name="connsiteX2" fmla="*/ 5707630 w 5707630"/>
              <a:gd name="connsiteY2" fmla="*/ 0 h 6877288"/>
              <a:gd name="connsiteX3" fmla="*/ 2507360 w 5707630"/>
              <a:gd name="connsiteY3" fmla="*/ 6877288 h 6877288"/>
              <a:gd name="connsiteX4" fmla="*/ 905 w 5707630"/>
              <a:gd name="connsiteY4" fmla="*/ 6877288 h 6877288"/>
              <a:gd name="connsiteX5" fmla="*/ 2477 w 5707630"/>
              <a:gd name="connsiteY5" fmla="*/ 3959669 h 6877288"/>
              <a:gd name="connsiteX0" fmla="*/ 2477 w 5707630"/>
              <a:gd name="connsiteY0" fmla="*/ 3794040 h 6877288"/>
              <a:gd name="connsiteX1" fmla="*/ 2038654 w 5707630"/>
              <a:gd name="connsiteY1" fmla="*/ 0 h 6877288"/>
              <a:gd name="connsiteX2" fmla="*/ 5707630 w 5707630"/>
              <a:gd name="connsiteY2" fmla="*/ 0 h 6877288"/>
              <a:gd name="connsiteX3" fmla="*/ 2507360 w 5707630"/>
              <a:gd name="connsiteY3" fmla="*/ 6877288 h 6877288"/>
              <a:gd name="connsiteX4" fmla="*/ 905 w 5707630"/>
              <a:gd name="connsiteY4" fmla="*/ 6877288 h 6877288"/>
              <a:gd name="connsiteX5" fmla="*/ 2477 w 5707630"/>
              <a:gd name="connsiteY5" fmla="*/ 3794040 h 6877288"/>
              <a:gd name="connsiteX0" fmla="*/ 2477 w 5707630"/>
              <a:gd name="connsiteY0" fmla="*/ 3794040 h 6890029"/>
              <a:gd name="connsiteX1" fmla="*/ 2038654 w 5707630"/>
              <a:gd name="connsiteY1" fmla="*/ 0 h 6890029"/>
              <a:gd name="connsiteX2" fmla="*/ 5707630 w 5707630"/>
              <a:gd name="connsiteY2" fmla="*/ 0 h 6890029"/>
              <a:gd name="connsiteX3" fmla="*/ 2771419 w 5707630"/>
              <a:gd name="connsiteY3" fmla="*/ 6890029 h 6890029"/>
              <a:gd name="connsiteX4" fmla="*/ 905 w 5707630"/>
              <a:gd name="connsiteY4" fmla="*/ 6877288 h 6890029"/>
              <a:gd name="connsiteX5" fmla="*/ 2477 w 5707630"/>
              <a:gd name="connsiteY5" fmla="*/ 3794040 h 6890029"/>
              <a:gd name="connsiteX0" fmla="*/ 2477 w 6675848"/>
              <a:gd name="connsiteY0" fmla="*/ 3806781 h 6902770"/>
              <a:gd name="connsiteX1" fmla="*/ 2038654 w 6675848"/>
              <a:gd name="connsiteY1" fmla="*/ 12741 h 6902770"/>
              <a:gd name="connsiteX2" fmla="*/ 6675848 w 6675848"/>
              <a:gd name="connsiteY2" fmla="*/ 0 h 6902770"/>
              <a:gd name="connsiteX3" fmla="*/ 2771419 w 6675848"/>
              <a:gd name="connsiteY3" fmla="*/ 6902770 h 6902770"/>
              <a:gd name="connsiteX4" fmla="*/ 905 w 6675848"/>
              <a:gd name="connsiteY4" fmla="*/ 6890029 h 6902770"/>
              <a:gd name="connsiteX5" fmla="*/ 2477 w 6675848"/>
              <a:gd name="connsiteY5" fmla="*/ 3806781 h 6902770"/>
              <a:gd name="connsiteX0" fmla="*/ 2477 w 6675848"/>
              <a:gd name="connsiteY0" fmla="*/ 3806781 h 6902770"/>
              <a:gd name="connsiteX1" fmla="*/ 2038654 w 6675848"/>
              <a:gd name="connsiteY1" fmla="*/ 12741 h 6902770"/>
              <a:gd name="connsiteX2" fmla="*/ 6675848 w 6675848"/>
              <a:gd name="connsiteY2" fmla="*/ 0 h 6902770"/>
              <a:gd name="connsiteX3" fmla="*/ 2821717 w 6675848"/>
              <a:gd name="connsiteY3" fmla="*/ 6902770 h 6902770"/>
              <a:gd name="connsiteX4" fmla="*/ 905 w 6675848"/>
              <a:gd name="connsiteY4" fmla="*/ 6890029 h 6902770"/>
              <a:gd name="connsiteX5" fmla="*/ 2477 w 6675848"/>
              <a:gd name="connsiteY5" fmla="*/ 3806781 h 6902770"/>
              <a:gd name="connsiteX0" fmla="*/ 2477 w 6675848"/>
              <a:gd name="connsiteY0" fmla="*/ 3806781 h 6902770"/>
              <a:gd name="connsiteX1" fmla="*/ 2038654 w 6675848"/>
              <a:gd name="connsiteY1" fmla="*/ 12741 h 6902770"/>
              <a:gd name="connsiteX2" fmla="*/ 6675848 w 6675848"/>
              <a:gd name="connsiteY2" fmla="*/ 0 h 6902770"/>
              <a:gd name="connsiteX3" fmla="*/ 2809143 w 6675848"/>
              <a:gd name="connsiteY3" fmla="*/ 6902770 h 6902770"/>
              <a:gd name="connsiteX4" fmla="*/ 905 w 6675848"/>
              <a:gd name="connsiteY4" fmla="*/ 6890029 h 6902770"/>
              <a:gd name="connsiteX5" fmla="*/ 2477 w 6675848"/>
              <a:gd name="connsiteY5" fmla="*/ 3806781 h 6902770"/>
              <a:gd name="connsiteX0" fmla="*/ 2477 w 6675848"/>
              <a:gd name="connsiteY0" fmla="*/ 3806781 h 6890029"/>
              <a:gd name="connsiteX1" fmla="*/ 2038654 w 6675848"/>
              <a:gd name="connsiteY1" fmla="*/ 12741 h 6890029"/>
              <a:gd name="connsiteX2" fmla="*/ 6675848 w 6675848"/>
              <a:gd name="connsiteY2" fmla="*/ 0 h 6890029"/>
              <a:gd name="connsiteX3" fmla="*/ 2809143 w 6675848"/>
              <a:gd name="connsiteY3" fmla="*/ 6813585 h 6890029"/>
              <a:gd name="connsiteX4" fmla="*/ 905 w 6675848"/>
              <a:gd name="connsiteY4" fmla="*/ 6890029 h 6890029"/>
              <a:gd name="connsiteX5" fmla="*/ 2477 w 6675848"/>
              <a:gd name="connsiteY5" fmla="*/ 3806781 h 6890029"/>
              <a:gd name="connsiteX0" fmla="*/ 2477 w 6675848"/>
              <a:gd name="connsiteY0" fmla="*/ 3806781 h 6890030"/>
              <a:gd name="connsiteX1" fmla="*/ 2038654 w 6675848"/>
              <a:gd name="connsiteY1" fmla="*/ 12741 h 6890030"/>
              <a:gd name="connsiteX2" fmla="*/ 6675848 w 6675848"/>
              <a:gd name="connsiteY2" fmla="*/ 0 h 6890030"/>
              <a:gd name="connsiteX3" fmla="*/ 2809143 w 6675848"/>
              <a:gd name="connsiteY3" fmla="*/ 6890030 h 6890030"/>
              <a:gd name="connsiteX4" fmla="*/ 905 w 6675848"/>
              <a:gd name="connsiteY4" fmla="*/ 6890029 h 6890030"/>
              <a:gd name="connsiteX5" fmla="*/ 2477 w 6675848"/>
              <a:gd name="connsiteY5" fmla="*/ 3806781 h 6890030"/>
              <a:gd name="connsiteX0" fmla="*/ 2477 w 6675848"/>
              <a:gd name="connsiteY0" fmla="*/ 3794040 h 6877289"/>
              <a:gd name="connsiteX1" fmla="*/ 2038654 w 6675848"/>
              <a:gd name="connsiteY1" fmla="*/ 0 h 6877289"/>
              <a:gd name="connsiteX2" fmla="*/ 6675848 w 6675848"/>
              <a:gd name="connsiteY2" fmla="*/ 0 h 6877289"/>
              <a:gd name="connsiteX3" fmla="*/ 2809143 w 6675848"/>
              <a:gd name="connsiteY3" fmla="*/ 6877289 h 6877289"/>
              <a:gd name="connsiteX4" fmla="*/ 905 w 6675848"/>
              <a:gd name="connsiteY4" fmla="*/ 6877288 h 6877289"/>
              <a:gd name="connsiteX5" fmla="*/ 2477 w 6675848"/>
              <a:gd name="connsiteY5" fmla="*/ 3794040 h 6877289"/>
              <a:gd name="connsiteX0" fmla="*/ 2477 w 6472145"/>
              <a:gd name="connsiteY0" fmla="*/ 3794040 h 6877289"/>
              <a:gd name="connsiteX1" fmla="*/ 2038654 w 6472145"/>
              <a:gd name="connsiteY1" fmla="*/ 0 h 6877289"/>
              <a:gd name="connsiteX2" fmla="*/ 6472145 w 6472145"/>
              <a:gd name="connsiteY2" fmla="*/ 16678 h 6877289"/>
              <a:gd name="connsiteX3" fmla="*/ 2809143 w 6472145"/>
              <a:gd name="connsiteY3" fmla="*/ 6877289 h 6877289"/>
              <a:gd name="connsiteX4" fmla="*/ 905 w 6472145"/>
              <a:gd name="connsiteY4" fmla="*/ 6877288 h 6877289"/>
              <a:gd name="connsiteX5" fmla="*/ 2477 w 6472145"/>
              <a:gd name="connsiteY5" fmla="*/ 3794040 h 6877289"/>
              <a:gd name="connsiteX0" fmla="*/ 2477 w 6465972"/>
              <a:gd name="connsiteY0" fmla="*/ 3794040 h 6877289"/>
              <a:gd name="connsiteX1" fmla="*/ 2038654 w 6465972"/>
              <a:gd name="connsiteY1" fmla="*/ 0 h 6877289"/>
              <a:gd name="connsiteX2" fmla="*/ 6465972 w 6465972"/>
              <a:gd name="connsiteY2" fmla="*/ 8340 h 6877289"/>
              <a:gd name="connsiteX3" fmla="*/ 2809143 w 6465972"/>
              <a:gd name="connsiteY3" fmla="*/ 6877289 h 6877289"/>
              <a:gd name="connsiteX4" fmla="*/ 905 w 6465972"/>
              <a:gd name="connsiteY4" fmla="*/ 6877288 h 6877289"/>
              <a:gd name="connsiteX5" fmla="*/ 2477 w 6465972"/>
              <a:gd name="connsiteY5" fmla="*/ 3794040 h 6877289"/>
              <a:gd name="connsiteX0" fmla="*/ 2477 w 6465972"/>
              <a:gd name="connsiteY0" fmla="*/ 3477144 h 6877289"/>
              <a:gd name="connsiteX1" fmla="*/ 2038654 w 6465972"/>
              <a:gd name="connsiteY1" fmla="*/ 0 h 6877289"/>
              <a:gd name="connsiteX2" fmla="*/ 6465972 w 6465972"/>
              <a:gd name="connsiteY2" fmla="*/ 8340 h 6877289"/>
              <a:gd name="connsiteX3" fmla="*/ 2809143 w 6465972"/>
              <a:gd name="connsiteY3" fmla="*/ 6877289 h 6877289"/>
              <a:gd name="connsiteX4" fmla="*/ 905 w 6465972"/>
              <a:gd name="connsiteY4" fmla="*/ 6877288 h 6877289"/>
              <a:gd name="connsiteX5" fmla="*/ 2477 w 6465972"/>
              <a:gd name="connsiteY5" fmla="*/ 3477144 h 6877289"/>
              <a:gd name="connsiteX0" fmla="*/ 8325 w 6465647"/>
              <a:gd name="connsiteY0" fmla="*/ 3385411 h 6877289"/>
              <a:gd name="connsiteX1" fmla="*/ 2038329 w 6465647"/>
              <a:gd name="connsiteY1" fmla="*/ 0 h 6877289"/>
              <a:gd name="connsiteX2" fmla="*/ 6465647 w 6465647"/>
              <a:gd name="connsiteY2" fmla="*/ 8340 h 6877289"/>
              <a:gd name="connsiteX3" fmla="*/ 2808818 w 6465647"/>
              <a:gd name="connsiteY3" fmla="*/ 6877289 h 6877289"/>
              <a:gd name="connsiteX4" fmla="*/ 580 w 6465647"/>
              <a:gd name="connsiteY4" fmla="*/ 6877288 h 6877289"/>
              <a:gd name="connsiteX5" fmla="*/ 8325 w 6465647"/>
              <a:gd name="connsiteY5" fmla="*/ 3385411 h 6877289"/>
              <a:gd name="connsiteX0" fmla="*/ 0 w 6482013"/>
              <a:gd name="connsiteY0" fmla="*/ 3268661 h 6877289"/>
              <a:gd name="connsiteX1" fmla="*/ 2054695 w 6482013"/>
              <a:gd name="connsiteY1" fmla="*/ 0 h 6877289"/>
              <a:gd name="connsiteX2" fmla="*/ 6482013 w 6482013"/>
              <a:gd name="connsiteY2" fmla="*/ 8340 h 6877289"/>
              <a:gd name="connsiteX3" fmla="*/ 2825184 w 6482013"/>
              <a:gd name="connsiteY3" fmla="*/ 6877289 h 6877289"/>
              <a:gd name="connsiteX4" fmla="*/ 16946 w 6482013"/>
              <a:gd name="connsiteY4" fmla="*/ 6877288 h 6877289"/>
              <a:gd name="connsiteX5" fmla="*/ 0 w 6482013"/>
              <a:gd name="connsiteY5" fmla="*/ 3268661 h 6877289"/>
              <a:gd name="connsiteX0" fmla="*/ 0 w 6469667"/>
              <a:gd name="connsiteY0" fmla="*/ 3251983 h 6877289"/>
              <a:gd name="connsiteX1" fmla="*/ 2042349 w 6469667"/>
              <a:gd name="connsiteY1" fmla="*/ 0 h 6877289"/>
              <a:gd name="connsiteX2" fmla="*/ 6469667 w 6469667"/>
              <a:gd name="connsiteY2" fmla="*/ 8340 h 6877289"/>
              <a:gd name="connsiteX3" fmla="*/ 2812838 w 6469667"/>
              <a:gd name="connsiteY3" fmla="*/ 6877289 h 6877289"/>
              <a:gd name="connsiteX4" fmla="*/ 4600 w 6469667"/>
              <a:gd name="connsiteY4" fmla="*/ 6877288 h 6877289"/>
              <a:gd name="connsiteX5" fmla="*/ 0 w 6469667"/>
              <a:gd name="connsiteY5" fmla="*/ 3251983 h 6877289"/>
              <a:gd name="connsiteX0" fmla="*/ 0 w 6475840"/>
              <a:gd name="connsiteY0" fmla="*/ 3176929 h 6877289"/>
              <a:gd name="connsiteX1" fmla="*/ 2048522 w 6475840"/>
              <a:gd name="connsiteY1" fmla="*/ 0 h 6877289"/>
              <a:gd name="connsiteX2" fmla="*/ 6475840 w 6475840"/>
              <a:gd name="connsiteY2" fmla="*/ 8340 h 6877289"/>
              <a:gd name="connsiteX3" fmla="*/ 2819011 w 6475840"/>
              <a:gd name="connsiteY3" fmla="*/ 6877289 h 6877289"/>
              <a:gd name="connsiteX4" fmla="*/ 10773 w 6475840"/>
              <a:gd name="connsiteY4" fmla="*/ 6877288 h 6877289"/>
              <a:gd name="connsiteX5" fmla="*/ 0 w 6475840"/>
              <a:gd name="connsiteY5" fmla="*/ 3176929 h 6877289"/>
              <a:gd name="connsiteX0" fmla="*/ 0 w 6475840"/>
              <a:gd name="connsiteY0" fmla="*/ 3185268 h 6877289"/>
              <a:gd name="connsiteX1" fmla="*/ 2048522 w 6475840"/>
              <a:gd name="connsiteY1" fmla="*/ 0 h 6877289"/>
              <a:gd name="connsiteX2" fmla="*/ 6475840 w 6475840"/>
              <a:gd name="connsiteY2" fmla="*/ 8340 h 6877289"/>
              <a:gd name="connsiteX3" fmla="*/ 2819011 w 6475840"/>
              <a:gd name="connsiteY3" fmla="*/ 6877289 h 6877289"/>
              <a:gd name="connsiteX4" fmla="*/ 10773 w 6475840"/>
              <a:gd name="connsiteY4" fmla="*/ 6877288 h 6877289"/>
              <a:gd name="connsiteX5" fmla="*/ 0 w 6475840"/>
              <a:gd name="connsiteY5" fmla="*/ 3185268 h 6877289"/>
              <a:gd name="connsiteX0" fmla="*/ 0 w 6475840"/>
              <a:gd name="connsiteY0" fmla="*/ 3185268 h 6877288"/>
              <a:gd name="connsiteX1" fmla="*/ 2048522 w 6475840"/>
              <a:gd name="connsiteY1" fmla="*/ 0 h 6877288"/>
              <a:gd name="connsiteX2" fmla="*/ 6475840 w 6475840"/>
              <a:gd name="connsiteY2" fmla="*/ 8340 h 6877288"/>
              <a:gd name="connsiteX3" fmla="*/ 2745059 w 6475840"/>
              <a:gd name="connsiteY3" fmla="*/ 6868206 h 6877288"/>
              <a:gd name="connsiteX4" fmla="*/ 10773 w 6475840"/>
              <a:gd name="connsiteY4" fmla="*/ 6877288 h 6877288"/>
              <a:gd name="connsiteX5" fmla="*/ 0 w 6475840"/>
              <a:gd name="connsiteY5" fmla="*/ 3185268 h 6877288"/>
              <a:gd name="connsiteX0" fmla="*/ 0 w 6475840"/>
              <a:gd name="connsiteY0" fmla="*/ 3185268 h 6877288"/>
              <a:gd name="connsiteX1" fmla="*/ 2048522 w 6475840"/>
              <a:gd name="connsiteY1" fmla="*/ 0 h 6877288"/>
              <a:gd name="connsiteX2" fmla="*/ 6475840 w 6475840"/>
              <a:gd name="connsiteY2" fmla="*/ 8340 h 6877288"/>
              <a:gd name="connsiteX3" fmla="*/ 2724890 w 6475840"/>
              <a:gd name="connsiteY3" fmla="*/ 6868206 h 6877288"/>
              <a:gd name="connsiteX4" fmla="*/ 10773 w 6475840"/>
              <a:gd name="connsiteY4" fmla="*/ 6877288 h 6877288"/>
              <a:gd name="connsiteX5" fmla="*/ 0 w 6475840"/>
              <a:gd name="connsiteY5" fmla="*/ 3185268 h 6877288"/>
              <a:gd name="connsiteX0" fmla="*/ 0 w 6475840"/>
              <a:gd name="connsiteY0" fmla="*/ 3185268 h 6886371"/>
              <a:gd name="connsiteX1" fmla="*/ 2048522 w 6475840"/>
              <a:gd name="connsiteY1" fmla="*/ 0 h 6886371"/>
              <a:gd name="connsiteX2" fmla="*/ 6475840 w 6475840"/>
              <a:gd name="connsiteY2" fmla="*/ 8340 h 6886371"/>
              <a:gd name="connsiteX3" fmla="*/ 2718167 w 6475840"/>
              <a:gd name="connsiteY3" fmla="*/ 6886371 h 6886371"/>
              <a:gd name="connsiteX4" fmla="*/ 10773 w 6475840"/>
              <a:gd name="connsiteY4" fmla="*/ 6877288 h 6886371"/>
              <a:gd name="connsiteX5" fmla="*/ 0 w 6475840"/>
              <a:gd name="connsiteY5" fmla="*/ 3185268 h 6886371"/>
              <a:gd name="connsiteX0" fmla="*/ 0 w 6596852"/>
              <a:gd name="connsiteY0" fmla="*/ 3195093 h 6896196"/>
              <a:gd name="connsiteX1" fmla="*/ 2048522 w 6596852"/>
              <a:gd name="connsiteY1" fmla="*/ 9825 h 6896196"/>
              <a:gd name="connsiteX2" fmla="*/ 6596852 w 6596852"/>
              <a:gd name="connsiteY2" fmla="*/ 0 h 6896196"/>
              <a:gd name="connsiteX3" fmla="*/ 2718167 w 6596852"/>
              <a:gd name="connsiteY3" fmla="*/ 6896196 h 6896196"/>
              <a:gd name="connsiteX4" fmla="*/ 10773 w 6596852"/>
              <a:gd name="connsiteY4" fmla="*/ 6887113 h 6896196"/>
              <a:gd name="connsiteX5" fmla="*/ 0 w 6596852"/>
              <a:gd name="connsiteY5" fmla="*/ 3195093 h 6896196"/>
              <a:gd name="connsiteX0" fmla="*/ 0 w 6596852"/>
              <a:gd name="connsiteY0" fmla="*/ 3195093 h 6896196"/>
              <a:gd name="connsiteX1" fmla="*/ 2048522 w 6596852"/>
              <a:gd name="connsiteY1" fmla="*/ 9825 h 6896196"/>
              <a:gd name="connsiteX2" fmla="*/ 6596852 w 6596852"/>
              <a:gd name="connsiteY2" fmla="*/ 0 h 6896196"/>
              <a:gd name="connsiteX3" fmla="*/ 2684553 w 6596852"/>
              <a:gd name="connsiteY3" fmla="*/ 6896196 h 6896196"/>
              <a:gd name="connsiteX4" fmla="*/ 10773 w 6596852"/>
              <a:gd name="connsiteY4" fmla="*/ 6887113 h 6896196"/>
              <a:gd name="connsiteX5" fmla="*/ 0 w 6596852"/>
              <a:gd name="connsiteY5" fmla="*/ 3195093 h 6896196"/>
              <a:gd name="connsiteX0" fmla="*/ 0 w 6596852"/>
              <a:gd name="connsiteY0" fmla="*/ 3195093 h 6896196"/>
              <a:gd name="connsiteX1" fmla="*/ 2048522 w 6596852"/>
              <a:gd name="connsiteY1" fmla="*/ 9825 h 6896196"/>
              <a:gd name="connsiteX2" fmla="*/ 6596852 w 6596852"/>
              <a:gd name="connsiteY2" fmla="*/ 0 h 6896196"/>
              <a:gd name="connsiteX3" fmla="*/ 2630770 w 6596852"/>
              <a:gd name="connsiteY3" fmla="*/ 6896196 h 6896196"/>
              <a:gd name="connsiteX4" fmla="*/ 10773 w 6596852"/>
              <a:gd name="connsiteY4" fmla="*/ 6887113 h 6896196"/>
              <a:gd name="connsiteX5" fmla="*/ 0 w 6596852"/>
              <a:gd name="connsiteY5" fmla="*/ 3195093 h 6896196"/>
              <a:gd name="connsiteX0" fmla="*/ 0 w 6596852"/>
              <a:gd name="connsiteY0" fmla="*/ 3195093 h 6896196"/>
              <a:gd name="connsiteX1" fmla="*/ 2048522 w 6596852"/>
              <a:gd name="connsiteY1" fmla="*/ 9825 h 6896196"/>
              <a:gd name="connsiteX2" fmla="*/ 6596852 w 6596852"/>
              <a:gd name="connsiteY2" fmla="*/ 0 h 6896196"/>
              <a:gd name="connsiteX3" fmla="*/ 2630770 w 6596852"/>
              <a:gd name="connsiteY3" fmla="*/ 6896196 h 6896196"/>
              <a:gd name="connsiteX4" fmla="*/ 4306 w 6596852"/>
              <a:gd name="connsiteY4" fmla="*/ 6887113 h 6896196"/>
              <a:gd name="connsiteX5" fmla="*/ 0 w 6596852"/>
              <a:gd name="connsiteY5" fmla="*/ 3195093 h 6896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96852" h="6896196">
                <a:moveTo>
                  <a:pt x="0" y="3195093"/>
                </a:moveTo>
                <a:lnTo>
                  <a:pt x="2048522" y="9825"/>
                </a:lnTo>
                <a:lnTo>
                  <a:pt x="6596852" y="0"/>
                </a:lnTo>
                <a:lnTo>
                  <a:pt x="2630770" y="6896196"/>
                </a:lnTo>
                <a:lnTo>
                  <a:pt x="4306" y="6887113"/>
                </a:lnTo>
                <a:cubicBezTo>
                  <a:pt x="639" y="6262819"/>
                  <a:pt x="3667" y="3819387"/>
                  <a:pt x="0" y="3195093"/>
                </a:cubicBezTo>
                <a:close/>
              </a:path>
            </a:pathLst>
          </a:custGeom>
          <a:solidFill>
            <a:schemeClr val="bg1">
              <a:lumMod val="95000"/>
            </a:schemeClr>
          </a:solidFill>
        </p:spPr>
        <p:txBody>
          <a:bodyPr tIns="360000" anchor="ctr"/>
          <a:lstStyle>
            <a:lvl1pPr marL="0" indent="0" algn="ctr">
              <a:buNone/>
              <a:defRPr sz="1400">
                <a:latin typeface="+mn-lt"/>
                <a:cs typeface="Arial" pitchFamily="34" charset="0"/>
              </a:defRPr>
            </a:lvl1pPr>
          </a:lstStyle>
          <a:p>
            <a:pPr lvl="0"/>
            <a:r>
              <a:rPr lang="en-US" altLang="ko-KR" noProof="0" smtClean="0"/>
              <a:t>Click icon to add picture</a:t>
            </a:r>
            <a:endParaRPr lang="ko-KR" altLang="en-US" noProof="0" dirty="0"/>
          </a:p>
        </p:txBody>
      </p:sp>
    </p:spTree>
    <p:extLst>
      <p:ext uri="{BB962C8B-B14F-4D97-AF65-F5344CB8AC3E}">
        <p14:creationId xmlns:p14="http://schemas.microsoft.com/office/powerpoint/2010/main" val="38203486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mage slide layout">
    <p:spTree>
      <p:nvGrpSpPr>
        <p:cNvPr id="1" name=""/>
        <p:cNvGrpSpPr/>
        <p:nvPr/>
      </p:nvGrpSpPr>
      <p:grpSpPr>
        <a:xfrm>
          <a:off x="0" y="0"/>
          <a:ext cx="0" cy="0"/>
          <a:chOff x="0" y="0"/>
          <a:chExt cx="0" cy="0"/>
        </a:xfrm>
      </p:grpSpPr>
      <p:sp>
        <p:nvSpPr>
          <p:cNvPr id="3" name="Freeform: Shape 5"/>
          <p:cNvSpPr/>
          <p:nvPr/>
        </p:nvSpPr>
        <p:spPr>
          <a:xfrm>
            <a:off x="4173538" y="5164138"/>
            <a:ext cx="768350" cy="498475"/>
          </a:xfrm>
          <a:custGeom>
            <a:avLst/>
            <a:gdLst>
              <a:gd name="connsiteX0" fmla="*/ 136849 w 248770"/>
              <a:gd name="connsiteY0" fmla="*/ 100853 h 161364"/>
              <a:gd name="connsiteX1" fmla="*/ 148951 w 248770"/>
              <a:gd name="connsiteY1" fmla="*/ 82027 h 161364"/>
              <a:gd name="connsiteX2" fmla="*/ 241063 w 248770"/>
              <a:gd name="connsiteY2" fmla="*/ 0 h 161364"/>
              <a:gd name="connsiteX3" fmla="*/ 93146 w 248770"/>
              <a:gd name="connsiteY3" fmla="*/ 38997 h 161364"/>
              <a:gd name="connsiteX4" fmla="*/ 89784 w 248770"/>
              <a:gd name="connsiteY4" fmla="*/ 155986 h 161364"/>
              <a:gd name="connsiteX5" fmla="*/ 91801 w 248770"/>
              <a:gd name="connsiteY5" fmla="*/ 119679 h 161364"/>
              <a:gd name="connsiteX6" fmla="*/ 76337 w 248770"/>
              <a:gd name="connsiteY6" fmla="*/ 51771 h 161364"/>
              <a:gd name="connsiteX7" fmla="*/ 12463 w 248770"/>
              <a:gd name="connsiteY7" fmla="*/ 53788 h 161364"/>
              <a:gd name="connsiteX8" fmla="*/ 5740 w 248770"/>
              <a:gd name="connsiteY8" fmla="*/ 58495 h 161364"/>
              <a:gd name="connsiteX9" fmla="*/ 12463 w 248770"/>
              <a:gd name="connsiteY9" fmla="*/ 61184 h 161364"/>
              <a:gd name="connsiteX10" fmla="*/ 9101 w 248770"/>
              <a:gd name="connsiteY10" fmla="*/ 117662 h 161364"/>
              <a:gd name="connsiteX11" fmla="*/ 27255 w 248770"/>
              <a:gd name="connsiteY11" fmla="*/ 129764 h 161364"/>
              <a:gd name="connsiteX12" fmla="*/ 34651 w 248770"/>
              <a:gd name="connsiteY12" fmla="*/ 110938 h 161364"/>
              <a:gd name="connsiteX13" fmla="*/ 31289 w 248770"/>
              <a:gd name="connsiteY13" fmla="*/ 88751 h 161364"/>
              <a:gd name="connsiteX14" fmla="*/ 13135 w 248770"/>
              <a:gd name="connsiteY14" fmla="*/ 108921 h 161364"/>
              <a:gd name="connsiteX15" fmla="*/ 15152 w 248770"/>
              <a:gd name="connsiteY15" fmla="*/ 80682 h 161364"/>
              <a:gd name="connsiteX16" fmla="*/ 36668 w 248770"/>
              <a:gd name="connsiteY16" fmla="*/ 73287 h 161364"/>
              <a:gd name="connsiteX17" fmla="*/ 50115 w 248770"/>
              <a:gd name="connsiteY17" fmla="*/ 94802 h 161364"/>
              <a:gd name="connsiteX18" fmla="*/ 52132 w 248770"/>
              <a:gd name="connsiteY18" fmla="*/ 134471 h 161364"/>
              <a:gd name="connsiteX19" fmla="*/ 58183 w 248770"/>
              <a:gd name="connsiteY19" fmla="*/ 88751 h 161364"/>
              <a:gd name="connsiteX20" fmla="*/ 36668 w 248770"/>
              <a:gd name="connsiteY20" fmla="*/ 45048 h 161364"/>
              <a:gd name="connsiteX21" fmla="*/ 80371 w 248770"/>
              <a:gd name="connsiteY21" fmla="*/ 121024 h 161364"/>
              <a:gd name="connsiteX22" fmla="*/ 46081 w 248770"/>
              <a:gd name="connsiteY22" fmla="*/ 151952 h 161364"/>
              <a:gd name="connsiteX23" fmla="*/ 99869 w 248770"/>
              <a:gd name="connsiteY23" fmla="*/ 158003 h 161364"/>
              <a:gd name="connsiteX24" fmla="*/ 230978 w 248770"/>
              <a:gd name="connsiteY24" fmla="*/ 61184 h 161364"/>
              <a:gd name="connsiteX25" fmla="*/ 249804 w 248770"/>
              <a:gd name="connsiteY25" fmla="*/ 36307 h 161364"/>
              <a:gd name="connsiteX26" fmla="*/ 157691 w 248770"/>
              <a:gd name="connsiteY26" fmla="*/ 95474 h 161364"/>
              <a:gd name="connsiteX27" fmla="*/ 136849 w 248770"/>
              <a:gd name="connsiteY27" fmla="*/ 100853 h 161364"/>
              <a:gd name="connsiteX28" fmla="*/ 127435 w 248770"/>
              <a:gd name="connsiteY28" fmla="*/ 59167 h 161364"/>
              <a:gd name="connsiteX29" fmla="*/ 163743 w 248770"/>
              <a:gd name="connsiteY29" fmla="*/ 34290 h 161364"/>
              <a:gd name="connsiteX30" fmla="*/ 177862 w 248770"/>
              <a:gd name="connsiteY30" fmla="*/ 43031 h 161364"/>
              <a:gd name="connsiteX31" fmla="*/ 137521 w 248770"/>
              <a:gd name="connsiteY31" fmla="*/ 63874 h 161364"/>
              <a:gd name="connsiteX32" fmla="*/ 127435 w 248770"/>
              <a:gd name="connsiteY32" fmla="*/ 59167 h 16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48770" h="161364">
                <a:moveTo>
                  <a:pt x="136849" y="100853"/>
                </a:moveTo>
                <a:cubicBezTo>
                  <a:pt x="130125" y="90768"/>
                  <a:pt x="143572" y="87406"/>
                  <a:pt x="148951" y="82027"/>
                </a:cubicBezTo>
                <a:cubicBezTo>
                  <a:pt x="176517" y="51771"/>
                  <a:pt x="230978" y="51099"/>
                  <a:pt x="241063" y="0"/>
                </a:cubicBezTo>
                <a:cubicBezTo>
                  <a:pt x="191982" y="16137"/>
                  <a:pt x="142899" y="30256"/>
                  <a:pt x="93146" y="38997"/>
                </a:cubicBezTo>
                <a:cubicBezTo>
                  <a:pt x="120040" y="85389"/>
                  <a:pt x="119367" y="125058"/>
                  <a:pt x="89784" y="155986"/>
                </a:cubicBezTo>
                <a:cubicBezTo>
                  <a:pt x="85749" y="142539"/>
                  <a:pt x="89784" y="131109"/>
                  <a:pt x="91801" y="119679"/>
                </a:cubicBezTo>
                <a:cubicBezTo>
                  <a:pt x="95163" y="95474"/>
                  <a:pt x="95163" y="71270"/>
                  <a:pt x="76337" y="51771"/>
                </a:cubicBezTo>
                <a:cubicBezTo>
                  <a:pt x="52804" y="27567"/>
                  <a:pt x="36668" y="28239"/>
                  <a:pt x="12463" y="53788"/>
                </a:cubicBezTo>
                <a:cubicBezTo>
                  <a:pt x="10446" y="55806"/>
                  <a:pt x="8429" y="57150"/>
                  <a:pt x="5740" y="58495"/>
                </a:cubicBezTo>
                <a:cubicBezTo>
                  <a:pt x="7757" y="59167"/>
                  <a:pt x="9774" y="59840"/>
                  <a:pt x="12463" y="61184"/>
                </a:cubicBezTo>
                <a:cubicBezTo>
                  <a:pt x="3050" y="79338"/>
                  <a:pt x="-8380" y="97491"/>
                  <a:pt x="9101" y="117662"/>
                </a:cubicBezTo>
                <a:cubicBezTo>
                  <a:pt x="13808" y="123041"/>
                  <a:pt x="16497" y="133798"/>
                  <a:pt x="27255" y="129764"/>
                </a:cubicBezTo>
                <a:cubicBezTo>
                  <a:pt x="35323" y="127075"/>
                  <a:pt x="34651" y="118334"/>
                  <a:pt x="34651" y="110938"/>
                </a:cubicBezTo>
                <a:cubicBezTo>
                  <a:pt x="34651" y="103543"/>
                  <a:pt x="36668" y="95474"/>
                  <a:pt x="31289" y="88751"/>
                </a:cubicBezTo>
                <a:cubicBezTo>
                  <a:pt x="19187" y="91440"/>
                  <a:pt x="23221" y="104887"/>
                  <a:pt x="13135" y="108921"/>
                </a:cubicBezTo>
                <a:cubicBezTo>
                  <a:pt x="3723" y="98836"/>
                  <a:pt x="8429" y="89423"/>
                  <a:pt x="15152" y="80682"/>
                </a:cubicBezTo>
                <a:cubicBezTo>
                  <a:pt x="20532" y="73959"/>
                  <a:pt x="27927" y="70597"/>
                  <a:pt x="36668" y="73287"/>
                </a:cubicBezTo>
                <a:cubicBezTo>
                  <a:pt x="46753" y="76648"/>
                  <a:pt x="49443" y="85389"/>
                  <a:pt x="50115" y="94802"/>
                </a:cubicBezTo>
                <a:cubicBezTo>
                  <a:pt x="51460" y="106904"/>
                  <a:pt x="51460" y="119007"/>
                  <a:pt x="52132" y="134471"/>
                </a:cubicBezTo>
                <a:cubicBezTo>
                  <a:pt x="68268" y="118334"/>
                  <a:pt x="64235" y="103543"/>
                  <a:pt x="58183" y="88751"/>
                </a:cubicBezTo>
                <a:cubicBezTo>
                  <a:pt x="52804" y="75304"/>
                  <a:pt x="45408" y="62529"/>
                  <a:pt x="36668" y="45048"/>
                </a:cubicBezTo>
                <a:cubicBezTo>
                  <a:pt x="68268" y="65218"/>
                  <a:pt x="85749" y="96819"/>
                  <a:pt x="80371" y="121024"/>
                </a:cubicBezTo>
                <a:cubicBezTo>
                  <a:pt x="76337" y="139177"/>
                  <a:pt x="66251" y="151952"/>
                  <a:pt x="46081" y="151952"/>
                </a:cubicBezTo>
                <a:cubicBezTo>
                  <a:pt x="62217" y="171450"/>
                  <a:pt x="80371" y="171450"/>
                  <a:pt x="99869" y="158003"/>
                </a:cubicBezTo>
                <a:cubicBezTo>
                  <a:pt x="144244" y="127075"/>
                  <a:pt x="189964" y="96819"/>
                  <a:pt x="230978" y="61184"/>
                </a:cubicBezTo>
                <a:cubicBezTo>
                  <a:pt x="237701" y="55133"/>
                  <a:pt x="245770" y="50426"/>
                  <a:pt x="249804" y="36307"/>
                </a:cubicBezTo>
                <a:cubicBezTo>
                  <a:pt x="216186" y="57823"/>
                  <a:pt x="186602" y="76648"/>
                  <a:pt x="157691" y="95474"/>
                </a:cubicBezTo>
                <a:cubicBezTo>
                  <a:pt x="150968" y="99509"/>
                  <a:pt x="142227" y="108921"/>
                  <a:pt x="136849" y="100853"/>
                </a:cubicBezTo>
                <a:close/>
                <a:moveTo>
                  <a:pt x="127435" y="59167"/>
                </a:moveTo>
                <a:cubicBezTo>
                  <a:pt x="132814" y="41686"/>
                  <a:pt x="152313" y="43031"/>
                  <a:pt x="163743" y="34290"/>
                </a:cubicBezTo>
                <a:cubicBezTo>
                  <a:pt x="170466" y="36307"/>
                  <a:pt x="181224" y="37652"/>
                  <a:pt x="177862" y="43031"/>
                </a:cubicBezTo>
                <a:cubicBezTo>
                  <a:pt x="169794" y="57823"/>
                  <a:pt x="152313" y="59840"/>
                  <a:pt x="137521" y="63874"/>
                </a:cubicBezTo>
                <a:cubicBezTo>
                  <a:pt x="132814" y="65218"/>
                  <a:pt x="126091" y="63874"/>
                  <a:pt x="127435" y="59167"/>
                </a:cubicBezTo>
                <a:close/>
              </a:path>
            </a:pathLst>
          </a:custGeom>
          <a:noFill/>
          <a:ln w="6718"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4" name="Freeform: Shape 6"/>
          <p:cNvSpPr/>
          <p:nvPr/>
        </p:nvSpPr>
        <p:spPr>
          <a:xfrm>
            <a:off x="4087813" y="5110163"/>
            <a:ext cx="768350" cy="498475"/>
          </a:xfrm>
          <a:custGeom>
            <a:avLst/>
            <a:gdLst>
              <a:gd name="connsiteX0" fmla="*/ 11387 w 248770"/>
              <a:gd name="connsiteY0" fmla="*/ 95474 h 161364"/>
              <a:gd name="connsiteX1" fmla="*/ 24834 w 248770"/>
              <a:gd name="connsiteY1" fmla="*/ 75304 h 161364"/>
              <a:gd name="connsiteX2" fmla="*/ 21472 w 248770"/>
              <a:gd name="connsiteY2" fmla="*/ 72614 h 161364"/>
              <a:gd name="connsiteX3" fmla="*/ 27523 w 248770"/>
              <a:gd name="connsiteY3" fmla="*/ 55133 h 161364"/>
              <a:gd name="connsiteX4" fmla="*/ 45677 w 248770"/>
              <a:gd name="connsiteY4" fmla="*/ 39669 h 161364"/>
              <a:gd name="connsiteX5" fmla="*/ 46349 w 248770"/>
              <a:gd name="connsiteY5" fmla="*/ 38324 h 161364"/>
              <a:gd name="connsiteX6" fmla="*/ 46349 w 248770"/>
              <a:gd name="connsiteY6" fmla="*/ 38324 h 161364"/>
              <a:gd name="connsiteX7" fmla="*/ 47022 w 248770"/>
              <a:gd name="connsiteY7" fmla="*/ 38324 h 161364"/>
              <a:gd name="connsiteX8" fmla="*/ 77278 w 248770"/>
              <a:gd name="connsiteY8" fmla="*/ 30256 h 161364"/>
              <a:gd name="connsiteX9" fmla="*/ 116274 w 248770"/>
              <a:gd name="connsiteY9" fmla="*/ 51099 h 161364"/>
              <a:gd name="connsiteX10" fmla="*/ 205025 w 248770"/>
              <a:gd name="connsiteY10" fmla="*/ 19498 h 161364"/>
              <a:gd name="connsiteX11" fmla="*/ 251417 w 248770"/>
              <a:gd name="connsiteY11" fmla="*/ 0 h 161364"/>
              <a:gd name="connsiteX12" fmla="*/ 91397 w 248770"/>
              <a:gd name="connsiteY12" fmla="*/ 23532 h 161364"/>
              <a:gd name="connsiteX13" fmla="*/ 46349 w 248770"/>
              <a:gd name="connsiteY13" fmla="*/ 37652 h 161364"/>
              <a:gd name="connsiteX14" fmla="*/ 11387 w 248770"/>
              <a:gd name="connsiteY14" fmla="*/ 66563 h 161364"/>
              <a:gd name="connsiteX15" fmla="*/ 34919 w 248770"/>
              <a:gd name="connsiteY15" fmla="*/ 164054 h 161364"/>
              <a:gd name="connsiteX16" fmla="*/ 11387 w 248770"/>
              <a:gd name="connsiteY16" fmla="*/ 95474 h 16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8770" h="161364">
                <a:moveTo>
                  <a:pt x="11387" y="95474"/>
                </a:moveTo>
                <a:cubicBezTo>
                  <a:pt x="13404" y="86061"/>
                  <a:pt x="17438" y="77993"/>
                  <a:pt x="24834" y="75304"/>
                </a:cubicBezTo>
                <a:cubicBezTo>
                  <a:pt x="23489" y="74631"/>
                  <a:pt x="22144" y="73959"/>
                  <a:pt x="21472" y="72614"/>
                </a:cubicBezTo>
                <a:cubicBezTo>
                  <a:pt x="15421" y="65891"/>
                  <a:pt x="24161" y="60512"/>
                  <a:pt x="27523" y="55133"/>
                </a:cubicBezTo>
                <a:cubicBezTo>
                  <a:pt x="32230" y="48409"/>
                  <a:pt x="38953" y="44375"/>
                  <a:pt x="45677" y="39669"/>
                </a:cubicBezTo>
                <a:cubicBezTo>
                  <a:pt x="45677" y="38996"/>
                  <a:pt x="46349" y="38996"/>
                  <a:pt x="46349" y="38324"/>
                </a:cubicBezTo>
                <a:lnTo>
                  <a:pt x="46349" y="38324"/>
                </a:lnTo>
                <a:cubicBezTo>
                  <a:pt x="46349" y="38324"/>
                  <a:pt x="47022" y="38324"/>
                  <a:pt x="47022" y="38324"/>
                </a:cubicBezTo>
                <a:cubicBezTo>
                  <a:pt x="57107" y="35635"/>
                  <a:pt x="66520" y="30928"/>
                  <a:pt x="77278" y="30256"/>
                </a:cubicBezTo>
                <a:cubicBezTo>
                  <a:pt x="94086" y="28911"/>
                  <a:pt x="109550" y="31601"/>
                  <a:pt x="116274" y="51099"/>
                </a:cubicBezTo>
                <a:cubicBezTo>
                  <a:pt x="141823" y="29584"/>
                  <a:pt x="176113" y="30928"/>
                  <a:pt x="205025" y="19498"/>
                </a:cubicBezTo>
                <a:cubicBezTo>
                  <a:pt x="220489" y="13447"/>
                  <a:pt x="238642" y="13447"/>
                  <a:pt x="251417" y="0"/>
                </a:cubicBezTo>
                <a:cubicBezTo>
                  <a:pt x="198301" y="12102"/>
                  <a:pt x="144513" y="16137"/>
                  <a:pt x="91397" y="23532"/>
                </a:cubicBezTo>
                <a:cubicBezTo>
                  <a:pt x="75933" y="25549"/>
                  <a:pt x="59124" y="25549"/>
                  <a:pt x="46349" y="37652"/>
                </a:cubicBezTo>
                <a:cubicBezTo>
                  <a:pt x="28196" y="38996"/>
                  <a:pt x="20128" y="54460"/>
                  <a:pt x="11387" y="66563"/>
                </a:cubicBezTo>
                <a:cubicBezTo>
                  <a:pt x="-11473" y="96146"/>
                  <a:pt x="1974" y="148590"/>
                  <a:pt x="34919" y="164054"/>
                </a:cubicBezTo>
                <a:cubicBezTo>
                  <a:pt x="16766" y="144556"/>
                  <a:pt x="4663" y="123041"/>
                  <a:pt x="11387" y="95474"/>
                </a:cubicBezTo>
                <a:close/>
              </a:path>
            </a:pathLst>
          </a:custGeom>
          <a:noFill/>
          <a:ln w="6718"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5" name="Freeform: Shape 7"/>
          <p:cNvSpPr/>
          <p:nvPr/>
        </p:nvSpPr>
        <p:spPr>
          <a:xfrm>
            <a:off x="5005388" y="5600700"/>
            <a:ext cx="20637" cy="20638"/>
          </a:xfrm>
          <a:custGeom>
            <a:avLst/>
            <a:gdLst>
              <a:gd name="connsiteX0" fmla="*/ 2017 w 0"/>
              <a:gd name="connsiteY0" fmla="*/ 0 h 0"/>
              <a:gd name="connsiteX1" fmla="*/ 0 w 0"/>
              <a:gd name="connsiteY1" fmla="*/ 2690 h 0"/>
              <a:gd name="connsiteX2" fmla="*/ 2017 w 0"/>
              <a:gd name="connsiteY2" fmla="*/ 0 h 0"/>
            </a:gdLst>
            <a:ahLst/>
            <a:cxnLst>
              <a:cxn ang="0">
                <a:pos x="connsiteX0" y="connsiteY0"/>
              </a:cxn>
              <a:cxn ang="0">
                <a:pos x="connsiteX1" y="connsiteY1"/>
              </a:cxn>
              <a:cxn ang="0">
                <a:pos x="connsiteX2" y="connsiteY2"/>
              </a:cxn>
            </a:cxnLst>
            <a:rect l="l" t="t" r="r" b="b"/>
            <a:pathLst>
              <a:path>
                <a:moveTo>
                  <a:pt x="2017" y="0"/>
                </a:moveTo>
                <a:cubicBezTo>
                  <a:pt x="1344" y="673"/>
                  <a:pt x="672" y="2017"/>
                  <a:pt x="0" y="2690"/>
                </a:cubicBezTo>
                <a:cubicBezTo>
                  <a:pt x="672" y="1345"/>
                  <a:pt x="1344" y="673"/>
                  <a:pt x="2017" y="0"/>
                </a:cubicBezTo>
                <a:close/>
              </a:path>
            </a:pathLst>
          </a:custGeom>
          <a:solidFill>
            <a:srgbClr val="313131"/>
          </a:solidFill>
          <a:ln w="6718"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6" name="Freeform: Shape 8"/>
          <p:cNvSpPr/>
          <p:nvPr/>
        </p:nvSpPr>
        <p:spPr>
          <a:xfrm>
            <a:off x="6019800" y="5168900"/>
            <a:ext cx="20638" cy="20638"/>
          </a:xfrm>
          <a:custGeom>
            <a:avLst/>
            <a:gdLst>
              <a:gd name="connsiteX0" fmla="*/ 264 w 0"/>
              <a:gd name="connsiteY0" fmla="*/ 1345 h 0"/>
              <a:gd name="connsiteX1" fmla="*/ 1609 w 0"/>
              <a:gd name="connsiteY1" fmla="*/ 4034 h 0"/>
              <a:gd name="connsiteX2" fmla="*/ 1609 w 0"/>
              <a:gd name="connsiteY2" fmla="*/ 0 h 0"/>
              <a:gd name="connsiteX3" fmla="*/ 264 w 0"/>
              <a:gd name="connsiteY3" fmla="*/ 1345 h 0"/>
            </a:gdLst>
            <a:ahLst/>
            <a:cxnLst>
              <a:cxn ang="0">
                <a:pos x="connsiteX0" y="connsiteY0"/>
              </a:cxn>
              <a:cxn ang="0">
                <a:pos x="connsiteX1" y="connsiteY1"/>
              </a:cxn>
              <a:cxn ang="0">
                <a:pos x="connsiteX2" y="connsiteY2"/>
              </a:cxn>
              <a:cxn ang="0">
                <a:pos x="connsiteX3" y="connsiteY3"/>
              </a:cxn>
            </a:cxnLst>
            <a:rect l="l" t="t" r="r" b="b"/>
            <a:pathLst>
              <a:path>
                <a:moveTo>
                  <a:pt x="264" y="1345"/>
                </a:moveTo>
                <a:cubicBezTo>
                  <a:pt x="-409" y="2017"/>
                  <a:pt x="264" y="3362"/>
                  <a:pt x="1609" y="4034"/>
                </a:cubicBezTo>
                <a:cubicBezTo>
                  <a:pt x="1609" y="2690"/>
                  <a:pt x="1609" y="1345"/>
                  <a:pt x="1609" y="0"/>
                </a:cubicBezTo>
                <a:cubicBezTo>
                  <a:pt x="1609" y="0"/>
                  <a:pt x="936" y="0"/>
                  <a:pt x="264" y="1345"/>
                </a:cubicBezTo>
                <a:close/>
              </a:path>
            </a:pathLst>
          </a:custGeom>
          <a:solidFill>
            <a:srgbClr val="F4F4F4"/>
          </a:solidFill>
          <a:ln w="6718"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7" name="Freeform: Shape 9"/>
          <p:cNvSpPr/>
          <p:nvPr/>
        </p:nvSpPr>
        <p:spPr>
          <a:xfrm>
            <a:off x="6672263" y="5399088"/>
            <a:ext cx="20637" cy="22225"/>
          </a:xfrm>
          <a:custGeom>
            <a:avLst/>
            <a:gdLst>
              <a:gd name="connsiteX0" fmla="*/ 0 w 0"/>
              <a:gd name="connsiteY0" fmla="*/ 504 h 0"/>
              <a:gd name="connsiteX1" fmla="*/ 0 w 0"/>
              <a:gd name="connsiteY1" fmla="*/ 504 h 0"/>
              <a:gd name="connsiteX2" fmla="*/ 0 w 0"/>
              <a:gd name="connsiteY2" fmla="*/ 504 h 0"/>
              <a:gd name="connsiteX3" fmla="*/ 0 w 0"/>
              <a:gd name="connsiteY3" fmla="*/ 504 h 0"/>
            </a:gdLst>
            <a:ahLst/>
            <a:cxnLst>
              <a:cxn ang="0">
                <a:pos x="connsiteX0" y="connsiteY0"/>
              </a:cxn>
              <a:cxn ang="0">
                <a:pos x="connsiteX1" y="connsiteY1"/>
              </a:cxn>
              <a:cxn ang="0">
                <a:pos x="connsiteX2" y="connsiteY2"/>
              </a:cxn>
              <a:cxn ang="0">
                <a:pos x="connsiteX3" y="connsiteY3"/>
              </a:cxn>
            </a:cxnLst>
            <a:rect l="l" t="t" r="r" b="b"/>
            <a:pathLst>
              <a:path>
                <a:moveTo>
                  <a:pt x="0" y="504"/>
                </a:moveTo>
                <a:cubicBezTo>
                  <a:pt x="0" y="504"/>
                  <a:pt x="0" y="-168"/>
                  <a:pt x="0" y="504"/>
                </a:cubicBezTo>
                <a:cubicBezTo>
                  <a:pt x="0" y="-168"/>
                  <a:pt x="0" y="-168"/>
                  <a:pt x="0" y="504"/>
                </a:cubicBezTo>
                <a:lnTo>
                  <a:pt x="0" y="504"/>
                </a:lnTo>
                <a:close/>
              </a:path>
            </a:pathLst>
          </a:custGeom>
          <a:solidFill>
            <a:srgbClr val="D9D9D9"/>
          </a:solidFill>
          <a:ln w="6718"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8" name="Freeform: Shape 10"/>
          <p:cNvSpPr/>
          <p:nvPr/>
        </p:nvSpPr>
        <p:spPr>
          <a:xfrm>
            <a:off x="6623050" y="5218113"/>
            <a:ext cx="20638" cy="20637"/>
          </a:xfrm>
          <a:custGeom>
            <a:avLst/>
            <a:gdLst>
              <a:gd name="connsiteX0" fmla="*/ 10085 w 6723"/>
              <a:gd name="connsiteY0" fmla="*/ 0 h 0"/>
              <a:gd name="connsiteX1" fmla="*/ 10085 w 6723"/>
              <a:gd name="connsiteY1" fmla="*/ 0 h 0"/>
              <a:gd name="connsiteX2" fmla="*/ 0 w 6723"/>
              <a:gd name="connsiteY2" fmla="*/ 0 h 0"/>
              <a:gd name="connsiteX3" fmla="*/ 10085 w 6723"/>
              <a:gd name="connsiteY3" fmla="*/ 0 h 0"/>
            </a:gdLst>
            <a:ahLst/>
            <a:cxnLst>
              <a:cxn ang="0">
                <a:pos x="connsiteX0" y="connsiteY0"/>
              </a:cxn>
              <a:cxn ang="0">
                <a:pos x="connsiteX1" y="connsiteY1"/>
              </a:cxn>
              <a:cxn ang="0">
                <a:pos x="connsiteX2" y="connsiteY2"/>
              </a:cxn>
              <a:cxn ang="0">
                <a:pos x="connsiteX3" y="connsiteY3"/>
              </a:cxn>
            </a:cxnLst>
            <a:rect l="l" t="t" r="r" b="b"/>
            <a:pathLst>
              <a:path w="6723">
                <a:moveTo>
                  <a:pt x="10085" y="0"/>
                </a:moveTo>
                <a:lnTo>
                  <a:pt x="10085" y="0"/>
                </a:lnTo>
                <a:cubicBezTo>
                  <a:pt x="6724" y="0"/>
                  <a:pt x="3362" y="0"/>
                  <a:pt x="0" y="0"/>
                </a:cubicBezTo>
                <a:cubicBezTo>
                  <a:pt x="3362" y="3362"/>
                  <a:pt x="6724" y="3362"/>
                  <a:pt x="10085" y="0"/>
                </a:cubicBezTo>
                <a:close/>
              </a:path>
            </a:pathLst>
          </a:custGeom>
          <a:solidFill>
            <a:srgbClr val="D9D9D9"/>
          </a:solidFill>
          <a:ln w="6718"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9" name="Freeform: Shape 11"/>
          <p:cNvSpPr/>
          <p:nvPr/>
        </p:nvSpPr>
        <p:spPr>
          <a:xfrm>
            <a:off x="5440363" y="5362575"/>
            <a:ext cx="20637" cy="20638"/>
          </a:xfrm>
          <a:custGeom>
            <a:avLst/>
            <a:gdLst>
              <a:gd name="connsiteX0" fmla="*/ 0 w 6723"/>
              <a:gd name="connsiteY0" fmla="*/ 0 h 6723"/>
              <a:gd name="connsiteX1" fmla="*/ 7396 w 6723"/>
              <a:gd name="connsiteY1" fmla="*/ 7396 h 6723"/>
              <a:gd name="connsiteX2" fmla="*/ 0 w 6723"/>
              <a:gd name="connsiteY2" fmla="*/ 0 h 6723"/>
            </a:gdLst>
            <a:ahLst/>
            <a:cxnLst>
              <a:cxn ang="0">
                <a:pos x="connsiteX0" y="connsiteY0"/>
              </a:cxn>
              <a:cxn ang="0">
                <a:pos x="connsiteX1" y="connsiteY1"/>
              </a:cxn>
              <a:cxn ang="0">
                <a:pos x="connsiteX2" y="connsiteY2"/>
              </a:cxn>
            </a:cxnLst>
            <a:rect l="l" t="t" r="r" b="b"/>
            <a:pathLst>
              <a:path w="6723" h="6723">
                <a:moveTo>
                  <a:pt x="0" y="0"/>
                </a:moveTo>
                <a:cubicBezTo>
                  <a:pt x="2690" y="2690"/>
                  <a:pt x="5379" y="4707"/>
                  <a:pt x="7396" y="7396"/>
                </a:cubicBezTo>
                <a:cubicBezTo>
                  <a:pt x="6724" y="4034"/>
                  <a:pt x="4707" y="1345"/>
                  <a:pt x="0" y="0"/>
                </a:cubicBezTo>
                <a:close/>
              </a:path>
            </a:pathLst>
          </a:custGeom>
          <a:solidFill>
            <a:srgbClr val="E7E7E7"/>
          </a:solidFill>
          <a:ln w="6718"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10" name="Freeform: Shape 12"/>
          <p:cNvSpPr/>
          <p:nvPr/>
        </p:nvSpPr>
        <p:spPr>
          <a:xfrm>
            <a:off x="6670675" y="5400675"/>
            <a:ext cx="20638" cy="20638"/>
          </a:xfrm>
          <a:custGeom>
            <a:avLst/>
            <a:gdLst>
              <a:gd name="connsiteX0" fmla="*/ 504 w 0"/>
              <a:gd name="connsiteY0" fmla="*/ 299 h 0"/>
              <a:gd name="connsiteX1" fmla="*/ 504 w 0"/>
              <a:gd name="connsiteY1" fmla="*/ 299 h 0"/>
              <a:gd name="connsiteX2" fmla="*/ 504 w 0"/>
              <a:gd name="connsiteY2" fmla="*/ 299 h 0"/>
              <a:gd name="connsiteX3" fmla="*/ 504 w 0"/>
              <a:gd name="connsiteY3" fmla="*/ 299 h 0"/>
            </a:gdLst>
            <a:ahLst/>
            <a:cxnLst>
              <a:cxn ang="0">
                <a:pos x="connsiteX0" y="connsiteY0"/>
              </a:cxn>
              <a:cxn ang="0">
                <a:pos x="connsiteX1" y="connsiteY1"/>
              </a:cxn>
              <a:cxn ang="0">
                <a:pos x="connsiteX2" y="connsiteY2"/>
              </a:cxn>
              <a:cxn ang="0">
                <a:pos x="connsiteX3" y="connsiteY3"/>
              </a:cxn>
            </a:cxnLst>
            <a:rect l="l" t="t" r="r" b="b"/>
            <a:pathLst>
              <a:path>
                <a:moveTo>
                  <a:pt x="504" y="299"/>
                </a:moveTo>
                <a:cubicBezTo>
                  <a:pt x="504" y="299"/>
                  <a:pt x="-168" y="-373"/>
                  <a:pt x="504" y="299"/>
                </a:cubicBezTo>
                <a:cubicBezTo>
                  <a:pt x="-168" y="299"/>
                  <a:pt x="-168" y="299"/>
                  <a:pt x="504" y="299"/>
                </a:cubicBezTo>
                <a:cubicBezTo>
                  <a:pt x="504" y="299"/>
                  <a:pt x="504" y="299"/>
                  <a:pt x="504" y="299"/>
                </a:cubicBezTo>
                <a:close/>
              </a:path>
            </a:pathLst>
          </a:custGeom>
          <a:solidFill>
            <a:srgbClr val="DADADA"/>
          </a:solidFill>
          <a:ln w="6718"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11" name="Freeform: Shape 13"/>
          <p:cNvSpPr/>
          <p:nvPr/>
        </p:nvSpPr>
        <p:spPr>
          <a:xfrm>
            <a:off x="6265863" y="5602288"/>
            <a:ext cx="20637" cy="22225"/>
          </a:xfrm>
          <a:custGeom>
            <a:avLst/>
            <a:gdLst>
              <a:gd name="connsiteX0" fmla="*/ 0 w 6723"/>
              <a:gd name="connsiteY0" fmla="*/ 0 h 0"/>
              <a:gd name="connsiteX1" fmla="*/ 3362 w 6723"/>
              <a:gd name="connsiteY1" fmla="*/ 4707 h 0"/>
              <a:gd name="connsiteX2" fmla="*/ 5379 w 6723"/>
              <a:gd name="connsiteY2" fmla="*/ 4707 h 0"/>
              <a:gd name="connsiteX3" fmla="*/ 7396 w 6723"/>
              <a:gd name="connsiteY3" fmla="*/ 4707 h 0"/>
              <a:gd name="connsiteX4" fmla="*/ 2017 w 6723"/>
              <a:gd name="connsiteY4" fmla="*/ 0 h 0"/>
              <a:gd name="connsiteX5" fmla="*/ 0 w 6723"/>
              <a:gd name="connsiteY5" fmla="*/ 0 h 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23">
                <a:moveTo>
                  <a:pt x="0" y="0"/>
                </a:moveTo>
                <a:cubicBezTo>
                  <a:pt x="1345" y="1345"/>
                  <a:pt x="2690" y="3362"/>
                  <a:pt x="3362" y="4707"/>
                </a:cubicBezTo>
                <a:lnTo>
                  <a:pt x="5379" y="4707"/>
                </a:lnTo>
                <a:lnTo>
                  <a:pt x="7396" y="4707"/>
                </a:lnTo>
                <a:cubicBezTo>
                  <a:pt x="6051" y="2689"/>
                  <a:pt x="4034" y="1345"/>
                  <a:pt x="2017" y="0"/>
                </a:cubicBezTo>
                <a:cubicBezTo>
                  <a:pt x="1345" y="672"/>
                  <a:pt x="672" y="0"/>
                  <a:pt x="0" y="0"/>
                </a:cubicBezTo>
                <a:close/>
              </a:path>
            </a:pathLst>
          </a:custGeom>
          <a:solidFill>
            <a:srgbClr val="898989"/>
          </a:solidFill>
          <a:ln w="6718"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1048719" name="Picture Placeholder 22"/>
          <p:cNvSpPr>
            <a:spLocks noGrp="1"/>
          </p:cNvSpPr>
          <p:nvPr>
            <p:ph type="pic" sz="quarter" idx="14"/>
          </p:nvPr>
        </p:nvSpPr>
        <p:spPr>
          <a:xfrm>
            <a:off x="6896116" y="389863"/>
            <a:ext cx="4498759" cy="5947901"/>
          </a:xfrm>
          <a:custGeom>
            <a:avLst/>
            <a:gdLst>
              <a:gd name="connsiteX0" fmla="*/ 1879242 w 3341686"/>
              <a:gd name="connsiteY0" fmla="*/ 3114083 h 4418111"/>
              <a:gd name="connsiteX1" fmla="*/ 2101518 w 3341686"/>
              <a:gd name="connsiteY1" fmla="*/ 3815631 h 4418111"/>
              <a:gd name="connsiteX2" fmla="*/ 2285590 w 3341686"/>
              <a:gd name="connsiteY2" fmla="*/ 3565576 h 4418111"/>
              <a:gd name="connsiteX3" fmla="*/ 2264752 w 3341686"/>
              <a:gd name="connsiteY3" fmla="*/ 3905929 h 4418111"/>
              <a:gd name="connsiteX4" fmla="*/ 1945232 w 3341686"/>
              <a:gd name="connsiteY4" fmla="*/ 4246286 h 4418111"/>
              <a:gd name="connsiteX5" fmla="*/ 1625716 w 3341686"/>
              <a:gd name="connsiteY5" fmla="*/ 4103895 h 4418111"/>
              <a:gd name="connsiteX6" fmla="*/ 1518051 w 3341686"/>
              <a:gd name="connsiteY6" fmla="*/ 3718391 h 4418111"/>
              <a:gd name="connsiteX7" fmla="*/ 1587511 w 3341686"/>
              <a:gd name="connsiteY7" fmla="*/ 3694077 h 4418111"/>
              <a:gd name="connsiteX8" fmla="*/ 1688229 w 3341686"/>
              <a:gd name="connsiteY8" fmla="*/ 3635036 h 4418111"/>
              <a:gd name="connsiteX9" fmla="*/ 1879242 w 3341686"/>
              <a:gd name="connsiteY9" fmla="*/ 3114083 h 4418111"/>
              <a:gd name="connsiteX10" fmla="*/ 1936055 w 3341686"/>
              <a:gd name="connsiteY10" fmla="*/ 2421021 h 4418111"/>
              <a:gd name="connsiteX11" fmla="*/ 1559822 w 3341686"/>
              <a:gd name="connsiteY11" fmla="*/ 3182513 h 4418111"/>
              <a:gd name="connsiteX12" fmla="*/ 1535743 w 3341686"/>
              <a:gd name="connsiteY12" fmla="*/ 3266790 h 4418111"/>
              <a:gd name="connsiteX13" fmla="*/ 1454479 w 3341686"/>
              <a:gd name="connsiteY13" fmla="*/ 3206593 h 4418111"/>
              <a:gd name="connsiteX14" fmla="*/ 1352144 w 3341686"/>
              <a:gd name="connsiteY14" fmla="*/ 3013960 h 4418111"/>
              <a:gd name="connsiteX15" fmla="*/ 1337093 w 3341686"/>
              <a:gd name="connsiteY15" fmla="*/ 3700210 h 4418111"/>
              <a:gd name="connsiteX16" fmla="*/ 1096305 w 3341686"/>
              <a:gd name="connsiteY16" fmla="*/ 3582824 h 4418111"/>
              <a:gd name="connsiteX17" fmla="*/ 1412341 w 3341686"/>
              <a:gd name="connsiteY17" fmla="*/ 4049354 h 4418111"/>
              <a:gd name="connsiteX18" fmla="*/ 2408607 w 3341686"/>
              <a:gd name="connsiteY18" fmla="*/ 4118580 h 4418111"/>
              <a:gd name="connsiteX19" fmla="*/ 2745709 w 3341686"/>
              <a:gd name="connsiteY19" fmla="*/ 3618942 h 4418111"/>
              <a:gd name="connsiteX20" fmla="*/ 2462783 w 3341686"/>
              <a:gd name="connsiteY20" fmla="*/ 3697197 h 4418111"/>
              <a:gd name="connsiteX21" fmla="*/ 2408607 w 3341686"/>
              <a:gd name="connsiteY21" fmla="*/ 2986873 h 4418111"/>
              <a:gd name="connsiteX22" fmla="*/ 2333359 w 3341686"/>
              <a:gd name="connsiteY22" fmla="*/ 3266790 h 4418111"/>
              <a:gd name="connsiteX23" fmla="*/ 2270154 w 3341686"/>
              <a:gd name="connsiteY23" fmla="*/ 3369125 h 4418111"/>
              <a:gd name="connsiteX24" fmla="*/ 2212965 w 3341686"/>
              <a:gd name="connsiteY24" fmla="*/ 3275819 h 4418111"/>
              <a:gd name="connsiteX25" fmla="*/ 1936055 w 3341686"/>
              <a:gd name="connsiteY25" fmla="*/ 2421021 h 4418111"/>
              <a:gd name="connsiteX26" fmla="*/ 103053 w 3341686"/>
              <a:gd name="connsiteY26" fmla="*/ 2360828 h 4418111"/>
              <a:gd name="connsiteX27" fmla="*/ 157234 w 3341686"/>
              <a:gd name="connsiteY27" fmla="*/ 2430054 h 4418111"/>
              <a:gd name="connsiteX28" fmla="*/ 241506 w 3341686"/>
              <a:gd name="connsiteY28" fmla="*/ 2851436 h 4418111"/>
              <a:gd name="connsiteX29" fmla="*/ 214418 w 3341686"/>
              <a:gd name="connsiteY29" fmla="*/ 2968822 h 4418111"/>
              <a:gd name="connsiteX30" fmla="*/ 127132 w 3341686"/>
              <a:gd name="connsiteY30" fmla="*/ 2884545 h 4418111"/>
              <a:gd name="connsiteX31" fmla="*/ 42856 w 3341686"/>
              <a:gd name="connsiteY31" fmla="*/ 2430054 h 4418111"/>
              <a:gd name="connsiteX32" fmla="*/ 103053 w 3341686"/>
              <a:gd name="connsiteY32" fmla="*/ 2360828 h 4418111"/>
              <a:gd name="connsiteX33" fmla="*/ 3192307 w 3341686"/>
              <a:gd name="connsiteY33" fmla="*/ 1170427 h 4418111"/>
              <a:gd name="connsiteX34" fmla="*/ 3254387 w 3341686"/>
              <a:gd name="connsiteY34" fmla="*/ 1223099 h 4418111"/>
              <a:gd name="connsiteX35" fmla="*/ 3215257 w 3341686"/>
              <a:gd name="connsiteY35" fmla="*/ 1903331 h 4418111"/>
              <a:gd name="connsiteX36" fmla="*/ 3109913 w 3341686"/>
              <a:gd name="connsiteY36" fmla="*/ 1641472 h 4418111"/>
              <a:gd name="connsiteX37" fmla="*/ 3137001 w 3341686"/>
              <a:gd name="connsiteY37" fmla="*/ 1226111 h 4418111"/>
              <a:gd name="connsiteX38" fmla="*/ 3192307 w 3341686"/>
              <a:gd name="connsiteY38" fmla="*/ 1170427 h 4418111"/>
              <a:gd name="connsiteX39" fmla="*/ 903682 w 3341686"/>
              <a:gd name="connsiteY39" fmla="*/ 305091 h 4418111"/>
              <a:gd name="connsiteX40" fmla="*/ 933780 w 3341686"/>
              <a:gd name="connsiteY40" fmla="*/ 910075 h 4418111"/>
              <a:gd name="connsiteX41" fmla="*/ 816391 w 3341686"/>
              <a:gd name="connsiteY41" fmla="*/ 910075 h 4418111"/>
              <a:gd name="connsiteX42" fmla="*/ 903682 w 3341686"/>
              <a:gd name="connsiteY42" fmla="*/ 305091 h 4418111"/>
              <a:gd name="connsiteX43" fmla="*/ 1862291 w 3341686"/>
              <a:gd name="connsiteY43" fmla="*/ 345 h 4418111"/>
              <a:gd name="connsiteX44" fmla="*/ 1877338 w 3341686"/>
              <a:gd name="connsiteY44" fmla="*/ 46244 h 4418111"/>
              <a:gd name="connsiteX45" fmla="*/ 2182092 w 3341686"/>
              <a:gd name="connsiteY45" fmla="*/ 943743 h 4418111"/>
              <a:gd name="connsiteX46" fmla="*/ 2422123 w 3341686"/>
              <a:gd name="connsiteY46" fmla="*/ 1879252 h 4418111"/>
              <a:gd name="connsiteX47" fmla="*/ 2563588 w 3341686"/>
              <a:gd name="connsiteY47" fmla="*/ 1307378 h 4418111"/>
              <a:gd name="connsiteX48" fmla="*/ 2542519 w 3341686"/>
              <a:gd name="connsiteY48" fmla="*/ 1189992 h 4418111"/>
              <a:gd name="connsiteX49" fmla="*/ 2560582 w 3341686"/>
              <a:gd name="connsiteY49" fmla="*/ 1114744 h 4418111"/>
              <a:gd name="connsiteX50" fmla="*/ 2629807 w 3341686"/>
              <a:gd name="connsiteY50" fmla="*/ 1162902 h 4418111"/>
              <a:gd name="connsiteX51" fmla="*/ 3069243 w 3341686"/>
              <a:gd name="connsiteY51" fmla="*/ 2264513 h 4418111"/>
              <a:gd name="connsiteX52" fmla="*/ 2978949 w 3341686"/>
              <a:gd name="connsiteY52" fmla="*/ 2785218 h 4418111"/>
              <a:gd name="connsiteX53" fmla="*/ 3168573 w 3341686"/>
              <a:gd name="connsiteY53" fmla="*/ 2601619 h 4418111"/>
              <a:gd name="connsiteX54" fmla="*/ 3216727 w 3341686"/>
              <a:gd name="connsiteY54" fmla="*/ 2547439 h 4418111"/>
              <a:gd name="connsiteX55" fmla="*/ 3264885 w 3341686"/>
              <a:gd name="connsiteY55" fmla="*/ 2610648 h 4418111"/>
              <a:gd name="connsiteX56" fmla="*/ 3276929 w 3341686"/>
              <a:gd name="connsiteY56" fmla="*/ 3293885 h 4418111"/>
              <a:gd name="connsiteX57" fmla="*/ 2960889 w 3341686"/>
              <a:gd name="connsiteY57" fmla="*/ 3992173 h 4418111"/>
              <a:gd name="connsiteX58" fmla="*/ 2936648 w 3341686"/>
              <a:gd name="connsiteY58" fmla="*/ 4048734 h 4418111"/>
              <a:gd name="connsiteX59" fmla="*/ 2618669 w 3341686"/>
              <a:gd name="connsiteY59" fmla="*/ 4237262 h 4418111"/>
              <a:gd name="connsiteX60" fmla="*/ 1798618 w 3341686"/>
              <a:gd name="connsiteY60" fmla="*/ 4418111 h 4418111"/>
              <a:gd name="connsiteX61" fmla="*/ 978569 w 3341686"/>
              <a:gd name="connsiteY61" fmla="*/ 4237262 h 4418111"/>
              <a:gd name="connsiteX62" fmla="*/ 800342 w 3341686"/>
              <a:gd name="connsiteY62" fmla="*/ 4131594 h 4418111"/>
              <a:gd name="connsiteX63" fmla="*/ 826896 w 3341686"/>
              <a:gd name="connsiteY63" fmla="*/ 4121597 h 4418111"/>
              <a:gd name="connsiteX64" fmla="*/ 774935 w 3341686"/>
              <a:gd name="connsiteY64" fmla="*/ 4116531 h 4418111"/>
              <a:gd name="connsiteX65" fmla="*/ 630977 w 3341686"/>
              <a:gd name="connsiteY65" fmla="*/ 4031176 h 4418111"/>
              <a:gd name="connsiteX66" fmla="*/ 664362 w 3341686"/>
              <a:gd name="connsiteY66" fmla="*/ 4034313 h 4418111"/>
              <a:gd name="connsiteX67" fmla="*/ 477750 w 3341686"/>
              <a:gd name="connsiteY67" fmla="*/ 3889841 h 4418111"/>
              <a:gd name="connsiteX68" fmla="*/ 450661 w 3341686"/>
              <a:gd name="connsiteY68" fmla="*/ 3841680 h 4418111"/>
              <a:gd name="connsiteX69" fmla="*/ 510860 w 3341686"/>
              <a:gd name="connsiteY69" fmla="*/ 3823621 h 4418111"/>
              <a:gd name="connsiteX70" fmla="*/ 697474 w 3341686"/>
              <a:gd name="connsiteY70" fmla="*/ 3901875 h 4418111"/>
              <a:gd name="connsiteX71" fmla="*/ 459691 w 3341686"/>
              <a:gd name="connsiteY71" fmla="*/ 3483507 h 4418111"/>
              <a:gd name="connsiteX72" fmla="*/ 414545 w 3341686"/>
              <a:gd name="connsiteY72" fmla="*/ 3035041 h 4418111"/>
              <a:gd name="connsiteX73" fmla="*/ 417554 w 3341686"/>
              <a:gd name="connsiteY73" fmla="*/ 2448115 h 4418111"/>
              <a:gd name="connsiteX74" fmla="*/ 447656 w 3341686"/>
              <a:gd name="connsiteY74" fmla="*/ 2336752 h 4418111"/>
              <a:gd name="connsiteX75" fmla="*/ 661353 w 3341686"/>
              <a:gd name="connsiteY75" fmla="*/ 2589576 h 4418111"/>
              <a:gd name="connsiteX76" fmla="*/ 763690 w 3341686"/>
              <a:gd name="connsiteY76" fmla="*/ 2622687 h 4418111"/>
              <a:gd name="connsiteX77" fmla="*/ 739610 w 3341686"/>
              <a:gd name="connsiteY77" fmla="*/ 2529380 h 4418111"/>
              <a:gd name="connsiteX78" fmla="*/ 760677 w 3341686"/>
              <a:gd name="connsiteY78" fmla="*/ 1782937 h 4418111"/>
              <a:gd name="connsiteX79" fmla="*/ 1061661 w 3341686"/>
              <a:gd name="connsiteY79" fmla="*/ 1229121 h 4418111"/>
              <a:gd name="connsiteX80" fmla="*/ 1106813 w 3341686"/>
              <a:gd name="connsiteY80" fmla="*/ 1183975 h 4418111"/>
              <a:gd name="connsiteX81" fmla="*/ 1148952 w 3341686"/>
              <a:gd name="connsiteY81" fmla="*/ 1262229 h 4418111"/>
              <a:gd name="connsiteX82" fmla="*/ 1546255 w 3341686"/>
              <a:gd name="connsiteY82" fmla="*/ 1912360 h 4418111"/>
              <a:gd name="connsiteX83" fmla="*/ 1516156 w 3341686"/>
              <a:gd name="connsiteY83" fmla="*/ 1042511 h 4418111"/>
              <a:gd name="connsiteX84" fmla="*/ 1618491 w 3341686"/>
              <a:gd name="connsiteY84" fmla="*/ 202761 h 4418111"/>
              <a:gd name="connsiteX85" fmla="*/ 1811125 w 3341686"/>
              <a:gd name="connsiteY85" fmla="*/ 22165 h 4418111"/>
              <a:gd name="connsiteX86" fmla="*/ 1862291 w 3341686"/>
              <a:gd name="connsiteY86" fmla="*/ 345 h 4418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3341686" h="4418111">
                <a:moveTo>
                  <a:pt x="1879242" y="3114083"/>
                </a:moveTo>
                <a:cubicBezTo>
                  <a:pt x="1976488" y="3357196"/>
                  <a:pt x="2000802" y="3593361"/>
                  <a:pt x="2101518" y="3815631"/>
                </a:cubicBezTo>
                <a:cubicBezTo>
                  <a:pt x="2191815" y="3746172"/>
                  <a:pt x="2216129" y="3648931"/>
                  <a:pt x="2285590" y="3565576"/>
                </a:cubicBezTo>
                <a:cubicBezTo>
                  <a:pt x="2348103" y="3694077"/>
                  <a:pt x="2302951" y="3805213"/>
                  <a:pt x="2264752" y="3905929"/>
                </a:cubicBezTo>
                <a:cubicBezTo>
                  <a:pt x="2209182" y="4062215"/>
                  <a:pt x="2111936" y="4197665"/>
                  <a:pt x="1945232" y="4246286"/>
                </a:cubicBezTo>
                <a:cubicBezTo>
                  <a:pt x="1806311" y="4287962"/>
                  <a:pt x="1709065" y="4208083"/>
                  <a:pt x="1625716" y="4103895"/>
                </a:cubicBezTo>
                <a:cubicBezTo>
                  <a:pt x="1531941" y="3989284"/>
                  <a:pt x="1490266" y="3864254"/>
                  <a:pt x="1518051" y="3718391"/>
                </a:cubicBezTo>
                <a:cubicBezTo>
                  <a:pt x="1524994" y="3680183"/>
                  <a:pt x="1552779" y="3662821"/>
                  <a:pt x="1587511" y="3694077"/>
                </a:cubicBezTo>
                <a:cubicBezTo>
                  <a:pt x="1670862" y="3760061"/>
                  <a:pt x="1677809" y="3687130"/>
                  <a:pt x="1688229" y="3635036"/>
                </a:cubicBezTo>
                <a:cubicBezTo>
                  <a:pt x="1722956" y="3461383"/>
                  <a:pt x="1792416" y="3305097"/>
                  <a:pt x="1879242" y="3114083"/>
                </a:cubicBezTo>
                <a:close/>
                <a:moveTo>
                  <a:pt x="1936055" y="2421021"/>
                </a:moveTo>
                <a:cubicBezTo>
                  <a:pt x="1740414" y="2661809"/>
                  <a:pt x="1574873" y="2884538"/>
                  <a:pt x="1559822" y="3182513"/>
                </a:cubicBezTo>
                <a:cubicBezTo>
                  <a:pt x="1556814" y="3212614"/>
                  <a:pt x="1574873" y="3257760"/>
                  <a:pt x="1535743" y="3266790"/>
                </a:cubicBezTo>
                <a:cubicBezTo>
                  <a:pt x="1493604" y="3275819"/>
                  <a:pt x="1472538" y="3236689"/>
                  <a:pt x="1454479" y="3206593"/>
                </a:cubicBezTo>
                <a:cubicBezTo>
                  <a:pt x="1418356" y="3143388"/>
                  <a:pt x="1385252" y="3080178"/>
                  <a:pt x="1352144" y="3013960"/>
                </a:cubicBezTo>
                <a:cubicBezTo>
                  <a:pt x="1313013" y="3245718"/>
                  <a:pt x="1249807" y="3468452"/>
                  <a:pt x="1337093" y="3700210"/>
                </a:cubicBezTo>
                <a:cubicBezTo>
                  <a:pt x="1237765" y="3685159"/>
                  <a:pt x="1201649" y="3591854"/>
                  <a:pt x="1096305" y="3582824"/>
                </a:cubicBezTo>
                <a:cubicBezTo>
                  <a:pt x="1186602" y="3760407"/>
                  <a:pt x="1288933" y="3907888"/>
                  <a:pt x="1412341" y="4049354"/>
                </a:cubicBezTo>
                <a:cubicBezTo>
                  <a:pt x="1668178" y="4350337"/>
                  <a:pt x="2143739" y="4329270"/>
                  <a:pt x="2408607" y="4118580"/>
                </a:cubicBezTo>
                <a:cubicBezTo>
                  <a:pt x="2562109" y="3995178"/>
                  <a:pt x="2586189" y="3775457"/>
                  <a:pt x="2745709" y="3618942"/>
                </a:cubicBezTo>
                <a:cubicBezTo>
                  <a:pt x="2619294" y="3615933"/>
                  <a:pt x="2553080" y="3694189"/>
                  <a:pt x="2462783" y="3697197"/>
                </a:cubicBezTo>
                <a:cubicBezTo>
                  <a:pt x="2462783" y="3468452"/>
                  <a:pt x="2525992" y="3239701"/>
                  <a:pt x="2408607" y="2986873"/>
                </a:cubicBezTo>
                <a:cubicBezTo>
                  <a:pt x="2378506" y="3101250"/>
                  <a:pt x="2357438" y="3185521"/>
                  <a:pt x="2333359" y="3266790"/>
                </a:cubicBezTo>
                <a:cubicBezTo>
                  <a:pt x="2321317" y="3305920"/>
                  <a:pt x="2321317" y="3366117"/>
                  <a:pt x="2270154" y="3369125"/>
                </a:cubicBezTo>
                <a:cubicBezTo>
                  <a:pt x="2225002" y="3372132"/>
                  <a:pt x="2228016" y="3311937"/>
                  <a:pt x="2212965" y="3275819"/>
                </a:cubicBezTo>
                <a:cubicBezTo>
                  <a:pt x="2104608" y="3004930"/>
                  <a:pt x="1984214" y="2737055"/>
                  <a:pt x="1936055" y="2421021"/>
                </a:cubicBezTo>
                <a:close/>
                <a:moveTo>
                  <a:pt x="103053" y="2360828"/>
                </a:moveTo>
                <a:cubicBezTo>
                  <a:pt x="142183" y="2360828"/>
                  <a:pt x="148205" y="2402966"/>
                  <a:pt x="157234" y="2430054"/>
                </a:cubicBezTo>
                <a:cubicBezTo>
                  <a:pt x="205388" y="2568509"/>
                  <a:pt x="226459" y="2709974"/>
                  <a:pt x="241506" y="2851436"/>
                </a:cubicBezTo>
                <a:cubicBezTo>
                  <a:pt x="235489" y="2893574"/>
                  <a:pt x="268599" y="2953771"/>
                  <a:pt x="214418" y="2968822"/>
                </a:cubicBezTo>
                <a:cubicBezTo>
                  <a:pt x="166262" y="2980864"/>
                  <a:pt x="148205" y="2920663"/>
                  <a:pt x="127132" y="2884545"/>
                </a:cubicBezTo>
                <a:cubicBezTo>
                  <a:pt x="42856" y="2743080"/>
                  <a:pt x="-59480" y="2607639"/>
                  <a:pt x="42856" y="2430054"/>
                </a:cubicBezTo>
                <a:cubicBezTo>
                  <a:pt x="57907" y="2402966"/>
                  <a:pt x="66935" y="2363836"/>
                  <a:pt x="103053" y="2360828"/>
                </a:cubicBezTo>
                <a:close/>
                <a:moveTo>
                  <a:pt x="3192307" y="1170427"/>
                </a:moveTo>
                <a:cubicBezTo>
                  <a:pt x="3211495" y="1168921"/>
                  <a:pt x="3231812" y="1185475"/>
                  <a:pt x="3254387" y="1223099"/>
                </a:cubicBezTo>
                <a:cubicBezTo>
                  <a:pt x="3380797" y="1433791"/>
                  <a:pt x="3371768" y="1689631"/>
                  <a:pt x="3215257" y="1903331"/>
                </a:cubicBezTo>
                <a:cubicBezTo>
                  <a:pt x="3176127" y="1810025"/>
                  <a:pt x="3143023" y="1725748"/>
                  <a:pt x="3109913" y="1641472"/>
                </a:cubicBezTo>
                <a:cubicBezTo>
                  <a:pt x="3052725" y="1500009"/>
                  <a:pt x="3067775" y="1358544"/>
                  <a:pt x="3137001" y="1226111"/>
                </a:cubicBezTo>
                <a:cubicBezTo>
                  <a:pt x="3155060" y="1191498"/>
                  <a:pt x="3173119" y="1171933"/>
                  <a:pt x="3192307" y="1170427"/>
                </a:cubicBezTo>
                <a:close/>
                <a:moveTo>
                  <a:pt x="903682" y="305091"/>
                </a:moveTo>
                <a:cubicBezTo>
                  <a:pt x="963880" y="509763"/>
                  <a:pt x="1108358" y="696374"/>
                  <a:pt x="933780" y="910075"/>
                </a:cubicBezTo>
                <a:cubicBezTo>
                  <a:pt x="885623" y="970272"/>
                  <a:pt x="858535" y="985323"/>
                  <a:pt x="816391" y="910075"/>
                </a:cubicBezTo>
                <a:cubicBezTo>
                  <a:pt x="695994" y="705404"/>
                  <a:pt x="723088" y="479667"/>
                  <a:pt x="903682" y="305091"/>
                </a:cubicBezTo>
                <a:close/>
                <a:moveTo>
                  <a:pt x="1862291" y="345"/>
                </a:moveTo>
                <a:cubicBezTo>
                  <a:pt x="1875833" y="2603"/>
                  <a:pt x="1883358" y="16145"/>
                  <a:pt x="1877338" y="46244"/>
                </a:cubicBezTo>
                <a:cubicBezTo>
                  <a:pt x="1802095" y="407429"/>
                  <a:pt x="2049659" y="645764"/>
                  <a:pt x="2182092" y="943743"/>
                </a:cubicBezTo>
                <a:cubicBezTo>
                  <a:pt x="2473461" y="1457530"/>
                  <a:pt x="2353399" y="1825074"/>
                  <a:pt x="2422123" y="1879252"/>
                </a:cubicBezTo>
                <a:cubicBezTo>
                  <a:pt x="2545529" y="1683610"/>
                  <a:pt x="2593685" y="1506027"/>
                  <a:pt x="2563588" y="1307378"/>
                </a:cubicBezTo>
                <a:cubicBezTo>
                  <a:pt x="2557568" y="1268246"/>
                  <a:pt x="2548539" y="1229121"/>
                  <a:pt x="2542519" y="1189992"/>
                </a:cubicBezTo>
                <a:cubicBezTo>
                  <a:pt x="2539509" y="1162902"/>
                  <a:pt x="2533489" y="1126786"/>
                  <a:pt x="2560582" y="1114744"/>
                </a:cubicBezTo>
                <a:cubicBezTo>
                  <a:pt x="2602714" y="1096689"/>
                  <a:pt x="2614757" y="1138823"/>
                  <a:pt x="2629807" y="1162902"/>
                </a:cubicBezTo>
                <a:cubicBezTo>
                  <a:pt x="2819429" y="1512047"/>
                  <a:pt x="3054194" y="1843133"/>
                  <a:pt x="3069243" y="2264513"/>
                </a:cubicBezTo>
                <a:cubicBezTo>
                  <a:pt x="3075267" y="2439085"/>
                  <a:pt x="3045164" y="2604628"/>
                  <a:pt x="2978949" y="2785218"/>
                </a:cubicBezTo>
                <a:cubicBezTo>
                  <a:pt x="3066237" y="2728034"/>
                  <a:pt x="3126433" y="2673853"/>
                  <a:pt x="3168573" y="2601619"/>
                </a:cubicBezTo>
                <a:cubicBezTo>
                  <a:pt x="3180608" y="2580546"/>
                  <a:pt x="3177601" y="2541420"/>
                  <a:pt x="3216727" y="2547439"/>
                </a:cubicBezTo>
                <a:cubicBezTo>
                  <a:pt x="3246827" y="2553459"/>
                  <a:pt x="3255856" y="2583561"/>
                  <a:pt x="3264885" y="2610648"/>
                </a:cubicBezTo>
                <a:cubicBezTo>
                  <a:pt x="3349163" y="2836384"/>
                  <a:pt x="3349163" y="3065135"/>
                  <a:pt x="3276929" y="3293885"/>
                </a:cubicBezTo>
                <a:cubicBezTo>
                  <a:pt x="3198670" y="3537687"/>
                  <a:pt x="3054194" y="3754394"/>
                  <a:pt x="2960889" y="3992173"/>
                </a:cubicBezTo>
                <a:lnTo>
                  <a:pt x="2936648" y="4048734"/>
                </a:lnTo>
                <a:lnTo>
                  <a:pt x="2618669" y="4237262"/>
                </a:lnTo>
                <a:cubicBezTo>
                  <a:pt x="2366617" y="4353716"/>
                  <a:pt x="2089504" y="4418111"/>
                  <a:pt x="1798618" y="4418111"/>
                </a:cubicBezTo>
                <a:cubicBezTo>
                  <a:pt x="1507737" y="4418111"/>
                  <a:pt x="1230620" y="4353716"/>
                  <a:pt x="978569" y="4237262"/>
                </a:cubicBezTo>
                <a:lnTo>
                  <a:pt x="800342" y="4131594"/>
                </a:lnTo>
                <a:lnTo>
                  <a:pt x="826896" y="4121597"/>
                </a:lnTo>
                <a:lnTo>
                  <a:pt x="774935" y="4116531"/>
                </a:lnTo>
                <a:lnTo>
                  <a:pt x="630977" y="4031176"/>
                </a:lnTo>
                <a:lnTo>
                  <a:pt x="664362" y="4034313"/>
                </a:lnTo>
                <a:cubicBezTo>
                  <a:pt x="604167" y="3986153"/>
                  <a:pt x="540956" y="3937995"/>
                  <a:pt x="477750" y="3889841"/>
                </a:cubicBezTo>
                <a:cubicBezTo>
                  <a:pt x="462700" y="3877796"/>
                  <a:pt x="441633" y="3865759"/>
                  <a:pt x="450661" y="3841680"/>
                </a:cubicBezTo>
                <a:cubicBezTo>
                  <a:pt x="459691" y="3811584"/>
                  <a:pt x="489787" y="3814593"/>
                  <a:pt x="510860" y="3823621"/>
                </a:cubicBezTo>
                <a:cubicBezTo>
                  <a:pt x="565035" y="3844692"/>
                  <a:pt x="619216" y="3868768"/>
                  <a:pt x="697474" y="3901875"/>
                </a:cubicBezTo>
                <a:cubicBezTo>
                  <a:pt x="595137" y="3757402"/>
                  <a:pt x="513872" y="3627979"/>
                  <a:pt x="459691" y="3483507"/>
                </a:cubicBezTo>
                <a:cubicBezTo>
                  <a:pt x="408525" y="3336025"/>
                  <a:pt x="393474" y="3188542"/>
                  <a:pt x="414545" y="3035041"/>
                </a:cubicBezTo>
                <a:cubicBezTo>
                  <a:pt x="444641" y="2839399"/>
                  <a:pt x="456684" y="2643757"/>
                  <a:pt x="417554" y="2448115"/>
                </a:cubicBezTo>
                <a:cubicBezTo>
                  <a:pt x="408525" y="2411995"/>
                  <a:pt x="396486" y="2369860"/>
                  <a:pt x="447656" y="2336752"/>
                </a:cubicBezTo>
                <a:cubicBezTo>
                  <a:pt x="513872" y="2427045"/>
                  <a:pt x="571055" y="2520351"/>
                  <a:pt x="661353" y="2589576"/>
                </a:cubicBezTo>
                <a:cubicBezTo>
                  <a:pt x="691449" y="2610648"/>
                  <a:pt x="724561" y="2655794"/>
                  <a:pt x="763690" y="2622687"/>
                </a:cubicBezTo>
                <a:cubicBezTo>
                  <a:pt x="802815" y="2589576"/>
                  <a:pt x="754660" y="2556473"/>
                  <a:pt x="739610" y="2529380"/>
                </a:cubicBezTo>
                <a:cubicBezTo>
                  <a:pt x="601157" y="2276553"/>
                  <a:pt x="595137" y="2029745"/>
                  <a:pt x="760677" y="1782937"/>
                </a:cubicBezTo>
                <a:cubicBezTo>
                  <a:pt x="878063" y="1608368"/>
                  <a:pt x="1019530" y="1445831"/>
                  <a:pt x="1061661" y="1229121"/>
                </a:cubicBezTo>
                <a:cubicBezTo>
                  <a:pt x="1064676" y="1208051"/>
                  <a:pt x="1076713" y="1177955"/>
                  <a:pt x="1106813" y="1183975"/>
                </a:cubicBezTo>
                <a:cubicBezTo>
                  <a:pt x="1145944" y="1193004"/>
                  <a:pt x="1142929" y="1232130"/>
                  <a:pt x="1148952" y="1262229"/>
                </a:cubicBezTo>
                <a:cubicBezTo>
                  <a:pt x="1197107" y="1524084"/>
                  <a:pt x="1365660" y="1710698"/>
                  <a:pt x="1546255" y="1912360"/>
                </a:cubicBezTo>
                <a:cubicBezTo>
                  <a:pt x="1630530" y="1605352"/>
                  <a:pt x="1699753" y="1325436"/>
                  <a:pt x="1516156" y="1042511"/>
                </a:cubicBezTo>
                <a:cubicBezTo>
                  <a:pt x="1389742" y="846869"/>
                  <a:pt x="1452945" y="377330"/>
                  <a:pt x="1618491" y="202761"/>
                </a:cubicBezTo>
                <a:cubicBezTo>
                  <a:pt x="1678686" y="139551"/>
                  <a:pt x="1744905" y="82367"/>
                  <a:pt x="1811125" y="22165"/>
                </a:cubicBezTo>
                <a:cubicBezTo>
                  <a:pt x="1829182" y="7116"/>
                  <a:pt x="1848746" y="-1914"/>
                  <a:pt x="1862291" y="345"/>
                </a:cubicBezTo>
                <a:close/>
              </a:path>
            </a:pathLst>
          </a:custGeom>
          <a:solidFill>
            <a:schemeClr val="bg1">
              <a:lumMod val="95000"/>
            </a:schemeClr>
          </a:solidFill>
          <a:ln w="19050">
            <a:noFill/>
          </a:ln>
        </p:spPr>
        <p:txBody>
          <a:bodyPr wrap="square" anchor="ctr">
            <a:noAutofit/>
          </a:bodyPr>
          <a:lstStyle>
            <a:lvl1pPr marL="0" indent="0" algn="ctr">
              <a:lnSpc>
                <a:spcPct val="100000"/>
              </a:lnSpc>
              <a:buNone/>
              <a:defRPr sz="1200">
                <a:solidFill>
                  <a:schemeClr val="tx1">
                    <a:lumMod val="75000"/>
                    <a:lumOff val="25000"/>
                  </a:schemeClr>
                </a:solidFill>
              </a:defRPr>
            </a:lvl1pPr>
          </a:lstStyle>
          <a:p>
            <a:pPr lvl="0"/>
            <a:r>
              <a:rPr lang="en-US" altLang="ko-KR" noProof="0" smtClean="0"/>
              <a:t>Click icon to add picture</a:t>
            </a:r>
            <a:endParaRPr lang="ko-KR" altLang="en-US" noProof="0" dirty="0"/>
          </a:p>
        </p:txBody>
      </p:sp>
    </p:spTree>
    <p:extLst>
      <p:ext uri="{BB962C8B-B14F-4D97-AF65-F5344CB8AC3E}">
        <p14:creationId xmlns:p14="http://schemas.microsoft.com/office/powerpoint/2010/main" val="42532996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Image slide layout">
    <p:spTree>
      <p:nvGrpSpPr>
        <p:cNvPr id="1" name=""/>
        <p:cNvGrpSpPr/>
        <p:nvPr/>
      </p:nvGrpSpPr>
      <p:grpSpPr>
        <a:xfrm>
          <a:off x="0" y="0"/>
          <a:ext cx="0" cy="0"/>
          <a:chOff x="0" y="0"/>
          <a:chExt cx="0" cy="0"/>
        </a:xfrm>
      </p:grpSpPr>
      <p:sp>
        <p:nvSpPr>
          <p:cNvPr id="5" name="Rectangle 5"/>
          <p:cNvSpPr/>
          <p:nvPr userDrawn="1"/>
        </p:nvSpPr>
        <p:spPr>
          <a:xfrm flipV="1">
            <a:off x="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6"/>
          <p:cNvSpPr/>
          <p:nvPr userDrawn="1"/>
        </p:nvSpPr>
        <p:spPr>
          <a:xfrm flipV="1">
            <a:off x="883920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48691" name="Picture Placeholder 2"/>
          <p:cNvSpPr>
            <a:spLocks noGrp="1"/>
          </p:cNvSpPr>
          <p:nvPr>
            <p:ph type="pic" idx="14"/>
          </p:nvPr>
        </p:nvSpPr>
        <p:spPr>
          <a:xfrm>
            <a:off x="0" y="1651105"/>
            <a:ext cx="3887755" cy="4425932"/>
          </a:xfrm>
          <a:prstGeom prst="rect">
            <a:avLst/>
          </a:prstGeom>
          <a:solidFill>
            <a:schemeClr val="bg1">
              <a:lumMod val="95000"/>
            </a:schemeClr>
          </a:solidFill>
        </p:spPr>
        <p:txBody>
          <a:bodyPr anchor="ctr"/>
          <a:lstStyle>
            <a:lvl1pPr marL="0" indent="0" algn="ctr">
              <a:buNone/>
              <a:defRPr sz="120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smtClean="0"/>
              <a:t>Click icon to add picture</a:t>
            </a:r>
            <a:endParaRPr lang="ko-KR" altLang="en-US" noProof="0" dirty="0"/>
          </a:p>
        </p:txBody>
      </p:sp>
      <p:sp>
        <p:nvSpPr>
          <p:cNvPr id="1048692" name="Picture Placeholder 2"/>
          <p:cNvSpPr>
            <a:spLocks noGrp="1"/>
          </p:cNvSpPr>
          <p:nvPr>
            <p:ph type="pic" idx="15"/>
          </p:nvPr>
        </p:nvSpPr>
        <p:spPr>
          <a:xfrm>
            <a:off x="8304245" y="1651105"/>
            <a:ext cx="3887755" cy="4425932"/>
          </a:xfrm>
          <a:prstGeom prst="rect">
            <a:avLst/>
          </a:prstGeom>
          <a:solidFill>
            <a:schemeClr val="bg1">
              <a:lumMod val="95000"/>
            </a:schemeClr>
          </a:solidFill>
        </p:spPr>
        <p:txBody>
          <a:bodyPr anchor="ctr"/>
          <a:lstStyle>
            <a:lvl1pPr marL="0" indent="0" algn="ctr">
              <a:buNone/>
              <a:defRPr sz="120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smtClean="0"/>
              <a:t>Click icon to add picture</a:t>
            </a:r>
            <a:endParaRPr lang="ko-KR" altLang="en-US" noProof="0" dirty="0"/>
          </a:p>
        </p:txBody>
      </p:sp>
      <p:sp>
        <p:nvSpPr>
          <p:cNvPr id="1048693" name="Text Placeholder 9"/>
          <p:cNvSpPr>
            <a:spLocks noGrp="1"/>
          </p:cNvSpPr>
          <p:nvPr>
            <p:ph type="body" sz="quarter" idx="10"/>
          </p:nvPr>
        </p:nvSpPr>
        <p:spPr>
          <a:xfrm>
            <a:off x="323529" y="281518"/>
            <a:ext cx="11573197" cy="840230"/>
          </a:xfrm>
          <a:prstGeom prst="rect">
            <a:avLst/>
          </a:prstGeom>
          <a:noFill/>
          <a:effectLst/>
        </p:spPr>
        <p:txBody>
          <a:bodyPr wrap="square" rtlCol="0" anchor="ctr">
            <a:spAutoFit/>
          </a:bodyPr>
          <a:lstStyle>
            <a:lvl1pPr marL="0" indent="0" algn="ctr">
              <a:buFontTx/>
              <a:buNone/>
              <a:defRPr lang="en-US" altLang="ko-KR" sz="5400" dirty="0">
                <a:solidFill>
                  <a:schemeClr val="tx1"/>
                </a:solidFill>
                <a:effectLst/>
                <a:latin typeface="+mj-lt"/>
              </a:defRPr>
            </a:lvl1pPr>
          </a:lstStyle>
          <a:p>
            <a:pPr lvl="0"/>
            <a:r>
              <a:rPr lang="en-US" altLang="ko-KR" smtClean="0"/>
              <a:t>Click to edit Master text styles</a:t>
            </a:r>
          </a:p>
        </p:txBody>
      </p:sp>
    </p:spTree>
    <p:extLst>
      <p:ext uri="{BB962C8B-B14F-4D97-AF65-F5344CB8AC3E}">
        <p14:creationId xmlns:p14="http://schemas.microsoft.com/office/powerpoint/2010/main" val="35787251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Image slide layout">
    <p:spTree>
      <p:nvGrpSpPr>
        <p:cNvPr id="1" name=""/>
        <p:cNvGrpSpPr/>
        <p:nvPr/>
      </p:nvGrpSpPr>
      <p:grpSpPr>
        <a:xfrm>
          <a:off x="0" y="0"/>
          <a:ext cx="0" cy="0"/>
          <a:chOff x="0" y="0"/>
          <a:chExt cx="0" cy="0"/>
        </a:xfrm>
      </p:grpSpPr>
      <p:sp>
        <p:nvSpPr>
          <p:cNvPr id="1048734" name="Picture Placeholder 2"/>
          <p:cNvSpPr>
            <a:spLocks noGrp="1"/>
          </p:cNvSpPr>
          <p:nvPr>
            <p:ph type="pic" idx="13"/>
          </p:nvPr>
        </p:nvSpPr>
        <p:spPr>
          <a:xfrm>
            <a:off x="0" y="3467100"/>
            <a:ext cx="7506789" cy="3390900"/>
          </a:xfrm>
          <a:prstGeom prst="rect">
            <a:avLst/>
          </a:prstGeom>
          <a:solidFill>
            <a:schemeClr val="bg1">
              <a:lumMod val="95000"/>
            </a:schemeClr>
          </a:solidFill>
        </p:spPr>
        <p:txBody>
          <a:bodyPr anchor="ctr"/>
          <a:lstStyle>
            <a:lvl1pPr marL="0" indent="0" algn="ctr">
              <a:buNone/>
              <a:defRPr sz="1200" baseline="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smtClean="0"/>
              <a:t>Click icon to add picture</a:t>
            </a:r>
            <a:endParaRPr lang="ko-KR" altLang="en-US" noProof="0" dirty="0"/>
          </a:p>
        </p:txBody>
      </p:sp>
      <p:sp>
        <p:nvSpPr>
          <p:cNvPr id="1048735" name="Picture Placeholder 2"/>
          <p:cNvSpPr>
            <a:spLocks noGrp="1"/>
          </p:cNvSpPr>
          <p:nvPr>
            <p:ph type="pic" idx="14"/>
          </p:nvPr>
        </p:nvSpPr>
        <p:spPr>
          <a:xfrm>
            <a:off x="0" y="0"/>
            <a:ext cx="7506789" cy="3390900"/>
          </a:xfrm>
          <a:prstGeom prst="rect">
            <a:avLst/>
          </a:prstGeom>
          <a:solidFill>
            <a:schemeClr val="bg1">
              <a:lumMod val="95000"/>
            </a:schemeClr>
          </a:solidFill>
        </p:spPr>
        <p:txBody>
          <a:bodyPr anchor="ctr"/>
          <a:lstStyle>
            <a:lvl1pPr marL="0" indent="0" algn="ctr">
              <a:buNone/>
              <a:defRPr sz="1200" baseline="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ko-KR" noProof="0" smtClean="0"/>
              <a:t>Click icon to add picture</a:t>
            </a:r>
            <a:endParaRPr lang="ko-KR" altLang="en-US" noProof="0" dirty="0"/>
          </a:p>
        </p:txBody>
      </p:sp>
    </p:spTree>
    <p:extLst>
      <p:ext uri="{BB962C8B-B14F-4D97-AF65-F5344CB8AC3E}">
        <p14:creationId xmlns:p14="http://schemas.microsoft.com/office/powerpoint/2010/main" val="3698520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48632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7_Image slide layout">
    <p:spTree>
      <p:nvGrpSpPr>
        <p:cNvPr id="1" name=""/>
        <p:cNvGrpSpPr/>
        <p:nvPr/>
      </p:nvGrpSpPr>
      <p:grpSpPr>
        <a:xfrm>
          <a:off x="0" y="0"/>
          <a:ext cx="0" cy="0"/>
          <a:chOff x="0" y="0"/>
          <a:chExt cx="0" cy="0"/>
        </a:xfrm>
      </p:grpSpPr>
      <p:sp>
        <p:nvSpPr>
          <p:cNvPr id="3" name="Frame 4"/>
          <p:cNvSpPr/>
          <p:nvPr userDrawn="1"/>
        </p:nvSpPr>
        <p:spPr>
          <a:xfrm>
            <a:off x="1065213" y="615950"/>
            <a:ext cx="10061575" cy="5626100"/>
          </a:xfrm>
          <a:prstGeom prst="frame">
            <a:avLst>
              <a:gd name="adj1" fmla="val 125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1048652" name="그림 개체 틀 2"/>
          <p:cNvSpPr>
            <a:spLocks noGrp="1"/>
          </p:cNvSpPr>
          <p:nvPr>
            <p:ph type="pic" sz="quarter" idx="17"/>
          </p:nvPr>
        </p:nvSpPr>
        <p:spPr>
          <a:xfrm>
            <a:off x="3267390" y="2672859"/>
            <a:ext cx="8924610" cy="2924636"/>
          </a:xfrm>
          <a:prstGeom prst="rect">
            <a:avLst/>
          </a:prstGeom>
          <a:solidFill>
            <a:schemeClr val="bg1">
              <a:lumMod val="95000"/>
            </a:schemeClr>
          </a:solidFill>
        </p:spPr>
        <p:txBody>
          <a:bodyPr anchor="ctr"/>
          <a:lstStyle>
            <a:lvl1pPr marL="0" indent="0" algn="ctr">
              <a:buNone/>
              <a:defRPr sz="1600">
                <a:solidFill>
                  <a:schemeClr val="tx1">
                    <a:lumMod val="75000"/>
                    <a:lumOff val="25000"/>
                  </a:schemeClr>
                </a:solidFill>
                <a:latin typeface="+mn-lt"/>
              </a:defRPr>
            </a:lvl1pPr>
          </a:lstStyle>
          <a:p>
            <a:pPr lvl="0"/>
            <a:r>
              <a:rPr lang="en-US" altLang="ko-KR" noProof="0" smtClean="0"/>
              <a:t>Click icon to add picture</a:t>
            </a:r>
            <a:endParaRPr lang="ko-KR" altLang="en-US" noProof="0" dirty="0"/>
          </a:p>
        </p:txBody>
      </p:sp>
    </p:spTree>
    <p:extLst>
      <p:ext uri="{BB962C8B-B14F-4D97-AF65-F5344CB8AC3E}">
        <p14:creationId xmlns:p14="http://schemas.microsoft.com/office/powerpoint/2010/main" val="14918719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Image slide layout">
    <p:spTree>
      <p:nvGrpSpPr>
        <p:cNvPr id="1" name=""/>
        <p:cNvGrpSpPr/>
        <p:nvPr/>
      </p:nvGrpSpPr>
      <p:grpSpPr>
        <a:xfrm>
          <a:off x="0" y="0"/>
          <a:ext cx="0" cy="0"/>
          <a:chOff x="0" y="0"/>
          <a:chExt cx="0" cy="0"/>
        </a:xfrm>
      </p:grpSpPr>
      <p:sp>
        <p:nvSpPr>
          <p:cNvPr id="1048736" name="그림 개체 틀 13"/>
          <p:cNvSpPr>
            <a:spLocks noGrp="1"/>
          </p:cNvSpPr>
          <p:nvPr>
            <p:ph type="pic" sz="quarter" idx="10"/>
          </p:nvPr>
        </p:nvSpPr>
        <p:spPr>
          <a:xfrm>
            <a:off x="0" y="14068"/>
            <a:ext cx="3421966" cy="6843932"/>
          </a:xfrm>
          <a:custGeom>
            <a:avLst/>
            <a:gdLst>
              <a:gd name="connsiteX0" fmla="*/ 0 w 3421966"/>
              <a:gd name="connsiteY0" fmla="*/ 0 h 6843932"/>
              <a:gd name="connsiteX1" fmla="*/ 3421966 w 3421966"/>
              <a:gd name="connsiteY1" fmla="*/ 3421966 h 6843932"/>
              <a:gd name="connsiteX2" fmla="*/ 0 w 3421966"/>
              <a:gd name="connsiteY2" fmla="*/ 6843932 h 6843932"/>
            </a:gdLst>
            <a:ahLst/>
            <a:cxnLst>
              <a:cxn ang="0">
                <a:pos x="connsiteX0" y="connsiteY0"/>
              </a:cxn>
              <a:cxn ang="0">
                <a:pos x="connsiteX1" y="connsiteY1"/>
              </a:cxn>
              <a:cxn ang="0">
                <a:pos x="connsiteX2" y="connsiteY2"/>
              </a:cxn>
            </a:cxnLst>
            <a:rect l="l" t="t" r="r" b="b"/>
            <a:pathLst>
              <a:path w="3421966" h="6843932">
                <a:moveTo>
                  <a:pt x="0" y="0"/>
                </a:moveTo>
                <a:lnTo>
                  <a:pt x="3421966" y="3421966"/>
                </a:lnTo>
                <a:lnTo>
                  <a:pt x="0" y="6843932"/>
                </a:lnTo>
                <a:close/>
              </a:path>
            </a:pathLst>
          </a:cu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vl1pPr>
          </a:lstStyle>
          <a:p>
            <a:pPr lvl="0"/>
            <a:r>
              <a:rPr lang="en-US" altLang="ko-KR" noProof="0" smtClean="0"/>
              <a:t>Click icon to add picture</a:t>
            </a:r>
            <a:endParaRPr lang="ko-KR" altLang="en-US" noProof="0" dirty="0"/>
          </a:p>
        </p:txBody>
      </p:sp>
      <p:sp>
        <p:nvSpPr>
          <p:cNvPr id="1048737" name="그림 개체 틀 14"/>
          <p:cNvSpPr>
            <a:spLocks noGrp="1"/>
          </p:cNvSpPr>
          <p:nvPr>
            <p:ph type="pic" sz="quarter" idx="11"/>
          </p:nvPr>
        </p:nvSpPr>
        <p:spPr>
          <a:xfrm>
            <a:off x="2160562" y="462954"/>
            <a:ext cx="2825140" cy="2825140"/>
          </a:xfrm>
          <a:custGeom>
            <a:avLst/>
            <a:gdLst>
              <a:gd name="connsiteX0" fmla="*/ 1412570 w 2825140"/>
              <a:gd name="connsiteY0" fmla="*/ 0 h 2825140"/>
              <a:gd name="connsiteX1" fmla="*/ 2825140 w 2825140"/>
              <a:gd name="connsiteY1" fmla="*/ 1412570 h 2825140"/>
              <a:gd name="connsiteX2" fmla="*/ 1412570 w 2825140"/>
              <a:gd name="connsiteY2" fmla="*/ 2825140 h 2825140"/>
              <a:gd name="connsiteX3" fmla="*/ 0 w 2825140"/>
              <a:gd name="connsiteY3" fmla="*/ 1412570 h 2825140"/>
            </a:gdLst>
            <a:ahLst/>
            <a:cxnLst>
              <a:cxn ang="0">
                <a:pos x="connsiteX0" y="connsiteY0"/>
              </a:cxn>
              <a:cxn ang="0">
                <a:pos x="connsiteX1" y="connsiteY1"/>
              </a:cxn>
              <a:cxn ang="0">
                <a:pos x="connsiteX2" y="connsiteY2"/>
              </a:cxn>
              <a:cxn ang="0">
                <a:pos x="connsiteX3" y="connsiteY3"/>
              </a:cxn>
            </a:cxnLst>
            <a:rect l="l" t="t" r="r" b="b"/>
            <a:pathLst>
              <a:path w="2825140" h="2825140">
                <a:moveTo>
                  <a:pt x="1412570" y="0"/>
                </a:moveTo>
                <a:lnTo>
                  <a:pt x="2825140" y="1412570"/>
                </a:lnTo>
                <a:lnTo>
                  <a:pt x="1412570" y="2825140"/>
                </a:lnTo>
                <a:lnTo>
                  <a:pt x="0" y="1412570"/>
                </a:lnTo>
                <a:close/>
              </a:path>
            </a:pathLst>
          </a:cu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vl1pPr>
          </a:lstStyle>
          <a:p>
            <a:pPr lvl="0"/>
            <a:r>
              <a:rPr lang="en-US" altLang="ko-KR" noProof="0" smtClean="0"/>
              <a:t>Click icon to add picture</a:t>
            </a:r>
            <a:endParaRPr lang="ko-KR" altLang="en-US" noProof="0" dirty="0"/>
          </a:p>
        </p:txBody>
      </p:sp>
      <p:sp>
        <p:nvSpPr>
          <p:cNvPr id="1048738" name="그림 개체 틀 15"/>
          <p:cNvSpPr>
            <a:spLocks noGrp="1"/>
          </p:cNvSpPr>
          <p:nvPr>
            <p:ph type="pic" sz="quarter" idx="12"/>
          </p:nvPr>
        </p:nvSpPr>
        <p:spPr>
          <a:xfrm>
            <a:off x="3739362" y="2023463"/>
            <a:ext cx="2825140" cy="2825140"/>
          </a:xfrm>
          <a:custGeom>
            <a:avLst/>
            <a:gdLst>
              <a:gd name="connsiteX0" fmla="*/ 1412571 w 2825140"/>
              <a:gd name="connsiteY0" fmla="*/ 0 h 2825140"/>
              <a:gd name="connsiteX1" fmla="*/ 2825140 w 2825140"/>
              <a:gd name="connsiteY1" fmla="*/ 1412570 h 2825140"/>
              <a:gd name="connsiteX2" fmla="*/ 1412571 w 2825140"/>
              <a:gd name="connsiteY2" fmla="*/ 2825140 h 2825140"/>
              <a:gd name="connsiteX3" fmla="*/ 0 w 2825140"/>
              <a:gd name="connsiteY3" fmla="*/ 1412570 h 2825140"/>
            </a:gdLst>
            <a:ahLst/>
            <a:cxnLst>
              <a:cxn ang="0">
                <a:pos x="connsiteX0" y="connsiteY0"/>
              </a:cxn>
              <a:cxn ang="0">
                <a:pos x="connsiteX1" y="connsiteY1"/>
              </a:cxn>
              <a:cxn ang="0">
                <a:pos x="connsiteX2" y="connsiteY2"/>
              </a:cxn>
              <a:cxn ang="0">
                <a:pos x="connsiteX3" y="connsiteY3"/>
              </a:cxn>
            </a:cxnLst>
            <a:rect l="l" t="t" r="r" b="b"/>
            <a:pathLst>
              <a:path w="2825140" h="2825140">
                <a:moveTo>
                  <a:pt x="1412571" y="0"/>
                </a:moveTo>
                <a:lnTo>
                  <a:pt x="2825140" y="1412570"/>
                </a:lnTo>
                <a:lnTo>
                  <a:pt x="1412571" y="2825140"/>
                </a:lnTo>
                <a:lnTo>
                  <a:pt x="0" y="1412570"/>
                </a:lnTo>
                <a:close/>
              </a:path>
            </a:pathLst>
          </a:cu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vl1pPr>
          </a:lstStyle>
          <a:p>
            <a:pPr lvl="0"/>
            <a:r>
              <a:rPr lang="en-US" altLang="ko-KR" noProof="0" smtClean="0"/>
              <a:t>Click icon to add picture</a:t>
            </a:r>
            <a:endParaRPr lang="ko-KR" altLang="en-US" noProof="0" dirty="0"/>
          </a:p>
        </p:txBody>
      </p:sp>
      <p:sp>
        <p:nvSpPr>
          <p:cNvPr id="1048739" name="그림 개체 틀 16"/>
          <p:cNvSpPr>
            <a:spLocks noGrp="1"/>
          </p:cNvSpPr>
          <p:nvPr>
            <p:ph type="pic" sz="quarter" idx="13"/>
          </p:nvPr>
        </p:nvSpPr>
        <p:spPr>
          <a:xfrm>
            <a:off x="2160562" y="3583973"/>
            <a:ext cx="2825140" cy="2825140"/>
          </a:xfrm>
          <a:custGeom>
            <a:avLst/>
            <a:gdLst>
              <a:gd name="connsiteX0" fmla="*/ 1412570 w 2825140"/>
              <a:gd name="connsiteY0" fmla="*/ 0 h 2825140"/>
              <a:gd name="connsiteX1" fmla="*/ 2825140 w 2825140"/>
              <a:gd name="connsiteY1" fmla="*/ 1412570 h 2825140"/>
              <a:gd name="connsiteX2" fmla="*/ 1412570 w 2825140"/>
              <a:gd name="connsiteY2" fmla="*/ 2825140 h 2825140"/>
              <a:gd name="connsiteX3" fmla="*/ 0 w 2825140"/>
              <a:gd name="connsiteY3" fmla="*/ 1412570 h 2825140"/>
            </a:gdLst>
            <a:ahLst/>
            <a:cxnLst>
              <a:cxn ang="0">
                <a:pos x="connsiteX0" y="connsiteY0"/>
              </a:cxn>
              <a:cxn ang="0">
                <a:pos x="connsiteX1" y="connsiteY1"/>
              </a:cxn>
              <a:cxn ang="0">
                <a:pos x="connsiteX2" y="connsiteY2"/>
              </a:cxn>
              <a:cxn ang="0">
                <a:pos x="connsiteX3" y="connsiteY3"/>
              </a:cxn>
            </a:cxnLst>
            <a:rect l="l" t="t" r="r" b="b"/>
            <a:pathLst>
              <a:path w="2825140" h="2825140">
                <a:moveTo>
                  <a:pt x="1412570" y="0"/>
                </a:moveTo>
                <a:lnTo>
                  <a:pt x="2825140" y="1412570"/>
                </a:lnTo>
                <a:lnTo>
                  <a:pt x="1412570" y="2825140"/>
                </a:lnTo>
                <a:lnTo>
                  <a:pt x="0" y="1412570"/>
                </a:lnTo>
                <a:close/>
              </a:path>
            </a:pathLst>
          </a:cu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vl1pPr>
          </a:lstStyle>
          <a:p>
            <a:pPr lvl="0"/>
            <a:r>
              <a:rPr lang="en-US" altLang="ko-KR" noProof="0" smtClean="0"/>
              <a:t>Click icon to add picture</a:t>
            </a:r>
            <a:endParaRPr lang="ko-KR" altLang="en-US" noProof="0" dirty="0"/>
          </a:p>
        </p:txBody>
      </p:sp>
      <p:sp>
        <p:nvSpPr>
          <p:cNvPr id="1048740" name="그림 개체 틀 17"/>
          <p:cNvSpPr>
            <a:spLocks noGrp="1"/>
          </p:cNvSpPr>
          <p:nvPr>
            <p:ph type="pic" sz="quarter" idx="14"/>
          </p:nvPr>
        </p:nvSpPr>
        <p:spPr>
          <a:xfrm>
            <a:off x="5303098" y="462953"/>
            <a:ext cx="2825140" cy="2825140"/>
          </a:xfrm>
          <a:custGeom>
            <a:avLst/>
            <a:gdLst>
              <a:gd name="connsiteX0" fmla="*/ 1412570 w 2825140"/>
              <a:gd name="connsiteY0" fmla="*/ 0 h 2825140"/>
              <a:gd name="connsiteX1" fmla="*/ 2825140 w 2825140"/>
              <a:gd name="connsiteY1" fmla="*/ 1412570 h 2825140"/>
              <a:gd name="connsiteX2" fmla="*/ 1412570 w 2825140"/>
              <a:gd name="connsiteY2" fmla="*/ 2825140 h 2825140"/>
              <a:gd name="connsiteX3" fmla="*/ 0 w 2825140"/>
              <a:gd name="connsiteY3" fmla="*/ 1412570 h 2825140"/>
            </a:gdLst>
            <a:ahLst/>
            <a:cxnLst>
              <a:cxn ang="0">
                <a:pos x="connsiteX0" y="connsiteY0"/>
              </a:cxn>
              <a:cxn ang="0">
                <a:pos x="connsiteX1" y="connsiteY1"/>
              </a:cxn>
              <a:cxn ang="0">
                <a:pos x="connsiteX2" y="connsiteY2"/>
              </a:cxn>
              <a:cxn ang="0">
                <a:pos x="connsiteX3" y="connsiteY3"/>
              </a:cxn>
            </a:cxnLst>
            <a:rect l="l" t="t" r="r" b="b"/>
            <a:pathLst>
              <a:path w="2825140" h="2825140">
                <a:moveTo>
                  <a:pt x="1412570" y="0"/>
                </a:moveTo>
                <a:lnTo>
                  <a:pt x="2825140" y="1412570"/>
                </a:lnTo>
                <a:lnTo>
                  <a:pt x="1412570" y="2825140"/>
                </a:lnTo>
                <a:lnTo>
                  <a:pt x="0" y="1412570"/>
                </a:lnTo>
                <a:close/>
              </a:path>
            </a:pathLst>
          </a:cu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defRPr sz="1200"/>
            </a:lvl1pPr>
          </a:lstStyle>
          <a:p>
            <a:pPr lvl="0"/>
            <a:r>
              <a:rPr lang="en-US" altLang="ko-KR" noProof="0" smtClean="0"/>
              <a:t>Click icon to add picture</a:t>
            </a:r>
            <a:endParaRPr lang="ko-KR" altLang="en-US" noProof="0" dirty="0"/>
          </a:p>
        </p:txBody>
      </p:sp>
    </p:spTree>
    <p:extLst>
      <p:ext uri="{BB962C8B-B14F-4D97-AF65-F5344CB8AC3E}">
        <p14:creationId xmlns:p14="http://schemas.microsoft.com/office/powerpoint/2010/main" val="252978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_Image slide layout">
    <p:spTree>
      <p:nvGrpSpPr>
        <p:cNvPr id="1" name=""/>
        <p:cNvGrpSpPr/>
        <p:nvPr/>
      </p:nvGrpSpPr>
      <p:grpSpPr>
        <a:xfrm>
          <a:off x="0" y="0"/>
          <a:ext cx="0" cy="0"/>
          <a:chOff x="0" y="0"/>
          <a:chExt cx="0" cy="0"/>
        </a:xfrm>
      </p:grpSpPr>
      <p:grpSp>
        <p:nvGrpSpPr>
          <p:cNvPr id="4" name="Group 7"/>
          <p:cNvGrpSpPr>
            <a:grpSpLocks/>
          </p:cNvGrpSpPr>
          <p:nvPr userDrawn="1"/>
        </p:nvGrpSpPr>
        <p:grpSpPr bwMode="auto">
          <a:xfrm>
            <a:off x="2924175" y="1685925"/>
            <a:ext cx="6343650" cy="3486150"/>
            <a:chOff x="-548507" y="477868"/>
            <a:chExt cx="11570449" cy="6357177"/>
          </a:xfrm>
        </p:grpSpPr>
        <p:sp>
          <p:nvSpPr>
            <p:cNvPr id="5" name="Freeform: Shape 8"/>
            <p:cNvSpPr/>
            <p:nvPr/>
          </p:nvSpPr>
          <p:spPr>
            <a:xfrm>
              <a:off x="-481909" y="6441340"/>
              <a:ext cx="11437256" cy="393705"/>
            </a:xfrm>
            <a:custGeom>
              <a:avLst/>
              <a:gdLst>
                <a:gd name="connsiteX0" fmla="*/ 1605439 w 1657350"/>
                <a:gd name="connsiteY0" fmla="*/ 54769 h 57150"/>
                <a:gd name="connsiteX1" fmla="*/ 1652111 w 1657350"/>
                <a:gd name="connsiteY1" fmla="*/ 22384 h 57150"/>
                <a:gd name="connsiteX2" fmla="*/ 1652111 w 1657350"/>
                <a:gd name="connsiteY2" fmla="*/ 22384 h 57150"/>
                <a:gd name="connsiteX3" fmla="*/ 1636871 w 1657350"/>
                <a:gd name="connsiteY3" fmla="*/ 7144 h 57150"/>
                <a:gd name="connsiteX4" fmla="*/ 44291 w 1657350"/>
                <a:gd name="connsiteY4" fmla="*/ 12859 h 57150"/>
                <a:gd name="connsiteX5" fmla="*/ 23336 w 1657350"/>
                <a:gd name="connsiteY5" fmla="*/ 12859 h 57150"/>
                <a:gd name="connsiteX6" fmla="*/ 7144 w 1657350"/>
                <a:gd name="connsiteY6" fmla="*/ 26194 h 57150"/>
                <a:gd name="connsiteX7" fmla="*/ 7144 w 1657350"/>
                <a:gd name="connsiteY7" fmla="*/ 26194 h 57150"/>
                <a:gd name="connsiteX8" fmla="*/ 50959 w 1657350"/>
                <a:gd name="connsiteY8" fmla="*/ 53816 h 57150"/>
                <a:gd name="connsiteX9" fmla="*/ 51911 w 1657350"/>
                <a:gd name="connsiteY9" fmla="*/ 54769 h 57150"/>
                <a:gd name="connsiteX10" fmla="*/ 51911 w 1657350"/>
                <a:gd name="connsiteY10" fmla="*/ 54769 h 57150"/>
                <a:gd name="connsiteX11" fmla="*/ 56674 w 1657350"/>
                <a:gd name="connsiteY11" fmla="*/ 54769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57350" h="57150">
                  <a:moveTo>
                    <a:pt x="1605439" y="54769"/>
                  </a:moveTo>
                  <a:cubicBezTo>
                    <a:pt x="1605439" y="54769"/>
                    <a:pt x="1638776" y="50959"/>
                    <a:pt x="1652111" y="22384"/>
                  </a:cubicBezTo>
                  <a:lnTo>
                    <a:pt x="1652111" y="22384"/>
                  </a:lnTo>
                  <a:cubicBezTo>
                    <a:pt x="1652111" y="13811"/>
                    <a:pt x="1645444" y="7144"/>
                    <a:pt x="1636871" y="7144"/>
                  </a:cubicBezTo>
                  <a:lnTo>
                    <a:pt x="44291" y="12859"/>
                  </a:lnTo>
                  <a:lnTo>
                    <a:pt x="23336" y="12859"/>
                  </a:lnTo>
                  <a:cubicBezTo>
                    <a:pt x="14764" y="12859"/>
                    <a:pt x="7144" y="18574"/>
                    <a:pt x="7144" y="26194"/>
                  </a:cubicBezTo>
                  <a:lnTo>
                    <a:pt x="7144" y="26194"/>
                  </a:lnTo>
                  <a:cubicBezTo>
                    <a:pt x="17621" y="45244"/>
                    <a:pt x="40481" y="51911"/>
                    <a:pt x="50959" y="53816"/>
                  </a:cubicBezTo>
                  <a:lnTo>
                    <a:pt x="51911" y="54769"/>
                  </a:lnTo>
                  <a:cubicBezTo>
                    <a:pt x="51911" y="54769"/>
                    <a:pt x="51911" y="54769"/>
                    <a:pt x="51911" y="54769"/>
                  </a:cubicBezTo>
                  <a:lnTo>
                    <a:pt x="56674" y="54769"/>
                  </a:lnTo>
                </a:path>
              </a:pathLst>
            </a:custGeom>
            <a:solidFill>
              <a:srgbClr val="5F6767"/>
            </a:solidFill>
            <a:ln w="9525"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6" name="Freeform: Shape 9"/>
            <p:cNvSpPr/>
            <p:nvPr/>
          </p:nvSpPr>
          <p:spPr>
            <a:xfrm>
              <a:off x="699458" y="477868"/>
              <a:ext cx="9074521" cy="5917154"/>
            </a:xfrm>
            <a:custGeom>
              <a:avLst/>
              <a:gdLst>
                <a:gd name="connsiteX0" fmla="*/ 1311116 w 1314450"/>
                <a:gd name="connsiteY0" fmla="*/ 813911 h 857250"/>
                <a:gd name="connsiteX1" fmla="*/ 1281589 w 1314450"/>
                <a:gd name="connsiteY1" fmla="*/ 852964 h 857250"/>
                <a:gd name="connsiteX2" fmla="*/ 36671 w 1314450"/>
                <a:gd name="connsiteY2" fmla="*/ 852964 h 857250"/>
                <a:gd name="connsiteX3" fmla="*/ 7144 w 1314450"/>
                <a:gd name="connsiteY3" fmla="*/ 813911 h 857250"/>
                <a:gd name="connsiteX4" fmla="*/ 7144 w 1314450"/>
                <a:gd name="connsiteY4" fmla="*/ 46196 h 857250"/>
                <a:gd name="connsiteX5" fmla="*/ 36671 w 1314450"/>
                <a:gd name="connsiteY5" fmla="*/ 7144 h 857250"/>
                <a:gd name="connsiteX6" fmla="*/ 1281589 w 1314450"/>
                <a:gd name="connsiteY6" fmla="*/ 7144 h 857250"/>
                <a:gd name="connsiteX7" fmla="*/ 1311116 w 1314450"/>
                <a:gd name="connsiteY7" fmla="*/ 46196 h 857250"/>
                <a:gd name="connsiteX8" fmla="*/ 1311116 w 1314450"/>
                <a:gd name="connsiteY8" fmla="*/ 813911 h 857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4450" h="857250">
                  <a:moveTo>
                    <a:pt x="1311116" y="813911"/>
                  </a:moveTo>
                  <a:cubicBezTo>
                    <a:pt x="1311116" y="834866"/>
                    <a:pt x="1297781" y="852964"/>
                    <a:pt x="1281589" y="852964"/>
                  </a:cubicBezTo>
                  <a:lnTo>
                    <a:pt x="36671" y="852964"/>
                  </a:lnTo>
                  <a:cubicBezTo>
                    <a:pt x="20479" y="852964"/>
                    <a:pt x="7144" y="835819"/>
                    <a:pt x="7144" y="813911"/>
                  </a:cubicBezTo>
                  <a:lnTo>
                    <a:pt x="7144" y="46196"/>
                  </a:lnTo>
                  <a:cubicBezTo>
                    <a:pt x="7144" y="25241"/>
                    <a:pt x="20479" y="7144"/>
                    <a:pt x="36671" y="7144"/>
                  </a:cubicBezTo>
                  <a:lnTo>
                    <a:pt x="1281589" y="7144"/>
                  </a:lnTo>
                  <a:cubicBezTo>
                    <a:pt x="1297781" y="7144"/>
                    <a:pt x="1311116" y="24289"/>
                    <a:pt x="1311116" y="46196"/>
                  </a:cubicBezTo>
                  <a:lnTo>
                    <a:pt x="1311116" y="813911"/>
                  </a:lnTo>
                  <a:close/>
                </a:path>
              </a:pathLst>
            </a:custGeom>
            <a:solidFill>
              <a:srgbClr val="000000"/>
            </a:solidFill>
            <a:ln w="9525"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7" name="Freeform: Shape 10"/>
            <p:cNvSpPr/>
            <p:nvPr/>
          </p:nvSpPr>
          <p:spPr>
            <a:xfrm>
              <a:off x="1087456" y="839730"/>
              <a:ext cx="8284047" cy="5063161"/>
            </a:xfrm>
            <a:custGeom>
              <a:avLst/>
              <a:gdLst>
                <a:gd name="connsiteX0" fmla="*/ 7144 w 1200150"/>
                <a:gd name="connsiteY0" fmla="*/ 7144 h 733425"/>
                <a:gd name="connsiteX1" fmla="*/ 1196816 w 1200150"/>
                <a:gd name="connsiteY1" fmla="*/ 7144 h 733425"/>
                <a:gd name="connsiteX2" fmla="*/ 1196816 w 1200150"/>
                <a:gd name="connsiteY2" fmla="*/ 730091 h 733425"/>
                <a:gd name="connsiteX3" fmla="*/ 7144 w 1200150"/>
                <a:gd name="connsiteY3" fmla="*/ 730091 h 733425"/>
              </a:gdLst>
              <a:ahLst/>
              <a:cxnLst>
                <a:cxn ang="0">
                  <a:pos x="connsiteX0" y="connsiteY0"/>
                </a:cxn>
                <a:cxn ang="0">
                  <a:pos x="connsiteX1" y="connsiteY1"/>
                </a:cxn>
                <a:cxn ang="0">
                  <a:pos x="connsiteX2" y="connsiteY2"/>
                </a:cxn>
                <a:cxn ang="0">
                  <a:pos x="connsiteX3" y="connsiteY3"/>
                </a:cxn>
              </a:cxnLst>
              <a:rect l="l" t="t" r="r" b="b"/>
              <a:pathLst>
                <a:path w="1200150" h="733425">
                  <a:moveTo>
                    <a:pt x="7144" y="7144"/>
                  </a:moveTo>
                  <a:lnTo>
                    <a:pt x="1196816" y="7144"/>
                  </a:lnTo>
                  <a:lnTo>
                    <a:pt x="1196816" y="730091"/>
                  </a:lnTo>
                  <a:lnTo>
                    <a:pt x="7144" y="730091"/>
                  </a:lnTo>
                  <a:close/>
                </a:path>
              </a:pathLst>
            </a:custGeom>
            <a:solidFill>
              <a:srgbClr val="F2F2F2"/>
            </a:solidFill>
            <a:ln w="9525"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8" name="Freeform: Shape 11"/>
            <p:cNvSpPr/>
            <p:nvPr/>
          </p:nvSpPr>
          <p:spPr>
            <a:xfrm>
              <a:off x="-548507" y="6163431"/>
              <a:ext cx="11570449" cy="460288"/>
            </a:xfrm>
            <a:custGeom>
              <a:avLst/>
              <a:gdLst>
                <a:gd name="connsiteX0" fmla="*/ 50006 w 1676400"/>
                <a:gd name="connsiteY0" fmla="*/ 7144 h 66675"/>
                <a:gd name="connsiteX1" fmla="*/ 1630204 w 1676400"/>
                <a:gd name="connsiteY1" fmla="*/ 7144 h 66675"/>
                <a:gd name="connsiteX2" fmla="*/ 1672114 w 1676400"/>
                <a:gd name="connsiteY2" fmla="*/ 49054 h 66675"/>
                <a:gd name="connsiteX3" fmla="*/ 1672114 w 1676400"/>
                <a:gd name="connsiteY3" fmla="*/ 57626 h 66675"/>
                <a:gd name="connsiteX4" fmla="*/ 1656874 w 1676400"/>
                <a:gd name="connsiteY4" fmla="*/ 62389 h 66675"/>
                <a:gd name="connsiteX5" fmla="*/ 1654016 w 1676400"/>
                <a:gd name="connsiteY5" fmla="*/ 62389 h 66675"/>
                <a:gd name="connsiteX6" fmla="*/ 29051 w 1676400"/>
                <a:gd name="connsiteY6" fmla="*/ 62389 h 66675"/>
                <a:gd name="connsiteX7" fmla="*/ 21431 w 1676400"/>
                <a:gd name="connsiteY7" fmla="*/ 63341 h 66675"/>
                <a:gd name="connsiteX8" fmla="*/ 7144 w 1676400"/>
                <a:gd name="connsiteY8" fmla="*/ 55721 h 66675"/>
                <a:gd name="connsiteX9" fmla="*/ 7144 w 1676400"/>
                <a:gd name="connsiteY9" fmla="*/ 48101 h 66675"/>
                <a:gd name="connsiteX10" fmla="*/ 50006 w 1676400"/>
                <a:gd name="connsiteY10" fmla="*/ 7144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76400" h="66675">
                  <a:moveTo>
                    <a:pt x="50006" y="7144"/>
                  </a:moveTo>
                  <a:lnTo>
                    <a:pt x="1630204" y="7144"/>
                  </a:lnTo>
                  <a:cubicBezTo>
                    <a:pt x="1653064" y="7144"/>
                    <a:pt x="1672114" y="26194"/>
                    <a:pt x="1672114" y="49054"/>
                  </a:cubicBezTo>
                  <a:lnTo>
                    <a:pt x="1672114" y="57626"/>
                  </a:lnTo>
                  <a:cubicBezTo>
                    <a:pt x="1672114" y="57626"/>
                    <a:pt x="1674019" y="64294"/>
                    <a:pt x="1656874" y="62389"/>
                  </a:cubicBezTo>
                  <a:cubicBezTo>
                    <a:pt x="1655921" y="62389"/>
                    <a:pt x="1654969" y="62389"/>
                    <a:pt x="1654016" y="62389"/>
                  </a:cubicBezTo>
                  <a:lnTo>
                    <a:pt x="29051" y="62389"/>
                  </a:lnTo>
                  <a:cubicBezTo>
                    <a:pt x="26194" y="62389"/>
                    <a:pt x="24289" y="62389"/>
                    <a:pt x="21431" y="63341"/>
                  </a:cubicBezTo>
                  <a:cubicBezTo>
                    <a:pt x="16669" y="64294"/>
                    <a:pt x="8096" y="64294"/>
                    <a:pt x="7144" y="55721"/>
                  </a:cubicBezTo>
                  <a:lnTo>
                    <a:pt x="7144" y="48101"/>
                  </a:lnTo>
                  <a:cubicBezTo>
                    <a:pt x="8096" y="25241"/>
                    <a:pt x="26194" y="7144"/>
                    <a:pt x="50006" y="7144"/>
                  </a:cubicBezTo>
                  <a:close/>
                </a:path>
              </a:pathLst>
            </a:custGeom>
            <a:solidFill>
              <a:srgbClr val="CCCCCC"/>
            </a:solidFill>
            <a:ln w="9525" cap="flat">
              <a:noFill/>
              <a:prstDash val="solid"/>
              <a:miter/>
            </a:ln>
          </p:spPr>
          <p:txBody>
            <a:bodyPr anchor="ctr"/>
            <a:lstStyle/>
            <a:p>
              <a:pPr fontAlgn="auto">
                <a:spcBef>
                  <a:spcPts val="0"/>
                </a:spcBef>
                <a:spcAft>
                  <a:spcPts val="0"/>
                </a:spcAft>
                <a:defRPr/>
              </a:pPr>
              <a:endParaRPr lang="en-US" dirty="0">
                <a:latin typeface="+mn-lt"/>
                <a:ea typeface="+mn-ea"/>
                <a:cs typeface="+mn-cs"/>
              </a:endParaRPr>
            </a:p>
          </p:txBody>
        </p:sp>
        <p:sp>
          <p:nvSpPr>
            <p:cNvPr id="9" name="Freeform: Shape 12"/>
            <p:cNvSpPr/>
            <p:nvPr/>
          </p:nvSpPr>
          <p:spPr>
            <a:xfrm>
              <a:off x="4437557" y="6215539"/>
              <a:ext cx="1618590" cy="182379"/>
            </a:xfrm>
            <a:custGeom>
              <a:avLst/>
              <a:gdLst>
                <a:gd name="connsiteX0" fmla="*/ 1478513 w 1618413"/>
                <a:gd name="connsiteY0" fmla="*/ 177499 h 184076"/>
                <a:gd name="connsiteX1" fmla="*/ 1485084 w 1618413"/>
                <a:gd name="connsiteY1" fmla="*/ 177499 h 184076"/>
                <a:gd name="connsiteX2" fmla="*/ 1502686 w 1618413"/>
                <a:gd name="connsiteY2" fmla="*/ 178122 h 184076"/>
                <a:gd name="connsiteX3" fmla="*/ 1499879 w 1618413"/>
                <a:gd name="connsiteY3" fmla="*/ 178526 h 184076"/>
                <a:gd name="connsiteX4" fmla="*/ 1478513 w 1618413"/>
                <a:gd name="connsiteY4" fmla="*/ 177499 h 184076"/>
                <a:gd name="connsiteX5" fmla="*/ 84799 w 1618413"/>
                <a:gd name="connsiteY5" fmla="*/ 170928 h 184076"/>
                <a:gd name="connsiteX6" fmla="*/ 117666 w 1618413"/>
                <a:gd name="connsiteY6" fmla="*/ 177499 h 184076"/>
                <a:gd name="connsiteX7" fmla="*/ 104518 w 1618413"/>
                <a:gd name="connsiteY7" fmla="*/ 177499 h 184076"/>
                <a:gd name="connsiteX8" fmla="*/ 84799 w 1618413"/>
                <a:gd name="connsiteY8" fmla="*/ 170928 h 184076"/>
                <a:gd name="connsiteX9" fmla="*/ 1603418 w 1618413"/>
                <a:gd name="connsiteY9" fmla="*/ 0 h 184076"/>
                <a:gd name="connsiteX10" fmla="*/ 1616567 w 1618413"/>
                <a:gd name="connsiteY10" fmla="*/ 0 h 184076"/>
                <a:gd name="connsiteX11" fmla="*/ 1511177 w 1618413"/>
                <a:gd name="connsiteY11" fmla="*/ 178423 h 184076"/>
                <a:gd name="connsiteX12" fmla="*/ 1502686 w 1618413"/>
                <a:gd name="connsiteY12" fmla="*/ 178122 h 184076"/>
                <a:gd name="connsiteX13" fmla="*/ 1521501 w 1618413"/>
                <a:gd name="connsiteY13" fmla="*/ 175419 h 184076"/>
                <a:gd name="connsiteX14" fmla="*/ 1603418 w 1618413"/>
                <a:gd name="connsiteY14" fmla="*/ 6571 h 184076"/>
                <a:gd name="connsiteX15" fmla="*/ 5911 w 1618413"/>
                <a:gd name="connsiteY15" fmla="*/ 0 h 184076"/>
                <a:gd name="connsiteX16" fmla="*/ 19060 w 1618413"/>
                <a:gd name="connsiteY16" fmla="*/ 6571 h 184076"/>
                <a:gd name="connsiteX17" fmla="*/ 91379 w 1618413"/>
                <a:gd name="connsiteY17" fmla="*/ 184076 h 184076"/>
                <a:gd name="connsiteX18" fmla="*/ 5911 w 1618413"/>
                <a:gd name="connsiteY18" fmla="*/ 0 h 184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18413" h="184076">
                  <a:moveTo>
                    <a:pt x="1478513" y="177499"/>
                  </a:moveTo>
                  <a:lnTo>
                    <a:pt x="1485084" y="177499"/>
                  </a:lnTo>
                  <a:lnTo>
                    <a:pt x="1502686" y="178122"/>
                  </a:lnTo>
                  <a:lnTo>
                    <a:pt x="1499879" y="178526"/>
                  </a:lnTo>
                  <a:cubicBezTo>
                    <a:pt x="1487142" y="179142"/>
                    <a:pt x="1478513" y="177499"/>
                    <a:pt x="1478513" y="177499"/>
                  </a:cubicBezTo>
                  <a:close/>
                  <a:moveTo>
                    <a:pt x="84799" y="170928"/>
                  </a:moveTo>
                  <a:cubicBezTo>
                    <a:pt x="97947" y="177499"/>
                    <a:pt x="104518" y="177499"/>
                    <a:pt x="117666" y="177499"/>
                  </a:cubicBezTo>
                  <a:lnTo>
                    <a:pt x="104518" y="177499"/>
                  </a:lnTo>
                  <a:cubicBezTo>
                    <a:pt x="97947" y="177499"/>
                    <a:pt x="91370" y="177499"/>
                    <a:pt x="84799" y="170928"/>
                  </a:cubicBezTo>
                  <a:close/>
                  <a:moveTo>
                    <a:pt x="1603418" y="0"/>
                  </a:moveTo>
                  <a:lnTo>
                    <a:pt x="1616567" y="0"/>
                  </a:lnTo>
                  <a:cubicBezTo>
                    <a:pt x="1631361" y="152847"/>
                    <a:pt x="1553705" y="176266"/>
                    <a:pt x="1511177" y="178423"/>
                  </a:cubicBezTo>
                  <a:lnTo>
                    <a:pt x="1502686" y="178122"/>
                  </a:lnTo>
                  <a:lnTo>
                    <a:pt x="1521501" y="175419"/>
                  </a:lnTo>
                  <a:cubicBezTo>
                    <a:pt x="1560791" y="165788"/>
                    <a:pt x="1611636" y="129836"/>
                    <a:pt x="1603418" y="6571"/>
                  </a:cubicBezTo>
                  <a:close/>
                  <a:moveTo>
                    <a:pt x="5911" y="0"/>
                  </a:moveTo>
                  <a:lnTo>
                    <a:pt x="19060" y="6571"/>
                  </a:lnTo>
                  <a:cubicBezTo>
                    <a:pt x="19060" y="6571"/>
                    <a:pt x="-20385" y="144631"/>
                    <a:pt x="91379" y="184076"/>
                  </a:cubicBezTo>
                  <a:cubicBezTo>
                    <a:pt x="-33534" y="151202"/>
                    <a:pt x="5911" y="0"/>
                    <a:pt x="5911" y="0"/>
                  </a:cubicBezTo>
                  <a:close/>
                </a:path>
              </a:pathLst>
            </a:custGeom>
            <a:solidFill>
              <a:srgbClr val="4D4D4D"/>
            </a:solidFill>
            <a:ln w="9525"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grpSp>
          <p:nvGrpSpPr>
            <p:cNvPr id="10" name="Group 13"/>
            <p:cNvGrpSpPr>
              <a:grpSpLocks/>
            </p:cNvGrpSpPr>
            <p:nvPr/>
          </p:nvGrpSpPr>
          <p:grpSpPr bwMode="auto">
            <a:xfrm>
              <a:off x="1606" y="6382978"/>
              <a:ext cx="413937" cy="115242"/>
              <a:chOff x="5955" y="6353672"/>
              <a:chExt cx="413937" cy="115242"/>
            </a:xfrm>
          </p:grpSpPr>
          <p:sp>
            <p:nvSpPr>
              <p:cNvPr id="15" name="Rectangle: Rounded Corners 18"/>
              <p:cNvSpPr/>
              <p:nvPr/>
            </p:nvSpPr>
            <p:spPr>
              <a:xfrm>
                <a:off x="5988" y="6354137"/>
                <a:ext cx="414059" cy="115796"/>
              </a:xfrm>
              <a:prstGeom prst="roundRect">
                <a:avLst>
                  <a:gd name="adj" fmla="val 28154"/>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Rounded Corners 19"/>
              <p:cNvSpPr/>
              <p:nvPr/>
            </p:nvSpPr>
            <p:spPr>
              <a:xfrm>
                <a:off x="98644" y="6383086"/>
                <a:ext cx="228746" cy="55004"/>
              </a:xfrm>
              <a:prstGeom prst="roundRect">
                <a:avLst>
                  <a:gd name="adj" fmla="val 2815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1" name="Group 14"/>
            <p:cNvGrpSpPr>
              <a:grpSpLocks/>
            </p:cNvGrpSpPr>
            <p:nvPr/>
          </p:nvGrpSpPr>
          <p:grpSpPr bwMode="auto">
            <a:xfrm>
              <a:off x="9855291" y="6381600"/>
              <a:ext cx="885989" cy="115242"/>
              <a:chOff x="5955" y="6353672"/>
              <a:chExt cx="413937" cy="115242"/>
            </a:xfrm>
          </p:grpSpPr>
          <p:sp>
            <p:nvSpPr>
              <p:cNvPr id="13" name="Rectangle: Rounded Corners 16"/>
              <p:cNvSpPr/>
              <p:nvPr/>
            </p:nvSpPr>
            <p:spPr>
              <a:xfrm>
                <a:off x="5844" y="6352620"/>
                <a:ext cx="413954" cy="115796"/>
              </a:xfrm>
              <a:prstGeom prst="roundRect">
                <a:avLst>
                  <a:gd name="adj" fmla="val 28154"/>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Rounded Corners 17"/>
              <p:cNvSpPr/>
              <p:nvPr/>
            </p:nvSpPr>
            <p:spPr>
              <a:xfrm>
                <a:off x="84306" y="6381569"/>
                <a:ext cx="257030" cy="55002"/>
              </a:xfrm>
              <a:prstGeom prst="roundRect">
                <a:avLst>
                  <a:gd name="adj" fmla="val 2815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2" name="Freeform: Shape 15"/>
            <p:cNvSpPr/>
            <p:nvPr/>
          </p:nvSpPr>
          <p:spPr>
            <a:xfrm>
              <a:off x="3893202" y="498133"/>
              <a:ext cx="5478301" cy="5430812"/>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anchor="ctr"/>
            <a:lstStyle/>
            <a:p>
              <a:pPr fontAlgn="auto">
                <a:spcBef>
                  <a:spcPts val="0"/>
                </a:spcBef>
                <a:spcAft>
                  <a:spcPts val="0"/>
                </a:spcAft>
                <a:defRPr/>
              </a:pPr>
              <a:endParaRPr lang="en-US" dirty="0">
                <a:latin typeface="+mn-lt"/>
                <a:ea typeface="+mn-ea"/>
                <a:cs typeface="+mn-cs"/>
              </a:endParaRPr>
            </a:p>
          </p:txBody>
        </p:sp>
      </p:grpSp>
      <p:sp>
        <p:nvSpPr>
          <p:cNvPr id="17" name="Rectangle 22"/>
          <p:cNvSpPr/>
          <p:nvPr userDrawn="1"/>
        </p:nvSpPr>
        <p:spPr>
          <a:xfrm flipV="1">
            <a:off x="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Rectangle 23"/>
          <p:cNvSpPr/>
          <p:nvPr userDrawn="1"/>
        </p:nvSpPr>
        <p:spPr>
          <a:xfrm flipV="1">
            <a:off x="883920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48715" name="그림 개체 틀 2"/>
          <p:cNvSpPr>
            <a:spLocks noGrp="1"/>
          </p:cNvSpPr>
          <p:nvPr>
            <p:ph type="pic" sz="quarter" idx="14"/>
          </p:nvPr>
        </p:nvSpPr>
        <p:spPr>
          <a:xfrm>
            <a:off x="3822179" y="1884681"/>
            <a:ext cx="4540437" cy="2812271"/>
          </a:xfrm>
          <a:prstGeom prst="rect">
            <a:avLst/>
          </a:prstGeom>
          <a:solidFill>
            <a:schemeClr val="bg1">
              <a:lumMod val="95000"/>
            </a:schemeClr>
          </a:solidFill>
        </p:spPr>
        <p:txBody>
          <a:bodyPr anchor="ctr"/>
          <a:lstStyle>
            <a:lvl1pPr marL="0" indent="0" algn="ctr">
              <a:buNone/>
              <a:defRPr sz="1200"/>
            </a:lvl1pPr>
          </a:lstStyle>
          <a:p>
            <a:pPr lvl="0"/>
            <a:r>
              <a:rPr lang="en-US" altLang="ko-KR" noProof="0" smtClean="0"/>
              <a:t>Click icon to add picture</a:t>
            </a:r>
            <a:endParaRPr lang="ko-KR" altLang="en-US" noProof="0" dirty="0"/>
          </a:p>
        </p:txBody>
      </p:sp>
      <p:sp>
        <p:nvSpPr>
          <p:cNvPr id="1048716" name="Text Placeholder 9"/>
          <p:cNvSpPr>
            <a:spLocks noGrp="1"/>
          </p:cNvSpPr>
          <p:nvPr>
            <p:ph type="body" sz="quarter" idx="10"/>
          </p:nvPr>
        </p:nvSpPr>
        <p:spPr>
          <a:xfrm>
            <a:off x="323529" y="281518"/>
            <a:ext cx="11573197" cy="840230"/>
          </a:xfrm>
          <a:prstGeom prst="rect">
            <a:avLst/>
          </a:prstGeom>
          <a:noFill/>
          <a:effectLst/>
        </p:spPr>
        <p:txBody>
          <a:bodyPr wrap="square" rtlCol="0" anchor="ctr">
            <a:spAutoFit/>
          </a:bodyPr>
          <a:lstStyle>
            <a:lvl1pPr marL="0" indent="0" algn="ctr">
              <a:buFontTx/>
              <a:buNone/>
              <a:defRPr lang="en-US" altLang="ko-KR" sz="5400" dirty="0">
                <a:solidFill>
                  <a:schemeClr val="tx1"/>
                </a:solidFill>
                <a:effectLst/>
                <a:latin typeface="+mj-lt"/>
              </a:defRPr>
            </a:lvl1pPr>
          </a:lstStyle>
          <a:p>
            <a:pPr lvl="0"/>
            <a:r>
              <a:rPr lang="en-US" altLang="ko-KR" smtClean="0"/>
              <a:t>Click to edit Master text styles</a:t>
            </a:r>
          </a:p>
        </p:txBody>
      </p:sp>
    </p:spTree>
    <p:extLst>
      <p:ext uri="{BB962C8B-B14F-4D97-AF65-F5344CB8AC3E}">
        <p14:creationId xmlns:p14="http://schemas.microsoft.com/office/powerpoint/2010/main" val="664268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Image slide layout">
    <p:spTree>
      <p:nvGrpSpPr>
        <p:cNvPr id="1" name=""/>
        <p:cNvGrpSpPr/>
        <p:nvPr/>
      </p:nvGrpSpPr>
      <p:grpSpPr>
        <a:xfrm>
          <a:off x="0" y="0"/>
          <a:ext cx="0" cy="0"/>
          <a:chOff x="0" y="0"/>
          <a:chExt cx="0" cy="0"/>
        </a:xfrm>
      </p:grpSpPr>
      <p:sp>
        <p:nvSpPr>
          <p:cNvPr id="4" name="Rectangle 2"/>
          <p:cNvSpPr/>
          <p:nvPr userDrawn="1"/>
        </p:nvSpPr>
        <p:spPr>
          <a:xfrm>
            <a:off x="3397250" y="2805113"/>
            <a:ext cx="8794750" cy="2405062"/>
          </a:xfrm>
          <a:prstGeom prst="rect">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a:p>
        </p:txBody>
      </p:sp>
      <p:grpSp>
        <p:nvGrpSpPr>
          <p:cNvPr id="5" name="Group 3"/>
          <p:cNvGrpSpPr>
            <a:grpSpLocks/>
          </p:cNvGrpSpPr>
          <p:nvPr userDrawn="1"/>
        </p:nvGrpSpPr>
        <p:grpSpPr bwMode="auto">
          <a:xfrm>
            <a:off x="733425" y="1657350"/>
            <a:ext cx="2663825" cy="4684713"/>
            <a:chOff x="445712" y="1449040"/>
            <a:chExt cx="2113018" cy="3924176"/>
          </a:xfrm>
        </p:grpSpPr>
        <p:sp>
          <p:nvSpPr>
            <p:cNvPr id="6" name="Rounded Rectangle 4"/>
            <p:cNvSpPr/>
            <p:nvPr userDrawn="1"/>
          </p:nvSpPr>
          <p:spPr>
            <a:xfrm>
              <a:off x="445712" y="1449040"/>
              <a:ext cx="2113018" cy="3924176"/>
            </a:xfrm>
            <a:prstGeom prst="roundRect">
              <a:avLst>
                <a:gd name="adj" fmla="val 13580"/>
              </a:avLst>
            </a:prstGeom>
            <a:solidFill>
              <a:srgbClr val="262626"/>
            </a:solidFill>
            <a:ln w="88900">
              <a:noFill/>
            </a:ln>
            <a:effectLst/>
            <a:scene3d>
              <a:camera prst="perspectiveFront"/>
              <a:lightRig rig="threePt" dir="t"/>
            </a:scene3d>
            <a:sp3d prstMaterial="plastic">
              <a:bevelT w="127000" h="50800"/>
              <a:bevelB w="127000" h="2540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a:p>
          </p:txBody>
        </p:sp>
        <p:sp>
          <p:nvSpPr>
            <p:cNvPr id="7" name="Rectangle 5"/>
            <p:cNvSpPr/>
            <p:nvPr userDrawn="1"/>
          </p:nvSpPr>
          <p:spPr>
            <a:xfrm>
              <a:off x="1380074" y="1651166"/>
              <a:ext cx="215332" cy="33245"/>
            </a:xfrm>
            <a:prstGeom prst="rect">
              <a:avLst/>
            </a:prstGeom>
            <a:solidFill>
              <a:srgbClr val="B0B0B0"/>
            </a:solidFill>
            <a:ln w="889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a:p>
          </p:txBody>
        </p:sp>
        <p:grpSp>
          <p:nvGrpSpPr>
            <p:cNvPr id="8" name="Group 6"/>
            <p:cNvGrpSpPr>
              <a:grpSpLocks/>
            </p:cNvGrpSpPr>
            <p:nvPr userDrawn="1"/>
          </p:nvGrpSpPr>
          <p:grpSpPr bwMode="auto">
            <a:xfrm>
              <a:off x="1407705" y="5045834"/>
              <a:ext cx="211967" cy="211967"/>
              <a:chOff x="1549420" y="5712364"/>
              <a:chExt cx="312583" cy="312583"/>
            </a:xfrm>
          </p:grpSpPr>
          <p:sp>
            <p:nvSpPr>
              <p:cNvPr id="9" name="Oval 7"/>
              <p:cNvSpPr/>
              <p:nvPr userDrawn="1"/>
            </p:nvSpPr>
            <p:spPr>
              <a:xfrm>
                <a:off x="1549420" y="5712364"/>
                <a:ext cx="312583" cy="312583"/>
              </a:xfrm>
              <a:prstGeom prst="ellipse">
                <a:avLst/>
              </a:prstGeom>
              <a:gradFill flip="none" rotWithShape="1">
                <a:gsLst>
                  <a:gs pos="0">
                    <a:schemeClr val="tx1">
                      <a:lumMod val="94000"/>
                      <a:lumOff val="6000"/>
                    </a:schemeClr>
                  </a:gs>
                  <a:gs pos="56000">
                    <a:schemeClr val="tx1">
                      <a:lumMod val="65000"/>
                      <a:lumOff val="35000"/>
                    </a:schemeClr>
                  </a:gs>
                  <a:gs pos="91000">
                    <a:schemeClr val="tx1">
                      <a:lumMod val="50000"/>
                      <a:lumOff val="50000"/>
                    </a:schemeClr>
                  </a:gs>
                  <a:gs pos="100000">
                    <a:schemeClr val="bg1">
                      <a:lumMod val="75000"/>
                    </a:schemeClr>
                  </a:gs>
                </a:gsLst>
                <a:lin ang="10800000" scaled="1"/>
              </a:gradFill>
              <a:ln w="0">
                <a:solidFill>
                  <a:srgbClr val="262626"/>
                </a:solidFill>
              </a:ln>
              <a:scene3d>
                <a:camera prst="perspectiveFront"/>
                <a:lightRig rig="threePt" dir="t"/>
              </a:scene3d>
              <a:sp3d>
                <a:bevelT w="63500"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a:p>
            </p:txBody>
          </p:sp>
          <p:sp>
            <p:nvSpPr>
              <p:cNvPr id="10" name="Rounded Rectangle 8"/>
              <p:cNvSpPr/>
              <p:nvPr userDrawn="1"/>
            </p:nvSpPr>
            <p:spPr>
              <a:xfrm>
                <a:off x="1634948" y="5797064"/>
                <a:ext cx="141131" cy="143153"/>
              </a:xfrm>
              <a:prstGeom prst="roundRect">
                <a:avLst/>
              </a:prstGeom>
              <a:solidFill>
                <a:srgbClr val="737373"/>
              </a:solidFill>
              <a:ln w="6350">
                <a:solidFill>
                  <a:srgbClr val="B0B0B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a:p>
            </p:txBody>
          </p:sp>
        </p:grpSp>
      </p:grpSp>
      <p:sp>
        <p:nvSpPr>
          <p:cNvPr id="11" name="Rectangle 11"/>
          <p:cNvSpPr/>
          <p:nvPr userDrawn="1"/>
        </p:nvSpPr>
        <p:spPr>
          <a:xfrm flipV="1">
            <a:off x="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2"/>
          <p:cNvSpPr/>
          <p:nvPr userDrawn="1"/>
        </p:nvSpPr>
        <p:spPr>
          <a:xfrm flipV="1">
            <a:off x="883920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48687" name="Picture Placeholder 2"/>
          <p:cNvSpPr>
            <a:spLocks noGrp="1"/>
          </p:cNvSpPr>
          <p:nvPr>
            <p:ph type="pic" idx="12"/>
          </p:nvPr>
        </p:nvSpPr>
        <p:spPr>
          <a:xfrm>
            <a:off x="921396" y="2069673"/>
            <a:ext cx="2288460" cy="3753075"/>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pPr lvl="0"/>
            <a:r>
              <a:rPr lang="en-US" altLang="ko-KR" noProof="0" smtClean="0"/>
              <a:t>Click icon to add picture</a:t>
            </a:r>
            <a:endParaRPr lang="ko-KR" altLang="en-US" noProof="0" dirty="0"/>
          </a:p>
        </p:txBody>
      </p:sp>
      <p:sp>
        <p:nvSpPr>
          <p:cNvPr id="1048688" name="Text Placeholder 9"/>
          <p:cNvSpPr>
            <a:spLocks noGrp="1"/>
          </p:cNvSpPr>
          <p:nvPr>
            <p:ph type="body" sz="quarter" idx="10"/>
          </p:nvPr>
        </p:nvSpPr>
        <p:spPr>
          <a:xfrm>
            <a:off x="323529" y="281518"/>
            <a:ext cx="11573197" cy="840230"/>
          </a:xfrm>
          <a:prstGeom prst="rect">
            <a:avLst/>
          </a:prstGeom>
          <a:noFill/>
          <a:effectLst/>
        </p:spPr>
        <p:txBody>
          <a:bodyPr wrap="square" rtlCol="0" anchor="ctr">
            <a:spAutoFit/>
          </a:bodyPr>
          <a:lstStyle>
            <a:lvl1pPr marL="0" indent="0" algn="ctr">
              <a:buFontTx/>
              <a:buNone/>
              <a:defRPr lang="en-US" altLang="ko-KR" sz="5400" dirty="0">
                <a:solidFill>
                  <a:schemeClr val="tx1"/>
                </a:solidFill>
                <a:effectLst/>
                <a:latin typeface="+mj-lt"/>
              </a:defRPr>
            </a:lvl1pPr>
          </a:lstStyle>
          <a:p>
            <a:pPr lvl="0"/>
            <a:r>
              <a:rPr lang="en-US" altLang="ko-KR" smtClean="0"/>
              <a:t>Click to edit Master text styles</a:t>
            </a:r>
          </a:p>
        </p:txBody>
      </p:sp>
    </p:spTree>
    <p:extLst>
      <p:ext uri="{BB962C8B-B14F-4D97-AF65-F5344CB8AC3E}">
        <p14:creationId xmlns:p14="http://schemas.microsoft.com/office/powerpoint/2010/main" val="36389510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Section Break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76565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Break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912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ection Break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3839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2_Contents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4818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Contents slide layout">
    <p:spTree>
      <p:nvGrpSpPr>
        <p:cNvPr id="1" name=""/>
        <p:cNvGrpSpPr/>
        <p:nvPr/>
      </p:nvGrpSpPr>
      <p:grpSpPr>
        <a:xfrm>
          <a:off x="0" y="0"/>
          <a:ext cx="0" cy="0"/>
          <a:chOff x="0" y="0"/>
          <a:chExt cx="0" cy="0"/>
        </a:xfrm>
      </p:grpSpPr>
      <p:sp>
        <p:nvSpPr>
          <p:cNvPr id="3" name="Rectangle 4"/>
          <p:cNvSpPr/>
          <p:nvPr userDrawn="1"/>
        </p:nvSpPr>
        <p:spPr>
          <a:xfrm flipV="1">
            <a:off x="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5"/>
          <p:cNvSpPr/>
          <p:nvPr userDrawn="1"/>
        </p:nvSpPr>
        <p:spPr>
          <a:xfrm flipV="1">
            <a:off x="883920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48585" name="Text Placeholder 9"/>
          <p:cNvSpPr>
            <a:spLocks noGrp="1"/>
          </p:cNvSpPr>
          <p:nvPr>
            <p:ph type="body" sz="quarter" idx="10"/>
          </p:nvPr>
        </p:nvSpPr>
        <p:spPr>
          <a:xfrm>
            <a:off x="323529" y="281518"/>
            <a:ext cx="11573197" cy="840230"/>
          </a:xfrm>
          <a:prstGeom prst="rect">
            <a:avLst/>
          </a:prstGeom>
          <a:noFill/>
          <a:effectLst/>
        </p:spPr>
        <p:txBody>
          <a:bodyPr wrap="square" rtlCol="0" anchor="ctr">
            <a:spAutoFit/>
          </a:bodyPr>
          <a:lstStyle>
            <a:lvl1pPr marL="0" indent="0" algn="ctr">
              <a:buFontTx/>
              <a:buNone/>
              <a:defRPr lang="en-US" altLang="ko-KR" sz="5400" dirty="0">
                <a:solidFill>
                  <a:schemeClr val="tx1"/>
                </a:solidFill>
                <a:effectLst/>
                <a:latin typeface="+mj-lt"/>
              </a:defRPr>
            </a:lvl1pPr>
          </a:lstStyle>
          <a:p>
            <a:pPr lvl="0"/>
            <a:r>
              <a:rPr lang="en-US" altLang="ko-KR" smtClean="0"/>
              <a:t>Click to edit Master text styles</a:t>
            </a:r>
          </a:p>
        </p:txBody>
      </p:sp>
    </p:spTree>
    <p:extLst>
      <p:ext uri="{BB962C8B-B14F-4D97-AF65-F5344CB8AC3E}">
        <p14:creationId xmlns:p14="http://schemas.microsoft.com/office/powerpoint/2010/main" val="2391145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4_Contents slide layout">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8561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7_Image slide layout">
    <p:spTree>
      <p:nvGrpSpPr>
        <p:cNvPr id="1" name=""/>
        <p:cNvGrpSpPr/>
        <p:nvPr/>
      </p:nvGrpSpPr>
      <p:grpSpPr>
        <a:xfrm>
          <a:off x="0" y="0"/>
          <a:ext cx="0" cy="0"/>
          <a:chOff x="0" y="0"/>
          <a:chExt cx="0" cy="0"/>
        </a:xfrm>
      </p:grpSpPr>
      <p:sp>
        <p:nvSpPr>
          <p:cNvPr id="3" name="Frame 4"/>
          <p:cNvSpPr/>
          <p:nvPr userDrawn="1"/>
        </p:nvSpPr>
        <p:spPr>
          <a:xfrm>
            <a:off x="1065213" y="615950"/>
            <a:ext cx="10061575" cy="5626100"/>
          </a:xfrm>
          <a:prstGeom prst="frame">
            <a:avLst>
              <a:gd name="adj1" fmla="val 125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1048652" name="그림 개체 틀 2"/>
          <p:cNvSpPr>
            <a:spLocks noGrp="1"/>
          </p:cNvSpPr>
          <p:nvPr>
            <p:ph type="pic" sz="quarter" idx="17"/>
          </p:nvPr>
        </p:nvSpPr>
        <p:spPr>
          <a:xfrm>
            <a:off x="3267390" y="2672859"/>
            <a:ext cx="8924610" cy="2924636"/>
          </a:xfrm>
          <a:prstGeom prst="rect">
            <a:avLst/>
          </a:prstGeom>
          <a:solidFill>
            <a:schemeClr val="bg1">
              <a:lumMod val="95000"/>
            </a:schemeClr>
          </a:solidFill>
        </p:spPr>
        <p:txBody>
          <a:bodyPr anchor="ctr"/>
          <a:lstStyle>
            <a:lvl1pPr marL="0" indent="0" algn="ctr">
              <a:buNone/>
              <a:defRPr sz="1600">
                <a:solidFill>
                  <a:schemeClr val="tx1">
                    <a:lumMod val="75000"/>
                    <a:lumOff val="25000"/>
                  </a:schemeClr>
                </a:solidFill>
                <a:latin typeface="+mn-lt"/>
              </a:defRPr>
            </a:lvl1pPr>
          </a:lstStyle>
          <a:p>
            <a:pPr lvl="0"/>
            <a:r>
              <a:rPr lang="en-US" altLang="ko-KR" noProof="0" smtClean="0"/>
              <a:t>Click icon to add picture</a:t>
            </a:r>
            <a:endParaRPr lang="ko-KR" altLang="en-US" noProof="0" dirty="0"/>
          </a:p>
        </p:txBody>
      </p:sp>
    </p:spTree>
    <p:extLst>
      <p:ext uri="{BB962C8B-B14F-4D97-AF65-F5344CB8AC3E}">
        <p14:creationId xmlns:p14="http://schemas.microsoft.com/office/powerpoint/2010/main" val="3054537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3" name="Rectangle 4"/>
          <p:cNvSpPr/>
          <p:nvPr userDrawn="1"/>
        </p:nvSpPr>
        <p:spPr>
          <a:xfrm flipV="1">
            <a:off x="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5"/>
          <p:cNvSpPr/>
          <p:nvPr userDrawn="1"/>
        </p:nvSpPr>
        <p:spPr>
          <a:xfrm flipV="1">
            <a:off x="8839200" y="679450"/>
            <a:ext cx="3352800" cy="44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48585" name="Text Placeholder 9"/>
          <p:cNvSpPr>
            <a:spLocks noGrp="1"/>
          </p:cNvSpPr>
          <p:nvPr>
            <p:ph type="body" sz="quarter" idx="10"/>
          </p:nvPr>
        </p:nvSpPr>
        <p:spPr>
          <a:xfrm>
            <a:off x="323529" y="281518"/>
            <a:ext cx="11573197" cy="840230"/>
          </a:xfrm>
          <a:prstGeom prst="rect">
            <a:avLst/>
          </a:prstGeom>
          <a:noFill/>
          <a:effectLst/>
        </p:spPr>
        <p:txBody>
          <a:bodyPr wrap="square" rtlCol="0" anchor="ctr">
            <a:spAutoFit/>
          </a:bodyPr>
          <a:lstStyle>
            <a:lvl1pPr marL="0" indent="0" algn="ctr">
              <a:buFontTx/>
              <a:buNone/>
              <a:defRPr lang="en-US" altLang="ko-KR" sz="5400" dirty="0">
                <a:solidFill>
                  <a:schemeClr val="tx1"/>
                </a:solidFill>
                <a:effectLst/>
                <a:latin typeface="+mj-lt"/>
              </a:defRPr>
            </a:lvl1pPr>
          </a:lstStyle>
          <a:p>
            <a:pPr lvl="0"/>
            <a:r>
              <a:rPr lang="en-US" altLang="ko-KR" smtClean="0"/>
              <a:t>Click to edit Master text styles</a:t>
            </a:r>
          </a:p>
        </p:txBody>
      </p:sp>
    </p:spTree>
    <p:extLst>
      <p:ext uri="{BB962C8B-B14F-4D97-AF65-F5344CB8AC3E}">
        <p14:creationId xmlns:p14="http://schemas.microsoft.com/office/powerpoint/2010/main" val="1440676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04611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1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slideLayout" Target="../slideLayouts/slideLayout24.xml"/><Relationship Id="rId2" Type="http://schemas.openxmlformats.org/officeDocument/2006/relationships/slideLayout" Target="../slideLayouts/slideLayout9.xml"/><Relationship Id="rId16" Type="http://schemas.openxmlformats.org/officeDocument/2006/relationships/slideLayout" Target="../slideLayouts/slideLayout23.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slideLayout" Target="../slideLayouts/slideLayout2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2pPr>
      <a:lvl3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3pPr>
      <a:lvl4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4pPr>
      <a:lvl5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699" r:id="rId12"/>
    <p:sldLayoutId id="2147483719" r:id="rId13"/>
    <p:sldLayoutId id="2147483700" r:id="rId14"/>
    <p:sldLayoutId id="2147483720" r:id="rId15"/>
    <p:sldLayoutId id="2147483721" r:id="rId16"/>
    <p:sldLayoutId id="2147483722" r:id="rId17"/>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2pPr>
      <a:lvl3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3pPr>
      <a:lvl4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4pPr>
      <a:lvl5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3" r:id="rId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2pPr>
      <a:lvl3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3pPr>
      <a:lvl4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4pPr>
      <a:lvl5pPr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Arial Unicode MS" pitchFamily="34" charset="-128"/>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9"/>
          <p:cNvSpPr txBox="1">
            <a:spLocks noChangeArrowheads="1"/>
          </p:cNvSpPr>
          <p:nvPr/>
        </p:nvSpPr>
        <p:spPr bwMode="auto">
          <a:xfrm>
            <a:off x="7024688" y="2470775"/>
            <a:ext cx="4922837"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4400" dirty="0" smtClean="0">
                <a:solidFill>
                  <a:schemeClr val="bg1"/>
                </a:solidFill>
              </a:rPr>
              <a:t>TYPES OF OBSERVATIONS</a:t>
            </a:r>
            <a:endParaRPr lang="ko-KR" altLang="en-US" sz="44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4763" y="4548188"/>
            <a:ext cx="12192001"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6000">
                <a:solidFill>
                  <a:schemeClr val="bg1"/>
                </a:solidFill>
              </a:rPr>
              <a:t>THANK YOU</a:t>
            </a:r>
            <a:endParaRPr lang="ko-KR" altLang="en-US" sz="600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3"/>
          <p:cNvSpPr txBox="1">
            <a:spLocks noChangeArrowheads="1"/>
          </p:cNvSpPr>
          <p:nvPr/>
        </p:nvSpPr>
        <p:spPr bwMode="auto">
          <a:xfrm>
            <a:off x="6853238" y="846138"/>
            <a:ext cx="48228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8000" rIns="108000">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sz="2700" b="1">
                <a:solidFill>
                  <a:schemeClr val="bg1"/>
                </a:solidFill>
              </a:rPr>
              <a:t>MENGETAHUI HAKIKAT OBSERVASI</a:t>
            </a:r>
            <a:endParaRPr lang="ko-KR" altLang="en-US" sz="2700" b="1">
              <a:solidFill>
                <a:schemeClr val="bg1"/>
              </a:solidFill>
            </a:endParaRPr>
          </a:p>
        </p:txBody>
      </p:sp>
      <p:sp>
        <p:nvSpPr>
          <p:cNvPr id="12291" name="TextBox 4"/>
          <p:cNvSpPr txBox="1">
            <a:spLocks noChangeArrowheads="1"/>
          </p:cNvSpPr>
          <p:nvPr/>
        </p:nvSpPr>
        <p:spPr bwMode="auto">
          <a:xfrm>
            <a:off x="5321300" y="639763"/>
            <a:ext cx="1531938"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7200">
                <a:solidFill>
                  <a:schemeClr val="bg1"/>
                </a:solidFill>
              </a:rPr>
              <a:t>01</a:t>
            </a:r>
            <a:endParaRPr lang="ko-KR" altLang="en-US" sz="7200">
              <a:solidFill>
                <a:schemeClr val="bg1"/>
              </a:solidFill>
            </a:endParaRPr>
          </a:p>
        </p:txBody>
      </p:sp>
      <p:sp>
        <p:nvSpPr>
          <p:cNvPr id="12292" name="TextBox 7"/>
          <p:cNvSpPr txBox="1">
            <a:spLocks noChangeArrowheads="1"/>
          </p:cNvSpPr>
          <p:nvPr/>
        </p:nvSpPr>
        <p:spPr bwMode="auto">
          <a:xfrm>
            <a:off x="6853238" y="2743200"/>
            <a:ext cx="48228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8000" rIns="108000">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sz="2700" b="1">
                <a:solidFill>
                  <a:schemeClr val="bg1"/>
                </a:solidFill>
              </a:rPr>
              <a:t>MENGETAHUI JENIS-JENIS OBSERVASI</a:t>
            </a:r>
            <a:endParaRPr lang="ko-KR" altLang="en-US" sz="2700" b="1">
              <a:solidFill>
                <a:schemeClr val="bg1"/>
              </a:solidFill>
            </a:endParaRPr>
          </a:p>
        </p:txBody>
      </p:sp>
      <p:sp>
        <p:nvSpPr>
          <p:cNvPr id="12293" name="TextBox 8"/>
          <p:cNvSpPr txBox="1">
            <a:spLocks noChangeArrowheads="1"/>
          </p:cNvSpPr>
          <p:nvPr/>
        </p:nvSpPr>
        <p:spPr bwMode="auto">
          <a:xfrm>
            <a:off x="5321300" y="2609850"/>
            <a:ext cx="1531938"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8000" rIns="108000">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7200">
                <a:solidFill>
                  <a:schemeClr val="bg1"/>
                </a:solidFill>
              </a:rPr>
              <a:t>02</a:t>
            </a:r>
            <a:endParaRPr lang="ko-KR" altLang="en-US" sz="7200">
              <a:solidFill>
                <a:schemeClr val="bg1"/>
              </a:solidFill>
            </a:endParaRPr>
          </a:p>
        </p:txBody>
      </p:sp>
      <p:sp>
        <p:nvSpPr>
          <p:cNvPr id="12294" name="TextBox 11"/>
          <p:cNvSpPr txBox="1">
            <a:spLocks noChangeArrowheads="1"/>
          </p:cNvSpPr>
          <p:nvPr/>
        </p:nvSpPr>
        <p:spPr bwMode="auto">
          <a:xfrm>
            <a:off x="6853238" y="4446588"/>
            <a:ext cx="482282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8000" rIns="108000">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sz="2700" b="1">
                <a:solidFill>
                  <a:schemeClr val="bg1"/>
                </a:solidFill>
              </a:rPr>
              <a:t>MENGETAHUI KELEBIHAN DAN KELEMAHAN OBSERVASI</a:t>
            </a:r>
            <a:endParaRPr lang="ko-KR" altLang="en-US" sz="2700" b="1">
              <a:solidFill>
                <a:schemeClr val="bg1"/>
              </a:solidFill>
            </a:endParaRPr>
          </a:p>
        </p:txBody>
      </p:sp>
      <p:sp>
        <p:nvSpPr>
          <p:cNvPr id="12295" name="TextBox 12"/>
          <p:cNvSpPr txBox="1">
            <a:spLocks noChangeArrowheads="1"/>
          </p:cNvSpPr>
          <p:nvPr/>
        </p:nvSpPr>
        <p:spPr bwMode="auto">
          <a:xfrm>
            <a:off x="5321300" y="4405313"/>
            <a:ext cx="1531938"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7200">
                <a:solidFill>
                  <a:schemeClr val="bg1"/>
                </a:solidFill>
              </a:rPr>
              <a:t>03</a:t>
            </a:r>
            <a:endParaRPr lang="ko-KR" altLang="en-US" sz="7200">
              <a:solidFill>
                <a:schemeClr val="bg1"/>
              </a:solidFill>
            </a:endParaRPr>
          </a:p>
        </p:txBody>
      </p:sp>
      <p:sp>
        <p:nvSpPr>
          <p:cNvPr id="1048584" name="TextBox 17"/>
          <p:cNvSpPr txBox="1"/>
          <p:nvPr/>
        </p:nvSpPr>
        <p:spPr>
          <a:xfrm>
            <a:off x="827088" y="957263"/>
            <a:ext cx="3675062" cy="892175"/>
          </a:xfrm>
          <a:prstGeom prst="rect">
            <a:avLst/>
          </a:prstGeom>
          <a:noFill/>
        </p:spPr>
        <p:txBody>
          <a:bodyPr anchor="ctr">
            <a:spAutoFit/>
          </a:bodyPr>
          <a:lstStyle>
            <a:defPPr>
              <a:defRPr lang="en-US"/>
            </a:defPPr>
            <a:lvl1pPr>
              <a:defRPr sz="7200">
                <a:solidFill>
                  <a:schemeClr val="bg1"/>
                </a:solidFill>
                <a:effectLst>
                  <a:outerShdw blurRad="12700" dist="88900" dir="3000000" algn="tl" rotWithShape="0">
                    <a:schemeClr val="accent2">
                      <a:alpha val="40000"/>
                    </a:schemeClr>
                  </a:outerShdw>
                </a:effectLst>
              </a:defRPr>
            </a:lvl1pPr>
          </a:lstStyle>
          <a:p>
            <a:pPr fontAlgn="auto">
              <a:spcBef>
                <a:spcPts val="0"/>
              </a:spcBef>
              <a:spcAft>
                <a:spcPts val="0"/>
              </a:spcAft>
              <a:defRPr/>
            </a:pPr>
            <a:r>
              <a:rPr lang="en-US" altLang="ko-KR" sz="5400" smtClean="0">
                <a:effectLst/>
                <a:latin typeface="+mj-lt"/>
                <a:ea typeface="+mn-ea"/>
                <a:cs typeface="+mn-cs"/>
              </a:rPr>
              <a:t>MATERI </a:t>
            </a:r>
            <a:endParaRPr lang="ko-KR" altLang="en-US" sz="5400" dirty="0">
              <a:effectLst/>
              <a:latin typeface="+mj-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8" name="Rectangle 1"/>
          <p:cNvSpPr/>
          <p:nvPr/>
        </p:nvSpPr>
        <p:spPr>
          <a:xfrm>
            <a:off x="4877098" y="1837100"/>
            <a:ext cx="928500" cy="891459"/>
          </a:xfrm>
          <a:prstGeom prst="rect">
            <a:avLst/>
          </a:prstGeom>
          <a:solidFill>
            <a:schemeClr val="bg1"/>
          </a:solidFill>
          <a:ln w="63500">
            <a:solidFill>
              <a:schemeClr val="accent4"/>
            </a:solidFill>
          </a:ln>
          <a:effectLst>
            <a:innerShdw blurRad="127000" dist="127000" dir="13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a:cs typeface="Arial" pitchFamily="34" charset="0"/>
            </a:endParaRPr>
          </a:p>
        </p:txBody>
      </p:sp>
      <p:sp>
        <p:nvSpPr>
          <p:cNvPr id="1048589" name="Rectangle 2"/>
          <p:cNvSpPr/>
          <p:nvPr/>
        </p:nvSpPr>
        <p:spPr>
          <a:xfrm>
            <a:off x="4877098" y="2938384"/>
            <a:ext cx="928500" cy="891459"/>
          </a:xfrm>
          <a:prstGeom prst="rect">
            <a:avLst/>
          </a:prstGeom>
          <a:solidFill>
            <a:schemeClr val="bg1"/>
          </a:solidFill>
          <a:ln w="63500">
            <a:solidFill>
              <a:schemeClr val="accent3"/>
            </a:solidFill>
          </a:ln>
          <a:effectLst>
            <a:innerShdw blurRad="127000" dist="127000" dir="13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cs typeface="Arial" pitchFamily="34" charset="0"/>
            </a:endParaRPr>
          </a:p>
        </p:txBody>
      </p:sp>
      <p:sp>
        <p:nvSpPr>
          <p:cNvPr id="1048590" name="Rectangle 3"/>
          <p:cNvSpPr/>
          <p:nvPr/>
        </p:nvSpPr>
        <p:spPr>
          <a:xfrm>
            <a:off x="4877098" y="4039668"/>
            <a:ext cx="928500" cy="891459"/>
          </a:xfrm>
          <a:prstGeom prst="rect">
            <a:avLst/>
          </a:prstGeom>
          <a:solidFill>
            <a:schemeClr val="bg1"/>
          </a:solidFill>
          <a:ln w="63500">
            <a:solidFill>
              <a:schemeClr val="accent2"/>
            </a:solidFill>
          </a:ln>
          <a:effectLst>
            <a:innerShdw blurRad="127000" dist="127000" dir="13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a:cs typeface="Arial" pitchFamily="34" charset="0"/>
            </a:endParaRPr>
          </a:p>
        </p:txBody>
      </p:sp>
      <p:sp>
        <p:nvSpPr>
          <p:cNvPr id="1048591" name="Freeform 4"/>
          <p:cNvSpPr/>
          <p:nvPr/>
        </p:nvSpPr>
        <p:spPr>
          <a:xfrm>
            <a:off x="2800350" y="2908300"/>
            <a:ext cx="2055813" cy="1031875"/>
          </a:xfrm>
          <a:custGeom>
            <a:avLst/>
            <a:gdLst>
              <a:gd name="connsiteX0" fmla="*/ 1621972 w 1621972"/>
              <a:gd name="connsiteY0" fmla="*/ 0 h 925286"/>
              <a:gd name="connsiteX1" fmla="*/ 0 w 1621972"/>
              <a:gd name="connsiteY1" fmla="*/ 925286 h 925286"/>
              <a:gd name="connsiteX2" fmla="*/ 1621972 w 1621972"/>
              <a:gd name="connsiteY2" fmla="*/ 849086 h 925286"/>
              <a:gd name="connsiteX3" fmla="*/ 1621972 w 1621972"/>
              <a:gd name="connsiteY3" fmla="*/ 0 h 925286"/>
              <a:gd name="connsiteX0" fmla="*/ 1632858 w 1632858"/>
              <a:gd name="connsiteY0" fmla="*/ 0 h 957943"/>
              <a:gd name="connsiteX1" fmla="*/ 0 w 1632858"/>
              <a:gd name="connsiteY1" fmla="*/ 957943 h 957943"/>
              <a:gd name="connsiteX2" fmla="*/ 1621972 w 1632858"/>
              <a:gd name="connsiteY2" fmla="*/ 881743 h 957943"/>
              <a:gd name="connsiteX3" fmla="*/ 1632858 w 1632858"/>
              <a:gd name="connsiteY3" fmla="*/ 0 h 957943"/>
              <a:gd name="connsiteX0" fmla="*/ 1632858 w 1654629"/>
              <a:gd name="connsiteY0" fmla="*/ 0 h 957943"/>
              <a:gd name="connsiteX1" fmla="*/ 0 w 1654629"/>
              <a:gd name="connsiteY1" fmla="*/ 957943 h 957943"/>
              <a:gd name="connsiteX2" fmla="*/ 1654629 w 1654629"/>
              <a:gd name="connsiteY2" fmla="*/ 903515 h 957943"/>
              <a:gd name="connsiteX3" fmla="*/ 1632858 w 1654629"/>
              <a:gd name="connsiteY3" fmla="*/ 0 h 957943"/>
              <a:gd name="connsiteX0" fmla="*/ 1643743 w 1654629"/>
              <a:gd name="connsiteY0" fmla="*/ 0 h 979714"/>
              <a:gd name="connsiteX1" fmla="*/ 0 w 1654629"/>
              <a:gd name="connsiteY1" fmla="*/ 979714 h 979714"/>
              <a:gd name="connsiteX2" fmla="*/ 1654629 w 1654629"/>
              <a:gd name="connsiteY2" fmla="*/ 925286 h 979714"/>
              <a:gd name="connsiteX3" fmla="*/ 1643743 w 1654629"/>
              <a:gd name="connsiteY3" fmla="*/ 0 h 979714"/>
              <a:gd name="connsiteX0" fmla="*/ 1630212 w 1654629"/>
              <a:gd name="connsiteY0" fmla="*/ 0 h 947057"/>
              <a:gd name="connsiteX1" fmla="*/ 0 w 1654629"/>
              <a:gd name="connsiteY1" fmla="*/ 947057 h 947057"/>
              <a:gd name="connsiteX2" fmla="*/ 1654629 w 1654629"/>
              <a:gd name="connsiteY2" fmla="*/ 892629 h 947057"/>
              <a:gd name="connsiteX3" fmla="*/ 1630212 w 1654629"/>
              <a:gd name="connsiteY3" fmla="*/ 0 h 947057"/>
              <a:gd name="connsiteX0" fmla="*/ 1657273 w 1657273"/>
              <a:gd name="connsiteY0" fmla="*/ 0 h 968828"/>
              <a:gd name="connsiteX1" fmla="*/ 0 w 1657273"/>
              <a:gd name="connsiteY1" fmla="*/ 968828 h 968828"/>
              <a:gd name="connsiteX2" fmla="*/ 1654629 w 1657273"/>
              <a:gd name="connsiteY2" fmla="*/ 914400 h 968828"/>
              <a:gd name="connsiteX3" fmla="*/ 1657273 w 1657273"/>
              <a:gd name="connsiteY3" fmla="*/ 0 h 968828"/>
              <a:gd name="connsiteX0" fmla="*/ 1684334 w 1684334"/>
              <a:gd name="connsiteY0" fmla="*/ 0 h 990599"/>
              <a:gd name="connsiteX1" fmla="*/ 0 w 1684334"/>
              <a:gd name="connsiteY1" fmla="*/ 990599 h 990599"/>
              <a:gd name="connsiteX2" fmla="*/ 1654629 w 1684334"/>
              <a:gd name="connsiteY2" fmla="*/ 936171 h 990599"/>
              <a:gd name="connsiteX3" fmla="*/ 1684334 w 1684334"/>
              <a:gd name="connsiteY3" fmla="*/ 0 h 990599"/>
              <a:gd name="connsiteX0" fmla="*/ 1589618 w 1654636"/>
              <a:gd name="connsiteY0" fmla="*/ 0 h 947056"/>
              <a:gd name="connsiteX1" fmla="*/ 0 w 1654636"/>
              <a:gd name="connsiteY1" fmla="*/ 947056 h 947056"/>
              <a:gd name="connsiteX2" fmla="*/ 1654629 w 1654636"/>
              <a:gd name="connsiteY2" fmla="*/ 892628 h 947056"/>
              <a:gd name="connsiteX3" fmla="*/ 1589618 w 1654636"/>
              <a:gd name="connsiteY3" fmla="*/ 0 h 947056"/>
              <a:gd name="connsiteX0" fmla="*/ 1603149 w 1654638"/>
              <a:gd name="connsiteY0" fmla="*/ 0 h 979713"/>
              <a:gd name="connsiteX1" fmla="*/ 0 w 1654638"/>
              <a:gd name="connsiteY1" fmla="*/ 979713 h 979713"/>
              <a:gd name="connsiteX2" fmla="*/ 1654629 w 1654638"/>
              <a:gd name="connsiteY2" fmla="*/ 925285 h 979713"/>
              <a:gd name="connsiteX3" fmla="*/ 1603149 w 1654638"/>
              <a:gd name="connsiteY3" fmla="*/ 0 h 979713"/>
              <a:gd name="connsiteX0" fmla="*/ 1603149 w 1627589"/>
              <a:gd name="connsiteY0" fmla="*/ 0 h 979713"/>
              <a:gd name="connsiteX1" fmla="*/ 0 w 1627589"/>
              <a:gd name="connsiteY1" fmla="*/ 979713 h 979713"/>
              <a:gd name="connsiteX2" fmla="*/ 1627568 w 1627589"/>
              <a:gd name="connsiteY2" fmla="*/ 914399 h 979713"/>
              <a:gd name="connsiteX3" fmla="*/ 1603149 w 1627589"/>
              <a:gd name="connsiteY3" fmla="*/ 0 h 979713"/>
              <a:gd name="connsiteX0" fmla="*/ 1603149 w 1611762"/>
              <a:gd name="connsiteY0" fmla="*/ 0 h 979713"/>
              <a:gd name="connsiteX1" fmla="*/ 0 w 1611762"/>
              <a:gd name="connsiteY1" fmla="*/ 979713 h 979713"/>
              <a:gd name="connsiteX2" fmla="*/ 1611709 w 1611762"/>
              <a:gd name="connsiteY2" fmla="*/ 910146 h 979713"/>
              <a:gd name="connsiteX3" fmla="*/ 1603149 w 1611762"/>
              <a:gd name="connsiteY3" fmla="*/ 0 h 979713"/>
              <a:gd name="connsiteX0" fmla="*/ 1581944 w 1611727"/>
              <a:gd name="connsiteY0" fmla="*/ 0 h 979713"/>
              <a:gd name="connsiteX1" fmla="*/ 0 w 1611727"/>
              <a:gd name="connsiteY1" fmla="*/ 979713 h 979713"/>
              <a:gd name="connsiteX2" fmla="*/ 1611709 w 1611727"/>
              <a:gd name="connsiteY2" fmla="*/ 910146 h 979713"/>
              <a:gd name="connsiteX3" fmla="*/ 1581944 w 1611727"/>
              <a:gd name="connsiteY3" fmla="*/ 0 h 979713"/>
              <a:gd name="connsiteX0" fmla="*/ 1581944 w 1586350"/>
              <a:gd name="connsiteY0" fmla="*/ 0 h 979713"/>
              <a:gd name="connsiteX1" fmla="*/ 0 w 1586350"/>
              <a:gd name="connsiteY1" fmla="*/ 979713 h 979713"/>
              <a:gd name="connsiteX2" fmla="*/ 1586263 w 1586350"/>
              <a:gd name="connsiteY2" fmla="*/ 920382 h 979713"/>
              <a:gd name="connsiteX3" fmla="*/ 1581944 w 1586350"/>
              <a:gd name="connsiteY3" fmla="*/ 0 h 979713"/>
              <a:gd name="connsiteX0" fmla="*/ 1581944 w 1586350"/>
              <a:gd name="connsiteY0" fmla="*/ 0 h 979713"/>
              <a:gd name="connsiteX1" fmla="*/ 0 w 1586350"/>
              <a:gd name="connsiteY1" fmla="*/ 979713 h 979713"/>
              <a:gd name="connsiteX2" fmla="*/ 1586263 w 1586350"/>
              <a:gd name="connsiteY2" fmla="*/ 920382 h 979713"/>
              <a:gd name="connsiteX3" fmla="*/ 1581944 w 1586350"/>
              <a:gd name="connsiteY3" fmla="*/ 0 h 979713"/>
              <a:gd name="connsiteX0" fmla="*/ 1581944 w 1582267"/>
              <a:gd name="connsiteY0" fmla="*/ 0 h 979713"/>
              <a:gd name="connsiteX1" fmla="*/ 0 w 1582267"/>
              <a:gd name="connsiteY1" fmla="*/ 979713 h 979713"/>
              <a:gd name="connsiteX2" fmla="*/ 1582022 w 1582267"/>
              <a:gd name="connsiteY2" fmla="*/ 920382 h 979713"/>
              <a:gd name="connsiteX3" fmla="*/ 1581944 w 1582267"/>
              <a:gd name="connsiteY3" fmla="*/ 0 h 979713"/>
              <a:gd name="connsiteX0" fmla="*/ 1581944 w 1582267"/>
              <a:gd name="connsiteY0" fmla="*/ 0 h 972229"/>
              <a:gd name="connsiteX1" fmla="*/ 0 w 1582267"/>
              <a:gd name="connsiteY1" fmla="*/ 972229 h 972229"/>
              <a:gd name="connsiteX2" fmla="*/ 1582022 w 1582267"/>
              <a:gd name="connsiteY2" fmla="*/ 912898 h 972229"/>
              <a:gd name="connsiteX3" fmla="*/ 1581944 w 1582267"/>
              <a:gd name="connsiteY3" fmla="*/ 0 h 972229"/>
              <a:gd name="connsiteX0" fmla="*/ 1577945 w 1582112"/>
              <a:gd name="connsiteY0" fmla="*/ 0 h 974723"/>
              <a:gd name="connsiteX1" fmla="*/ 0 w 1582112"/>
              <a:gd name="connsiteY1" fmla="*/ 974723 h 974723"/>
              <a:gd name="connsiteX2" fmla="*/ 1582022 w 1582112"/>
              <a:gd name="connsiteY2" fmla="*/ 915392 h 974723"/>
              <a:gd name="connsiteX3" fmla="*/ 1577945 w 1582112"/>
              <a:gd name="connsiteY3" fmla="*/ 0 h 974723"/>
              <a:gd name="connsiteX0" fmla="*/ 1575945 w 1582091"/>
              <a:gd name="connsiteY0" fmla="*/ 0 h 969734"/>
              <a:gd name="connsiteX1" fmla="*/ 0 w 1582091"/>
              <a:gd name="connsiteY1" fmla="*/ 969734 h 969734"/>
              <a:gd name="connsiteX2" fmla="*/ 1582022 w 1582091"/>
              <a:gd name="connsiteY2" fmla="*/ 910403 h 969734"/>
              <a:gd name="connsiteX3" fmla="*/ 1575945 w 1582091"/>
              <a:gd name="connsiteY3" fmla="*/ 0 h 969734"/>
              <a:gd name="connsiteX0" fmla="*/ 1575945 w 1582091"/>
              <a:gd name="connsiteY0" fmla="*/ 0 h 972229"/>
              <a:gd name="connsiteX1" fmla="*/ 0 w 1582091"/>
              <a:gd name="connsiteY1" fmla="*/ 972229 h 972229"/>
              <a:gd name="connsiteX2" fmla="*/ 1582022 w 1582091"/>
              <a:gd name="connsiteY2" fmla="*/ 912898 h 972229"/>
              <a:gd name="connsiteX3" fmla="*/ 1575945 w 1582091"/>
              <a:gd name="connsiteY3" fmla="*/ 0 h 972229"/>
              <a:gd name="connsiteX0" fmla="*/ 1575945 w 1582091"/>
              <a:gd name="connsiteY0" fmla="*/ 0 h 974724"/>
              <a:gd name="connsiteX1" fmla="*/ 0 w 1582091"/>
              <a:gd name="connsiteY1" fmla="*/ 974724 h 974724"/>
              <a:gd name="connsiteX2" fmla="*/ 1582022 w 1582091"/>
              <a:gd name="connsiteY2" fmla="*/ 915393 h 974724"/>
              <a:gd name="connsiteX3" fmla="*/ 1575945 w 1582091"/>
              <a:gd name="connsiteY3" fmla="*/ 0 h 974724"/>
              <a:gd name="connsiteX0" fmla="*/ 1575945 w 1578155"/>
              <a:gd name="connsiteY0" fmla="*/ 0 h 974724"/>
              <a:gd name="connsiteX1" fmla="*/ 0 w 1578155"/>
              <a:gd name="connsiteY1" fmla="*/ 974724 h 974724"/>
              <a:gd name="connsiteX2" fmla="*/ 1578023 w 1578155"/>
              <a:gd name="connsiteY2" fmla="*/ 920382 h 974724"/>
              <a:gd name="connsiteX3" fmla="*/ 1575945 w 1578155"/>
              <a:gd name="connsiteY3" fmla="*/ 0 h 974724"/>
              <a:gd name="connsiteX0" fmla="*/ 1575945 w 1578155"/>
              <a:gd name="connsiteY0" fmla="*/ 0 h 974724"/>
              <a:gd name="connsiteX1" fmla="*/ 0 w 1578155"/>
              <a:gd name="connsiteY1" fmla="*/ 974724 h 974724"/>
              <a:gd name="connsiteX2" fmla="*/ 1578023 w 1578155"/>
              <a:gd name="connsiteY2" fmla="*/ 922875 h 974724"/>
              <a:gd name="connsiteX3" fmla="*/ 1575945 w 1578155"/>
              <a:gd name="connsiteY3" fmla="*/ 0 h 974724"/>
              <a:gd name="connsiteX0" fmla="*/ 1585943 w 1588153"/>
              <a:gd name="connsiteY0" fmla="*/ 0 h 972229"/>
              <a:gd name="connsiteX1" fmla="*/ 0 w 1588153"/>
              <a:gd name="connsiteY1" fmla="*/ 972229 h 972229"/>
              <a:gd name="connsiteX2" fmla="*/ 1588021 w 1588153"/>
              <a:gd name="connsiteY2" fmla="*/ 922875 h 972229"/>
              <a:gd name="connsiteX3" fmla="*/ 1585943 w 1588153"/>
              <a:gd name="connsiteY3" fmla="*/ 0 h 972229"/>
              <a:gd name="connsiteX0" fmla="*/ 1593941 w 1596151"/>
              <a:gd name="connsiteY0" fmla="*/ 0 h 999669"/>
              <a:gd name="connsiteX1" fmla="*/ 0 w 1596151"/>
              <a:gd name="connsiteY1" fmla="*/ 999669 h 999669"/>
              <a:gd name="connsiteX2" fmla="*/ 1596019 w 1596151"/>
              <a:gd name="connsiteY2" fmla="*/ 922875 h 999669"/>
              <a:gd name="connsiteX3" fmla="*/ 1593941 w 1596151"/>
              <a:gd name="connsiteY3" fmla="*/ 0 h 999669"/>
            </a:gdLst>
            <a:ahLst/>
            <a:cxnLst>
              <a:cxn ang="0">
                <a:pos x="connsiteX0" y="connsiteY0"/>
              </a:cxn>
              <a:cxn ang="0">
                <a:pos x="connsiteX1" y="connsiteY1"/>
              </a:cxn>
              <a:cxn ang="0">
                <a:pos x="connsiteX2" y="connsiteY2"/>
              </a:cxn>
              <a:cxn ang="0">
                <a:pos x="connsiteX3" y="connsiteY3"/>
              </a:cxn>
            </a:cxnLst>
            <a:rect l="l" t="t" r="r" b="b"/>
            <a:pathLst>
              <a:path w="1596151" h="999669">
                <a:moveTo>
                  <a:pt x="1593941" y="0"/>
                </a:moveTo>
                <a:lnTo>
                  <a:pt x="0" y="999669"/>
                </a:lnTo>
                <a:lnTo>
                  <a:pt x="1596019" y="922875"/>
                </a:lnTo>
                <a:cubicBezTo>
                  <a:pt x="1596900" y="618075"/>
                  <a:pt x="1593060" y="304800"/>
                  <a:pt x="1593941"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p>
        </p:txBody>
      </p:sp>
      <p:sp>
        <p:nvSpPr>
          <p:cNvPr id="1048592" name="Freeform 3"/>
          <p:cNvSpPr/>
          <p:nvPr/>
        </p:nvSpPr>
        <p:spPr>
          <a:xfrm>
            <a:off x="2797175" y="1806575"/>
            <a:ext cx="2063750" cy="2133600"/>
          </a:xfrm>
          <a:custGeom>
            <a:avLst/>
            <a:gdLst>
              <a:gd name="connsiteX0" fmla="*/ 1621972 w 1621972"/>
              <a:gd name="connsiteY0" fmla="*/ 0 h 2035628"/>
              <a:gd name="connsiteX1" fmla="*/ 0 w 1621972"/>
              <a:gd name="connsiteY1" fmla="*/ 2035628 h 2035628"/>
              <a:gd name="connsiteX2" fmla="*/ 1621972 w 1621972"/>
              <a:gd name="connsiteY2" fmla="*/ 892628 h 2035628"/>
              <a:gd name="connsiteX3" fmla="*/ 1621972 w 1621972"/>
              <a:gd name="connsiteY3" fmla="*/ 0 h 2035628"/>
              <a:gd name="connsiteX0" fmla="*/ 1621972 w 1654629"/>
              <a:gd name="connsiteY0" fmla="*/ 0 h 2035628"/>
              <a:gd name="connsiteX1" fmla="*/ 0 w 1654629"/>
              <a:gd name="connsiteY1" fmla="*/ 2035628 h 2035628"/>
              <a:gd name="connsiteX2" fmla="*/ 1654629 w 1654629"/>
              <a:gd name="connsiteY2" fmla="*/ 881742 h 2035628"/>
              <a:gd name="connsiteX3" fmla="*/ 1621972 w 1654629"/>
              <a:gd name="connsiteY3" fmla="*/ 0 h 2035628"/>
              <a:gd name="connsiteX0" fmla="*/ 1635503 w 1654629"/>
              <a:gd name="connsiteY0" fmla="*/ 0 h 2013857"/>
              <a:gd name="connsiteX1" fmla="*/ 0 w 1654629"/>
              <a:gd name="connsiteY1" fmla="*/ 2013857 h 2013857"/>
              <a:gd name="connsiteX2" fmla="*/ 1654629 w 1654629"/>
              <a:gd name="connsiteY2" fmla="*/ 859971 h 2013857"/>
              <a:gd name="connsiteX3" fmla="*/ 1635503 w 1654629"/>
              <a:gd name="connsiteY3" fmla="*/ 0 h 2013857"/>
              <a:gd name="connsiteX0" fmla="*/ 1594911 w 1654629"/>
              <a:gd name="connsiteY0" fmla="*/ 0 h 2002971"/>
              <a:gd name="connsiteX1" fmla="*/ 0 w 1654629"/>
              <a:gd name="connsiteY1" fmla="*/ 2002971 h 2002971"/>
              <a:gd name="connsiteX2" fmla="*/ 1654629 w 1654629"/>
              <a:gd name="connsiteY2" fmla="*/ 849085 h 2002971"/>
              <a:gd name="connsiteX3" fmla="*/ 1594911 w 1654629"/>
              <a:gd name="connsiteY3" fmla="*/ 0 h 2002971"/>
              <a:gd name="connsiteX0" fmla="*/ 1600197 w 1654629"/>
              <a:gd name="connsiteY0" fmla="*/ 0 h 2002971"/>
              <a:gd name="connsiteX1" fmla="*/ 0 w 1654629"/>
              <a:gd name="connsiteY1" fmla="*/ 2002971 h 2002971"/>
              <a:gd name="connsiteX2" fmla="*/ 1654629 w 1654629"/>
              <a:gd name="connsiteY2" fmla="*/ 849085 h 2002971"/>
              <a:gd name="connsiteX3" fmla="*/ 1600197 w 1654629"/>
              <a:gd name="connsiteY3" fmla="*/ 0 h 2002971"/>
              <a:gd name="connsiteX0" fmla="*/ 1605484 w 1654629"/>
              <a:gd name="connsiteY0" fmla="*/ 0 h 2007224"/>
              <a:gd name="connsiteX1" fmla="*/ 0 w 1654629"/>
              <a:gd name="connsiteY1" fmla="*/ 2007224 h 2007224"/>
              <a:gd name="connsiteX2" fmla="*/ 1654629 w 1654629"/>
              <a:gd name="connsiteY2" fmla="*/ 853338 h 2007224"/>
              <a:gd name="connsiteX3" fmla="*/ 1605484 w 1654629"/>
              <a:gd name="connsiteY3" fmla="*/ 0 h 2007224"/>
              <a:gd name="connsiteX0" fmla="*/ 1605484 w 1612337"/>
              <a:gd name="connsiteY0" fmla="*/ 0 h 2007224"/>
              <a:gd name="connsiteX1" fmla="*/ 0 w 1612337"/>
              <a:gd name="connsiteY1" fmla="*/ 2007224 h 2007224"/>
              <a:gd name="connsiteX2" fmla="*/ 1612337 w 1612337"/>
              <a:gd name="connsiteY2" fmla="*/ 870350 h 2007224"/>
              <a:gd name="connsiteX3" fmla="*/ 1605484 w 1612337"/>
              <a:gd name="connsiteY3" fmla="*/ 0 h 2007224"/>
              <a:gd name="connsiteX0" fmla="*/ 1605484 w 1612337"/>
              <a:gd name="connsiteY0" fmla="*/ 0 h 2041344"/>
              <a:gd name="connsiteX1" fmla="*/ 0 w 1612337"/>
              <a:gd name="connsiteY1" fmla="*/ 2041344 h 2041344"/>
              <a:gd name="connsiteX2" fmla="*/ 1612337 w 1612337"/>
              <a:gd name="connsiteY2" fmla="*/ 904470 h 2041344"/>
              <a:gd name="connsiteX3" fmla="*/ 1605484 w 1612337"/>
              <a:gd name="connsiteY3" fmla="*/ 0 h 2041344"/>
              <a:gd name="connsiteX0" fmla="*/ 1605484 w 1612337"/>
              <a:gd name="connsiteY0" fmla="*/ 0 h 2041344"/>
              <a:gd name="connsiteX1" fmla="*/ 0 w 1612337"/>
              <a:gd name="connsiteY1" fmla="*/ 2041344 h 2041344"/>
              <a:gd name="connsiteX2" fmla="*/ 1612337 w 1612337"/>
              <a:gd name="connsiteY2" fmla="*/ 911293 h 2041344"/>
              <a:gd name="connsiteX3" fmla="*/ 1605484 w 1612337"/>
              <a:gd name="connsiteY3" fmla="*/ 0 h 2041344"/>
              <a:gd name="connsiteX0" fmla="*/ 1613967 w 1614481"/>
              <a:gd name="connsiteY0" fmla="*/ 0 h 2051579"/>
              <a:gd name="connsiteX1" fmla="*/ 0 w 1614481"/>
              <a:gd name="connsiteY1" fmla="*/ 2051579 h 2051579"/>
              <a:gd name="connsiteX2" fmla="*/ 1612337 w 1614481"/>
              <a:gd name="connsiteY2" fmla="*/ 921528 h 2051579"/>
              <a:gd name="connsiteX3" fmla="*/ 1613967 w 1614481"/>
              <a:gd name="connsiteY3" fmla="*/ 0 h 2051579"/>
              <a:gd name="connsiteX0" fmla="*/ 1597003 w 1612337"/>
              <a:gd name="connsiteY0" fmla="*/ 0 h 2048168"/>
              <a:gd name="connsiteX1" fmla="*/ 0 w 1612337"/>
              <a:gd name="connsiteY1" fmla="*/ 2048168 h 2048168"/>
              <a:gd name="connsiteX2" fmla="*/ 1612337 w 1612337"/>
              <a:gd name="connsiteY2" fmla="*/ 918117 h 2048168"/>
              <a:gd name="connsiteX3" fmla="*/ 1597003 w 1612337"/>
              <a:gd name="connsiteY3" fmla="*/ 0 h 2048168"/>
              <a:gd name="connsiteX0" fmla="*/ 1600839 w 1612337"/>
              <a:gd name="connsiteY0" fmla="*/ 0 h 2043403"/>
              <a:gd name="connsiteX1" fmla="*/ 0 w 1612337"/>
              <a:gd name="connsiteY1" fmla="*/ 2043403 h 2043403"/>
              <a:gd name="connsiteX2" fmla="*/ 1612337 w 1612337"/>
              <a:gd name="connsiteY2" fmla="*/ 913352 h 2043403"/>
              <a:gd name="connsiteX3" fmla="*/ 1600839 w 1612337"/>
              <a:gd name="connsiteY3" fmla="*/ 0 h 2043403"/>
              <a:gd name="connsiteX0" fmla="*/ 1600839 w 1612337"/>
              <a:gd name="connsiteY0" fmla="*/ 0 h 2043403"/>
              <a:gd name="connsiteX1" fmla="*/ 0 w 1612337"/>
              <a:gd name="connsiteY1" fmla="*/ 2043403 h 2043403"/>
              <a:gd name="connsiteX2" fmla="*/ 1612337 w 1612337"/>
              <a:gd name="connsiteY2" fmla="*/ 915735 h 2043403"/>
              <a:gd name="connsiteX3" fmla="*/ 1600839 w 1612337"/>
              <a:gd name="connsiteY3" fmla="*/ 0 h 2043403"/>
              <a:gd name="connsiteX0" fmla="*/ 1598829 w 1610327"/>
              <a:gd name="connsiteY0" fmla="*/ 0 h 2068370"/>
              <a:gd name="connsiteX1" fmla="*/ 0 w 1610327"/>
              <a:gd name="connsiteY1" fmla="*/ 2068370 h 2068370"/>
              <a:gd name="connsiteX2" fmla="*/ 1610327 w 1610327"/>
              <a:gd name="connsiteY2" fmla="*/ 915735 h 2068370"/>
              <a:gd name="connsiteX3" fmla="*/ 1598829 w 1610327"/>
              <a:gd name="connsiteY3" fmla="*/ 0 h 2068370"/>
            </a:gdLst>
            <a:ahLst/>
            <a:cxnLst>
              <a:cxn ang="0">
                <a:pos x="connsiteX0" y="connsiteY0"/>
              </a:cxn>
              <a:cxn ang="0">
                <a:pos x="connsiteX1" y="connsiteY1"/>
              </a:cxn>
              <a:cxn ang="0">
                <a:pos x="connsiteX2" y="connsiteY2"/>
              </a:cxn>
              <a:cxn ang="0">
                <a:pos x="connsiteX3" y="connsiteY3"/>
              </a:cxn>
            </a:cxnLst>
            <a:rect l="l" t="t" r="r" b="b"/>
            <a:pathLst>
              <a:path w="1610327" h="2068370">
                <a:moveTo>
                  <a:pt x="1598829" y="0"/>
                </a:moveTo>
                <a:lnTo>
                  <a:pt x="0" y="2068370"/>
                </a:lnTo>
                <a:lnTo>
                  <a:pt x="1610327" y="915735"/>
                </a:lnTo>
                <a:cubicBezTo>
                  <a:pt x="1608043" y="625618"/>
                  <a:pt x="1601113" y="290117"/>
                  <a:pt x="1598829" y="0"/>
                </a:cubicBezTo>
                <a:close/>
              </a:path>
            </a:pathLst>
          </a:custGeom>
          <a:gradFill>
            <a:gsLst>
              <a:gs pos="0">
                <a:schemeClr val="accent4">
                  <a:lumMod val="85000"/>
                </a:schemeClr>
              </a:gs>
              <a:gs pos="100000">
                <a:schemeClr val="accent4"/>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p>
        </p:txBody>
      </p:sp>
      <p:sp>
        <p:nvSpPr>
          <p:cNvPr id="1048593" name="Freeform 59"/>
          <p:cNvSpPr/>
          <p:nvPr/>
        </p:nvSpPr>
        <p:spPr>
          <a:xfrm flipV="1">
            <a:off x="2806700" y="3937000"/>
            <a:ext cx="2047875" cy="1028700"/>
          </a:xfrm>
          <a:custGeom>
            <a:avLst/>
            <a:gdLst>
              <a:gd name="connsiteX0" fmla="*/ 1621972 w 1621972"/>
              <a:gd name="connsiteY0" fmla="*/ 0 h 925286"/>
              <a:gd name="connsiteX1" fmla="*/ 0 w 1621972"/>
              <a:gd name="connsiteY1" fmla="*/ 925286 h 925286"/>
              <a:gd name="connsiteX2" fmla="*/ 1621972 w 1621972"/>
              <a:gd name="connsiteY2" fmla="*/ 849086 h 925286"/>
              <a:gd name="connsiteX3" fmla="*/ 1621972 w 1621972"/>
              <a:gd name="connsiteY3" fmla="*/ 0 h 925286"/>
              <a:gd name="connsiteX0" fmla="*/ 1632858 w 1632858"/>
              <a:gd name="connsiteY0" fmla="*/ 0 h 957943"/>
              <a:gd name="connsiteX1" fmla="*/ 0 w 1632858"/>
              <a:gd name="connsiteY1" fmla="*/ 957943 h 957943"/>
              <a:gd name="connsiteX2" fmla="*/ 1621972 w 1632858"/>
              <a:gd name="connsiteY2" fmla="*/ 881743 h 957943"/>
              <a:gd name="connsiteX3" fmla="*/ 1632858 w 1632858"/>
              <a:gd name="connsiteY3" fmla="*/ 0 h 957943"/>
              <a:gd name="connsiteX0" fmla="*/ 1632858 w 1654629"/>
              <a:gd name="connsiteY0" fmla="*/ 0 h 957943"/>
              <a:gd name="connsiteX1" fmla="*/ 0 w 1654629"/>
              <a:gd name="connsiteY1" fmla="*/ 957943 h 957943"/>
              <a:gd name="connsiteX2" fmla="*/ 1654629 w 1654629"/>
              <a:gd name="connsiteY2" fmla="*/ 903515 h 957943"/>
              <a:gd name="connsiteX3" fmla="*/ 1632858 w 1654629"/>
              <a:gd name="connsiteY3" fmla="*/ 0 h 957943"/>
              <a:gd name="connsiteX0" fmla="*/ 1643743 w 1654629"/>
              <a:gd name="connsiteY0" fmla="*/ 0 h 979714"/>
              <a:gd name="connsiteX1" fmla="*/ 0 w 1654629"/>
              <a:gd name="connsiteY1" fmla="*/ 979714 h 979714"/>
              <a:gd name="connsiteX2" fmla="*/ 1654629 w 1654629"/>
              <a:gd name="connsiteY2" fmla="*/ 925286 h 979714"/>
              <a:gd name="connsiteX3" fmla="*/ 1643743 w 1654629"/>
              <a:gd name="connsiteY3" fmla="*/ 0 h 979714"/>
              <a:gd name="connsiteX0" fmla="*/ 1630212 w 1654629"/>
              <a:gd name="connsiteY0" fmla="*/ 0 h 947057"/>
              <a:gd name="connsiteX1" fmla="*/ 0 w 1654629"/>
              <a:gd name="connsiteY1" fmla="*/ 947057 h 947057"/>
              <a:gd name="connsiteX2" fmla="*/ 1654629 w 1654629"/>
              <a:gd name="connsiteY2" fmla="*/ 892629 h 947057"/>
              <a:gd name="connsiteX3" fmla="*/ 1630212 w 1654629"/>
              <a:gd name="connsiteY3" fmla="*/ 0 h 947057"/>
              <a:gd name="connsiteX0" fmla="*/ 1657273 w 1657273"/>
              <a:gd name="connsiteY0" fmla="*/ 0 h 968828"/>
              <a:gd name="connsiteX1" fmla="*/ 0 w 1657273"/>
              <a:gd name="connsiteY1" fmla="*/ 968828 h 968828"/>
              <a:gd name="connsiteX2" fmla="*/ 1654629 w 1657273"/>
              <a:gd name="connsiteY2" fmla="*/ 914400 h 968828"/>
              <a:gd name="connsiteX3" fmla="*/ 1657273 w 1657273"/>
              <a:gd name="connsiteY3" fmla="*/ 0 h 968828"/>
              <a:gd name="connsiteX0" fmla="*/ 1684334 w 1684334"/>
              <a:gd name="connsiteY0" fmla="*/ 0 h 990599"/>
              <a:gd name="connsiteX1" fmla="*/ 0 w 1684334"/>
              <a:gd name="connsiteY1" fmla="*/ 990599 h 990599"/>
              <a:gd name="connsiteX2" fmla="*/ 1654629 w 1684334"/>
              <a:gd name="connsiteY2" fmla="*/ 936171 h 990599"/>
              <a:gd name="connsiteX3" fmla="*/ 1684334 w 1684334"/>
              <a:gd name="connsiteY3" fmla="*/ 0 h 990599"/>
              <a:gd name="connsiteX0" fmla="*/ 1589618 w 1654636"/>
              <a:gd name="connsiteY0" fmla="*/ 0 h 947056"/>
              <a:gd name="connsiteX1" fmla="*/ 0 w 1654636"/>
              <a:gd name="connsiteY1" fmla="*/ 947056 h 947056"/>
              <a:gd name="connsiteX2" fmla="*/ 1654629 w 1654636"/>
              <a:gd name="connsiteY2" fmla="*/ 892628 h 947056"/>
              <a:gd name="connsiteX3" fmla="*/ 1589618 w 1654636"/>
              <a:gd name="connsiteY3" fmla="*/ 0 h 947056"/>
              <a:gd name="connsiteX0" fmla="*/ 1603149 w 1654638"/>
              <a:gd name="connsiteY0" fmla="*/ 0 h 979713"/>
              <a:gd name="connsiteX1" fmla="*/ 0 w 1654638"/>
              <a:gd name="connsiteY1" fmla="*/ 979713 h 979713"/>
              <a:gd name="connsiteX2" fmla="*/ 1654629 w 1654638"/>
              <a:gd name="connsiteY2" fmla="*/ 925285 h 979713"/>
              <a:gd name="connsiteX3" fmla="*/ 1603149 w 1654638"/>
              <a:gd name="connsiteY3" fmla="*/ 0 h 979713"/>
              <a:gd name="connsiteX0" fmla="*/ 1603149 w 1627589"/>
              <a:gd name="connsiteY0" fmla="*/ 0 h 979713"/>
              <a:gd name="connsiteX1" fmla="*/ 0 w 1627589"/>
              <a:gd name="connsiteY1" fmla="*/ 979713 h 979713"/>
              <a:gd name="connsiteX2" fmla="*/ 1627568 w 1627589"/>
              <a:gd name="connsiteY2" fmla="*/ 914399 h 979713"/>
              <a:gd name="connsiteX3" fmla="*/ 1603149 w 1627589"/>
              <a:gd name="connsiteY3" fmla="*/ 0 h 979713"/>
              <a:gd name="connsiteX0" fmla="*/ 1603149 w 1606525"/>
              <a:gd name="connsiteY0" fmla="*/ 0 h 979713"/>
              <a:gd name="connsiteX1" fmla="*/ 0 w 1606525"/>
              <a:gd name="connsiteY1" fmla="*/ 979713 h 979713"/>
              <a:gd name="connsiteX2" fmla="*/ 1606422 w 1606525"/>
              <a:gd name="connsiteY2" fmla="*/ 910146 h 979713"/>
              <a:gd name="connsiteX3" fmla="*/ 1603149 w 1606525"/>
              <a:gd name="connsiteY3" fmla="*/ 0 h 979713"/>
              <a:gd name="connsiteX0" fmla="*/ 1603149 w 1603149"/>
              <a:gd name="connsiteY0" fmla="*/ 0 h 979713"/>
              <a:gd name="connsiteX1" fmla="*/ 0 w 1603149"/>
              <a:gd name="connsiteY1" fmla="*/ 979713 h 979713"/>
              <a:gd name="connsiteX2" fmla="*/ 1601135 w 1603149"/>
              <a:gd name="connsiteY2" fmla="*/ 914399 h 979713"/>
              <a:gd name="connsiteX3" fmla="*/ 1603149 w 1603149"/>
              <a:gd name="connsiteY3" fmla="*/ 0 h 979713"/>
              <a:gd name="connsiteX0" fmla="*/ 1608435 w 1608435"/>
              <a:gd name="connsiteY0" fmla="*/ 0 h 988219"/>
              <a:gd name="connsiteX1" fmla="*/ 0 w 1608435"/>
              <a:gd name="connsiteY1" fmla="*/ 988219 h 988219"/>
              <a:gd name="connsiteX2" fmla="*/ 1601135 w 1608435"/>
              <a:gd name="connsiteY2" fmla="*/ 922905 h 988219"/>
              <a:gd name="connsiteX3" fmla="*/ 1608435 w 1608435"/>
              <a:gd name="connsiteY3" fmla="*/ 0 h 988219"/>
              <a:gd name="connsiteX0" fmla="*/ 1591471 w 1601183"/>
              <a:gd name="connsiteY0" fmla="*/ 0 h 991631"/>
              <a:gd name="connsiteX1" fmla="*/ 0 w 1601183"/>
              <a:gd name="connsiteY1" fmla="*/ 991631 h 991631"/>
              <a:gd name="connsiteX2" fmla="*/ 1601135 w 1601183"/>
              <a:gd name="connsiteY2" fmla="*/ 926317 h 991631"/>
              <a:gd name="connsiteX3" fmla="*/ 1591471 w 1601183"/>
              <a:gd name="connsiteY3" fmla="*/ 0 h 991631"/>
              <a:gd name="connsiteX0" fmla="*/ 1587230 w 1601171"/>
              <a:gd name="connsiteY0" fmla="*/ 0 h 991631"/>
              <a:gd name="connsiteX1" fmla="*/ 0 w 1601171"/>
              <a:gd name="connsiteY1" fmla="*/ 991631 h 991631"/>
              <a:gd name="connsiteX2" fmla="*/ 1601135 w 1601171"/>
              <a:gd name="connsiteY2" fmla="*/ 926317 h 991631"/>
              <a:gd name="connsiteX3" fmla="*/ 1587230 w 1601171"/>
              <a:gd name="connsiteY3" fmla="*/ 0 h 991631"/>
              <a:gd name="connsiteX0" fmla="*/ 1587230 w 1601170"/>
              <a:gd name="connsiteY0" fmla="*/ 0 h 988219"/>
              <a:gd name="connsiteX1" fmla="*/ 0 w 1601170"/>
              <a:gd name="connsiteY1" fmla="*/ 988219 h 988219"/>
              <a:gd name="connsiteX2" fmla="*/ 1601135 w 1601170"/>
              <a:gd name="connsiteY2" fmla="*/ 922905 h 988219"/>
              <a:gd name="connsiteX3" fmla="*/ 1587230 w 1601170"/>
              <a:gd name="connsiteY3" fmla="*/ 0 h 988219"/>
              <a:gd name="connsiteX0" fmla="*/ 1587230 w 1601170"/>
              <a:gd name="connsiteY0" fmla="*/ 0 h 991631"/>
              <a:gd name="connsiteX1" fmla="*/ 0 w 1601170"/>
              <a:gd name="connsiteY1" fmla="*/ 991631 h 991631"/>
              <a:gd name="connsiteX2" fmla="*/ 1601135 w 1601170"/>
              <a:gd name="connsiteY2" fmla="*/ 926317 h 991631"/>
              <a:gd name="connsiteX3" fmla="*/ 1587230 w 1601170"/>
              <a:gd name="connsiteY3" fmla="*/ 0 h 991631"/>
              <a:gd name="connsiteX0" fmla="*/ 1589240 w 1603180"/>
              <a:gd name="connsiteY0" fmla="*/ 0 h 949187"/>
              <a:gd name="connsiteX1" fmla="*/ 0 w 1603180"/>
              <a:gd name="connsiteY1" fmla="*/ 949187 h 949187"/>
              <a:gd name="connsiteX2" fmla="*/ 1603145 w 1603180"/>
              <a:gd name="connsiteY2" fmla="*/ 926317 h 949187"/>
              <a:gd name="connsiteX3" fmla="*/ 1589240 w 1603180"/>
              <a:gd name="connsiteY3" fmla="*/ 0 h 949187"/>
              <a:gd name="connsiteX0" fmla="*/ 1589240 w 1603180"/>
              <a:gd name="connsiteY0" fmla="*/ 0 h 954181"/>
              <a:gd name="connsiteX1" fmla="*/ 0 w 1603180"/>
              <a:gd name="connsiteY1" fmla="*/ 954181 h 954181"/>
              <a:gd name="connsiteX2" fmla="*/ 1603145 w 1603180"/>
              <a:gd name="connsiteY2" fmla="*/ 926317 h 954181"/>
              <a:gd name="connsiteX3" fmla="*/ 1589240 w 1603180"/>
              <a:gd name="connsiteY3" fmla="*/ 0 h 954181"/>
              <a:gd name="connsiteX0" fmla="*/ 1591249 w 1605189"/>
              <a:gd name="connsiteY0" fmla="*/ 0 h 956677"/>
              <a:gd name="connsiteX1" fmla="*/ 0 w 1605189"/>
              <a:gd name="connsiteY1" fmla="*/ 956677 h 956677"/>
              <a:gd name="connsiteX2" fmla="*/ 1605154 w 1605189"/>
              <a:gd name="connsiteY2" fmla="*/ 926317 h 956677"/>
              <a:gd name="connsiteX3" fmla="*/ 1591249 w 1605189"/>
              <a:gd name="connsiteY3" fmla="*/ 0 h 956677"/>
              <a:gd name="connsiteX0" fmla="*/ 1591249 w 1601181"/>
              <a:gd name="connsiteY0" fmla="*/ 0 h 956677"/>
              <a:gd name="connsiteX1" fmla="*/ 0 w 1601181"/>
              <a:gd name="connsiteY1" fmla="*/ 956677 h 956677"/>
              <a:gd name="connsiteX2" fmla="*/ 1601134 w 1601181"/>
              <a:gd name="connsiteY2" fmla="*/ 892812 h 956677"/>
              <a:gd name="connsiteX3" fmla="*/ 1591249 w 1601181"/>
              <a:gd name="connsiteY3" fmla="*/ 0 h 956677"/>
              <a:gd name="connsiteX0" fmla="*/ 1591249 w 1607194"/>
              <a:gd name="connsiteY0" fmla="*/ 0 h 956677"/>
              <a:gd name="connsiteX1" fmla="*/ 0 w 1607194"/>
              <a:gd name="connsiteY1" fmla="*/ 956677 h 956677"/>
              <a:gd name="connsiteX2" fmla="*/ 1607163 w 1607194"/>
              <a:gd name="connsiteY2" fmla="*/ 892812 h 956677"/>
              <a:gd name="connsiteX3" fmla="*/ 1591249 w 1607194"/>
              <a:gd name="connsiteY3" fmla="*/ 0 h 956677"/>
              <a:gd name="connsiteX0" fmla="*/ 1591249 w 1603184"/>
              <a:gd name="connsiteY0" fmla="*/ 0 h 956677"/>
              <a:gd name="connsiteX1" fmla="*/ 0 w 1603184"/>
              <a:gd name="connsiteY1" fmla="*/ 956677 h 956677"/>
              <a:gd name="connsiteX2" fmla="*/ 1603144 w 1603184"/>
              <a:gd name="connsiteY2" fmla="*/ 890420 h 956677"/>
              <a:gd name="connsiteX3" fmla="*/ 1591249 w 1603184"/>
              <a:gd name="connsiteY3" fmla="*/ 0 h 956677"/>
              <a:gd name="connsiteX0" fmla="*/ 1591249 w 1601181"/>
              <a:gd name="connsiteY0" fmla="*/ 0 h 956677"/>
              <a:gd name="connsiteX1" fmla="*/ 0 w 1601181"/>
              <a:gd name="connsiteY1" fmla="*/ 956677 h 956677"/>
              <a:gd name="connsiteX2" fmla="*/ 1601134 w 1601181"/>
              <a:gd name="connsiteY2" fmla="*/ 890420 h 956677"/>
              <a:gd name="connsiteX3" fmla="*/ 1591249 w 1601181"/>
              <a:gd name="connsiteY3" fmla="*/ 0 h 956677"/>
              <a:gd name="connsiteX0" fmla="*/ 1591249 w 1597184"/>
              <a:gd name="connsiteY0" fmla="*/ 0 h 956677"/>
              <a:gd name="connsiteX1" fmla="*/ 0 w 1597184"/>
              <a:gd name="connsiteY1" fmla="*/ 956677 h 956677"/>
              <a:gd name="connsiteX2" fmla="*/ 1597114 w 1597184"/>
              <a:gd name="connsiteY2" fmla="*/ 890420 h 956677"/>
              <a:gd name="connsiteX3" fmla="*/ 1591249 w 1597184"/>
              <a:gd name="connsiteY3" fmla="*/ 0 h 956677"/>
              <a:gd name="connsiteX0" fmla="*/ 1593652 w 1597214"/>
              <a:gd name="connsiteY0" fmla="*/ 0 h 956677"/>
              <a:gd name="connsiteX1" fmla="*/ 0 w 1597214"/>
              <a:gd name="connsiteY1" fmla="*/ 956677 h 956677"/>
              <a:gd name="connsiteX2" fmla="*/ 1597114 w 1597214"/>
              <a:gd name="connsiteY2" fmla="*/ 890420 h 956677"/>
              <a:gd name="connsiteX3" fmla="*/ 1593652 w 1597214"/>
              <a:gd name="connsiteY3" fmla="*/ 0 h 956677"/>
            </a:gdLst>
            <a:ahLst/>
            <a:cxnLst>
              <a:cxn ang="0">
                <a:pos x="connsiteX0" y="connsiteY0"/>
              </a:cxn>
              <a:cxn ang="0">
                <a:pos x="connsiteX1" y="connsiteY1"/>
              </a:cxn>
              <a:cxn ang="0">
                <a:pos x="connsiteX2" y="connsiteY2"/>
              </a:cxn>
              <a:cxn ang="0">
                <a:pos x="connsiteX3" y="connsiteY3"/>
              </a:cxn>
            </a:cxnLst>
            <a:rect l="l" t="t" r="r" b="b"/>
            <a:pathLst>
              <a:path w="1597214" h="956677">
                <a:moveTo>
                  <a:pt x="1593652" y="0"/>
                </a:moveTo>
                <a:lnTo>
                  <a:pt x="0" y="956677"/>
                </a:lnTo>
                <a:lnTo>
                  <a:pt x="1597114" y="890420"/>
                </a:lnTo>
                <a:cubicBezTo>
                  <a:pt x="1597995" y="585620"/>
                  <a:pt x="1592771" y="304800"/>
                  <a:pt x="1593652" y="0"/>
                </a:cubicBezTo>
                <a:close/>
              </a:path>
            </a:pathLst>
          </a:custGeom>
          <a:gradFill>
            <a:gsLst>
              <a:gs pos="0">
                <a:schemeClr val="accent2">
                  <a:lumMod val="85000"/>
                </a:schemeClr>
              </a:gs>
              <a:gs pos="100000">
                <a:schemeClr val="accent2"/>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a:p>
        </p:txBody>
      </p:sp>
      <p:grpSp>
        <p:nvGrpSpPr>
          <p:cNvPr id="13326" name="Group 9"/>
          <p:cNvGrpSpPr>
            <a:grpSpLocks/>
          </p:cNvGrpSpPr>
          <p:nvPr/>
        </p:nvGrpSpPr>
        <p:grpSpPr bwMode="auto">
          <a:xfrm>
            <a:off x="6065838" y="1773238"/>
            <a:ext cx="5245100" cy="2027237"/>
            <a:chOff x="1353016" y="1766707"/>
            <a:chExt cx="4320480" cy="2026762"/>
          </a:xfrm>
        </p:grpSpPr>
        <p:sp>
          <p:nvSpPr>
            <p:cNvPr id="1048594" name="TextBox 10"/>
            <p:cNvSpPr txBox="1"/>
            <p:nvPr/>
          </p:nvSpPr>
          <p:spPr>
            <a:xfrm>
              <a:off x="1363477" y="2012711"/>
              <a:ext cx="4298250" cy="1780758"/>
            </a:xfrm>
            <a:prstGeom prst="rect">
              <a:avLst/>
            </a:prstGeom>
            <a:noFill/>
          </p:spPr>
          <p:txBody>
            <a:bodyPr>
              <a:spAutoFit/>
            </a:bodyPr>
            <a:lstStyle/>
            <a:p>
              <a:pPr fontAlgn="auto">
                <a:spcBef>
                  <a:spcPts val="0"/>
                </a:spcBef>
                <a:spcAft>
                  <a:spcPts val="0"/>
                </a:spcAft>
                <a:defRPr/>
              </a:pPr>
              <a:r>
                <a:rPr lang="en-US" altLang="ko-KR" sz="1600">
                  <a:solidFill>
                    <a:schemeClr val="tx1">
                      <a:lumMod val="95000"/>
                      <a:lumOff val="5000"/>
                    </a:schemeClr>
                  </a:solidFill>
                  <a:latin typeface="+mn-lt"/>
                  <a:ea typeface="+mn-ea"/>
                </a:rPr>
                <a:t>Cara menghimpun bahan-bahan keterangan (data) baik yang bersifat kualitatif maupun kuantitatif yang diolah menjadi sebuah informasi dengan mengadakan pengamatan dan pencatatan yang sistematis dan sengaja diadakan dengan menggunakan alat indera (terutama mata) atas kejadian-kejadian yang dapat ditangkap langsung pada saat peristiwa tersebut terjadi.</a:t>
              </a:r>
              <a:endParaRPr lang="en-US" altLang="ko-KR" sz="1600" dirty="0">
                <a:solidFill>
                  <a:schemeClr val="tx1">
                    <a:lumMod val="95000"/>
                    <a:lumOff val="5000"/>
                  </a:schemeClr>
                </a:solidFill>
                <a:latin typeface="+mn-lt"/>
                <a:ea typeface="+mn-ea"/>
              </a:endParaRPr>
            </a:p>
          </p:txBody>
        </p:sp>
        <p:sp>
          <p:nvSpPr>
            <p:cNvPr id="1048595" name="TextBox 11"/>
            <p:cNvSpPr txBox="1"/>
            <p:nvPr/>
          </p:nvSpPr>
          <p:spPr>
            <a:xfrm>
              <a:off x="1353016" y="1766707"/>
              <a:ext cx="4320480" cy="338058"/>
            </a:xfrm>
            <a:prstGeom prst="rect">
              <a:avLst/>
            </a:prstGeom>
            <a:noFill/>
          </p:spPr>
          <p:txBody>
            <a:bodyPr lIns="108000" rIns="108000">
              <a:spAutoFit/>
            </a:bodyPr>
            <a:lstStyle/>
            <a:p>
              <a:pPr fontAlgn="auto">
                <a:spcBef>
                  <a:spcPts val="0"/>
                </a:spcBef>
                <a:spcAft>
                  <a:spcPts val="0"/>
                </a:spcAft>
                <a:defRPr/>
              </a:pPr>
              <a:r>
                <a:rPr lang="en-US" altLang="ko-KR" sz="1600" b="1" u="sng">
                  <a:solidFill>
                    <a:schemeClr val="tx1">
                      <a:lumMod val="95000"/>
                      <a:lumOff val="5000"/>
                    </a:schemeClr>
                  </a:solidFill>
                  <a:latin typeface="+mn-lt"/>
                  <a:ea typeface="+mn-ea"/>
                </a:rPr>
                <a:t>OBSERVASI SECARA UMUM </a:t>
              </a:r>
              <a:endParaRPr lang="ko-KR" altLang="en-US" sz="1600" b="1" u="sng" dirty="0">
                <a:solidFill>
                  <a:schemeClr val="tx1">
                    <a:lumMod val="95000"/>
                    <a:lumOff val="5000"/>
                  </a:schemeClr>
                </a:solidFill>
                <a:latin typeface="+mn-lt"/>
                <a:ea typeface="+mn-ea"/>
              </a:endParaRPr>
            </a:p>
          </p:txBody>
        </p:sp>
      </p:grpSp>
      <p:sp>
        <p:nvSpPr>
          <p:cNvPr id="1048596" name="TextBox 13"/>
          <p:cNvSpPr txBox="1"/>
          <p:nvPr/>
        </p:nvSpPr>
        <p:spPr>
          <a:xfrm>
            <a:off x="6542088" y="3981450"/>
            <a:ext cx="5354637" cy="831850"/>
          </a:xfrm>
          <a:prstGeom prst="rect">
            <a:avLst/>
          </a:prstGeom>
          <a:noFill/>
          <a:ln w="38100">
            <a:solidFill>
              <a:schemeClr val="tx1"/>
            </a:solidFill>
          </a:ln>
        </p:spPr>
        <p:txBody>
          <a:bodyPr>
            <a:spAutoFit/>
          </a:bodyPr>
          <a:lstStyle/>
          <a:p>
            <a:pPr fontAlgn="auto">
              <a:spcBef>
                <a:spcPts val="0"/>
              </a:spcBef>
              <a:spcAft>
                <a:spcPts val="0"/>
              </a:spcAft>
              <a:defRPr/>
            </a:pPr>
            <a:r>
              <a:rPr lang="en-US" altLang="ko-KR" sz="1600">
                <a:solidFill>
                  <a:schemeClr val="tx1">
                    <a:lumMod val="75000"/>
                    <a:lumOff val="25000"/>
                  </a:schemeClr>
                </a:solidFill>
                <a:latin typeface="+mn-lt"/>
                <a:ea typeface="+mn-ea"/>
              </a:rPr>
              <a:t>Dapat disimpulkan bahwa </a:t>
            </a:r>
            <a:r>
              <a:rPr lang="en-US" altLang="ko-KR" sz="1600" b="1">
                <a:solidFill>
                  <a:schemeClr val="tx1">
                    <a:lumMod val="75000"/>
                    <a:lumOff val="25000"/>
                  </a:schemeClr>
                </a:solidFill>
                <a:latin typeface="+mn-lt"/>
                <a:ea typeface="+mn-ea"/>
              </a:rPr>
              <a:t>observasi</a:t>
            </a:r>
            <a:r>
              <a:rPr lang="en-US" altLang="ko-KR" sz="1600">
                <a:solidFill>
                  <a:schemeClr val="tx1">
                    <a:lumMod val="75000"/>
                    <a:lumOff val="25000"/>
                  </a:schemeClr>
                </a:solidFill>
                <a:latin typeface="+mn-lt"/>
                <a:ea typeface="+mn-ea"/>
              </a:rPr>
              <a:t> merupakan proses pengumpulan informasi yang berisi data kualitatif dan kuantitatif.</a:t>
            </a:r>
            <a:endParaRPr lang="en-US" altLang="ko-KR" sz="1600" dirty="0">
              <a:solidFill>
                <a:schemeClr val="tx1">
                  <a:lumMod val="95000"/>
                  <a:lumOff val="5000"/>
                </a:schemeClr>
              </a:solidFill>
              <a:latin typeface="+mn-lt"/>
              <a:ea typeface="+mn-ea"/>
            </a:endParaRPr>
          </a:p>
        </p:txBody>
      </p:sp>
      <p:sp>
        <p:nvSpPr>
          <p:cNvPr id="1048597" name="Trapezoid 13"/>
          <p:cNvSpPr/>
          <p:nvPr/>
        </p:nvSpPr>
        <p:spPr>
          <a:xfrm>
            <a:off x="5118100" y="2071688"/>
            <a:ext cx="530225" cy="447675"/>
          </a:xfrm>
          <a:custGeom>
            <a:avLst/>
            <a:gdLst/>
            <a:ahLst/>
            <a:cxnLst/>
            <a:rect l="l" t="t" r="r" b="b"/>
            <a:pathLst>
              <a:path w="2736304" h="2313707">
                <a:moveTo>
                  <a:pt x="1046195" y="1945901"/>
                </a:moveTo>
                <a:lnTo>
                  <a:pt x="998316" y="2093032"/>
                </a:lnTo>
                <a:lnTo>
                  <a:pt x="1737988" y="2093032"/>
                </a:lnTo>
                <a:lnTo>
                  <a:pt x="1690109" y="1945901"/>
                </a:lnTo>
                <a:close/>
                <a:moveTo>
                  <a:pt x="396044" y="89541"/>
                </a:moveTo>
                <a:lnTo>
                  <a:pt x="396044" y="1241668"/>
                </a:lnTo>
                <a:lnTo>
                  <a:pt x="2340260" y="1241668"/>
                </a:lnTo>
                <a:lnTo>
                  <a:pt x="2340260" y="89541"/>
                </a:lnTo>
                <a:close/>
                <a:moveTo>
                  <a:pt x="252028" y="0"/>
                </a:moveTo>
                <a:lnTo>
                  <a:pt x="2484276" y="0"/>
                </a:lnTo>
                <a:lnTo>
                  <a:pt x="2484276" y="1331208"/>
                </a:lnTo>
                <a:lnTo>
                  <a:pt x="2484679" y="1331208"/>
                </a:lnTo>
                <a:lnTo>
                  <a:pt x="2736304" y="2195304"/>
                </a:lnTo>
                <a:lnTo>
                  <a:pt x="2736304" y="2313707"/>
                </a:lnTo>
                <a:lnTo>
                  <a:pt x="0" y="2313707"/>
                </a:lnTo>
                <a:lnTo>
                  <a:pt x="0" y="2195304"/>
                </a:lnTo>
                <a:lnTo>
                  <a:pt x="251625" y="1331208"/>
                </a:lnTo>
                <a:lnTo>
                  <a:pt x="252028" y="133120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a:p>
        </p:txBody>
      </p:sp>
      <p:sp>
        <p:nvSpPr>
          <p:cNvPr id="1048598" name="Rounded Rectangle 7"/>
          <p:cNvSpPr/>
          <p:nvPr/>
        </p:nvSpPr>
        <p:spPr>
          <a:xfrm>
            <a:off x="5241925" y="4251325"/>
            <a:ext cx="269875" cy="468313"/>
          </a:xfrm>
          <a:custGeom>
            <a:avLst/>
            <a:gdLst/>
            <a:ahLst/>
            <a:cxnLst/>
            <a:rect l="l" t="t" r="r" b="b"/>
            <a:pathLst>
              <a:path w="1872208" h="3240000">
                <a:moveTo>
                  <a:pt x="936104" y="2852499"/>
                </a:moveTo>
                <a:cubicBezTo>
                  <a:pt x="861605" y="2852499"/>
                  <a:pt x="801211" y="2912893"/>
                  <a:pt x="801211" y="2987392"/>
                </a:cubicBezTo>
                <a:cubicBezTo>
                  <a:pt x="801211" y="3061891"/>
                  <a:pt x="861605" y="3122285"/>
                  <a:pt x="936104" y="3122285"/>
                </a:cubicBezTo>
                <a:cubicBezTo>
                  <a:pt x="1010603" y="3122285"/>
                  <a:pt x="1070997" y="3061891"/>
                  <a:pt x="1070997" y="2987392"/>
                </a:cubicBezTo>
                <a:cubicBezTo>
                  <a:pt x="1070997" y="2912893"/>
                  <a:pt x="1010603" y="2852499"/>
                  <a:pt x="936104" y="2852499"/>
                </a:cubicBezTo>
                <a:close/>
                <a:moveTo>
                  <a:pt x="144016" y="323096"/>
                </a:moveTo>
                <a:lnTo>
                  <a:pt x="144016" y="2699360"/>
                </a:lnTo>
                <a:lnTo>
                  <a:pt x="1728192" y="2699360"/>
                </a:lnTo>
                <a:lnTo>
                  <a:pt x="1728192" y="323096"/>
                </a:lnTo>
                <a:close/>
                <a:moveTo>
                  <a:pt x="720104" y="107072"/>
                </a:moveTo>
                <a:cubicBezTo>
                  <a:pt x="690281" y="107072"/>
                  <a:pt x="666104" y="131249"/>
                  <a:pt x="666104" y="161072"/>
                </a:cubicBezTo>
                <a:cubicBezTo>
                  <a:pt x="666104" y="190895"/>
                  <a:pt x="690281" y="215072"/>
                  <a:pt x="720104" y="215072"/>
                </a:cubicBezTo>
                <a:lnTo>
                  <a:pt x="1152104" y="215072"/>
                </a:lnTo>
                <a:cubicBezTo>
                  <a:pt x="1181927" y="215072"/>
                  <a:pt x="1206104" y="190895"/>
                  <a:pt x="1206104" y="161072"/>
                </a:cubicBezTo>
                <a:cubicBezTo>
                  <a:pt x="1206104" y="131249"/>
                  <a:pt x="1181927" y="107072"/>
                  <a:pt x="1152104" y="107072"/>
                </a:cubicBezTo>
                <a:close/>
                <a:moveTo>
                  <a:pt x="312041" y="0"/>
                </a:moveTo>
                <a:lnTo>
                  <a:pt x="1560167" y="0"/>
                </a:lnTo>
                <a:cubicBezTo>
                  <a:pt x="1732502" y="0"/>
                  <a:pt x="1872208" y="139706"/>
                  <a:pt x="1872208" y="312041"/>
                </a:cubicBezTo>
                <a:lnTo>
                  <a:pt x="1872208" y="2927959"/>
                </a:lnTo>
                <a:cubicBezTo>
                  <a:pt x="1872208" y="3100294"/>
                  <a:pt x="1732502" y="3240000"/>
                  <a:pt x="1560167" y="3240000"/>
                </a:cubicBezTo>
                <a:lnTo>
                  <a:pt x="312041" y="3240000"/>
                </a:lnTo>
                <a:cubicBezTo>
                  <a:pt x="139706" y="3240000"/>
                  <a:pt x="0" y="3100294"/>
                  <a:pt x="0" y="2927959"/>
                </a:cubicBezTo>
                <a:lnTo>
                  <a:pt x="0" y="312041"/>
                </a:lnTo>
                <a:cubicBezTo>
                  <a:pt x="0" y="139706"/>
                  <a:pt x="139706" y="0"/>
                  <a:pt x="312041"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a:p>
        </p:txBody>
      </p:sp>
      <p:sp>
        <p:nvSpPr>
          <p:cNvPr id="1048599" name="Rectangle 18"/>
          <p:cNvSpPr/>
          <p:nvPr/>
        </p:nvSpPr>
        <p:spPr>
          <a:xfrm>
            <a:off x="5137150" y="3189288"/>
            <a:ext cx="490538" cy="390525"/>
          </a:xfrm>
          <a:custGeom>
            <a:avLst/>
            <a:gdLst/>
            <a:ahLst/>
            <a:cxnLst/>
            <a:rect l="l" t="t" r="r" b="b"/>
            <a:pathLst>
              <a:path w="3240000" h="2574247">
                <a:moveTo>
                  <a:pt x="2393400" y="1814089"/>
                </a:moveTo>
                <a:cubicBezTo>
                  <a:pt x="2363577" y="1814089"/>
                  <a:pt x="2339400" y="1838266"/>
                  <a:pt x="2339400" y="1868089"/>
                </a:cubicBezTo>
                <a:cubicBezTo>
                  <a:pt x="2339400" y="1897912"/>
                  <a:pt x="2363577" y="1922089"/>
                  <a:pt x="2393400" y="1922089"/>
                </a:cubicBezTo>
                <a:lnTo>
                  <a:pt x="2573400" y="1922089"/>
                </a:lnTo>
                <a:cubicBezTo>
                  <a:pt x="2603223" y="1922089"/>
                  <a:pt x="2627400" y="1897912"/>
                  <a:pt x="2627400" y="1868089"/>
                </a:cubicBezTo>
                <a:cubicBezTo>
                  <a:pt x="2627400" y="1838266"/>
                  <a:pt x="2603223" y="1814089"/>
                  <a:pt x="2573400" y="1814089"/>
                </a:cubicBezTo>
                <a:close/>
                <a:moveTo>
                  <a:pt x="173344" y="1814089"/>
                </a:moveTo>
                <a:cubicBezTo>
                  <a:pt x="143521" y="1814089"/>
                  <a:pt x="119344" y="1838266"/>
                  <a:pt x="119344" y="1868089"/>
                </a:cubicBezTo>
                <a:cubicBezTo>
                  <a:pt x="119344" y="1897912"/>
                  <a:pt x="143521" y="1922089"/>
                  <a:pt x="173344" y="1922089"/>
                </a:cubicBezTo>
                <a:lnTo>
                  <a:pt x="353344" y="1922089"/>
                </a:lnTo>
                <a:cubicBezTo>
                  <a:pt x="383167" y="1922089"/>
                  <a:pt x="407344" y="1897912"/>
                  <a:pt x="407344" y="1868089"/>
                </a:cubicBezTo>
                <a:cubicBezTo>
                  <a:pt x="407344" y="1838266"/>
                  <a:pt x="383167" y="1814089"/>
                  <a:pt x="353344" y="1814089"/>
                </a:cubicBezTo>
                <a:close/>
                <a:moveTo>
                  <a:pt x="2933496" y="1796081"/>
                </a:moveTo>
                <a:cubicBezTo>
                  <a:pt x="2893727" y="1796081"/>
                  <a:pt x="2861488" y="1828320"/>
                  <a:pt x="2861488" y="1868089"/>
                </a:cubicBezTo>
                <a:cubicBezTo>
                  <a:pt x="2861488" y="1907858"/>
                  <a:pt x="2893727" y="1940097"/>
                  <a:pt x="2933496" y="1940097"/>
                </a:cubicBezTo>
                <a:cubicBezTo>
                  <a:pt x="2973265" y="1940097"/>
                  <a:pt x="3005504" y="1907858"/>
                  <a:pt x="3005504" y="1868089"/>
                </a:cubicBezTo>
                <a:cubicBezTo>
                  <a:pt x="3005504" y="1828320"/>
                  <a:pt x="2973265" y="1796081"/>
                  <a:pt x="2933496" y="1796081"/>
                </a:cubicBezTo>
                <a:close/>
                <a:moveTo>
                  <a:pt x="119344" y="122856"/>
                </a:moveTo>
                <a:lnTo>
                  <a:pt x="119344" y="1728192"/>
                </a:lnTo>
                <a:lnTo>
                  <a:pt x="3120656" y="1728192"/>
                </a:lnTo>
                <a:lnTo>
                  <a:pt x="3120656" y="122856"/>
                </a:lnTo>
                <a:close/>
                <a:moveTo>
                  <a:pt x="0" y="0"/>
                </a:moveTo>
                <a:lnTo>
                  <a:pt x="3240000" y="0"/>
                </a:lnTo>
                <a:lnTo>
                  <a:pt x="3240000" y="2016224"/>
                </a:lnTo>
                <a:lnTo>
                  <a:pt x="1812079" y="2016224"/>
                </a:lnTo>
                <a:lnTo>
                  <a:pt x="1857107" y="2320159"/>
                </a:lnTo>
                <a:lnTo>
                  <a:pt x="2357140" y="2320159"/>
                </a:lnTo>
                <a:cubicBezTo>
                  <a:pt x="2427304" y="2320159"/>
                  <a:pt x="2484184" y="2377039"/>
                  <a:pt x="2484184" y="2447203"/>
                </a:cubicBezTo>
                <a:lnTo>
                  <a:pt x="2484184" y="2574247"/>
                </a:lnTo>
                <a:lnTo>
                  <a:pt x="755992" y="2574247"/>
                </a:lnTo>
                <a:lnTo>
                  <a:pt x="755992" y="2447203"/>
                </a:lnTo>
                <a:cubicBezTo>
                  <a:pt x="755992" y="2377039"/>
                  <a:pt x="812872" y="2320159"/>
                  <a:pt x="883036" y="2320159"/>
                </a:cubicBezTo>
                <a:lnTo>
                  <a:pt x="1382894" y="2320159"/>
                </a:lnTo>
                <a:lnTo>
                  <a:pt x="1427922" y="2016224"/>
                </a:lnTo>
                <a:lnTo>
                  <a:pt x="0" y="201622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a:p>
        </p:txBody>
      </p:sp>
      <p:sp>
        <p:nvSpPr>
          <p:cNvPr id="1048600" name="Text Placeholder 25"/>
          <p:cNvSpPr>
            <a:spLocks noGrp="1"/>
          </p:cNvSpPr>
          <p:nvPr>
            <p:ph type="body" sz="quarter" idx="10"/>
          </p:nvPr>
        </p:nvSpPr>
        <p:spPr>
          <a:xfrm>
            <a:off x="323850" y="377825"/>
            <a:ext cx="11572875" cy="647700"/>
          </a:xfrm>
        </p:spPr>
        <p:txBody>
          <a:bodyPr/>
          <a:lstStyle/>
          <a:p>
            <a:pPr fontAlgn="auto">
              <a:spcAft>
                <a:spcPts val="0"/>
              </a:spcAft>
              <a:defRPr/>
            </a:pPr>
            <a:r>
              <a:rPr sz="4000" smtClean="0"/>
              <a:t>APA ITU OBSERVASI </a:t>
            </a:r>
            <a:endParaRPr sz="4000"/>
          </a:p>
        </p:txBody>
      </p:sp>
      <p:grpSp>
        <p:nvGrpSpPr>
          <p:cNvPr id="13332" name="Group 76"/>
          <p:cNvGrpSpPr>
            <a:grpSpLocks/>
          </p:cNvGrpSpPr>
          <p:nvPr/>
        </p:nvGrpSpPr>
        <p:grpSpPr bwMode="auto">
          <a:xfrm>
            <a:off x="615950" y="1536700"/>
            <a:ext cx="3079750" cy="4513263"/>
            <a:chOff x="6758096" y="1809636"/>
            <a:chExt cx="3079636" cy="4513398"/>
          </a:xfrm>
        </p:grpSpPr>
        <p:sp>
          <p:nvSpPr>
            <p:cNvPr id="1048601" name="Freeform: Shape 77"/>
            <p:cNvSpPr/>
            <p:nvPr/>
          </p:nvSpPr>
          <p:spPr>
            <a:xfrm>
              <a:off x="6758096" y="1809636"/>
              <a:ext cx="3079636" cy="4513398"/>
            </a:xfrm>
            <a:custGeom>
              <a:avLst/>
              <a:gdLst>
                <a:gd name="connsiteX0" fmla="*/ 1924891 w 3079636"/>
                <a:gd name="connsiteY0" fmla="*/ 4469437 h 4513398"/>
                <a:gd name="connsiteX1" fmla="*/ 1842003 w 3079636"/>
                <a:gd name="connsiteY1" fmla="*/ 4493904 h 4513398"/>
                <a:gd name="connsiteX2" fmla="*/ 1672733 w 3079636"/>
                <a:gd name="connsiteY2" fmla="*/ 4496401 h 4513398"/>
                <a:gd name="connsiteX3" fmla="*/ 1645769 w 3079636"/>
                <a:gd name="connsiteY3" fmla="*/ 4474930 h 4513398"/>
                <a:gd name="connsiteX4" fmla="*/ 1635284 w 3079636"/>
                <a:gd name="connsiteY4" fmla="*/ 4464444 h 4513398"/>
                <a:gd name="connsiteX5" fmla="*/ 1633785 w 3079636"/>
                <a:gd name="connsiteY5" fmla="*/ 4456954 h 4513398"/>
                <a:gd name="connsiteX6" fmla="*/ 1640277 w 3079636"/>
                <a:gd name="connsiteY6" fmla="*/ 4439478 h 4513398"/>
                <a:gd name="connsiteX7" fmla="*/ 1636781 w 3079636"/>
                <a:gd name="connsiteY7" fmla="*/ 4419006 h 4513398"/>
                <a:gd name="connsiteX8" fmla="*/ 1621302 w 3079636"/>
                <a:gd name="connsiteY8" fmla="*/ 4321138 h 4513398"/>
                <a:gd name="connsiteX9" fmla="*/ 1624798 w 3079636"/>
                <a:gd name="connsiteY9" fmla="*/ 4307157 h 4513398"/>
                <a:gd name="connsiteX10" fmla="*/ 1610817 w 3079636"/>
                <a:gd name="connsiteY10" fmla="*/ 4245241 h 4513398"/>
                <a:gd name="connsiteX11" fmla="*/ 1599832 w 3079636"/>
                <a:gd name="connsiteY11" fmla="*/ 4187319 h 4513398"/>
                <a:gd name="connsiteX12" fmla="*/ 1498968 w 3079636"/>
                <a:gd name="connsiteY12" fmla="*/ 3781370 h 4513398"/>
                <a:gd name="connsiteX13" fmla="*/ 1428064 w 3079636"/>
                <a:gd name="connsiteY13" fmla="*/ 3598118 h 4513398"/>
                <a:gd name="connsiteX14" fmla="*/ 1419576 w 3079636"/>
                <a:gd name="connsiteY14" fmla="*/ 3583138 h 4513398"/>
                <a:gd name="connsiteX15" fmla="*/ 1393112 w 3079636"/>
                <a:gd name="connsiteY15" fmla="*/ 3466796 h 4513398"/>
                <a:gd name="connsiteX16" fmla="*/ 1381627 w 3079636"/>
                <a:gd name="connsiteY16" fmla="*/ 3443328 h 4513398"/>
                <a:gd name="connsiteX17" fmla="*/ 1358658 w 3079636"/>
                <a:gd name="connsiteY17" fmla="*/ 3207148 h 4513398"/>
                <a:gd name="connsiteX18" fmla="*/ 1332694 w 3079636"/>
                <a:gd name="connsiteY18" fmla="*/ 3138741 h 4513398"/>
                <a:gd name="connsiteX19" fmla="*/ 1328200 w 3079636"/>
                <a:gd name="connsiteY19" fmla="*/ 3131750 h 4513398"/>
                <a:gd name="connsiteX20" fmla="*/ 1274772 w 3079636"/>
                <a:gd name="connsiteY20" fmla="*/ 2951495 h 4513398"/>
                <a:gd name="connsiteX21" fmla="*/ 1237323 w 3079636"/>
                <a:gd name="connsiteY21" fmla="*/ 2868108 h 4513398"/>
                <a:gd name="connsiteX22" fmla="*/ 1203868 w 3079636"/>
                <a:gd name="connsiteY22" fmla="*/ 2786219 h 4513398"/>
                <a:gd name="connsiteX23" fmla="*/ 1189887 w 3079636"/>
                <a:gd name="connsiteY23" fmla="*/ 2720808 h 4513398"/>
                <a:gd name="connsiteX24" fmla="*/ 1176905 w 3079636"/>
                <a:gd name="connsiteY24" fmla="*/ 2660889 h 4513398"/>
                <a:gd name="connsiteX25" fmla="*/ 1170913 w 3079636"/>
                <a:gd name="connsiteY25" fmla="*/ 2653898 h 4513398"/>
                <a:gd name="connsiteX26" fmla="*/ 1161925 w 3079636"/>
                <a:gd name="connsiteY26" fmla="*/ 2661388 h 4513398"/>
                <a:gd name="connsiteX27" fmla="*/ 1150940 w 3079636"/>
                <a:gd name="connsiteY27" fmla="*/ 2691847 h 4513398"/>
                <a:gd name="connsiteX28" fmla="*/ 1134962 w 3079636"/>
                <a:gd name="connsiteY28" fmla="*/ 2756759 h 4513398"/>
                <a:gd name="connsiteX29" fmla="*/ 1110495 w 3079636"/>
                <a:gd name="connsiteY29" fmla="*/ 2834154 h 4513398"/>
                <a:gd name="connsiteX30" fmla="*/ 1070549 w 3079636"/>
                <a:gd name="connsiteY30" fmla="*/ 2969970 h 4513398"/>
                <a:gd name="connsiteX31" fmla="*/ 1013626 w 3079636"/>
                <a:gd name="connsiteY31" fmla="*/ 3067338 h 4513398"/>
                <a:gd name="connsiteX32" fmla="*/ 963194 w 3079636"/>
                <a:gd name="connsiteY32" fmla="*/ 3148228 h 4513398"/>
                <a:gd name="connsiteX33" fmla="*/ 957702 w 3079636"/>
                <a:gd name="connsiteY33" fmla="*/ 3176690 h 4513398"/>
                <a:gd name="connsiteX34" fmla="*/ 931737 w 3079636"/>
                <a:gd name="connsiteY34" fmla="*/ 3326986 h 4513398"/>
                <a:gd name="connsiteX35" fmla="*/ 776448 w 3079636"/>
                <a:gd name="connsiteY35" fmla="*/ 3585136 h 4513398"/>
                <a:gd name="connsiteX36" fmla="*/ 763964 w 3079636"/>
                <a:gd name="connsiteY36" fmla="*/ 3627578 h 4513398"/>
                <a:gd name="connsiteX37" fmla="*/ 744491 w 3079636"/>
                <a:gd name="connsiteY37" fmla="*/ 3727443 h 4513398"/>
                <a:gd name="connsiteX38" fmla="*/ 659107 w 3079636"/>
                <a:gd name="connsiteY38" fmla="*/ 4152866 h 4513398"/>
                <a:gd name="connsiteX39" fmla="*/ 601684 w 3079636"/>
                <a:gd name="connsiteY39" fmla="*/ 4212785 h 4513398"/>
                <a:gd name="connsiteX40" fmla="*/ 571725 w 3079636"/>
                <a:gd name="connsiteY40" fmla="*/ 4273203 h 4513398"/>
                <a:gd name="connsiteX41" fmla="*/ 578216 w 3079636"/>
                <a:gd name="connsiteY41" fmla="*/ 4325133 h 4513398"/>
                <a:gd name="connsiteX42" fmla="*/ 571226 w 3079636"/>
                <a:gd name="connsiteY42" fmla="*/ 4423000 h 4513398"/>
                <a:gd name="connsiteX43" fmla="*/ 566233 w 3079636"/>
                <a:gd name="connsiteY43" fmla="*/ 4429491 h 4513398"/>
                <a:gd name="connsiteX44" fmla="*/ 560241 w 3079636"/>
                <a:gd name="connsiteY44" fmla="*/ 4448466 h 4513398"/>
                <a:gd name="connsiteX45" fmla="*/ 552251 w 3079636"/>
                <a:gd name="connsiteY45" fmla="*/ 4472433 h 4513398"/>
                <a:gd name="connsiteX46" fmla="*/ 547258 w 3079636"/>
                <a:gd name="connsiteY46" fmla="*/ 4477926 h 4513398"/>
                <a:gd name="connsiteX47" fmla="*/ 479850 w 3079636"/>
                <a:gd name="connsiteY47" fmla="*/ 4493405 h 4513398"/>
                <a:gd name="connsiteX48" fmla="*/ 402455 w 3079636"/>
                <a:gd name="connsiteY48" fmla="*/ 4493405 h 4513398"/>
                <a:gd name="connsiteX49" fmla="*/ 351024 w 3079636"/>
                <a:gd name="connsiteY49" fmla="*/ 4474430 h 4513398"/>
                <a:gd name="connsiteX50" fmla="*/ 220701 w 3079636"/>
                <a:gd name="connsiteY50" fmla="*/ 4467939 h 4513398"/>
                <a:gd name="connsiteX51" fmla="*/ 71403 w 3079636"/>
                <a:gd name="connsiteY51" fmla="*/ 4439478 h 4513398"/>
                <a:gd name="connsiteX52" fmla="*/ 43441 w 3079636"/>
                <a:gd name="connsiteY52" fmla="*/ 4428493 h 4513398"/>
                <a:gd name="connsiteX53" fmla="*/ 999 w 3079636"/>
                <a:gd name="connsiteY53" fmla="*/ 4329127 h 4513398"/>
                <a:gd name="connsiteX54" fmla="*/ 0 w 3079636"/>
                <a:gd name="connsiteY54" fmla="*/ 4310652 h 4513398"/>
                <a:gd name="connsiteX55" fmla="*/ 2497 w 3079636"/>
                <a:gd name="connsiteY55" fmla="*/ 4303662 h 4513398"/>
                <a:gd name="connsiteX56" fmla="*/ 9986 w 3079636"/>
                <a:gd name="connsiteY56" fmla="*/ 4282690 h 4513398"/>
                <a:gd name="connsiteX57" fmla="*/ 83886 w 3079636"/>
                <a:gd name="connsiteY57" fmla="*/ 4242745 h 4513398"/>
                <a:gd name="connsiteX58" fmla="*/ 115843 w 3079636"/>
                <a:gd name="connsiteY58" fmla="*/ 4238251 h 4513398"/>
                <a:gd name="connsiteX59" fmla="*/ 198231 w 3079636"/>
                <a:gd name="connsiteY59" fmla="*/ 4191813 h 4513398"/>
                <a:gd name="connsiteX60" fmla="*/ 205721 w 3079636"/>
                <a:gd name="connsiteY60" fmla="*/ 4157360 h 4513398"/>
                <a:gd name="connsiteX61" fmla="*/ 196234 w 3079636"/>
                <a:gd name="connsiteY61" fmla="*/ 4143379 h 4513398"/>
                <a:gd name="connsiteX62" fmla="*/ 197233 w 3079636"/>
                <a:gd name="connsiteY62" fmla="*/ 4124405 h 4513398"/>
                <a:gd name="connsiteX63" fmla="*/ 234183 w 3079636"/>
                <a:gd name="connsiteY63" fmla="*/ 4031531 h 4513398"/>
                <a:gd name="connsiteX64" fmla="*/ 378986 w 3079636"/>
                <a:gd name="connsiteY64" fmla="*/ 3454813 h 4513398"/>
                <a:gd name="connsiteX65" fmla="*/ 388473 w 3079636"/>
                <a:gd name="connsiteY65" fmla="*/ 3401385 h 4513398"/>
                <a:gd name="connsiteX66" fmla="*/ 416436 w 3079636"/>
                <a:gd name="connsiteY66" fmla="*/ 3283545 h 4513398"/>
                <a:gd name="connsiteX67" fmla="*/ 459877 w 3079636"/>
                <a:gd name="connsiteY67" fmla="*/ 3181683 h 4513398"/>
                <a:gd name="connsiteX68" fmla="*/ 483345 w 3079636"/>
                <a:gd name="connsiteY68" fmla="*/ 3106784 h 4513398"/>
                <a:gd name="connsiteX69" fmla="*/ 533776 w 3079636"/>
                <a:gd name="connsiteY69" fmla="*/ 2969970 h 4513398"/>
                <a:gd name="connsiteX70" fmla="*/ 539269 w 3079636"/>
                <a:gd name="connsiteY70" fmla="*/ 2948499 h 4513398"/>
                <a:gd name="connsiteX71" fmla="*/ 503318 w 3079636"/>
                <a:gd name="connsiteY71" fmla="*/ 2888081 h 4513398"/>
                <a:gd name="connsiteX72" fmla="*/ 497326 w 3079636"/>
                <a:gd name="connsiteY72" fmla="*/ 2818176 h 4513398"/>
                <a:gd name="connsiteX73" fmla="*/ 536273 w 3079636"/>
                <a:gd name="connsiteY73" fmla="*/ 2687852 h 4513398"/>
                <a:gd name="connsiteX74" fmla="*/ 554748 w 3079636"/>
                <a:gd name="connsiteY74" fmla="*/ 2630929 h 4513398"/>
                <a:gd name="connsiteX75" fmla="*/ 573722 w 3079636"/>
                <a:gd name="connsiteY75" fmla="*/ 2602967 h 4513398"/>
                <a:gd name="connsiteX76" fmla="*/ 597191 w 3079636"/>
                <a:gd name="connsiteY76" fmla="*/ 2575005 h 4513398"/>
                <a:gd name="connsiteX77" fmla="*/ 648621 w 3079636"/>
                <a:gd name="connsiteY77" fmla="*/ 2508096 h 4513398"/>
                <a:gd name="connsiteX78" fmla="*/ 649619 w 3079636"/>
                <a:gd name="connsiteY78" fmla="*/ 2479634 h 4513398"/>
                <a:gd name="connsiteX79" fmla="*/ 649120 w 3079636"/>
                <a:gd name="connsiteY79" fmla="*/ 2433697 h 4513398"/>
                <a:gd name="connsiteX80" fmla="*/ 737500 w 3079636"/>
                <a:gd name="connsiteY80" fmla="*/ 2275411 h 4513398"/>
                <a:gd name="connsiteX81" fmla="*/ 741495 w 3079636"/>
                <a:gd name="connsiteY81" fmla="*/ 2223981 h 4513398"/>
                <a:gd name="connsiteX82" fmla="*/ 758971 w 3079636"/>
                <a:gd name="connsiteY82" fmla="*/ 1957842 h 4513398"/>
                <a:gd name="connsiteX83" fmla="*/ 764963 w 3079636"/>
                <a:gd name="connsiteY83" fmla="*/ 1913901 h 4513398"/>
                <a:gd name="connsiteX84" fmla="*/ 806407 w 3079636"/>
                <a:gd name="connsiteY84" fmla="*/ 1806547 h 4513398"/>
                <a:gd name="connsiteX85" fmla="*/ 816393 w 3079636"/>
                <a:gd name="connsiteY85" fmla="*/ 1771095 h 4513398"/>
                <a:gd name="connsiteX86" fmla="*/ 829376 w 3079636"/>
                <a:gd name="connsiteY86" fmla="*/ 1735144 h 4513398"/>
                <a:gd name="connsiteX87" fmla="*/ 868323 w 3079636"/>
                <a:gd name="connsiteY87" fmla="*/ 1626790 h 4513398"/>
                <a:gd name="connsiteX88" fmla="*/ 870320 w 3079636"/>
                <a:gd name="connsiteY88" fmla="*/ 1601325 h 4513398"/>
                <a:gd name="connsiteX89" fmla="*/ 847851 w 3079636"/>
                <a:gd name="connsiteY89" fmla="*/ 1532918 h 4513398"/>
                <a:gd name="connsiteX90" fmla="*/ 828876 w 3079636"/>
                <a:gd name="connsiteY90" fmla="*/ 1512945 h 4513398"/>
                <a:gd name="connsiteX91" fmla="*/ 784936 w 3079636"/>
                <a:gd name="connsiteY91" fmla="*/ 1478492 h 4513398"/>
                <a:gd name="connsiteX92" fmla="*/ 778445 w 3079636"/>
                <a:gd name="connsiteY92" fmla="*/ 1475995 h 4513398"/>
                <a:gd name="connsiteX93" fmla="*/ 768458 w 3079636"/>
                <a:gd name="connsiteY93" fmla="*/ 1485482 h 4513398"/>
                <a:gd name="connsiteX94" fmla="*/ 736002 w 3079636"/>
                <a:gd name="connsiteY94" fmla="*/ 1547897 h 4513398"/>
                <a:gd name="connsiteX95" fmla="*/ 678580 w 3079636"/>
                <a:gd name="connsiteY95" fmla="*/ 1610812 h 4513398"/>
                <a:gd name="connsiteX96" fmla="*/ 668094 w 3079636"/>
                <a:gd name="connsiteY96" fmla="*/ 1665738 h 4513398"/>
                <a:gd name="connsiteX97" fmla="*/ 663601 w 3079636"/>
                <a:gd name="connsiteY97" fmla="*/ 1716669 h 4513398"/>
                <a:gd name="connsiteX98" fmla="*/ 651617 w 3079636"/>
                <a:gd name="connsiteY98" fmla="*/ 1757114 h 4513398"/>
                <a:gd name="connsiteX99" fmla="*/ 610672 w 3079636"/>
                <a:gd name="connsiteY99" fmla="*/ 1848490 h 4513398"/>
                <a:gd name="connsiteX100" fmla="*/ 584208 w 3079636"/>
                <a:gd name="connsiteY100" fmla="*/ 1915899 h 4513398"/>
                <a:gd name="connsiteX101" fmla="*/ 551752 w 3079636"/>
                <a:gd name="connsiteY101" fmla="*/ 2008273 h 4513398"/>
                <a:gd name="connsiteX102" fmla="*/ 533776 w 3079636"/>
                <a:gd name="connsiteY102" fmla="*/ 2121120 h 4513398"/>
                <a:gd name="connsiteX103" fmla="*/ 525787 w 3079636"/>
                <a:gd name="connsiteY103" fmla="*/ 2202011 h 4513398"/>
                <a:gd name="connsiteX104" fmla="*/ 546260 w 3079636"/>
                <a:gd name="connsiteY104" fmla="*/ 2254939 h 4513398"/>
                <a:gd name="connsiteX105" fmla="*/ 615666 w 3079636"/>
                <a:gd name="connsiteY105" fmla="*/ 2399243 h 4513398"/>
                <a:gd name="connsiteX106" fmla="*/ 555747 w 3079636"/>
                <a:gd name="connsiteY106" fmla="*/ 2484628 h 4513398"/>
                <a:gd name="connsiteX107" fmla="*/ 530281 w 3079636"/>
                <a:gd name="connsiteY107" fmla="*/ 2500107 h 4513398"/>
                <a:gd name="connsiteX108" fmla="*/ 385977 w 3079636"/>
                <a:gd name="connsiteY108" fmla="*/ 2507597 h 4513398"/>
                <a:gd name="connsiteX109" fmla="*/ 354519 w 3079636"/>
                <a:gd name="connsiteY109" fmla="*/ 2487624 h 4513398"/>
                <a:gd name="connsiteX110" fmla="*/ 312077 w 3079636"/>
                <a:gd name="connsiteY110" fmla="*/ 2411227 h 4513398"/>
                <a:gd name="connsiteX111" fmla="*/ 295100 w 3079636"/>
                <a:gd name="connsiteY111" fmla="*/ 2312361 h 4513398"/>
                <a:gd name="connsiteX112" fmla="*/ 287610 w 3079636"/>
                <a:gd name="connsiteY112" fmla="*/ 2226977 h 4513398"/>
                <a:gd name="connsiteX113" fmla="*/ 273130 w 3079636"/>
                <a:gd name="connsiteY113" fmla="*/ 2173050 h 4513398"/>
                <a:gd name="connsiteX114" fmla="*/ 280120 w 3079636"/>
                <a:gd name="connsiteY114" fmla="*/ 2106640 h 4513398"/>
                <a:gd name="connsiteX115" fmla="*/ 287111 w 3079636"/>
                <a:gd name="connsiteY115" fmla="*/ 2067693 h 4513398"/>
                <a:gd name="connsiteX116" fmla="*/ 277624 w 3079636"/>
                <a:gd name="connsiteY116" fmla="*/ 1934873 h 4513398"/>
                <a:gd name="connsiteX117" fmla="*/ 291605 w 3079636"/>
                <a:gd name="connsiteY117" fmla="*/ 1894428 h 4513398"/>
                <a:gd name="connsiteX118" fmla="*/ 302590 w 3079636"/>
                <a:gd name="connsiteY118" fmla="*/ 1854482 h 4513398"/>
                <a:gd name="connsiteX119" fmla="*/ 323062 w 3079636"/>
                <a:gd name="connsiteY119" fmla="*/ 1741635 h 4513398"/>
                <a:gd name="connsiteX120" fmla="*/ 355019 w 3079636"/>
                <a:gd name="connsiteY120" fmla="*/ 1489477 h 4513398"/>
                <a:gd name="connsiteX121" fmla="*/ 381483 w 3079636"/>
                <a:gd name="connsiteY121" fmla="*/ 1415577 h 4513398"/>
                <a:gd name="connsiteX122" fmla="*/ 424425 w 3079636"/>
                <a:gd name="connsiteY122" fmla="*/ 1328695 h 4513398"/>
                <a:gd name="connsiteX123" fmla="*/ 439904 w 3079636"/>
                <a:gd name="connsiteY123" fmla="*/ 1298735 h 4513398"/>
                <a:gd name="connsiteX124" fmla="*/ 477852 w 3079636"/>
                <a:gd name="connsiteY124" fmla="*/ 1198371 h 4513398"/>
                <a:gd name="connsiteX125" fmla="*/ 479350 w 3079636"/>
                <a:gd name="connsiteY125" fmla="*/ 1190881 h 4513398"/>
                <a:gd name="connsiteX126" fmla="*/ 560740 w 3079636"/>
                <a:gd name="connsiteY126" fmla="*/ 1078534 h 4513398"/>
                <a:gd name="connsiteX127" fmla="*/ 570726 w 3079636"/>
                <a:gd name="connsiteY127" fmla="*/ 1032097 h 4513398"/>
                <a:gd name="connsiteX128" fmla="*/ 637636 w 3079636"/>
                <a:gd name="connsiteY128" fmla="*/ 852840 h 4513398"/>
                <a:gd name="connsiteX129" fmla="*/ 849848 w 3079636"/>
                <a:gd name="connsiteY129" fmla="*/ 734001 h 4513398"/>
                <a:gd name="connsiteX130" fmla="*/ 919753 w 3079636"/>
                <a:gd name="connsiteY130" fmla="*/ 715526 h 4513398"/>
                <a:gd name="connsiteX131" fmla="*/ 931737 w 3079636"/>
                <a:gd name="connsiteY131" fmla="*/ 695053 h 4513398"/>
                <a:gd name="connsiteX132" fmla="*/ 854841 w 3079636"/>
                <a:gd name="connsiteY132" fmla="*/ 434407 h 4513398"/>
                <a:gd name="connsiteX133" fmla="*/ 825881 w 3079636"/>
                <a:gd name="connsiteY133" fmla="*/ 415433 h 4513398"/>
                <a:gd name="connsiteX134" fmla="*/ 734504 w 3079636"/>
                <a:gd name="connsiteY134" fmla="*/ 396458 h 4513398"/>
                <a:gd name="connsiteX135" fmla="*/ 813897 w 3079636"/>
                <a:gd name="connsiteY135" fmla="*/ 352019 h 4513398"/>
                <a:gd name="connsiteX136" fmla="*/ 839362 w 3079636"/>
                <a:gd name="connsiteY136" fmla="*/ 311074 h 4513398"/>
                <a:gd name="connsiteX137" fmla="*/ 816393 w 3079636"/>
                <a:gd name="connsiteY137" fmla="*/ 130319 h 4513398"/>
                <a:gd name="connsiteX138" fmla="*/ 836866 w 3079636"/>
                <a:gd name="connsiteY138" fmla="*/ 78389 h 4513398"/>
                <a:gd name="connsiteX139" fmla="*/ 859335 w 3079636"/>
                <a:gd name="connsiteY139" fmla="*/ 46433 h 4513398"/>
                <a:gd name="connsiteX140" fmla="*/ 929240 w 3079636"/>
                <a:gd name="connsiteY140" fmla="*/ 1494 h 4513398"/>
                <a:gd name="connsiteX141" fmla="*/ 1088025 w 3079636"/>
                <a:gd name="connsiteY141" fmla="*/ 50427 h 4513398"/>
                <a:gd name="connsiteX142" fmla="*/ 1101507 w 3079636"/>
                <a:gd name="connsiteY142" fmla="*/ 55421 h 4513398"/>
                <a:gd name="connsiteX143" fmla="*/ 1264286 w 3079636"/>
                <a:gd name="connsiteY143" fmla="*/ 90373 h 4513398"/>
                <a:gd name="connsiteX144" fmla="*/ 1349671 w 3079636"/>
                <a:gd name="connsiteY144" fmla="*/ 191736 h 4513398"/>
                <a:gd name="connsiteX145" fmla="*/ 1389616 w 3079636"/>
                <a:gd name="connsiteY145" fmla="*/ 251155 h 4513398"/>
                <a:gd name="connsiteX146" fmla="*/ 1473003 w 3079636"/>
                <a:gd name="connsiteY146" fmla="*/ 266135 h 4513398"/>
                <a:gd name="connsiteX147" fmla="*/ 1592841 w 3079636"/>
                <a:gd name="connsiteY147" fmla="*/ 313571 h 4513398"/>
                <a:gd name="connsiteX148" fmla="*/ 1590344 w 3079636"/>
                <a:gd name="connsiteY148" fmla="*/ 439400 h 4513398"/>
                <a:gd name="connsiteX149" fmla="*/ 1445041 w 3079636"/>
                <a:gd name="connsiteY149" fmla="*/ 488334 h 4513398"/>
                <a:gd name="connsiteX150" fmla="*/ 1424070 w 3079636"/>
                <a:gd name="connsiteY150" fmla="*/ 511802 h 4513398"/>
                <a:gd name="connsiteX151" fmla="*/ 1422072 w 3079636"/>
                <a:gd name="connsiteY151" fmla="*/ 563732 h 4513398"/>
                <a:gd name="connsiteX152" fmla="*/ 1455028 w 3079636"/>
                <a:gd name="connsiteY152" fmla="*/ 717024 h 4513398"/>
                <a:gd name="connsiteX153" fmla="*/ 1478995 w 3079636"/>
                <a:gd name="connsiteY153" fmla="*/ 732003 h 4513398"/>
                <a:gd name="connsiteX154" fmla="*/ 1567376 w 3079636"/>
                <a:gd name="connsiteY154" fmla="*/ 773447 h 4513398"/>
                <a:gd name="connsiteX155" fmla="*/ 1623300 w 3079636"/>
                <a:gd name="connsiteY155" fmla="*/ 799911 h 4513398"/>
                <a:gd name="connsiteX156" fmla="*/ 1759615 w 3079636"/>
                <a:gd name="connsiteY156" fmla="*/ 925241 h 4513398"/>
                <a:gd name="connsiteX157" fmla="*/ 1811045 w 3079636"/>
                <a:gd name="connsiteY157" fmla="*/ 1105497 h 4513398"/>
                <a:gd name="connsiteX158" fmla="*/ 1775593 w 3079636"/>
                <a:gd name="connsiteY158" fmla="*/ 1294241 h 4513398"/>
                <a:gd name="connsiteX159" fmla="*/ 1744136 w 3079636"/>
                <a:gd name="connsiteY159" fmla="*/ 1399099 h 4513398"/>
                <a:gd name="connsiteX160" fmla="*/ 1762112 w 3079636"/>
                <a:gd name="connsiteY160" fmla="*/ 1521433 h 4513398"/>
                <a:gd name="connsiteX161" fmla="*/ 1789075 w 3079636"/>
                <a:gd name="connsiteY161" fmla="*/ 1652256 h 4513398"/>
                <a:gd name="connsiteX162" fmla="*/ 1808549 w 3079636"/>
                <a:gd name="connsiteY162" fmla="*/ 1712175 h 4513398"/>
                <a:gd name="connsiteX163" fmla="*/ 1804554 w 3079636"/>
                <a:gd name="connsiteY163" fmla="*/ 1771594 h 4513398"/>
                <a:gd name="connsiteX164" fmla="*/ 1834014 w 3079636"/>
                <a:gd name="connsiteY164" fmla="*/ 1993294 h 4513398"/>
                <a:gd name="connsiteX165" fmla="*/ 1890937 w 3079636"/>
                <a:gd name="connsiteY165" fmla="*/ 2206505 h 4513398"/>
                <a:gd name="connsiteX166" fmla="*/ 1883447 w 3079636"/>
                <a:gd name="connsiteY166" fmla="*/ 2265425 h 4513398"/>
                <a:gd name="connsiteX167" fmla="*/ 1878953 w 3079636"/>
                <a:gd name="connsiteY167" fmla="*/ 2306369 h 4513398"/>
                <a:gd name="connsiteX168" fmla="*/ 1906416 w 3079636"/>
                <a:gd name="connsiteY168" fmla="*/ 2443184 h 4513398"/>
                <a:gd name="connsiteX169" fmla="*/ 1904918 w 3079636"/>
                <a:gd name="connsiteY169" fmla="*/ 2494614 h 4513398"/>
                <a:gd name="connsiteX170" fmla="*/ 1915404 w 3079636"/>
                <a:gd name="connsiteY170" fmla="*/ 2527570 h 4513398"/>
                <a:gd name="connsiteX171" fmla="*/ 2106145 w 3079636"/>
                <a:gd name="connsiteY171" fmla="*/ 2674370 h 4513398"/>
                <a:gd name="connsiteX172" fmla="*/ 2158574 w 3079636"/>
                <a:gd name="connsiteY172" fmla="*/ 2715315 h 4513398"/>
                <a:gd name="connsiteX173" fmla="*/ 2434700 w 3079636"/>
                <a:gd name="connsiteY173" fmla="*/ 2926528 h 4513398"/>
                <a:gd name="connsiteX174" fmla="*/ 2452176 w 3079636"/>
                <a:gd name="connsiteY174" fmla="*/ 2940510 h 4513398"/>
                <a:gd name="connsiteX175" fmla="*/ 2521582 w 3079636"/>
                <a:gd name="connsiteY175" fmla="*/ 2980955 h 4513398"/>
                <a:gd name="connsiteX176" fmla="*/ 2640920 w 3079636"/>
                <a:gd name="connsiteY176" fmla="*/ 3038377 h 4513398"/>
                <a:gd name="connsiteX177" fmla="*/ 2714321 w 3079636"/>
                <a:gd name="connsiteY177" fmla="*/ 3068336 h 4513398"/>
                <a:gd name="connsiteX178" fmla="*/ 2785724 w 3079636"/>
                <a:gd name="connsiteY178" fmla="*/ 3116771 h 4513398"/>
                <a:gd name="connsiteX179" fmla="*/ 2804699 w 3079636"/>
                <a:gd name="connsiteY179" fmla="*/ 3109780 h 4513398"/>
                <a:gd name="connsiteX180" fmla="*/ 2865616 w 3079636"/>
                <a:gd name="connsiteY180" fmla="*/ 3107284 h 4513398"/>
                <a:gd name="connsiteX181" fmla="*/ 2905062 w 3079636"/>
                <a:gd name="connsiteY181" fmla="*/ 3125759 h 4513398"/>
                <a:gd name="connsiteX182" fmla="*/ 2930528 w 3079636"/>
                <a:gd name="connsiteY182" fmla="*/ 3106285 h 4513398"/>
                <a:gd name="connsiteX183" fmla="*/ 3021405 w 3079636"/>
                <a:gd name="connsiteY183" fmla="*/ 2963978 h 4513398"/>
                <a:gd name="connsiteX184" fmla="*/ 3071836 w 3079636"/>
                <a:gd name="connsiteY184" fmla="*/ 2982952 h 4513398"/>
                <a:gd name="connsiteX185" fmla="*/ 3070338 w 3079636"/>
                <a:gd name="connsiteY185" fmla="*/ 3119767 h 4513398"/>
                <a:gd name="connsiteX186" fmla="*/ 2977963 w 3079636"/>
                <a:gd name="connsiteY186" fmla="*/ 3305016 h 4513398"/>
                <a:gd name="connsiteX187" fmla="*/ 2843146 w 3079636"/>
                <a:gd name="connsiteY187" fmla="*/ 3508240 h 4513398"/>
                <a:gd name="connsiteX188" fmla="*/ 2788221 w 3079636"/>
                <a:gd name="connsiteY188" fmla="*/ 3605608 h 4513398"/>
                <a:gd name="connsiteX189" fmla="*/ 2749773 w 3079636"/>
                <a:gd name="connsiteY189" fmla="*/ 3636067 h 4513398"/>
                <a:gd name="connsiteX190" fmla="*/ 2693349 w 3079636"/>
                <a:gd name="connsiteY190" fmla="*/ 3620588 h 4513398"/>
                <a:gd name="connsiteX191" fmla="*/ 2523080 w 3079636"/>
                <a:gd name="connsiteY191" fmla="*/ 3469792 h 4513398"/>
                <a:gd name="connsiteX192" fmla="*/ 2510098 w 3079636"/>
                <a:gd name="connsiteY192" fmla="*/ 3454813 h 4513398"/>
                <a:gd name="connsiteX193" fmla="*/ 2512594 w 3079636"/>
                <a:gd name="connsiteY193" fmla="*/ 3421857 h 4513398"/>
                <a:gd name="connsiteX194" fmla="*/ 2599976 w 3079636"/>
                <a:gd name="connsiteY194" fmla="*/ 3354948 h 4513398"/>
                <a:gd name="connsiteX195" fmla="*/ 2669881 w 3079636"/>
                <a:gd name="connsiteY195" fmla="*/ 3285542 h 4513398"/>
                <a:gd name="connsiteX196" fmla="*/ 2668383 w 3079636"/>
                <a:gd name="connsiteY196" fmla="*/ 3250589 h 4513398"/>
                <a:gd name="connsiteX197" fmla="*/ 2651905 w 3079636"/>
                <a:gd name="connsiteY197" fmla="*/ 3239604 h 4513398"/>
                <a:gd name="connsiteX198" fmla="*/ 2617452 w 3079636"/>
                <a:gd name="connsiteY198" fmla="*/ 3218633 h 4513398"/>
                <a:gd name="connsiteX199" fmla="*/ 2536063 w 3079636"/>
                <a:gd name="connsiteY199" fmla="*/ 3165704 h 4513398"/>
                <a:gd name="connsiteX200" fmla="*/ 2439693 w 3079636"/>
                <a:gd name="connsiteY200" fmla="*/ 3097797 h 4513398"/>
                <a:gd name="connsiteX201" fmla="*/ 2391259 w 3079636"/>
                <a:gd name="connsiteY201" fmla="*/ 3061346 h 4513398"/>
                <a:gd name="connsiteX202" fmla="*/ 2266428 w 3079636"/>
                <a:gd name="connsiteY202" fmla="*/ 2958984 h 4513398"/>
                <a:gd name="connsiteX203" fmla="*/ 2231975 w 3079636"/>
                <a:gd name="connsiteY203" fmla="*/ 2931522 h 4513398"/>
                <a:gd name="connsiteX204" fmla="*/ 2173055 w 3079636"/>
                <a:gd name="connsiteY204" fmla="*/ 2884086 h 4513398"/>
                <a:gd name="connsiteX205" fmla="*/ 1991301 w 3079636"/>
                <a:gd name="connsiteY205" fmla="*/ 2741779 h 4513398"/>
                <a:gd name="connsiteX206" fmla="*/ 1967333 w 3079636"/>
                <a:gd name="connsiteY206" fmla="*/ 2720308 h 4513398"/>
                <a:gd name="connsiteX207" fmla="*/ 1866470 w 3079636"/>
                <a:gd name="connsiteY207" fmla="*/ 2636921 h 4513398"/>
                <a:gd name="connsiteX208" fmla="*/ 1826524 w 3079636"/>
                <a:gd name="connsiteY208" fmla="*/ 2632927 h 4513398"/>
                <a:gd name="connsiteX209" fmla="*/ 1801059 w 3079636"/>
                <a:gd name="connsiteY209" fmla="*/ 2639917 h 4513398"/>
                <a:gd name="connsiteX210" fmla="*/ 1718171 w 3079636"/>
                <a:gd name="connsiteY210" fmla="*/ 2632427 h 4513398"/>
                <a:gd name="connsiteX211" fmla="*/ 1715674 w 3079636"/>
                <a:gd name="connsiteY211" fmla="*/ 2631928 h 4513398"/>
                <a:gd name="connsiteX212" fmla="*/ 1635783 w 3079636"/>
                <a:gd name="connsiteY212" fmla="*/ 2557529 h 4513398"/>
                <a:gd name="connsiteX213" fmla="*/ 1624298 w 3079636"/>
                <a:gd name="connsiteY213" fmla="*/ 2538555 h 4513398"/>
                <a:gd name="connsiteX214" fmla="*/ 1606822 w 3079636"/>
                <a:gd name="connsiteY214" fmla="*/ 2462657 h 4513398"/>
                <a:gd name="connsiteX215" fmla="*/ 1590344 w 3079636"/>
                <a:gd name="connsiteY215" fmla="*/ 2412226 h 4513398"/>
                <a:gd name="connsiteX216" fmla="*/ 1332194 w 3079636"/>
                <a:gd name="connsiteY216" fmla="*/ 2242955 h 4513398"/>
                <a:gd name="connsiteX217" fmla="*/ 1218848 w 3079636"/>
                <a:gd name="connsiteY217" fmla="*/ 2205506 h 4513398"/>
                <a:gd name="connsiteX218" fmla="*/ 1161426 w 3079636"/>
                <a:gd name="connsiteY218" fmla="*/ 2167058 h 4513398"/>
                <a:gd name="connsiteX219" fmla="*/ 1166918 w 3079636"/>
                <a:gd name="connsiteY219" fmla="*/ 2070189 h 4513398"/>
                <a:gd name="connsiteX220" fmla="*/ 1238322 w 3079636"/>
                <a:gd name="connsiteY220" fmla="*/ 2056708 h 4513398"/>
                <a:gd name="connsiteX221" fmla="*/ 1422572 w 3079636"/>
                <a:gd name="connsiteY221" fmla="*/ 2166059 h 4513398"/>
                <a:gd name="connsiteX222" fmla="*/ 1556890 w 3079636"/>
                <a:gd name="connsiteY222" fmla="*/ 2247449 h 4513398"/>
                <a:gd name="connsiteX223" fmla="*/ 1610817 w 3079636"/>
                <a:gd name="connsiteY223" fmla="*/ 2288394 h 4513398"/>
                <a:gd name="connsiteX224" fmla="*/ 1586350 w 3079636"/>
                <a:gd name="connsiteY224" fmla="*/ 2245951 h 4513398"/>
                <a:gd name="connsiteX225" fmla="*/ 1484488 w 3079636"/>
                <a:gd name="connsiteY225" fmla="*/ 1849988 h 4513398"/>
                <a:gd name="connsiteX226" fmla="*/ 1447538 w 3079636"/>
                <a:gd name="connsiteY226" fmla="*/ 1735144 h 4513398"/>
                <a:gd name="connsiteX227" fmla="*/ 1432558 w 3079636"/>
                <a:gd name="connsiteY227" fmla="*/ 1662742 h 4513398"/>
                <a:gd name="connsiteX228" fmla="*/ 1417579 w 3079636"/>
                <a:gd name="connsiteY228" fmla="*/ 1476993 h 4513398"/>
                <a:gd name="connsiteX229" fmla="*/ 1410089 w 3079636"/>
                <a:gd name="connsiteY229" fmla="*/ 1360152 h 4513398"/>
                <a:gd name="connsiteX230" fmla="*/ 1430062 w 3079636"/>
                <a:gd name="connsiteY230" fmla="*/ 1594334 h 4513398"/>
                <a:gd name="connsiteX231" fmla="*/ 1469508 w 3079636"/>
                <a:gd name="connsiteY231" fmla="*/ 1797559 h 4513398"/>
                <a:gd name="connsiteX232" fmla="*/ 1553894 w 3079636"/>
                <a:gd name="connsiteY232" fmla="*/ 2175547 h 4513398"/>
                <a:gd name="connsiteX233" fmla="*/ 1547403 w 3079636"/>
                <a:gd name="connsiteY233" fmla="*/ 2210000 h 4513398"/>
                <a:gd name="connsiteX234" fmla="*/ 1510952 w 3079636"/>
                <a:gd name="connsiteY234" fmla="*/ 2204507 h 4513398"/>
                <a:gd name="connsiteX235" fmla="*/ 1258294 w 3079636"/>
                <a:gd name="connsiteY235" fmla="*/ 2063199 h 4513398"/>
                <a:gd name="connsiteX236" fmla="*/ 1238322 w 3079636"/>
                <a:gd name="connsiteY236" fmla="*/ 2052713 h 4513398"/>
                <a:gd name="connsiteX237" fmla="*/ 1150940 w 3079636"/>
                <a:gd name="connsiteY237" fmla="*/ 2086168 h 4513398"/>
                <a:gd name="connsiteX238" fmla="*/ 1144948 w 3079636"/>
                <a:gd name="connsiteY238" fmla="*/ 2162065 h 4513398"/>
                <a:gd name="connsiteX239" fmla="*/ 1185893 w 3079636"/>
                <a:gd name="connsiteY239" fmla="*/ 2205007 h 4513398"/>
                <a:gd name="connsiteX240" fmla="*/ 1269779 w 3079636"/>
                <a:gd name="connsiteY240" fmla="*/ 2228974 h 4513398"/>
                <a:gd name="connsiteX241" fmla="*/ 1475001 w 3079636"/>
                <a:gd name="connsiteY241" fmla="*/ 2333832 h 4513398"/>
                <a:gd name="connsiteX242" fmla="*/ 1576363 w 3079636"/>
                <a:gd name="connsiteY242" fmla="*/ 2410728 h 4513398"/>
                <a:gd name="connsiteX243" fmla="*/ 1602328 w 3079636"/>
                <a:gd name="connsiteY243" fmla="*/ 2474142 h 4513398"/>
                <a:gd name="connsiteX244" fmla="*/ 1643273 w 3079636"/>
                <a:gd name="connsiteY244" fmla="*/ 2590484 h 4513398"/>
                <a:gd name="connsiteX245" fmla="*/ 1657753 w 3079636"/>
                <a:gd name="connsiteY245" fmla="*/ 2599971 h 4513398"/>
                <a:gd name="connsiteX246" fmla="*/ 1693205 w 3079636"/>
                <a:gd name="connsiteY246" fmla="*/ 2628932 h 4513398"/>
                <a:gd name="connsiteX247" fmla="*/ 1734149 w 3079636"/>
                <a:gd name="connsiteY247" fmla="*/ 2644411 h 4513398"/>
                <a:gd name="connsiteX248" fmla="*/ 1790573 w 3079636"/>
                <a:gd name="connsiteY248" fmla="*/ 2665383 h 4513398"/>
                <a:gd name="connsiteX249" fmla="*/ 1797564 w 3079636"/>
                <a:gd name="connsiteY249" fmla="*/ 2678365 h 4513398"/>
                <a:gd name="connsiteX250" fmla="*/ 1805553 w 3079636"/>
                <a:gd name="connsiteY250" fmla="*/ 2779728 h 4513398"/>
                <a:gd name="connsiteX251" fmla="*/ 1813042 w 3079636"/>
                <a:gd name="connsiteY251" fmla="*/ 2831657 h 4513398"/>
                <a:gd name="connsiteX252" fmla="*/ 1787078 w 3079636"/>
                <a:gd name="connsiteY252" fmla="*/ 2921535 h 4513398"/>
                <a:gd name="connsiteX253" fmla="*/ 1776093 w 3079636"/>
                <a:gd name="connsiteY253" fmla="*/ 2931023 h 4513398"/>
                <a:gd name="connsiteX254" fmla="*/ 1766605 w 3079636"/>
                <a:gd name="connsiteY254" fmla="*/ 2966974 h 4513398"/>
                <a:gd name="connsiteX255" fmla="*/ 1790074 w 3079636"/>
                <a:gd name="connsiteY255" fmla="*/ 3065840 h 4513398"/>
                <a:gd name="connsiteX256" fmla="*/ 1796565 w 3079636"/>
                <a:gd name="connsiteY256" fmla="*/ 3091305 h 4513398"/>
                <a:gd name="connsiteX257" fmla="*/ 1823528 w 3079636"/>
                <a:gd name="connsiteY257" fmla="*/ 3270562 h 4513398"/>
                <a:gd name="connsiteX258" fmla="*/ 1839507 w 3079636"/>
                <a:gd name="connsiteY258" fmla="*/ 3348457 h 4513398"/>
                <a:gd name="connsiteX259" fmla="*/ 1868967 w 3079636"/>
                <a:gd name="connsiteY259" fmla="*/ 3480777 h 4513398"/>
                <a:gd name="connsiteX260" fmla="*/ 1906915 w 3079636"/>
                <a:gd name="connsiteY260" fmla="*/ 3670520 h 4513398"/>
                <a:gd name="connsiteX261" fmla="*/ 1918899 w 3079636"/>
                <a:gd name="connsiteY261" fmla="*/ 3696485 h 4513398"/>
                <a:gd name="connsiteX262" fmla="*/ 1942866 w 3079636"/>
                <a:gd name="connsiteY262" fmla="*/ 3806336 h 4513398"/>
                <a:gd name="connsiteX263" fmla="*/ 2008777 w 3079636"/>
                <a:gd name="connsiteY263" fmla="*/ 4100437 h 4513398"/>
                <a:gd name="connsiteX264" fmla="*/ 1994297 w 3079636"/>
                <a:gd name="connsiteY264" fmla="*/ 4170343 h 4513398"/>
                <a:gd name="connsiteX265" fmla="*/ 1997792 w 3079636"/>
                <a:gd name="connsiteY265" fmla="*/ 4201800 h 4513398"/>
                <a:gd name="connsiteX266" fmla="*/ 2058210 w 3079636"/>
                <a:gd name="connsiteY266" fmla="*/ 4230261 h 4513398"/>
                <a:gd name="connsiteX267" fmla="*/ 2127117 w 3079636"/>
                <a:gd name="connsiteY267" fmla="*/ 4238251 h 4513398"/>
                <a:gd name="connsiteX268" fmla="*/ 2143095 w 3079636"/>
                <a:gd name="connsiteY268" fmla="*/ 4244242 h 4513398"/>
                <a:gd name="connsiteX269" fmla="*/ 2189532 w 3079636"/>
                <a:gd name="connsiteY269" fmla="*/ 4287184 h 4513398"/>
                <a:gd name="connsiteX270" fmla="*/ 2108642 w 3079636"/>
                <a:gd name="connsiteY270" fmla="*/ 4444471 h 4513398"/>
                <a:gd name="connsiteX271" fmla="*/ 2069195 w 3079636"/>
                <a:gd name="connsiteY271" fmla="*/ 4464444 h 4513398"/>
                <a:gd name="connsiteX272" fmla="*/ 2049222 w 3079636"/>
                <a:gd name="connsiteY272" fmla="*/ 4476927 h 4513398"/>
                <a:gd name="connsiteX273" fmla="*/ 1952354 w 3079636"/>
                <a:gd name="connsiteY273" fmla="*/ 4469437 h 4513398"/>
                <a:gd name="connsiteX274" fmla="*/ 1924891 w 3079636"/>
                <a:gd name="connsiteY274" fmla="*/ 4469437 h 451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Lst>
              <a:rect l="l" t="t" r="r" b="b"/>
              <a:pathLst>
                <a:path w="3079636" h="4513398">
                  <a:moveTo>
                    <a:pt x="1924891" y="4469437"/>
                  </a:moveTo>
                  <a:cubicBezTo>
                    <a:pt x="1895431" y="4471934"/>
                    <a:pt x="1867469" y="4479424"/>
                    <a:pt x="1842003" y="4493904"/>
                  </a:cubicBezTo>
                  <a:cubicBezTo>
                    <a:pt x="1785580" y="4526360"/>
                    <a:pt x="1729156" y="4511880"/>
                    <a:pt x="1672733" y="4496401"/>
                  </a:cubicBezTo>
                  <a:cubicBezTo>
                    <a:pt x="1660749" y="4492905"/>
                    <a:pt x="1653758" y="4482919"/>
                    <a:pt x="1645769" y="4474930"/>
                  </a:cubicBezTo>
                  <a:cubicBezTo>
                    <a:pt x="1642274" y="4471434"/>
                    <a:pt x="1637281" y="4469437"/>
                    <a:pt x="1635284" y="4464444"/>
                  </a:cubicBezTo>
                  <a:cubicBezTo>
                    <a:pt x="1634285" y="4461947"/>
                    <a:pt x="1634285" y="4459451"/>
                    <a:pt x="1633785" y="4456954"/>
                  </a:cubicBezTo>
                  <a:cubicBezTo>
                    <a:pt x="1633286" y="4449964"/>
                    <a:pt x="1638279" y="4445470"/>
                    <a:pt x="1640277" y="4439478"/>
                  </a:cubicBezTo>
                  <a:cubicBezTo>
                    <a:pt x="1640776" y="4432487"/>
                    <a:pt x="1640776" y="4425497"/>
                    <a:pt x="1636781" y="4419006"/>
                  </a:cubicBezTo>
                  <a:cubicBezTo>
                    <a:pt x="1609818" y="4390045"/>
                    <a:pt x="1620304" y="4355092"/>
                    <a:pt x="1621302" y="4321138"/>
                  </a:cubicBezTo>
                  <a:cubicBezTo>
                    <a:pt x="1621302" y="4316145"/>
                    <a:pt x="1624798" y="4312150"/>
                    <a:pt x="1624798" y="4307157"/>
                  </a:cubicBezTo>
                  <a:cubicBezTo>
                    <a:pt x="1630290" y="4284188"/>
                    <a:pt x="1628293" y="4264715"/>
                    <a:pt x="1610817" y="4245241"/>
                  </a:cubicBezTo>
                  <a:cubicBezTo>
                    <a:pt x="1597834" y="4230261"/>
                    <a:pt x="1600331" y="4206793"/>
                    <a:pt x="1599832" y="4187319"/>
                  </a:cubicBezTo>
                  <a:cubicBezTo>
                    <a:pt x="1595837" y="4044513"/>
                    <a:pt x="1561883" y="3910195"/>
                    <a:pt x="1498968" y="3781370"/>
                  </a:cubicBezTo>
                  <a:cubicBezTo>
                    <a:pt x="1470507" y="3722949"/>
                    <a:pt x="1443044" y="3662531"/>
                    <a:pt x="1428064" y="3598118"/>
                  </a:cubicBezTo>
                  <a:cubicBezTo>
                    <a:pt x="1426566" y="3592626"/>
                    <a:pt x="1422572" y="3588132"/>
                    <a:pt x="1419576" y="3583138"/>
                  </a:cubicBezTo>
                  <a:cubicBezTo>
                    <a:pt x="1408591" y="3544691"/>
                    <a:pt x="1392612" y="3507741"/>
                    <a:pt x="1393112" y="3466796"/>
                  </a:cubicBezTo>
                  <a:cubicBezTo>
                    <a:pt x="1393112" y="3456810"/>
                    <a:pt x="1381627" y="3452815"/>
                    <a:pt x="1381627" y="3443328"/>
                  </a:cubicBezTo>
                  <a:cubicBezTo>
                    <a:pt x="1369644" y="3364934"/>
                    <a:pt x="1356162" y="3287040"/>
                    <a:pt x="1358658" y="3207148"/>
                  </a:cubicBezTo>
                  <a:cubicBezTo>
                    <a:pt x="1359657" y="3182182"/>
                    <a:pt x="1348173" y="3159213"/>
                    <a:pt x="1332694" y="3138741"/>
                  </a:cubicBezTo>
                  <a:cubicBezTo>
                    <a:pt x="1330696" y="3136744"/>
                    <a:pt x="1329198" y="3134247"/>
                    <a:pt x="1328200" y="3131750"/>
                  </a:cubicBezTo>
                  <a:cubicBezTo>
                    <a:pt x="1296243" y="3075826"/>
                    <a:pt x="1288753" y="3012912"/>
                    <a:pt x="1274772" y="2951495"/>
                  </a:cubicBezTo>
                  <a:cubicBezTo>
                    <a:pt x="1267782" y="2921535"/>
                    <a:pt x="1256796" y="2892575"/>
                    <a:pt x="1237323" y="2868108"/>
                  </a:cubicBezTo>
                  <a:cubicBezTo>
                    <a:pt x="1217849" y="2844140"/>
                    <a:pt x="1207863" y="2816677"/>
                    <a:pt x="1203868" y="2786219"/>
                  </a:cubicBezTo>
                  <a:cubicBezTo>
                    <a:pt x="1200872" y="2764248"/>
                    <a:pt x="1195380" y="2742278"/>
                    <a:pt x="1189887" y="2720808"/>
                  </a:cubicBezTo>
                  <a:cubicBezTo>
                    <a:pt x="1191884" y="2699336"/>
                    <a:pt x="1180400" y="2680862"/>
                    <a:pt x="1176905" y="2660889"/>
                  </a:cubicBezTo>
                  <a:cubicBezTo>
                    <a:pt x="1176405" y="2657893"/>
                    <a:pt x="1174408" y="2653898"/>
                    <a:pt x="1170913" y="2653898"/>
                  </a:cubicBezTo>
                  <a:cubicBezTo>
                    <a:pt x="1165920" y="2653399"/>
                    <a:pt x="1163922" y="2657394"/>
                    <a:pt x="1161925" y="2661388"/>
                  </a:cubicBezTo>
                  <a:cubicBezTo>
                    <a:pt x="1157431" y="2670875"/>
                    <a:pt x="1157431" y="2682859"/>
                    <a:pt x="1150940" y="2691847"/>
                  </a:cubicBezTo>
                  <a:cubicBezTo>
                    <a:pt x="1143450" y="2712818"/>
                    <a:pt x="1140454" y="2734789"/>
                    <a:pt x="1134962" y="2756759"/>
                  </a:cubicBezTo>
                  <a:cubicBezTo>
                    <a:pt x="1120481" y="2780726"/>
                    <a:pt x="1118484" y="2808688"/>
                    <a:pt x="1110495" y="2834154"/>
                  </a:cubicBezTo>
                  <a:cubicBezTo>
                    <a:pt x="1097013" y="2879592"/>
                    <a:pt x="1082533" y="2924531"/>
                    <a:pt x="1070549" y="2969970"/>
                  </a:cubicBezTo>
                  <a:cubicBezTo>
                    <a:pt x="1060563" y="3007918"/>
                    <a:pt x="1041588" y="3040874"/>
                    <a:pt x="1013626" y="3067338"/>
                  </a:cubicBezTo>
                  <a:cubicBezTo>
                    <a:pt x="989659" y="3090307"/>
                    <a:pt x="970185" y="3115273"/>
                    <a:pt x="963194" y="3148228"/>
                  </a:cubicBezTo>
                  <a:cubicBezTo>
                    <a:pt x="956703" y="3156717"/>
                    <a:pt x="957702" y="3166204"/>
                    <a:pt x="957702" y="3176690"/>
                  </a:cubicBezTo>
                  <a:cubicBezTo>
                    <a:pt x="958201" y="3228120"/>
                    <a:pt x="954706" y="3279550"/>
                    <a:pt x="931737" y="3326986"/>
                  </a:cubicBezTo>
                  <a:cubicBezTo>
                    <a:pt x="854342" y="3397390"/>
                    <a:pt x="797918" y="3480777"/>
                    <a:pt x="776448" y="3585136"/>
                  </a:cubicBezTo>
                  <a:cubicBezTo>
                    <a:pt x="768458" y="3598118"/>
                    <a:pt x="764963" y="3611600"/>
                    <a:pt x="763964" y="3627578"/>
                  </a:cubicBezTo>
                  <a:cubicBezTo>
                    <a:pt x="761967" y="3661532"/>
                    <a:pt x="751981" y="3694488"/>
                    <a:pt x="744491" y="3727443"/>
                  </a:cubicBezTo>
                  <a:cubicBezTo>
                    <a:pt x="713034" y="3868751"/>
                    <a:pt x="684572" y="4010060"/>
                    <a:pt x="659107" y="4152866"/>
                  </a:cubicBezTo>
                  <a:cubicBezTo>
                    <a:pt x="651117" y="4196807"/>
                    <a:pt x="645126" y="4203797"/>
                    <a:pt x="601684" y="4212785"/>
                  </a:cubicBezTo>
                  <a:cubicBezTo>
                    <a:pt x="569728" y="4219276"/>
                    <a:pt x="566233" y="4226766"/>
                    <a:pt x="571725" y="4273203"/>
                  </a:cubicBezTo>
                  <a:cubicBezTo>
                    <a:pt x="576718" y="4290180"/>
                    <a:pt x="576219" y="4307657"/>
                    <a:pt x="578216" y="4325133"/>
                  </a:cubicBezTo>
                  <a:cubicBezTo>
                    <a:pt x="584208" y="4358588"/>
                    <a:pt x="587703" y="4391543"/>
                    <a:pt x="571226" y="4423000"/>
                  </a:cubicBezTo>
                  <a:cubicBezTo>
                    <a:pt x="569728" y="4425497"/>
                    <a:pt x="567730" y="4427494"/>
                    <a:pt x="566233" y="4429491"/>
                  </a:cubicBezTo>
                  <a:cubicBezTo>
                    <a:pt x="564235" y="4435983"/>
                    <a:pt x="562238" y="4441974"/>
                    <a:pt x="560241" y="4448466"/>
                  </a:cubicBezTo>
                  <a:cubicBezTo>
                    <a:pt x="559741" y="4456954"/>
                    <a:pt x="559242" y="4465942"/>
                    <a:pt x="552251" y="4472433"/>
                  </a:cubicBezTo>
                  <a:cubicBezTo>
                    <a:pt x="550753" y="4474930"/>
                    <a:pt x="549256" y="4476428"/>
                    <a:pt x="547258" y="4477926"/>
                  </a:cubicBezTo>
                  <a:cubicBezTo>
                    <a:pt x="525787" y="4487912"/>
                    <a:pt x="502818" y="4489410"/>
                    <a:pt x="479850" y="4493405"/>
                  </a:cubicBezTo>
                  <a:cubicBezTo>
                    <a:pt x="453885" y="4502892"/>
                    <a:pt x="428419" y="4494403"/>
                    <a:pt x="402455" y="4493405"/>
                  </a:cubicBezTo>
                  <a:cubicBezTo>
                    <a:pt x="385478" y="4486414"/>
                    <a:pt x="363507" y="4494403"/>
                    <a:pt x="351024" y="4474430"/>
                  </a:cubicBezTo>
                  <a:cubicBezTo>
                    <a:pt x="308082" y="4465443"/>
                    <a:pt x="268137" y="4454457"/>
                    <a:pt x="220701" y="4467939"/>
                  </a:cubicBezTo>
                  <a:cubicBezTo>
                    <a:pt x="170769" y="4481920"/>
                    <a:pt x="117341" y="4469437"/>
                    <a:pt x="71403" y="4439478"/>
                  </a:cubicBezTo>
                  <a:cubicBezTo>
                    <a:pt x="62415" y="4434484"/>
                    <a:pt x="51930" y="4434484"/>
                    <a:pt x="43441" y="4428493"/>
                  </a:cubicBezTo>
                  <a:cubicBezTo>
                    <a:pt x="14980" y="4401529"/>
                    <a:pt x="-4494" y="4370571"/>
                    <a:pt x="999" y="4329127"/>
                  </a:cubicBezTo>
                  <a:cubicBezTo>
                    <a:pt x="1498" y="4322636"/>
                    <a:pt x="0" y="4316644"/>
                    <a:pt x="0" y="4310652"/>
                  </a:cubicBezTo>
                  <a:cubicBezTo>
                    <a:pt x="499" y="4308156"/>
                    <a:pt x="999" y="4305659"/>
                    <a:pt x="2497" y="4303662"/>
                  </a:cubicBezTo>
                  <a:cubicBezTo>
                    <a:pt x="6491" y="4297171"/>
                    <a:pt x="7989" y="4289681"/>
                    <a:pt x="9986" y="4282690"/>
                  </a:cubicBezTo>
                  <a:cubicBezTo>
                    <a:pt x="25965" y="4252731"/>
                    <a:pt x="56424" y="4250234"/>
                    <a:pt x="83886" y="4242745"/>
                  </a:cubicBezTo>
                  <a:cubicBezTo>
                    <a:pt x="94372" y="4239748"/>
                    <a:pt x="104858" y="4237751"/>
                    <a:pt x="115843" y="4238251"/>
                  </a:cubicBezTo>
                  <a:cubicBezTo>
                    <a:pt x="148798" y="4232758"/>
                    <a:pt x="175762" y="4216280"/>
                    <a:pt x="198231" y="4191813"/>
                  </a:cubicBezTo>
                  <a:cubicBezTo>
                    <a:pt x="217705" y="4183824"/>
                    <a:pt x="216706" y="4171840"/>
                    <a:pt x="205721" y="4157360"/>
                  </a:cubicBezTo>
                  <a:cubicBezTo>
                    <a:pt x="202226" y="4152866"/>
                    <a:pt x="198231" y="4148872"/>
                    <a:pt x="196234" y="4143379"/>
                  </a:cubicBezTo>
                  <a:cubicBezTo>
                    <a:pt x="195735" y="4136888"/>
                    <a:pt x="196733" y="4130397"/>
                    <a:pt x="197233" y="4124405"/>
                  </a:cubicBezTo>
                  <a:cubicBezTo>
                    <a:pt x="215708" y="4095943"/>
                    <a:pt x="223197" y="4062988"/>
                    <a:pt x="234183" y="4031531"/>
                  </a:cubicBezTo>
                  <a:cubicBezTo>
                    <a:pt x="278622" y="3838293"/>
                    <a:pt x="338042" y="3649049"/>
                    <a:pt x="378986" y="3454813"/>
                  </a:cubicBezTo>
                  <a:cubicBezTo>
                    <a:pt x="382482" y="3437336"/>
                    <a:pt x="396463" y="3421358"/>
                    <a:pt x="388473" y="3401385"/>
                  </a:cubicBezTo>
                  <a:cubicBezTo>
                    <a:pt x="398959" y="3362438"/>
                    <a:pt x="408446" y="3322991"/>
                    <a:pt x="416436" y="3283545"/>
                  </a:cubicBezTo>
                  <a:cubicBezTo>
                    <a:pt x="438406" y="3252587"/>
                    <a:pt x="441901" y="3214139"/>
                    <a:pt x="459877" y="3181683"/>
                  </a:cubicBezTo>
                  <a:cubicBezTo>
                    <a:pt x="474856" y="3158714"/>
                    <a:pt x="480349" y="3132250"/>
                    <a:pt x="483345" y="3106784"/>
                  </a:cubicBezTo>
                  <a:cubicBezTo>
                    <a:pt x="489337" y="3056852"/>
                    <a:pt x="514303" y="3014410"/>
                    <a:pt x="533776" y="2969970"/>
                  </a:cubicBezTo>
                  <a:cubicBezTo>
                    <a:pt x="537272" y="2963479"/>
                    <a:pt x="539269" y="2956488"/>
                    <a:pt x="539269" y="2948499"/>
                  </a:cubicBezTo>
                  <a:cubicBezTo>
                    <a:pt x="539269" y="2921535"/>
                    <a:pt x="516300" y="2907055"/>
                    <a:pt x="503318" y="2888081"/>
                  </a:cubicBezTo>
                  <a:cubicBezTo>
                    <a:pt x="487339" y="2864113"/>
                    <a:pt x="487339" y="2842642"/>
                    <a:pt x="497326" y="2818176"/>
                  </a:cubicBezTo>
                  <a:cubicBezTo>
                    <a:pt x="514303" y="2776232"/>
                    <a:pt x="530781" y="2733790"/>
                    <a:pt x="536273" y="2687852"/>
                  </a:cubicBezTo>
                  <a:cubicBezTo>
                    <a:pt x="544762" y="2669377"/>
                    <a:pt x="554748" y="2652400"/>
                    <a:pt x="554748" y="2630929"/>
                  </a:cubicBezTo>
                  <a:cubicBezTo>
                    <a:pt x="554748" y="2619445"/>
                    <a:pt x="563237" y="2608959"/>
                    <a:pt x="573722" y="2602967"/>
                  </a:cubicBezTo>
                  <a:cubicBezTo>
                    <a:pt x="585207" y="2596476"/>
                    <a:pt x="591199" y="2585990"/>
                    <a:pt x="597191" y="2575005"/>
                  </a:cubicBezTo>
                  <a:cubicBezTo>
                    <a:pt x="619660" y="2557029"/>
                    <a:pt x="631644" y="2531065"/>
                    <a:pt x="648621" y="2508096"/>
                  </a:cubicBezTo>
                  <a:cubicBezTo>
                    <a:pt x="655112" y="2499607"/>
                    <a:pt x="654113" y="2489621"/>
                    <a:pt x="649619" y="2479634"/>
                  </a:cubicBezTo>
                  <a:cubicBezTo>
                    <a:pt x="642629" y="2464655"/>
                    <a:pt x="642629" y="2448177"/>
                    <a:pt x="649120" y="2433697"/>
                  </a:cubicBezTo>
                  <a:cubicBezTo>
                    <a:pt x="673587" y="2378272"/>
                    <a:pt x="700550" y="2324345"/>
                    <a:pt x="737500" y="2275411"/>
                  </a:cubicBezTo>
                  <a:cubicBezTo>
                    <a:pt x="745490" y="2258934"/>
                    <a:pt x="744990" y="2241457"/>
                    <a:pt x="741495" y="2223981"/>
                  </a:cubicBezTo>
                  <a:cubicBezTo>
                    <a:pt x="725017" y="2133603"/>
                    <a:pt x="726515" y="2044724"/>
                    <a:pt x="758971" y="1957842"/>
                  </a:cubicBezTo>
                  <a:cubicBezTo>
                    <a:pt x="764464" y="1943361"/>
                    <a:pt x="758971" y="1927882"/>
                    <a:pt x="764963" y="1913901"/>
                  </a:cubicBezTo>
                  <a:cubicBezTo>
                    <a:pt x="774950" y="1876452"/>
                    <a:pt x="793425" y="1842498"/>
                    <a:pt x="806407" y="1806547"/>
                  </a:cubicBezTo>
                  <a:cubicBezTo>
                    <a:pt x="810402" y="1795062"/>
                    <a:pt x="815395" y="1783578"/>
                    <a:pt x="816393" y="1771095"/>
                  </a:cubicBezTo>
                  <a:cubicBezTo>
                    <a:pt x="822385" y="1759610"/>
                    <a:pt x="826879" y="1748126"/>
                    <a:pt x="829376" y="1735144"/>
                  </a:cubicBezTo>
                  <a:cubicBezTo>
                    <a:pt x="837365" y="1697195"/>
                    <a:pt x="841360" y="1657749"/>
                    <a:pt x="868323" y="1626790"/>
                  </a:cubicBezTo>
                  <a:cubicBezTo>
                    <a:pt x="875314" y="1618801"/>
                    <a:pt x="875314" y="1609813"/>
                    <a:pt x="870320" y="1601325"/>
                  </a:cubicBezTo>
                  <a:cubicBezTo>
                    <a:pt x="858836" y="1579854"/>
                    <a:pt x="852844" y="1556885"/>
                    <a:pt x="847851" y="1532918"/>
                  </a:cubicBezTo>
                  <a:cubicBezTo>
                    <a:pt x="845854" y="1521933"/>
                    <a:pt x="839862" y="1513444"/>
                    <a:pt x="828876" y="1512945"/>
                  </a:cubicBezTo>
                  <a:cubicBezTo>
                    <a:pt x="805408" y="1511447"/>
                    <a:pt x="792925" y="1498464"/>
                    <a:pt x="784936" y="1478492"/>
                  </a:cubicBezTo>
                  <a:cubicBezTo>
                    <a:pt x="783937" y="1475995"/>
                    <a:pt x="780942" y="1475496"/>
                    <a:pt x="778445" y="1475995"/>
                  </a:cubicBezTo>
                  <a:cubicBezTo>
                    <a:pt x="773951" y="1477992"/>
                    <a:pt x="768958" y="1479989"/>
                    <a:pt x="768458" y="1485482"/>
                  </a:cubicBezTo>
                  <a:cubicBezTo>
                    <a:pt x="765962" y="1510448"/>
                    <a:pt x="748985" y="1528424"/>
                    <a:pt x="736002" y="1547897"/>
                  </a:cubicBezTo>
                  <a:cubicBezTo>
                    <a:pt x="714532" y="1566872"/>
                    <a:pt x="700051" y="1592337"/>
                    <a:pt x="678580" y="1610812"/>
                  </a:cubicBezTo>
                  <a:cubicBezTo>
                    <a:pt x="668594" y="1627789"/>
                    <a:pt x="668594" y="1646763"/>
                    <a:pt x="668094" y="1665738"/>
                  </a:cubicBezTo>
                  <a:cubicBezTo>
                    <a:pt x="667595" y="1682715"/>
                    <a:pt x="670092" y="1700191"/>
                    <a:pt x="663601" y="1716669"/>
                  </a:cubicBezTo>
                  <a:cubicBezTo>
                    <a:pt x="659606" y="1730150"/>
                    <a:pt x="660105" y="1745130"/>
                    <a:pt x="651617" y="1757114"/>
                  </a:cubicBezTo>
                  <a:cubicBezTo>
                    <a:pt x="639134" y="1788072"/>
                    <a:pt x="628648" y="1820029"/>
                    <a:pt x="610672" y="1848490"/>
                  </a:cubicBezTo>
                  <a:cubicBezTo>
                    <a:pt x="606178" y="1872457"/>
                    <a:pt x="589201" y="1891931"/>
                    <a:pt x="584208" y="1915899"/>
                  </a:cubicBezTo>
                  <a:cubicBezTo>
                    <a:pt x="573223" y="1946857"/>
                    <a:pt x="557744" y="1975817"/>
                    <a:pt x="551752" y="2008273"/>
                  </a:cubicBezTo>
                  <a:cubicBezTo>
                    <a:pt x="532279" y="2043725"/>
                    <a:pt x="538270" y="2083671"/>
                    <a:pt x="533776" y="2121120"/>
                  </a:cubicBezTo>
                  <a:cubicBezTo>
                    <a:pt x="530281" y="2148084"/>
                    <a:pt x="534276" y="2175547"/>
                    <a:pt x="525787" y="2202011"/>
                  </a:cubicBezTo>
                  <a:cubicBezTo>
                    <a:pt x="518797" y="2223482"/>
                    <a:pt x="530281" y="2240958"/>
                    <a:pt x="546260" y="2254939"/>
                  </a:cubicBezTo>
                  <a:cubicBezTo>
                    <a:pt x="560740" y="2306869"/>
                    <a:pt x="603682" y="2345816"/>
                    <a:pt x="615666" y="2399243"/>
                  </a:cubicBezTo>
                  <a:cubicBezTo>
                    <a:pt x="604680" y="2434196"/>
                    <a:pt x="595193" y="2469648"/>
                    <a:pt x="555747" y="2484628"/>
                  </a:cubicBezTo>
                  <a:cubicBezTo>
                    <a:pt x="546260" y="2488123"/>
                    <a:pt x="538270" y="2494115"/>
                    <a:pt x="530281" y="2500107"/>
                  </a:cubicBezTo>
                  <a:cubicBezTo>
                    <a:pt x="480848" y="2537057"/>
                    <a:pt x="438905" y="2539054"/>
                    <a:pt x="385977" y="2507597"/>
                  </a:cubicBezTo>
                  <a:cubicBezTo>
                    <a:pt x="375491" y="2501105"/>
                    <a:pt x="364007" y="2495613"/>
                    <a:pt x="354519" y="2487624"/>
                  </a:cubicBezTo>
                  <a:cubicBezTo>
                    <a:pt x="330552" y="2467651"/>
                    <a:pt x="313076" y="2444182"/>
                    <a:pt x="312077" y="2411227"/>
                  </a:cubicBezTo>
                  <a:cubicBezTo>
                    <a:pt x="311078" y="2377773"/>
                    <a:pt x="301591" y="2345317"/>
                    <a:pt x="295100" y="2312361"/>
                  </a:cubicBezTo>
                  <a:cubicBezTo>
                    <a:pt x="294601" y="2283900"/>
                    <a:pt x="295599" y="2254939"/>
                    <a:pt x="287610" y="2226977"/>
                  </a:cubicBezTo>
                  <a:cubicBezTo>
                    <a:pt x="285613" y="2208502"/>
                    <a:pt x="282617" y="2190027"/>
                    <a:pt x="273130" y="2173050"/>
                  </a:cubicBezTo>
                  <a:cubicBezTo>
                    <a:pt x="260647" y="2149582"/>
                    <a:pt x="276625" y="2128610"/>
                    <a:pt x="280120" y="2106640"/>
                  </a:cubicBezTo>
                  <a:cubicBezTo>
                    <a:pt x="290606" y="2095156"/>
                    <a:pt x="286612" y="2080675"/>
                    <a:pt x="287111" y="2067693"/>
                  </a:cubicBezTo>
                  <a:cubicBezTo>
                    <a:pt x="289108" y="2023253"/>
                    <a:pt x="295100" y="1978314"/>
                    <a:pt x="277624" y="1934873"/>
                  </a:cubicBezTo>
                  <a:cubicBezTo>
                    <a:pt x="271632" y="1919394"/>
                    <a:pt x="274128" y="1903416"/>
                    <a:pt x="291605" y="1894428"/>
                  </a:cubicBezTo>
                  <a:cubicBezTo>
                    <a:pt x="295100" y="1880946"/>
                    <a:pt x="298595" y="1867464"/>
                    <a:pt x="302590" y="1854482"/>
                  </a:cubicBezTo>
                  <a:cubicBezTo>
                    <a:pt x="295599" y="1814536"/>
                    <a:pt x="305086" y="1775089"/>
                    <a:pt x="323062" y="1741635"/>
                  </a:cubicBezTo>
                  <a:cubicBezTo>
                    <a:pt x="367003" y="1660744"/>
                    <a:pt x="354519" y="1574361"/>
                    <a:pt x="355019" y="1489477"/>
                  </a:cubicBezTo>
                  <a:cubicBezTo>
                    <a:pt x="355019" y="1461015"/>
                    <a:pt x="367502" y="1438046"/>
                    <a:pt x="381483" y="1415577"/>
                  </a:cubicBezTo>
                  <a:cubicBezTo>
                    <a:pt x="398460" y="1388114"/>
                    <a:pt x="415437" y="1360152"/>
                    <a:pt x="424425" y="1328695"/>
                  </a:cubicBezTo>
                  <a:cubicBezTo>
                    <a:pt x="432414" y="1320206"/>
                    <a:pt x="437407" y="1310220"/>
                    <a:pt x="439904" y="1298735"/>
                  </a:cubicBezTo>
                  <a:cubicBezTo>
                    <a:pt x="447394" y="1263283"/>
                    <a:pt x="467866" y="1232824"/>
                    <a:pt x="477852" y="1198371"/>
                  </a:cubicBezTo>
                  <a:cubicBezTo>
                    <a:pt x="478352" y="1195875"/>
                    <a:pt x="478851" y="1193378"/>
                    <a:pt x="479350" y="1190881"/>
                  </a:cubicBezTo>
                  <a:cubicBezTo>
                    <a:pt x="495329" y="1145443"/>
                    <a:pt x="529283" y="1112987"/>
                    <a:pt x="560740" y="1078534"/>
                  </a:cubicBezTo>
                  <a:cubicBezTo>
                    <a:pt x="575720" y="1065551"/>
                    <a:pt x="573223" y="1047576"/>
                    <a:pt x="570726" y="1032097"/>
                  </a:cubicBezTo>
                  <a:cubicBezTo>
                    <a:pt x="559242" y="959195"/>
                    <a:pt x="587703" y="901773"/>
                    <a:pt x="637636" y="852840"/>
                  </a:cubicBezTo>
                  <a:cubicBezTo>
                    <a:pt x="697554" y="794419"/>
                    <a:pt x="764464" y="747982"/>
                    <a:pt x="849848" y="734001"/>
                  </a:cubicBezTo>
                  <a:cubicBezTo>
                    <a:pt x="873316" y="730006"/>
                    <a:pt x="896285" y="721518"/>
                    <a:pt x="919753" y="715526"/>
                  </a:cubicBezTo>
                  <a:cubicBezTo>
                    <a:pt x="931238" y="712530"/>
                    <a:pt x="935732" y="709035"/>
                    <a:pt x="931737" y="695053"/>
                  </a:cubicBezTo>
                  <a:cubicBezTo>
                    <a:pt x="905772" y="608171"/>
                    <a:pt x="876812" y="522787"/>
                    <a:pt x="854841" y="434407"/>
                  </a:cubicBezTo>
                  <a:cubicBezTo>
                    <a:pt x="851346" y="419427"/>
                    <a:pt x="838863" y="417430"/>
                    <a:pt x="825881" y="415433"/>
                  </a:cubicBezTo>
                  <a:cubicBezTo>
                    <a:pt x="795921" y="411438"/>
                    <a:pt x="764963" y="411937"/>
                    <a:pt x="734504" y="396458"/>
                  </a:cubicBezTo>
                  <a:cubicBezTo>
                    <a:pt x="756974" y="371991"/>
                    <a:pt x="784936" y="360008"/>
                    <a:pt x="813897" y="352019"/>
                  </a:cubicBezTo>
                  <a:cubicBezTo>
                    <a:pt x="837365" y="345527"/>
                    <a:pt x="842858" y="334542"/>
                    <a:pt x="839362" y="311074"/>
                  </a:cubicBezTo>
                  <a:cubicBezTo>
                    <a:pt x="830374" y="251155"/>
                    <a:pt x="824882" y="190737"/>
                    <a:pt x="816393" y="130319"/>
                  </a:cubicBezTo>
                  <a:cubicBezTo>
                    <a:pt x="813398" y="108349"/>
                    <a:pt x="818391" y="91372"/>
                    <a:pt x="836866" y="78389"/>
                  </a:cubicBezTo>
                  <a:cubicBezTo>
                    <a:pt x="847851" y="70400"/>
                    <a:pt x="854841" y="59914"/>
                    <a:pt x="859335" y="46433"/>
                  </a:cubicBezTo>
                  <a:cubicBezTo>
                    <a:pt x="869821" y="12479"/>
                    <a:pt x="894787" y="-5497"/>
                    <a:pt x="929240" y="1494"/>
                  </a:cubicBezTo>
                  <a:cubicBezTo>
                    <a:pt x="983667" y="12479"/>
                    <a:pt x="1041089" y="14975"/>
                    <a:pt x="1088025" y="50427"/>
                  </a:cubicBezTo>
                  <a:cubicBezTo>
                    <a:pt x="1091521" y="53423"/>
                    <a:pt x="1097512" y="56419"/>
                    <a:pt x="1101507" y="55421"/>
                  </a:cubicBezTo>
                  <a:cubicBezTo>
                    <a:pt x="1161426" y="41440"/>
                    <a:pt x="1211358" y="72398"/>
                    <a:pt x="1264286" y="90373"/>
                  </a:cubicBezTo>
                  <a:cubicBezTo>
                    <a:pt x="1303234" y="107350"/>
                    <a:pt x="1333692" y="160278"/>
                    <a:pt x="1349671" y="191736"/>
                  </a:cubicBezTo>
                  <a:cubicBezTo>
                    <a:pt x="1372640" y="205217"/>
                    <a:pt x="1383125" y="226688"/>
                    <a:pt x="1389616" y="251155"/>
                  </a:cubicBezTo>
                  <a:cubicBezTo>
                    <a:pt x="1417579" y="256148"/>
                    <a:pt x="1445041" y="260143"/>
                    <a:pt x="1473003" y="266135"/>
                  </a:cubicBezTo>
                  <a:cubicBezTo>
                    <a:pt x="1515446" y="275123"/>
                    <a:pt x="1555392" y="291101"/>
                    <a:pt x="1592841" y="313571"/>
                  </a:cubicBezTo>
                  <a:cubicBezTo>
                    <a:pt x="1648765" y="347525"/>
                    <a:pt x="1647267" y="405945"/>
                    <a:pt x="1590344" y="439400"/>
                  </a:cubicBezTo>
                  <a:cubicBezTo>
                    <a:pt x="1544906" y="465864"/>
                    <a:pt x="1495972" y="480345"/>
                    <a:pt x="1445041" y="488334"/>
                  </a:cubicBezTo>
                  <a:cubicBezTo>
                    <a:pt x="1429562" y="490830"/>
                    <a:pt x="1424070" y="496323"/>
                    <a:pt x="1424070" y="511802"/>
                  </a:cubicBezTo>
                  <a:cubicBezTo>
                    <a:pt x="1424569" y="529278"/>
                    <a:pt x="1418577" y="547254"/>
                    <a:pt x="1422072" y="563732"/>
                  </a:cubicBezTo>
                  <a:cubicBezTo>
                    <a:pt x="1433557" y="614662"/>
                    <a:pt x="1437052" y="667591"/>
                    <a:pt x="1455028" y="717024"/>
                  </a:cubicBezTo>
                  <a:cubicBezTo>
                    <a:pt x="1459022" y="727509"/>
                    <a:pt x="1468010" y="730505"/>
                    <a:pt x="1478995" y="732003"/>
                  </a:cubicBezTo>
                  <a:cubicBezTo>
                    <a:pt x="1512949" y="735998"/>
                    <a:pt x="1542409" y="748481"/>
                    <a:pt x="1567376" y="773447"/>
                  </a:cubicBezTo>
                  <a:cubicBezTo>
                    <a:pt x="1581856" y="788427"/>
                    <a:pt x="1603826" y="793919"/>
                    <a:pt x="1623300" y="799911"/>
                  </a:cubicBezTo>
                  <a:cubicBezTo>
                    <a:pt x="1689710" y="819884"/>
                    <a:pt x="1729656" y="866821"/>
                    <a:pt x="1759615" y="925241"/>
                  </a:cubicBezTo>
                  <a:cubicBezTo>
                    <a:pt x="1788576" y="981166"/>
                    <a:pt x="1810546" y="1042083"/>
                    <a:pt x="1811045" y="1105497"/>
                  </a:cubicBezTo>
                  <a:cubicBezTo>
                    <a:pt x="1811545" y="1166415"/>
                    <a:pt x="1793070" y="1235820"/>
                    <a:pt x="1775593" y="1294241"/>
                  </a:cubicBezTo>
                  <a:cubicBezTo>
                    <a:pt x="1765607" y="1329194"/>
                    <a:pt x="1746133" y="1362149"/>
                    <a:pt x="1744136" y="1399099"/>
                  </a:cubicBezTo>
                  <a:cubicBezTo>
                    <a:pt x="1741639" y="1438546"/>
                    <a:pt x="1757118" y="1481987"/>
                    <a:pt x="1762112" y="1521433"/>
                  </a:cubicBezTo>
                  <a:cubicBezTo>
                    <a:pt x="1744635" y="1570367"/>
                    <a:pt x="1770101" y="1610812"/>
                    <a:pt x="1789075" y="1652256"/>
                  </a:cubicBezTo>
                  <a:cubicBezTo>
                    <a:pt x="1802557" y="1670232"/>
                    <a:pt x="1802057" y="1692202"/>
                    <a:pt x="1808549" y="1712175"/>
                  </a:cubicBezTo>
                  <a:cubicBezTo>
                    <a:pt x="1811045" y="1732148"/>
                    <a:pt x="1807550" y="1752121"/>
                    <a:pt x="1804554" y="1771594"/>
                  </a:cubicBezTo>
                  <a:cubicBezTo>
                    <a:pt x="1793070" y="1846493"/>
                    <a:pt x="1814041" y="1921391"/>
                    <a:pt x="1834014" y="1993294"/>
                  </a:cubicBezTo>
                  <a:cubicBezTo>
                    <a:pt x="1853987" y="2063698"/>
                    <a:pt x="1875458" y="2135101"/>
                    <a:pt x="1890937" y="2206505"/>
                  </a:cubicBezTo>
                  <a:cubicBezTo>
                    <a:pt x="1895431" y="2227476"/>
                    <a:pt x="1898427" y="2246950"/>
                    <a:pt x="1883447" y="2265425"/>
                  </a:cubicBezTo>
                  <a:cubicBezTo>
                    <a:pt x="1873960" y="2277409"/>
                    <a:pt x="1875957" y="2291889"/>
                    <a:pt x="1878953" y="2306369"/>
                  </a:cubicBezTo>
                  <a:cubicBezTo>
                    <a:pt x="1887941" y="2351808"/>
                    <a:pt x="1896929" y="2397745"/>
                    <a:pt x="1906416" y="2443184"/>
                  </a:cubicBezTo>
                  <a:cubicBezTo>
                    <a:pt x="1909911" y="2460660"/>
                    <a:pt x="1910910" y="2477637"/>
                    <a:pt x="1904918" y="2494614"/>
                  </a:cubicBezTo>
                  <a:cubicBezTo>
                    <a:pt x="1900424" y="2507597"/>
                    <a:pt x="1902921" y="2519081"/>
                    <a:pt x="1915404" y="2527570"/>
                  </a:cubicBezTo>
                  <a:cubicBezTo>
                    <a:pt x="1982313" y="2572509"/>
                    <a:pt x="2043230" y="2624938"/>
                    <a:pt x="2106145" y="2674370"/>
                  </a:cubicBezTo>
                  <a:cubicBezTo>
                    <a:pt x="2124620" y="2686853"/>
                    <a:pt x="2138102" y="2705328"/>
                    <a:pt x="2158574" y="2715315"/>
                  </a:cubicBezTo>
                  <a:cubicBezTo>
                    <a:pt x="2248452" y="2788715"/>
                    <a:pt x="2337831" y="2862116"/>
                    <a:pt x="2434700" y="2926528"/>
                  </a:cubicBezTo>
                  <a:cubicBezTo>
                    <a:pt x="2440692" y="2930523"/>
                    <a:pt x="2446684" y="2935517"/>
                    <a:pt x="2452176" y="2940510"/>
                  </a:cubicBezTo>
                  <a:cubicBezTo>
                    <a:pt x="2476144" y="2952493"/>
                    <a:pt x="2500111" y="2964477"/>
                    <a:pt x="2521582" y="2980955"/>
                  </a:cubicBezTo>
                  <a:cubicBezTo>
                    <a:pt x="2561029" y="3000928"/>
                    <a:pt x="2600974" y="3020401"/>
                    <a:pt x="2640920" y="3038377"/>
                  </a:cubicBezTo>
                  <a:cubicBezTo>
                    <a:pt x="2665387" y="3048363"/>
                    <a:pt x="2690853" y="3056353"/>
                    <a:pt x="2714321" y="3068336"/>
                  </a:cubicBezTo>
                  <a:cubicBezTo>
                    <a:pt x="2741784" y="3079322"/>
                    <a:pt x="2762755" y="3100293"/>
                    <a:pt x="2785724" y="3116771"/>
                  </a:cubicBezTo>
                  <a:cubicBezTo>
                    <a:pt x="2794712" y="3121265"/>
                    <a:pt x="2799705" y="3114274"/>
                    <a:pt x="2804699" y="3109780"/>
                  </a:cubicBezTo>
                  <a:cubicBezTo>
                    <a:pt x="2824671" y="3091805"/>
                    <a:pt x="2844644" y="3094800"/>
                    <a:pt x="2865616" y="3107284"/>
                  </a:cubicBezTo>
                  <a:cubicBezTo>
                    <a:pt x="2878099" y="3114773"/>
                    <a:pt x="2889084" y="3125259"/>
                    <a:pt x="2905062" y="3125759"/>
                  </a:cubicBezTo>
                  <a:cubicBezTo>
                    <a:pt x="2920541" y="3128255"/>
                    <a:pt x="2925534" y="3116271"/>
                    <a:pt x="2930528" y="3106285"/>
                  </a:cubicBezTo>
                  <a:cubicBezTo>
                    <a:pt x="2955494" y="3055354"/>
                    <a:pt x="2989947" y="3010914"/>
                    <a:pt x="3021405" y="2963978"/>
                  </a:cubicBezTo>
                  <a:cubicBezTo>
                    <a:pt x="3051864" y="2945004"/>
                    <a:pt x="3061850" y="2948499"/>
                    <a:pt x="3071836" y="2982952"/>
                  </a:cubicBezTo>
                  <a:cubicBezTo>
                    <a:pt x="3084320" y="3028391"/>
                    <a:pt x="3080325" y="3074328"/>
                    <a:pt x="3070338" y="3119767"/>
                  </a:cubicBezTo>
                  <a:cubicBezTo>
                    <a:pt x="3056357" y="3189672"/>
                    <a:pt x="3017909" y="3246595"/>
                    <a:pt x="2977963" y="3305016"/>
                  </a:cubicBezTo>
                  <a:cubicBezTo>
                    <a:pt x="2932026" y="3371925"/>
                    <a:pt x="2883092" y="3437336"/>
                    <a:pt x="2843146" y="3508240"/>
                  </a:cubicBezTo>
                  <a:cubicBezTo>
                    <a:pt x="2820177" y="3538199"/>
                    <a:pt x="2804699" y="3572154"/>
                    <a:pt x="2788221" y="3605608"/>
                  </a:cubicBezTo>
                  <a:cubicBezTo>
                    <a:pt x="2774240" y="3614096"/>
                    <a:pt x="2770744" y="3636067"/>
                    <a:pt x="2749773" y="3636067"/>
                  </a:cubicBezTo>
                  <a:cubicBezTo>
                    <a:pt x="2728302" y="3641559"/>
                    <a:pt x="2710826" y="3629576"/>
                    <a:pt x="2693349" y="3620588"/>
                  </a:cubicBezTo>
                  <a:cubicBezTo>
                    <a:pt x="2624443" y="3584637"/>
                    <a:pt x="2570017" y="3531209"/>
                    <a:pt x="2523080" y="3469792"/>
                  </a:cubicBezTo>
                  <a:cubicBezTo>
                    <a:pt x="2519086" y="3464300"/>
                    <a:pt x="2514592" y="3459806"/>
                    <a:pt x="2510098" y="3454813"/>
                  </a:cubicBezTo>
                  <a:cubicBezTo>
                    <a:pt x="2499113" y="3442829"/>
                    <a:pt x="2504605" y="3432343"/>
                    <a:pt x="2512594" y="3421857"/>
                  </a:cubicBezTo>
                  <a:cubicBezTo>
                    <a:pt x="2543552" y="3401884"/>
                    <a:pt x="2571015" y="3377418"/>
                    <a:pt x="2599976" y="3354948"/>
                  </a:cubicBezTo>
                  <a:cubicBezTo>
                    <a:pt x="2625441" y="3333976"/>
                    <a:pt x="2647911" y="3310009"/>
                    <a:pt x="2669881" y="3285542"/>
                  </a:cubicBezTo>
                  <a:cubicBezTo>
                    <a:pt x="2689854" y="3273059"/>
                    <a:pt x="2682364" y="3261574"/>
                    <a:pt x="2668383" y="3250589"/>
                  </a:cubicBezTo>
                  <a:cubicBezTo>
                    <a:pt x="2662891" y="3247094"/>
                    <a:pt x="2656399" y="3244597"/>
                    <a:pt x="2651905" y="3239604"/>
                  </a:cubicBezTo>
                  <a:cubicBezTo>
                    <a:pt x="2640421" y="3232614"/>
                    <a:pt x="2627938" y="3227621"/>
                    <a:pt x="2617452" y="3218633"/>
                  </a:cubicBezTo>
                  <a:cubicBezTo>
                    <a:pt x="2589490" y="3202155"/>
                    <a:pt x="2562527" y="3184679"/>
                    <a:pt x="2536063" y="3165704"/>
                  </a:cubicBezTo>
                  <a:cubicBezTo>
                    <a:pt x="2505104" y="3141237"/>
                    <a:pt x="2471650" y="3120765"/>
                    <a:pt x="2439693" y="3097797"/>
                  </a:cubicBezTo>
                  <a:cubicBezTo>
                    <a:pt x="2423216" y="3085813"/>
                    <a:pt x="2411731" y="3067837"/>
                    <a:pt x="2391259" y="3061346"/>
                  </a:cubicBezTo>
                  <a:cubicBezTo>
                    <a:pt x="2351313" y="3025395"/>
                    <a:pt x="2307872" y="2992939"/>
                    <a:pt x="2266428" y="2958984"/>
                  </a:cubicBezTo>
                  <a:cubicBezTo>
                    <a:pt x="2254944" y="2949997"/>
                    <a:pt x="2248952" y="2934018"/>
                    <a:pt x="2231975" y="2931522"/>
                  </a:cubicBezTo>
                  <a:cubicBezTo>
                    <a:pt x="2213500" y="2914045"/>
                    <a:pt x="2191530" y="2901562"/>
                    <a:pt x="2173055" y="2884086"/>
                  </a:cubicBezTo>
                  <a:cubicBezTo>
                    <a:pt x="2109141" y="2841144"/>
                    <a:pt x="2048723" y="2793209"/>
                    <a:pt x="1991301" y="2741779"/>
                  </a:cubicBezTo>
                  <a:cubicBezTo>
                    <a:pt x="1983312" y="2734789"/>
                    <a:pt x="1976821" y="2725801"/>
                    <a:pt x="1967333" y="2720308"/>
                  </a:cubicBezTo>
                  <a:cubicBezTo>
                    <a:pt x="1932381" y="2693844"/>
                    <a:pt x="1899425" y="2665882"/>
                    <a:pt x="1866470" y="2636921"/>
                  </a:cubicBezTo>
                  <a:cubicBezTo>
                    <a:pt x="1852489" y="2624438"/>
                    <a:pt x="1841504" y="2618946"/>
                    <a:pt x="1826524" y="2632927"/>
                  </a:cubicBezTo>
                  <a:cubicBezTo>
                    <a:pt x="1819534" y="2639418"/>
                    <a:pt x="1809547" y="2638918"/>
                    <a:pt x="1801059" y="2639917"/>
                  </a:cubicBezTo>
                  <a:cubicBezTo>
                    <a:pt x="1773596" y="2635423"/>
                    <a:pt x="1746133" y="2630929"/>
                    <a:pt x="1718171" y="2632427"/>
                  </a:cubicBezTo>
                  <a:cubicBezTo>
                    <a:pt x="1715175" y="2632427"/>
                    <a:pt x="1717672" y="2633925"/>
                    <a:pt x="1715674" y="2631928"/>
                  </a:cubicBezTo>
                  <a:cubicBezTo>
                    <a:pt x="1691707" y="2604465"/>
                    <a:pt x="1650263" y="2595477"/>
                    <a:pt x="1635783" y="2557529"/>
                  </a:cubicBezTo>
                  <a:cubicBezTo>
                    <a:pt x="1633286" y="2550538"/>
                    <a:pt x="1629791" y="2543548"/>
                    <a:pt x="1624298" y="2538555"/>
                  </a:cubicBezTo>
                  <a:cubicBezTo>
                    <a:pt x="1601829" y="2517084"/>
                    <a:pt x="1598333" y="2491119"/>
                    <a:pt x="1606822" y="2462657"/>
                  </a:cubicBezTo>
                  <a:cubicBezTo>
                    <a:pt x="1612814" y="2441686"/>
                    <a:pt x="1607821" y="2426207"/>
                    <a:pt x="1590344" y="2412226"/>
                  </a:cubicBezTo>
                  <a:cubicBezTo>
                    <a:pt x="1508955" y="2348812"/>
                    <a:pt x="1426566" y="2286896"/>
                    <a:pt x="1332194" y="2242955"/>
                  </a:cubicBezTo>
                  <a:cubicBezTo>
                    <a:pt x="1295744" y="2225978"/>
                    <a:pt x="1257296" y="2215493"/>
                    <a:pt x="1218848" y="2205506"/>
                  </a:cubicBezTo>
                  <a:cubicBezTo>
                    <a:pt x="1195380" y="2199015"/>
                    <a:pt x="1169415" y="2193023"/>
                    <a:pt x="1161426" y="2167058"/>
                  </a:cubicBezTo>
                  <a:cubicBezTo>
                    <a:pt x="1151439" y="2135101"/>
                    <a:pt x="1149442" y="2101147"/>
                    <a:pt x="1166918" y="2070189"/>
                  </a:cubicBezTo>
                  <a:cubicBezTo>
                    <a:pt x="1181898" y="2043725"/>
                    <a:pt x="1207863" y="2039731"/>
                    <a:pt x="1238322" y="2056708"/>
                  </a:cubicBezTo>
                  <a:cubicBezTo>
                    <a:pt x="1300737" y="2091660"/>
                    <a:pt x="1361155" y="2129609"/>
                    <a:pt x="1422572" y="2166059"/>
                  </a:cubicBezTo>
                  <a:cubicBezTo>
                    <a:pt x="1467511" y="2193023"/>
                    <a:pt x="1512450" y="2219986"/>
                    <a:pt x="1556890" y="2247449"/>
                  </a:cubicBezTo>
                  <a:cubicBezTo>
                    <a:pt x="1576363" y="2259433"/>
                    <a:pt x="1595837" y="2271916"/>
                    <a:pt x="1610817" y="2288394"/>
                  </a:cubicBezTo>
                  <a:cubicBezTo>
                    <a:pt x="1597834" y="2277908"/>
                    <a:pt x="1590844" y="2262928"/>
                    <a:pt x="1586350" y="2245951"/>
                  </a:cubicBezTo>
                  <a:cubicBezTo>
                    <a:pt x="1550898" y="2114629"/>
                    <a:pt x="1513449" y="1983307"/>
                    <a:pt x="1484488" y="1849988"/>
                  </a:cubicBezTo>
                  <a:cubicBezTo>
                    <a:pt x="1475999" y="1810541"/>
                    <a:pt x="1464515" y="1772093"/>
                    <a:pt x="1447538" y="1735144"/>
                  </a:cubicBezTo>
                  <a:cubicBezTo>
                    <a:pt x="1437052" y="1712175"/>
                    <a:pt x="1431060" y="1688207"/>
                    <a:pt x="1432558" y="1662742"/>
                  </a:cubicBezTo>
                  <a:cubicBezTo>
                    <a:pt x="1435554" y="1600326"/>
                    <a:pt x="1426067" y="1538410"/>
                    <a:pt x="1417579" y="1476993"/>
                  </a:cubicBezTo>
                  <a:cubicBezTo>
                    <a:pt x="1411587" y="1434551"/>
                    <a:pt x="1409589" y="1392109"/>
                    <a:pt x="1410089" y="1360152"/>
                  </a:cubicBezTo>
                  <a:cubicBezTo>
                    <a:pt x="1405096" y="1432054"/>
                    <a:pt x="1429063" y="1512445"/>
                    <a:pt x="1430062" y="1594334"/>
                  </a:cubicBezTo>
                  <a:cubicBezTo>
                    <a:pt x="1431060" y="1665238"/>
                    <a:pt x="1448537" y="1730650"/>
                    <a:pt x="1469508" y="1797559"/>
                  </a:cubicBezTo>
                  <a:cubicBezTo>
                    <a:pt x="1507956" y="1920892"/>
                    <a:pt x="1529427" y="2048718"/>
                    <a:pt x="1553894" y="2175547"/>
                  </a:cubicBezTo>
                  <a:cubicBezTo>
                    <a:pt x="1556390" y="2187530"/>
                    <a:pt x="1559386" y="2201012"/>
                    <a:pt x="1547403" y="2210000"/>
                  </a:cubicBezTo>
                  <a:cubicBezTo>
                    <a:pt x="1533921" y="2220486"/>
                    <a:pt x="1522436" y="2210499"/>
                    <a:pt x="1510952" y="2204507"/>
                  </a:cubicBezTo>
                  <a:cubicBezTo>
                    <a:pt x="1425568" y="2159568"/>
                    <a:pt x="1342680" y="2110135"/>
                    <a:pt x="1258294" y="2063199"/>
                  </a:cubicBezTo>
                  <a:cubicBezTo>
                    <a:pt x="1251803" y="2059704"/>
                    <a:pt x="1245312" y="2056208"/>
                    <a:pt x="1238322" y="2052713"/>
                  </a:cubicBezTo>
                  <a:cubicBezTo>
                    <a:pt x="1196378" y="2032241"/>
                    <a:pt x="1168916" y="2042727"/>
                    <a:pt x="1150940" y="2086168"/>
                  </a:cubicBezTo>
                  <a:cubicBezTo>
                    <a:pt x="1140454" y="2110635"/>
                    <a:pt x="1139955" y="2136599"/>
                    <a:pt x="1144948" y="2162065"/>
                  </a:cubicBezTo>
                  <a:cubicBezTo>
                    <a:pt x="1149442" y="2184534"/>
                    <a:pt x="1164422" y="2198016"/>
                    <a:pt x="1185893" y="2205007"/>
                  </a:cubicBezTo>
                  <a:cubicBezTo>
                    <a:pt x="1213355" y="2213994"/>
                    <a:pt x="1241817" y="2221984"/>
                    <a:pt x="1269779" y="2228974"/>
                  </a:cubicBezTo>
                  <a:cubicBezTo>
                    <a:pt x="1346675" y="2247949"/>
                    <a:pt x="1413085" y="2286396"/>
                    <a:pt x="1475001" y="2333832"/>
                  </a:cubicBezTo>
                  <a:cubicBezTo>
                    <a:pt x="1508455" y="2359797"/>
                    <a:pt x="1541910" y="2386261"/>
                    <a:pt x="1576363" y="2410728"/>
                  </a:cubicBezTo>
                  <a:cubicBezTo>
                    <a:pt x="1598333" y="2426706"/>
                    <a:pt x="1612315" y="2445680"/>
                    <a:pt x="1602328" y="2474142"/>
                  </a:cubicBezTo>
                  <a:cubicBezTo>
                    <a:pt x="1584353" y="2524574"/>
                    <a:pt x="1623300" y="2554034"/>
                    <a:pt x="1643273" y="2590484"/>
                  </a:cubicBezTo>
                  <a:cubicBezTo>
                    <a:pt x="1646269" y="2595477"/>
                    <a:pt x="1652260" y="2597974"/>
                    <a:pt x="1657753" y="2599971"/>
                  </a:cubicBezTo>
                  <a:cubicBezTo>
                    <a:pt x="1673731" y="2604965"/>
                    <a:pt x="1684716" y="2613952"/>
                    <a:pt x="1693205" y="2628932"/>
                  </a:cubicBezTo>
                  <a:cubicBezTo>
                    <a:pt x="1702193" y="2644411"/>
                    <a:pt x="1716174" y="2649404"/>
                    <a:pt x="1734149" y="2644411"/>
                  </a:cubicBezTo>
                  <a:cubicBezTo>
                    <a:pt x="1767604" y="2634924"/>
                    <a:pt x="1772098" y="2636422"/>
                    <a:pt x="1790573" y="2665383"/>
                  </a:cubicBezTo>
                  <a:cubicBezTo>
                    <a:pt x="1793070" y="2669377"/>
                    <a:pt x="1797064" y="2673372"/>
                    <a:pt x="1797564" y="2678365"/>
                  </a:cubicBezTo>
                  <a:cubicBezTo>
                    <a:pt x="1794568" y="2712818"/>
                    <a:pt x="1804055" y="2745774"/>
                    <a:pt x="1805553" y="2779728"/>
                  </a:cubicBezTo>
                  <a:cubicBezTo>
                    <a:pt x="1807051" y="2797204"/>
                    <a:pt x="1809048" y="2814680"/>
                    <a:pt x="1813042" y="2831657"/>
                  </a:cubicBezTo>
                  <a:cubicBezTo>
                    <a:pt x="1821531" y="2867109"/>
                    <a:pt x="1816038" y="2897069"/>
                    <a:pt x="1787078" y="2921535"/>
                  </a:cubicBezTo>
                  <a:cubicBezTo>
                    <a:pt x="1784082" y="2925530"/>
                    <a:pt x="1780586" y="2929025"/>
                    <a:pt x="1776093" y="2931023"/>
                  </a:cubicBezTo>
                  <a:cubicBezTo>
                    <a:pt x="1748130" y="2943006"/>
                    <a:pt x="1748630" y="2943006"/>
                    <a:pt x="1766605" y="2966974"/>
                  </a:cubicBezTo>
                  <a:cubicBezTo>
                    <a:pt x="1783083" y="2997932"/>
                    <a:pt x="1795566" y="3029888"/>
                    <a:pt x="1790074" y="3065840"/>
                  </a:cubicBezTo>
                  <a:cubicBezTo>
                    <a:pt x="1788576" y="3076325"/>
                    <a:pt x="1794068" y="3082817"/>
                    <a:pt x="1796565" y="3091305"/>
                  </a:cubicBezTo>
                  <a:cubicBezTo>
                    <a:pt x="1794568" y="3152722"/>
                    <a:pt x="1812044" y="3211143"/>
                    <a:pt x="1823528" y="3270562"/>
                  </a:cubicBezTo>
                  <a:cubicBezTo>
                    <a:pt x="1828522" y="3296527"/>
                    <a:pt x="1835512" y="3322492"/>
                    <a:pt x="1839507" y="3348457"/>
                  </a:cubicBezTo>
                  <a:cubicBezTo>
                    <a:pt x="1852489" y="3391898"/>
                    <a:pt x="1858481" y="3436837"/>
                    <a:pt x="1868967" y="3480777"/>
                  </a:cubicBezTo>
                  <a:cubicBezTo>
                    <a:pt x="1883447" y="3543692"/>
                    <a:pt x="1900923" y="3606107"/>
                    <a:pt x="1906915" y="3670520"/>
                  </a:cubicBezTo>
                  <a:cubicBezTo>
                    <a:pt x="1907914" y="3681505"/>
                    <a:pt x="1917401" y="3686498"/>
                    <a:pt x="1918899" y="3696485"/>
                  </a:cubicBezTo>
                  <a:cubicBezTo>
                    <a:pt x="1924891" y="3733435"/>
                    <a:pt x="1931881" y="3770385"/>
                    <a:pt x="1942866" y="3806336"/>
                  </a:cubicBezTo>
                  <a:cubicBezTo>
                    <a:pt x="1962340" y="3904703"/>
                    <a:pt x="1984310" y="4003069"/>
                    <a:pt x="2008777" y="4100437"/>
                  </a:cubicBezTo>
                  <a:cubicBezTo>
                    <a:pt x="2015268" y="4126901"/>
                    <a:pt x="2019762" y="4150370"/>
                    <a:pt x="1994297" y="4170343"/>
                  </a:cubicBezTo>
                  <a:cubicBezTo>
                    <a:pt x="1981314" y="4180329"/>
                    <a:pt x="1986308" y="4192812"/>
                    <a:pt x="1997792" y="4201800"/>
                  </a:cubicBezTo>
                  <a:cubicBezTo>
                    <a:pt x="2015768" y="4215781"/>
                    <a:pt x="2035741" y="4225767"/>
                    <a:pt x="2058210" y="4230261"/>
                  </a:cubicBezTo>
                  <a:cubicBezTo>
                    <a:pt x="2081179" y="4231260"/>
                    <a:pt x="2104148" y="4234755"/>
                    <a:pt x="2127117" y="4238251"/>
                  </a:cubicBezTo>
                  <a:cubicBezTo>
                    <a:pt x="2132110" y="4240747"/>
                    <a:pt x="2137103" y="4243743"/>
                    <a:pt x="2143095" y="4244242"/>
                  </a:cubicBezTo>
                  <a:cubicBezTo>
                    <a:pt x="2171057" y="4244742"/>
                    <a:pt x="2184040" y="4262218"/>
                    <a:pt x="2189532" y="4287184"/>
                  </a:cubicBezTo>
                  <a:cubicBezTo>
                    <a:pt x="2211503" y="4358588"/>
                    <a:pt x="2177548" y="4423999"/>
                    <a:pt x="2108642" y="4444471"/>
                  </a:cubicBezTo>
                  <a:cubicBezTo>
                    <a:pt x="2095659" y="4450962"/>
                    <a:pt x="2082178" y="4457953"/>
                    <a:pt x="2069195" y="4464444"/>
                  </a:cubicBezTo>
                  <a:cubicBezTo>
                    <a:pt x="2063703" y="4469937"/>
                    <a:pt x="2059209" y="4476428"/>
                    <a:pt x="2049222" y="4476927"/>
                  </a:cubicBezTo>
                  <a:cubicBezTo>
                    <a:pt x="2016766" y="4477926"/>
                    <a:pt x="1983811" y="4482420"/>
                    <a:pt x="1952354" y="4469437"/>
                  </a:cubicBezTo>
                  <a:cubicBezTo>
                    <a:pt x="1943865" y="4465443"/>
                    <a:pt x="1934378" y="4466940"/>
                    <a:pt x="1924891" y="4469437"/>
                  </a:cubicBezTo>
                  <a:close/>
                </a:path>
              </a:pathLst>
            </a:custGeom>
            <a:solidFill>
              <a:schemeClr val="accent5"/>
            </a:solidFill>
            <a:ln w="4986" cap="flat">
              <a:noFill/>
              <a:prstDash val="solid"/>
              <a:miter/>
            </a:ln>
          </p:spPr>
          <p:txBody>
            <a:bodyPr anchor="ctr"/>
            <a:lstStyle/>
            <a:p>
              <a:pPr fontAlgn="auto">
                <a:spcBef>
                  <a:spcPts val="0"/>
                </a:spcBef>
                <a:spcAft>
                  <a:spcPts val="0"/>
                </a:spcAft>
                <a:defRPr/>
              </a:pPr>
              <a:endParaRPr lang="en-US">
                <a:latin typeface="+mn-lt"/>
                <a:ea typeface="+mn-ea"/>
                <a:cs typeface="+mn-cs"/>
              </a:endParaRPr>
            </a:p>
          </p:txBody>
        </p:sp>
        <p:sp>
          <p:nvSpPr>
            <p:cNvPr id="13336" name="Freeform: Shape 78"/>
            <p:cNvSpPr>
              <a:spLocks noChangeArrowheads="1"/>
            </p:cNvSpPr>
            <p:nvPr/>
          </p:nvSpPr>
          <p:spPr bwMode="auto">
            <a:xfrm>
              <a:off x="7007400" y="2230506"/>
              <a:ext cx="1729537" cy="4049146"/>
            </a:xfrm>
            <a:custGeom>
              <a:avLst/>
              <a:gdLst>
                <a:gd name="T0" fmla="*/ 0 w 1729537"/>
                <a:gd name="T1" fmla="*/ 0 h 4049146"/>
                <a:gd name="T2" fmla="*/ 1729537 w 1729537"/>
                <a:gd name="T3" fmla="*/ 4049146 h 4049146"/>
              </a:gdLst>
              <a:ahLst/>
              <a:cxnLst/>
              <a:rect l="T0" t="T1" r="T2" b="T3"/>
              <a:pathLst>
                <a:path w="1729537" h="4049146">
                  <a:moveTo>
                    <a:pt x="333406" y="4043822"/>
                  </a:moveTo>
                  <a:cubicBezTo>
                    <a:pt x="345390" y="4042948"/>
                    <a:pt x="357373" y="4042324"/>
                    <a:pt x="369357" y="4045070"/>
                  </a:cubicBezTo>
                  <a:cubicBezTo>
                    <a:pt x="343892" y="4049065"/>
                    <a:pt x="318925" y="4051561"/>
                    <a:pt x="293460" y="4045569"/>
                  </a:cubicBezTo>
                  <a:cubicBezTo>
                    <a:pt x="294459" y="4044571"/>
                    <a:pt x="295957" y="4044071"/>
                    <a:pt x="297455" y="4044071"/>
                  </a:cubicBezTo>
                  <a:cubicBezTo>
                    <a:pt x="309438" y="4045819"/>
                    <a:pt x="321422" y="4044696"/>
                    <a:pt x="333406" y="4043822"/>
                  </a:cubicBezTo>
                  <a:close/>
                  <a:moveTo>
                    <a:pt x="1390972" y="4039578"/>
                  </a:moveTo>
                  <a:cubicBezTo>
                    <a:pt x="1391971" y="4040576"/>
                    <a:pt x="1391971" y="4042074"/>
                    <a:pt x="1391971" y="4043572"/>
                  </a:cubicBezTo>
                  <a:cubicBezTo>
                    <a:pt x="1377491" y="4051561"/>
                    <a:pt x="1363010" y="4048565"/>
                    <a:pt x="1348530" y="4044072"/>
                  </a:cubicBezTo>
                  <a:cubicBezTo>
                    <a:pt x="1362511" y="4036582"/>
                    <a:pt x="1376991" y="4040077"/>
                    <a:pt x="1390972" y="4039578"/>
                  </a:cubicBezTo>
                  <a:close/>
                  <a:moveTo>
                    <a:pt x="1683077" y="3641617"/>
                  </a:moveTo>
                  <a:cubicBezTo>
                    <a:pt x="1713535" y="3633628"/>
                    <a:pt x="1728016" y="3645113"/>
                    <a:pt x="1729514" y="3677569"/>
                  </a:cubicBezTo>
                  <a:cubicBezTo>
                    <a:pt x="1730013" y="3688055"/>
                    <a:pt x="1722523" y="3687056"/>
                    <a:pt x="1717030" y="3689553"/>
                  </a:cubicBezTo>
                  <a:cubicBezTo>
                    <a:pt x="1658110" y="3715517"/>
                    <a:pt x="1595695" y="3727501"/>
                    <a:pt x="1531782" y="3733992"/>
                  </a:cubicBezTo>
                  <a:cubicBezTo>
                    <a:pt x="1494832" y="3737987"/>
                    <a:pt x="1457882" y="3742481"/>
                    <a:pt x="1420433" y="3743479"/>
                  </a:cubicBezTo>
                  <a:cubicBezTo>
                    <a:pt x="1405453" y="3743979"/>
                    <a:pt x="1383982" y="3747474"/>
                    <a:pt x="1380986" y="3720511"/>
                  </a:cubicBezTo>
                  <a:cubicBezTo>
                    <a:pt x="1376492" y="3682063"/>
                    <a:pt x="1375993" y="3682562"/>
                    <a:pt x="1414441" y="3684060"/>
                  </a:cubicBezTo>
                  <a:cubicBezTo>
                    <a:pt x="1421930" y="3684559"/>
                    <a:pt x="1429420" y="3684060"/>
                    <a:pt x="1435412" y="3684060"/>
                  </a:cubicBezTo>
                  <a:cubicBezTo>
                    <a:pt x="1520797" y="3690551"/>
                    <a:pt x="1599190" y="3662090"/>
                    <a:pt x="1678583" y="3643116"/>
                  </a:cubicBezTo>
                  <a:cubicBezTo>
                    <a:pt x="1680081" y="3642616"/>
                    <a:pt x="1681579" y="3642117"/>
                    <a:pt x="1683077" y="3641617"/>
                  </a:cubicBezTo>
                  <a:close/>
                  <a:moveTo>
                    <a:pt x="20829" y="3617150"/>
                  </a:moveTo>
                  <a:cubicBezTo>
                    <a:pt x="23326" y="3618024"/>
                    <a:pt x="25573" y="3619897"/>
                    <a:pt x="27820" y="3620646"/>
                  </a:cubicBezTo>
                  <a:cubicBezTo>
                    <a:pt x="138670" y="3664586"/>
                    <a:pt x="252516" y="3675072"/>
                    <a:pt x="369857" y="3655599"/>
                  </a:cubicBezTo>
                  <a:cubicBezTo>
                    <a:pt x="380342" y="3654100"/>
                    <a:pt x="386334" y="3653601"/>
                    <a:pt x="385835" y="3669080"/>
                  </a:cubicBezTo>
                  <a:cubicBezTo>
                    <a:pt x="382340" y="3711023"/>
                    <a:pt x="382839" y="3711523"/>
                    <a:pt x="340896" y="3716516"/>
                  </a:cubicBezTo>
                  <a:cubicBezTo>
                    <a:pt x="300950" y="3721010"/>
                    <a:pt x="261503" y="3725504"/>
                    <a:pt x="221558" y="3724505"/>
                  </a:cubicBezTo>
                  <a:cubicBezTo>
                    <a:pt x="151652" y="3726003"/>
                    <a:pt x="84743" y="3714019"/>
                    <a:pt x="21329" y="3683561"/>
                  </a:cubicBezTo>
                  <a:cubicBezTo>
                    <a:pt x="-3138" y="3671577"/>
                    <a:pt x="-7132" y="3638122"/>
                    <a:pt x="12341" y="3619647"/>
                  </a:cubicBezTo>
                  <a:cubicBezTo>
                    <a:pt x="15586" y="3616401"/>
                    <a:pt x="18333" y="3616276"/>
                    <a:pt x="20829" y="3617150"/>
                  </a:cubicBezTo>
                  <a:close/>
                  <a:moveTo>
                    <a:pt x="1676709" y="3525150"/>
                  </a:moveTo>
                  <a:cubicBezTo>
                    <a:pt x="1681328" y="3523527"/>
                    <a:pt x="1686072" y="3524525"/>
                    <a:pt x="1690066" y="3533763"/>
                  </a:cubicBezTo>
                  <a:cubicBezTo>
                    <a:pt x="1701051" y="3559229"/>
                    <a:pt x="1699054" y="3578703"/>
                    <a:pt x="1683076" y="3585693"/>
                  </a:cubicBezTo>
                  <a:cubicBezTo>
                    <a:pt x="1629149" y="3609161"/>
                    <a:pt x="1573724" y="3624640"/>
                    <a:pt x="1515303" y="3629634"/>
                  </a:cubicBezTo>
                  <a:cubicBezTo>
                    <a:pt x="1479352" y="3632629"/>
                    <a:pt x="1442901" y="3636125"/>
                    <a:pt x="1406451" y="3639120"/>
                  </a:cubicBezTo>
                  <a:cubicBezTo>
                    <a:pt x="1394966" y="3640119"/>
                    <a:pt x="1379487" y="3641118"/>
                    <a:pt x="1374494" y="3631131"/>
                  </a:cubicBezTo>
                  <a:cubicBezTo>
                    <a:pt x="1367504" y="3616651"/>
                    <a:pt x="1369501" y="3598675"/>
                    <a:pt x="1371498" y="3582198"/>
                  </a:cubicBezTo>
                  <a:cubicBezTo>
                    <a:pt x="1372497" y="3574708"/>
                    <a:pt x="1380985" y="3577704"/>
                    <a:pt x="1386478" y="3577704"/>
                  </a:cubicBezTo>
                  <a:cubicBezTo>
                    <a:pt x="1403954" y="3577704"/>
                    <a:pt x="1421430" y="3577704"/>
                    <a:pt x="1442901" y="3577205"/>
                  </a:cubicBezTo>
                  <a:cubicBezTo>
                    <a:pt x="1516302" y="3574708"/>
                    <a:pt x="1591200" y="3559728"/>
                    <a:pt x="1664101" y="3532266"/>
                  </a:cubicBezTo>
                  <a:cubicBezTo>
                    <a:pt x="1667596" y="3531017"/>
                    <a:pt x="1672091" y="3526773"/>
                    <a:pt x="1676709" y="3525150"/>
                  </a:cubicBezTo>
                  <a:close/>
                  <a:moveTo>
                    <a:pt x="46295" y="3506800"/>
                  </a:moveTo>
                  <a:cubicBezTo>
                    <a:pt x="119695" y="3544249"/>
                    <a:pt x="196092" y="3560727"/>
                    <a:pt x="276483" y="3558231"/>
                  </a:cubicBezTo>
                  <a:cubicBezTo>
                    <a:pt x="311435" y="3557232"/>
                    <a:pt x="346388" y="3554236"/>
                    <a:pt x="380342" y="3546247"/>
                  </a:cubicBezTo>
                  <a:cubicBezTo>
                    <a:pt x="394323" y="3542751"/>
                    <a:pt x="399316" y="3545248"/>
                    <a:pt x="398318" y="3561726"/>
                  </a:cubicBezTo>
                  <a:cubicBezTo>
                    <a:pt x="396820" y="3601671"/>
                    <a:pt x="395821" y="3604668"/>
                    <a:pt x="360369" y="3608662"/>
                  </a:cubicBezTo>
                  <a:cubicBezTo>
                    <a:pt x="264499" y="3620146"/>
                    <a:pt x="169628" y="3621145"/>
                    <a:pt x="78252" y="3583696"/>
                  </a:cubicBezTo>
                  <a:cubicBezTo>
                    <a:pt x="26821" y="3562724"/>
                    <a:pt x="27321" y="3562225"/>
                    <a:pt x="46295" y="3506800"/>
                  </a:cubicBezTo>
                  <a:close/>
                  <a:moveTo>
                    <a:pt x="1588017" y="1727962"/>
                  </a:moveTo>
                  <a:cubicBezTo>
                    <a:pt x="1591201" y="1729335"/>
                    <a:pt x="1593198" y="1733454"/>
                    <a:pt x="1595195" y="1740195"/>
                  </a:cubicBezTo>
                  <a:cubicBezTo>
                    <a:pt x="1606180" y="1775148"/>
                    <a:pt x="1603684" y="1780641"/>
                    <a:pt x="1569730" y="1798117"/>
                  </a:cubicBezTo>
                  <a:cubicBezTo>
                    <a:pt x="1535776" y="1815593"/>
                    <a:pt x="1499824" y="1824581"/>
                    <a:pt x="1460378" y="1825080"/>
                  </a:cubicBezTo>
                  <a:cubicBezTo>
                    <a:pt x="1441903" y="1824082"/>
                    <a:pt x="1422429" y="1822584"/>
                    <a:pt x="1402956" y="1817590"/>
                  </a:cubicBezTo>
                  <a:cubicBezTo>
                    <a:pt x="1395466" y="1815593"/>
                    <a:pt x="1388975" y="1812597"/>
                    <a:pt x="1384481" y="1806106"/>
                  </a:cubicBezTo>
                  <a:cubicBezTo>
                    <a:pt x="1376492" y="1793124"/>
                    <a:pt x="1367504" y="1777645"/>
                    <a:pt x="1373496" y="1764662"/>
                  </a:cubicBezTo>
                  <a:cubicBezTo>
                    <a:pt x="1377490" y="1756174"/>
                    <a:pt x="1394467" y="1763164"/>
                    <a:pt x="1405952" y="1764662"/>
                  </a:cubicBezTo>
                  <a:cubicBezTo>
                    <a:pt x="1465371" y="1772152"/>
                    <a:pt x="1522294" y="1763664"/>
                    <a:pt x="1573724" y="1732206"/>
                  </a:cubicBezTo>
                  <a:cubicBezTo>
                    <a:pt x="1580465" y="1727962"/>
                    <a:pt x="1584834" y="1726589"/>
                    <a:pt x="1588017" y="1727962"/>
                  </a:cubicBezTo>
                  <a:close/>
                  <a:moveTo>
                    <a:pt x="244152" y="1684270"/>
                  </a:moveTo>
                  <a:cubicBezTo>
                    <a:pt x="249894" y="1683397"/>
                    <a:pt x="255012" y="1685519"/>
                    <a:pt x="257009" y="1696754"/>
                  </a:cubicBezTo>
                  <a:cubicBezTo>
                    <a:pt x="262003" y="1725215"/>
                    <a:pt x="254014" y="1742192"/>
                    <a:pt x="233042" y="1745188"/>
                  </a:cubicBezTo>
                  <a:cubicBezTo>
                    <a:pt x="202583" y="1749182"/>
                    <a:pt x="172125" y="1751180"/>
                    <a:pt x="141666" y="1754176"/>
                  </a:cubicBezTo>
                  <a:cubicBezTo>
                    <a:pt x="117199" y="1755674"/>
                    <a:pt x="93731" y="1749682"/>
                    <a:pt x="70762" y="1742691"/>
                  </a:cubicBezTo>
                  <a:cubicBezTo>
                    <a:pt x="55782" y="1738197"/>
                    <a:pt x="47294" y="1729709"/>
                    <a:pt x="55283" y="1716726"/>
                  </a:cubicBezTo>
                  <a:cubicBezTo>
                    <a:pt x="61774" y="1704743"/>
                    <a:pt x="52287" y="1678778"/>
                    <a:pt x="84244" y="1686268"/>
                  </a:cubicBezTo>
                  <a:cubicBezTo>
                    <a:pt x="131180" y="1697253"/>
                    <a:pt x="179614" y="1696254"/>
                    <a:pt x="227549" y="1689763"/>
                  </a:cubicBezTo>
                  <a:cubicBezTo>
                    <a:pt x="232043" y="1689014"/>
                    <a:pt x="238409" y="1685144"/>
                    <a:pt x="244152" y="1684270"/>
                  </a:cubicBezTo>
                  <a:close/>
                  <a:moveTo>
                    <a:pt x="1556061" y="1619296"/>
                  </a:moveTo>
                  <a:cubicBezTo>
                    <a:pt x="1558496" y="1620232"/>
                    <a:pt x="1560243" y="1623353"/>
                    <a:pt x="1562240" y="1629345"/>
                  </a:cubicBezTo>
                  <a:cubicBezTo>
                    <a:pt x="1576221" y="1673285"/>
                    <a:pt x="1575722" y="1675782"/>
                    <a:pt x="1532780" y="1692260"/>
                  </a:cubicBezTo>
                  <a:cubicBezTo>
                    <a:pt x="1498327" y="1705741"/>
                    <a:pt x="1461876" y="1708238"/>
                    <a:pt x="1427423" y="1711234"/>
                  </a:cubicBezTo>
                  <a:cubicBezTo>
                    <a:pt x="1409947" y="1709237"/>
                    <a:pt x="1393968" y="1708238"/>
                    <a:pt x="1378489" y="1705741"/>
                  </a:cubicBezTo>
                  <a:cubicBezTo>
                    <a:pt x="1368004" y="1704243"/>
                    <a:pt x="1358516" y="1700748"/>
                    <a:pt x="1354022" y="1688265"/>
                  </a:cubicBezTo>
                  <a:cubicBezTo>
                    <a:pt x="1340541" y="1654311"/>
                    <a:pt x="1344036" y="1648818"/>
                    <a:pt x="1379488" y="1651315"/>
                  </a:cubicBezTo>
                  <a:cubicBezTo>
                    <a:pt x="1436910" y="1655310"/>
                    <a:pt x="1493833" y="1651315"/>
                    <a:pt x="1545763" y="1622354"/>
                  </a:cubicBezTo>
                  <a:cubicBezTo>
                    <a:pt x="1550506" y="1619608"/>
                    <a:pt x="1553627" y="1618360"/>
                    <a:pt x="1556061" y="1619296"/>
                  </a:cubicBezTo>
                  <a:close/>
                  <a:moveTo>
                    <a:pt x="275484" y="1572422"/>
                  </a:moveTo>
                  <a:cubicBezTo>
                    <a:pt x="275984" y="1575418"/>
                    <a:pt x="277482" y="1576916"/>
                    <a:pt x="276982" y="1578414"/>
                  </a:cubicBezTo>
                  <a:cubicBezTo>
                    <a:pt x="264999" y="1629844"/>
                    <a:pt x="279978" y="1631841"/>
                    <a:pt x="212570" y="1638832"/>
                  </a:cubicBezTo>
                  <a:cubicBezTo>
                    <a:pt x="173123" y="1642826"/>
                    <a:pt x="134675" y="1637833"/>
                    <a:pt x="95728" y="1634837"/>
                  </a:cubicBezTo>
                  <a:cubicBezTo>
                    <a:pt x="86740" y="1634338"/>
                    <a:pt x="75256" y="1632840"/>
                    <a:pt x="75256" y="1621356"/>
                  </a:cubicBezTo>
                  <a:cubicBezTo>
                    <a:pt x="73758" y="1605877"/>
                    <a:pt x="75256" y="1589898"/>
                    <a:pt x="76254" y="1574419"/>
                  </a:cubicBezTo>
                  <a:cubicBezTo>
                    <a:pt x="76254" y="1573920"/>
                    <a:pt x="82246" y="1572422"/>
                    <a:pt x="84743" y="1572921"/>
                  </a:cubicBezTo>
                  <a:cubicBezTo>
                    <a:pt x="116200" y="1581909"/>
                    <a:pt x="148157" y="1584905"/>
                    <a:pt x="180613" y="1584905"/>
                  </a:cubicBezTo>
                  <a:cubicBezTo>
                    <a:pt x="212570" y="1584905"/>
                    <a:pt x="244526" y="1579412"/>
                    <a:pt x="275484" y="1572422"/>
                  </a:cubicBezTo>
                  <a:close/>
                  <a:moveTo>
                    <a:pt x="583567" y="1461074"/>
                  </a:moveTo>
                  <a:cubicBezTo>
                    <a:pt x="585564" y="1456081"/>
                    <a:pt x="592554" y="1462072"/>
                    <a:pt x="596549" y="1463570"/>
                  </a:cubicBezTo>
                  <a:cubicBezTo>
                    <a:pt x="702905" y="1508509"/>
                    <a:pt x="814254" y="1516499"/>
                    <a:pt x="928599" y="1509508"/>
                  </a:cubicBezTo>
                  <a:cubicBezTo>
                    <a:pt x="1019975" y="1504016"/>
                    <a:pt x="1111351" y="1500021"/>
                    <a:pt x="1199232" y="1472558"/>
                  </a:cubicBezTo>
                  <a:cubicBezTo>
                    <a:pt x="1208719" y="1469562"/>
                    <a:pt x="1213213" y="1472558"/>
                    <a:pt x="1214711" y="1482045"/>
                  </a:cubicBezTo>
                  <a:cubicBezTo>
                    <a:pt x="1222201" y="1519994"/>
                    <a:pt x="1231189" y="1519994"/>
                    <a:pt x="1188247" y="1531478"/>
                  </a:cubicBezTo>
                  <a:cubicBezTo>
                    <a:pt x="1095373" y="1556444"/>
                    <a:pt x="1000002" y="1561937"/>
                    <a:pt x="924604" y="1565932"/>
                  </a:cubicBezTo>
                  <a:cubicBezTo>
                    <a:pt x="796278" y="1569926"/>
                    <a:pt x="688924" y="1562436"/>
                    <a:pt x="587561" y="1518496"/>
                  </a:cubicBezTo>
                  <a:cubicBezTo>
                    <a:pt x="580571" y="1515001"/>
                    <a:pt x="567588" y="1515500"/>
                    <a:pt x="569086" y="1505513"/>
                  </a:cubicBezTo>
                  <a:cubicBezTo>
                    <a:pt x="571583" y="1490534"/>
                    <a:pt x="577075" y="1475554"/>
                    <a:pt x="583567" y="1461074"/>
                  </a:cubicBezTo>
                  <a:close/>
                  <a:moveTo>
                    <a:pt x="631002" y="1371195"/>
                  </a:moveTo>
                  <a:cubicBezTo>
                    <a:pt x="747844" y="1418631"/>
                    <a:pt x="870178" y="1409643"/>
                    <a:pt x="992013" y="1404650"/>
                  </a:cubicBezTo>
                  <a:cubicBezTo>
                    <a:pt x="1053429" y="1402153"/>
                    <a:pt x="1114347" y="1395163"/>
                    <a:pt x="1174266" y="1378685"/>
                  </a:cubicBezTo>
                  <a:cubicBezTo>
                    <a:pt x="1184252" y="1376189"/>
                    <a:pt x="1196735" y="1368699"/>
                    <a:pt x="1200730" y="1387174"/>
                  </a:cubicBezTo>
                  <a:cubicBezTo>
                    <a:pt x="1204225" y="1403152"/>
                    <a:pt x="1213213" y="1421627"/>
                    <a:pt x="1189245" y="1428618"/>
                  </a:cubicBezTo>
                  <a:cubicBezTo>
                    <a:pt x="1170271" y="1434609"/>
                    <a:pt x="1150298" y="1437605"/>
                    <a:pt x="1130825" y="1441101"/>
                  </a:cubicBezTo>
                  <a:cubicBezTo>
                    <a:pt x="1038450" y="1456580"/>
                    <a:pt x="945076" y="1465068"/>
                    <a:pt x="853201" y="1461573"/>
                  </a:cubicBezTo>
                  <a:cubicBezTo>
                    <a:pt x="780300" y="1457079"/>
                    <a:pt x="707898" y="1462072"/>
                    <a:pt x="640489" y="1433111"/>
                  </a:cubicBezTo>
                  <a:cubicBezTo>
                    <a:pt x="638492" y="1432113"/>
                    <a:pt x="635995" y="1431613"/>
                    <a:pt x="633499" y="1430615"/>
                  </a:cubicBezTo>
                  <a:cubicBezTo>
                    <a:pt x="606036" y="1419630"/>
                    <a:pt x="600044" y="1396162"/>
                    <a:pt x="618519" y="1372693"/>
                  </a:cubicBezTo>
                  <a:cubicBezTo>
                    <a:pt x="622514" y="1366701"/>
                    <a:pt x="626508" y="1369198"/>
                    <a:pt x="631002" y="1371195"/>
                  </a:cubicBezTo>
                  <a:close/>
                  <a:moveTo>
                    <a:pt x="1161283" y="894841"/>
                  </a:moveTo>
                  <a:cubicBezTo>
                    <a:pt x="1163281" y="905327"/>
                    <a:pt x="1166776" y="915313"/>
                    <a:pt x="1166277" y="925300"/>
                  </a:cubicBezTo>
                  <a:cubicBezTo>
                    <a:pt x="1165278" y="1008187"/>
                    <a:pt x="1182754" y="1089078"/>
                    <a:pt x="1189245" y="1170967"/>
                  </a:cubicBezTo>
                  <a:cubicBezTo>
                    <a:pt x="1191243" y="1194435"/>
                    <a:pt x="1192741" y="1217404"/>
                    <a:pt x="1190744" y="1240872"/>
                  </a:cubicBezTo>
                  <a:cubicBezTo>
                    <a:pt x="1188746" y="1263841"/>
                    <a:pt x="1190244" y="1286810"/>
                    <a:pt x="1201729" y="1306283"/>
                  </a:cubicBezTo>
                  <a:cubicBezTo>
                    <a:pt x="1235683" y="1363206"/>
                    <a:pt x="1243672" y="1428118"/>
                    <a:pt x="1260649" y="1490034"/>
                  </a:cubicBezTo>
                  <a:cubicBezTo>
                    <a:pt x="1291607" y="1602881"/>
                    <a:pt x="1321566" y="1715728"/>
                    <a:pt x="1351026" y="1829075"/>
                  </a:cubicBezTo>
                  <a:cubicBezTo>
                    <a:pt x="1356020" y="1847549"/>
                    <a:pt x="1364508" y="1860532"/>
                    <a:pt x="1382484" y="1867522"/>
                  </a:cubicBezTo>
                  <a:cubicBezTo>
                    <a:pt x="1388476" y="1870019"/>
                    <a:pt x="1394967" y="1873514"/>
                    <a:pt x="1398462" y="1878508"/>
                  </a:cubicBezTo>
                  <a:cubicBezTo>
                    <a:pt x="1402956" y="1884999"/>
                    <a:pt x="1402457" y="1893487"/>
                    <a:pt x="1397963" y="1899479"/>
                  </a:cubicBezTo>
                  <a:cubicBezTo>
                    <a:pt x="1391471" y="1907468"/>
                    <a:pt x="1385979" y="1898980"/>
                    <a:pt x="1381485" y="1895485"/>
                  </a:cubicBezTo>
                  <a:cubicBezTo>
                    <a:pt x="1256155" y="1799615"/>
                    <a:pt x="1115346" y="1729210"/>
                    <a:pt x="982026" y="1646322"/>
                  </a:cubicBezTo>
                  <a:cubicBezTo>
                    <a:pt x="949071" y="1625850"/>
                    <a:pt x="925603" y="1639332"/>
                    <a:pt x="921109" y="1677780"/>
                  </a:cubicBezTo>
                  <a:cubicBezTo>
                    <a:pt x="920610" y="1683772"/>
                    <a:pt x="919112" y="1689264"/>
                    <a:pt x="919112" y="1695256"/>
                  </a:cubicBezTo>
                  <a:cubicBezTo>
                    <a:pt x="920110" y="1752179"/>
                    <a:pt x="919112" y="1760667"/>
                    <a:pt x="973538" y="1772651"/>
                  </a:cubicBezTo>
                  <a:cubicBezTo>
                    <a:pt x="1108355" y="1802610"/>
                    <a:pt x="1217208" y="1879506"/>
                    <a:pt x="1323564" y="1961895"/>
                  </a:cubicBezTo>
                  <a:cubicBezTo>
                    <a:pt x="1329555" y="1966389"/>
                    <a:pt x="1335048" y="1971881"/>
                    <a:pt x="1341040" y="1975876"/>
                  </a:cubicBezTo>
                  <a:cubicBezTo>
                    <a:pt x="1370001" y="1994351"/>
                    <a:pt x="1391971" y="2013824"/>
                    <a:pt x="1368503" y="2053271"/>
                  </a:cubicBezTo>
                  <a:cubicBezTo>
                    <a:pt x="1358017" y="2070747"/>
                    <a:pt x="1365007" y="2092218"/>
                    <a:pt x="1382484" y="2106698"/>
                  </a:cubicBezTo>
                  <a:cubicBezTo>
                    <a:pt x="1390473" y="2113189"/>
                    <a:pt x="1396964" y="2120679"/>
                    <a:pt x="1398961" y="2131165"/>
                  </a:cubicBezTo>
                  <a:cubicBezTo>
                    <a:pt x="1402956" y="2150639"/>
                    <a:pt x="1412443" y="2163122"/>
                    <a:pt x="1433914" y="2163122"/>
                  </a:cubicBezTo>
                  <a:cubicBezTo>
                    <a:pt x="1441903" y="2163122"/>
                    <a:pt x="1443900" y="2169114"/>
                    <a:pt x="1446896" y="2175605"/>
                  </a:cubicBezTo>
                  <a:cubicBezTo>
                    <a:pt x="1460877" y="2204566"/>
                    <a:pt x="1476856" y="2211057"/>
                    <a:pt x="1504818" y="2197575"/>
                  </a:cubicBezTo>
                  <a:cubicBezTo>
                    <a:pt x="1515304" y="2192582"/>
                    <a:pt x="1520796" y="2194579"/>
                    <a:pt x="1528785" y="2200571"/>
                  </a:cubicBezTo>
                  <a:cubicBezTo>
                    <a:pt x="1537274" y="2205564"/>
                    <a:pt x="1544264" y="2214053"/>
                    <a:pt x="1555749" y="2210557"/>
                  </a:cubicBezTo>
                  <a:cubicBezTo>
                    <a:pt x="1559743" y="2230031"/>
                    <a:pt x="1545263" y="2241516"/>
                    <a:pt x="1536774" y="2255996"/>
                  </a:cubicBezTo>
                  <a:cubicBezTo>
                    <a:pt x="1524291" y="2229532"/>
                    <a:pt x="1515304" y="2226036"/>
                    <a:pt x="1490337" y="2236522"/>
                  </a:cubicBezTo>
                  <a:cubicBezTo>
                    <a:pt x="1465371" y="2247008"/>
                    <a:pt x="1443900" y="2240517"/>
                    <a:pt x="1432416" y="2215052"/>
                  </a:cubicBezTo>
                  <a:cubicBezTo>
                    <a:pt x="1426424" y="2201570"/>
                    <a:pt x="1420932" y="2193580"/>
                    <a:pt x="1404953" y="2192582"/>
                  </a:cubicBezTo>
                  <a:cubicBezTo>
                    <a:pt x="1388476" y="2191583"/>
                    <a:pt x="1376991" y="2180099"/>
                    <a:pt x="1372996" y="2165119"/>
                  </a:cubicBezTo>
                  <a:cubicBezTo>
                    <a:pt x="1368503" y="2149141"/>
                    <a:pt x="1361013" y="2136158"/>
                    <a:pt x="1348030" y="2126172"/>
                  </a:cubicBezTo>
                  <a:cubicBezTo>
                    <a:pt x="1331053" y="2113189"/>
                    <a:pt x="1332551" y="2093716"/>
                    <a:pt x="1337544" y="2078237"/>
                  </a:cubicBezTo>
                  <a:cubicBezTo>
                    <a:pt x="1351525" y="2034796"/>
                    <a:pt x="1337544" y="2006834"/>
                    <a:pt x="1298597" y="1984863"/>
                  </a:cubicBezTo>
                  <a:cubicBezTo>
                    <a:pt x="1276128" y="1972380"/>
                    <a:pt x="1256654" y="1954904"/>
                    <a:pt x="1237181" y="1937927"/>
                  </a:cubicBezTo>
                  <a:cubicBezTo>
                    <a:pt x="1153294" y="1866524"/>
                    <a:pt x="1055427" y="1826578"/>
                    <a:pt x="949570" y="1802610"/>
                  </a:cubicBezTo>
                  <a:cubicBezTo>
                    <a:pt x="916116" y="1795121"/>
                    <a:pt x="887155" y="1781639"/>
                    <a:pt x="882162" y="1742692"/>
                  </a:cubicBezTo>
                  <a:cubicBezTo>
                    <a:pt x="876170" y="1693259"/>
                    <a:pt x="882162" y="1647321"/>
                    <a:pt x="925603" y="1615364"/>
                  </a:cubicBezTo>
                  <a:cubicBezTo>
                    <a:pt x="945576" y="1600385"/>
                    <a:pt x="968045" y="1605877"/>
                    <a:pt x="989017" y="1617861"/>
                  </a:cubicBezTo>
                  <a:cubicBezTo>
                    <a:pt x="1079394" y="1668792"/>
                    <a:pt x="1169772" y="1719723"/>
                    <a:pt x="1260649" y="1770154"/>
                  </a:cubicBezTo>
                  <a:cubicBezTo>
                    <a:pt x="1271634" y="1776146"/>
                    <a:pt x="1282619" y="1781639"/>
                    <a:pt x="1295601" y="1788130"/>
                  </a:cubicBezTo>
                  <a:cubicBezTo>
                    <a:pt x="1299097" y="1764163"/>
                    <a:pt x="1290608" y="1744190"/>
                    <a:pt x="1286613" y="1723717"/>
                  </a:cubicBezTo>
                  <a:cubicBezTo>
                    <a:pt x="1259151" y="1595891"/>
                    <a:pt x="1245170" y="1464069"/>
                    <a:pt x="1200730" y="1340737"/>
                  </a:cubicBezTo>
                  <a:cubicBezTo>
                    <a:pt x="1178260" y="1278321"/>
                    <a:pt x="1179758" y="1215407"/>
                    <a:pt x="1174266" y="1152492"/>
                  </a:cubicBezTo>
                  <a:cubicBezTo>
                    <a:pt x="1166776" y="1073099"/>
                    <a:pt x="1151796" y="994206"/>
                    <a:pt x="1156789" y="914315"/>
                  </a:cubicBezTo>
                  <a:cubicBezTo>
                    <a:pt x="1157289" y="907823"/>
                    <a:pt x="1156789" y="901332"/>
                    <a:pt x="1161283" y="894841"/>
                  </a:cubicBezTo>
                  <a:close/>
                  <a:moveTo>
                    <a:pt x="1004433" y="494883"/>
                  </a:moveTo>
                  <a:cubicBezTo>
                    <a:pt x="1056301" y="495881"/>
                    <a:pt x="1108106" y="498877"/>
                    <a:pt x="1159786" y="505369"/>
                  </a:cubicBezTo>
                  <a:cubicBezTo>
                    <a:pt x="1169273" y="506367"/>
                    <a:pt x="1188247" y="498878"/>
                    <a:pt x="1186250" y="520848"/>
                  </a:cubicBezTo>
                  <a:cubicBezTo>
                    <a:pt x="1183254" y="550308"/>
                    <a:pt x="1173267" y="560794"/>
                    <a:pt x="1151297" y="557798"/>
                  </a:cubicBezTo>
                  <a:cubicBezTo>
                    <a:pt x="1060420" y="546313"/>
                    <a:pt x="969044" y="544815"/>
                    <a:pt x="877169" y="546813"/>
                  </a:cubicBezTo>
                  <a:cubicBezTo>
                    <a:pt x="767817" y="549309"/>
                    <a:pt x="657966" y="547312"/>
                    <a:pt x="549613" y="568783"/>
                  </a:cubicBezTo>
                  <a:cubicBezTo>
                    <a:pt x="535132" y="571779"/>
                    <a:pt x="520652" y="576772"/>
                    <a:pt x="506172" y="578270"/>
                  </a:cubicBezTo>
                  <a:cubicBezTo>
                    <a:pt x="498182" y="578769"/>
                    <a:pt x="484701" y="593749"/>
                    <a:pt x="480706" y="573776"/>
                  </a:cubicBezTo>
                  <a:cubicBezTo>
                    <a:pt x="477710" y="558297"/>
                    <a:pt x="470220" y="540821"/>
                    <a:pt x="491192" y="530335"/>
                  </a:cubicBezTo>
                  <a:cubicBezTo>
                    <a:pt x="513162" y="519849"/>
                    <a:pt x="537629" y="519849"/>
                    <a:pt x="561097" y="513857"/>
                  </a:cubicBezTo>
                  <a:cubicBezTo>
                    <a:pt x="644484" y="493385"/>
                    <a:pt x="729369" y="499377"/>
                    <a:pt x="813755" y="496381"/>
                  </a:cubicBezTo>
                  <a:cubicBezTo>
                    <a:pt x="825738" y="495882"/>
                    <a:pt x="837223" y="496381"/>
                    <a:pt x="848707" y="496381"/>
                  </a:cubicBezTo>
                  <a:cubicBezTo>
                    <a:pt x="900636" y="494883"/>
                    <a:pt x="952566" y="493884"/>
                    <a:pt x="1004433" y="494883"/>
                  </a:cubicBezTo>
                  <a:close/>
                  <a:moveTo>
                    <a:pt x="817000" y="385095"/>
                  </a:moveTo>
                  <a:cubicBezTo>
                    <a:pt x="908875" y="381787"/>
                    <a:pt x="1001000" y="384033"/>
                    <a:pt x="1093375" y="389526"/>
                  </a:cubicBezTo>
                  <a:cubicBezTo>
                    <a:pt x="1133321" y="391524"/>
                    <a:pt x="1173267" y="395518"/>
                    <a:pt x="1212714" y="399513"/>
                  </a:cubicBezTo>
                  <a:cubicBezTo>
                    <a:pt x="1221202" y="400511"/>
                    <a:pt x="1232686" y="399513"/>
                    <a:pt x="1236182" y="409499"/>
                  </a:cubicBezTo>
                  <a:cubicBezTo>
                    <a:pt x="1239178" y="418487"/>
                    <a:pt x="1231688" y="426976"/>
                    <a:pt x="1226195" y="433966"/>
                  </a:cubicBezTo>
                  <a:cubicBezTo>
                    <a:pt x="1215210" y="447448"/>
                    <a:pt x="1200230" y="450943"/>
                    <a:pt x="1183753" y="449944"/>
                  </a:cubicBezTo>
                  <a:cubicBezTo>
                    <a:pt x="1122336" y="446449"/>
                    <a:pt x="1060919" y="441456"/>
                    <a:pt x="999503" y="439459"/>
                  </a:cubicBezTo>
                  <a:cubicBezTo>
                    <a:pt x="875670" y="435464"/>
                    <a:pt x="751838" y="441456"/>
                    <a:pt x="628505" y="453440"/>
                  </a:cubicBezTo>
                  <a:cubicBezTo>
                    <a:pt x="580570" y="457934"/>
                    <a:pt x="532635" y="468919"/>
                    <a:pt x="482703" y="476908"/>
                  </a:cubicBezTo>
                  <a:cubicBezTo>
                    <a:pt x="492190" y="422482"/>
                    <a:pt x="492689" y="422981"/>
                    <a:pt x="542122" y="413993"/>
                  </a:cubicBezTo>
                  <a:cubicBezTo>
                    <a:pt x="633498" y="397266"/>
                    <a:pt x="725124" y="388403"/>
                    <a:pt x="817000" y="385095"/>
                  </a:cubicBezTo>
                  <a:close/>
                  <a:moveTo>
                    <a:pt x="733863" y="249153"/>
                  </a:moveTo>
                  <a:cubicBezTo>
                    <a:pt x="736359" y="248217"/>
                    <a:pt x="738856" y="248716"/>
                    <a:pt x="740853" y="253210"/>
                  </a:cubicBezTo>
                  <a:cubicBezTo>
                    <a:pt x="743350" y="259202"/>
                    <a:pt x="744848" y="266692"/>
                    <a:pt x="735860" y="269688"/>
                  </a:cubicBezTo>
                  <a:cubicBezTo>
                    <a:pt x="725874" y="273683"/>
                    <a:pt x="715887" y="280174"/>
                    <a:pt x="701906" y="278676"/>
                  </a:cubicBezTo>
                  <a:cubicBezTo>
                    <a:pt x="705901" y="263696"/>
                    <a:pt x="717884" y="259701"/>
                    <a:pt x="726872" y="253710"/>
                  </a:cubicBezTo>
                  <a:cubicBezTo>
                    <a:pt x="728869" y="252461"/>
                    <a:pt x="731366" y="250089"/>
                    <a:pt x="733863" y="249153"/>
                  </a:cubicBezTo>
                  <a:close/>
                  <a:moveTo>
                    <a:pt x="714390" y="177813"/>
                  </a:moveTo>
                  <a:cubicBezTo>
                    <a:pt x="728870" y="182307"/>
                    <a:pt x="726373" y="199284"/>
                    <a:pt x="730867" y="208771"/>
                  </a:cubicBezTo>
                  <a:cubicBezTo>
                    <a:pt x="730867" y="221754"/>
                    <a:pt x="704903" y="247718"/>
                    <a:pt x="694916" y="243724"/>
                  </a:cubicBezTo>
                  <a:cubicBezTo>
                    <a:pt x="681434" y="238231"/>
                    <a:pt x="680436" y="222752"/>
                    <a:pt x="677939" y="210269"/>
                  </a:cubicBezTo>
                  <a:cubicBezTo>
                    <a:pt x="675942" y="200782"/>
                    <a:pt x="704403" y="174817"/>
                    <a:pt x="714390" y="177813"/>
                  </a:cubicBezTo>
                  <a:close/>
                  <a:moveTo>
                    <a:pt x="708397" y="81943"/>
                  </a:moveTo>
                  <a:cubicBezTo>
                    <a:pt x="705401" y="105411"/>
                    <a:pt x="706899" y="129379"/>
                    <a:pt x="714888" y="151848"/>
                  </a:cubicBezTo>
                  <a:cubicBezTo>
                    <a:pt x="718383" y="162334"/>
                    <a:pt x="712891" y="167327"/>
                    <a:pt x="705401" y="172820"/>
                  </a:cubicBezTo>
                  <a:cubicBezTo>
                    <a:pt x="695415" y="179810"/>
                    <a:pt x="684929" y="186302"/>
                    <a:pt x="671447" y="195789"/>
                  </a:cubicBezTo>
                  <a:cubicBezTo>
                    <a:pt x="663957" y="163832"/>
                    <a:pt x="640988" y="128380"/>
                    <a:pt x="661960" y="113900"/>
                  </a:cubicBezTo>
                  <a:cubicBezTo>
                    <a:pt x="683930" y="97921"/>
                    <a:pt x="697412" y="87436"/>
                    <a:pt x="708397" y="81943"/>
                  </a:cubicBezTo>
                  <a:close/>
                  <a:moveTo>
                    <a:pt x="703030" y="50423"/>
                  </a:moveTo>
                  <a:cubicBezTo>
                    <a:pt x="705901" y="48613"/>
                    <a:pt x="708398" y="48987"/>
                    <a:pt x="711893" y="54480"/>
                  </a:cubicBezTo>
                  <a:cubicBezTo>
                    <a:pt x="716886" y="62470"/>
                    <a:pt x="706900" y="68461"/>
                    <a:pt x="700409" y="73455"/>
                  </a:cubicBezTo>
                  <a:cubicBezTo>
                    <a:pt x="695915" y="76950"/>
                    <a:pt x="670949" y="98421"/>
                    <a:pt x="661961" y="104413"/>
                  </a:cubicBezTo>
                  <a:cubicBezTo>
                    <a:pt x="656468" y="109406"/>
                    <a:pt x="650976" y="110904"/>
                    <a:pt x="646981" y="103913"/>
                  </a:cubicBezTo>
                  <a:cubicBezTo>
                    <a:pt x="643985" y="97922"/>
                    <a:pt x="647980" y="92928"/>
                    <a:pt x="651974" y="88934"/>
                  </a:cubicBezTo>
                  <a:cubicBezTo>
                    <a:pt x="667453" y="78448"/>
                    <a:pt x="677440" y="71457"/>
                    <a:pt x="691920" y="59474"/>
                  </a:cubicBezTo>
                  <a:cubicBezTo>
                    <a:pt x="696913" y="56228"/>
                    <a:pt x="700159" y="52233"/>
                    <a:pt x="703030" y="50423"/>
                  </a:cubicBezTo>
                  <a:close/>
                  <a:moveTo>
                    <a:pt x="688112" y="8105"/>
                  </a:moveTo>
                  <a:cubicBezTo>
                    <a:pt x="692294" y="8417"/>
                    <a:pt x="695664" y="12786"/>
                    <a:pt x="699908" y="25519"/>
                  </a:cubicBezTo>
                  <a:cubicBezTo>
                    <a:pt x="705401" y="41497"/>
                    <a:pt x="697911" y="47989"/>
                    <a:pt x="687925" y="55479"/>
                  </a:cubicBezTo>
                  <a:cubicBezTo>
                    <a:pt x="673944" y="64966"/>
                    <a:pt x="667452" y="69460"/>
                    <a:pt x="647480" y="84439"/>
                  </a:cubicBezTo>
                  <a:cubicBezTo>
                    <a:pt x="641488" y="89432"/>
                    <a:pt x="631501" y="64466"/>
                    <a:pt x="634497" y="46491"/>
                  </a:cubicBezTo>
                  <a:cubicBezTo>
                    <a:pt x="636494" y="39500"/>
                    <a:pt x="654969" y="26018"/>
                    <a:pt x="671447" y="15033"/>
                  </a:cubicBezTo>
                  <a:cubicBezTo>
                    <a:pt x="678937" y="11538"/>
                    <a:pt x="683930" y="7793"/>
                    <a:pt x="688112" y="8105"/>
                  </a:cubicBezTo>
                  <a:close/>
                  <a:moveTo>
                    <a:pt x="623513" y="54"/>
                  </a:moveTo>
                  <a:cubicBezTo>
                    <a:pt x="637494" y="1552"/>
                    <a:pt x="645982" y="553"/>
                    <a:pt x="664957" y="7044"/>
                  </a:cubicBezTo>
                  <a:cubicBezTo>
                    <a:pt x="665456" y="7543"/>
                    <a:pt x="662959" y="12537"/>
                    <a:pt x="661961" y="15533"/>
                  </a:cubicBezTo>
                  <a:cubicBezTo>
                    <a:pt x="653971" y="22024"/>
                    <a:pt x="645483" y="28515"/>
                    <a:pt x="637494" y="35506"/>
                  </a:cubicBezTo>
                  <a:cubicBezTo>
                    <a:pt x="618020" y="34008"/>
                    <a:pt x="622514" y="17031"/>
                    <a:pt x="618020" y="6046"/>
                  </a:cubicBezTo>
                  <a:cubicBezTo>
                    <a:pt x="616522" y="2550"/>
                    <a:pt x="620017" y="-446"/>
                    <a:pt x="623513" y="54"/>
                  </a:cubicBezTo>
                  <a:close/>
                </a:path>
              </a:pathLst>
            </a:custGeom>
            <a:solidFill>
              <a:schemeClr val="bg1"/>
            </a:solidFill>
            <a:ln>
              <a:noFill/>
            </a:ln>
            <a:extLst>
              <a:ext uri="{91240B29-F687-4F45-9708-019B960494DF}">
                <a14:hiddenLine xmlns:a14="http://schemas.microsoft.com/office/drawing/2010/main" w="4986">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endParaRPr lang="en-US" altLang="en-US"/>
            </a:p>
          </p:txBody>
        </p:sp>
      </p:grpSp>
      <p:sp>
        <p:nvSpPr>
          <p:cNvPr id="1048603" name="Rectangle 26"/>
          <p:cNvSpPr/>
          <p:nvPr/>
        </p:nvSpPr>
        <p:spPr>
          <a:xfrm>
            <a:off x="3503613" y="5041900"/>
            <a:ext cx="4348162" cy="1639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t>Pengamatan adalah suatu proses pengumpulan data menggunakan alat indera (terutama mata) dan juga menggunakan alat bantu untuk melihat objek </a:t>
            </a:r>
            <a:endParaRPr lang="en-US"/>
          </a:p>
        </p:txBody>
      </p:sp>
      <p:sp>
        <p:nvSpPr>
          <p:cNvPr id="1048604" name="Oval 27"/>
          <p:cNvSpPr/>
          <p:nvPr/>
        </p:nvSpPr>
        <p:spPr>
          <a:xfrm>
            <a:off x="7685088" y="5092700"/>
            <a:ext cx="4211637" cy="1589088"/>
          </a:xfrm>
          <a:prstGeom prst="ellipse">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en-US">
                <a:solidFill>
                  <a:schemeClr val="tx1"/>
                </a:solidFill>
              </a:rPr>
              <a:t>Objek dalam observasi merupakan suatu peristiwa, kegiatan, kejadian, atau alat yang menjadi sasaran pengamatan</a:t>
            </a:r>
            <a:endParaRPr lang="en-US">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Text Placeholder 1"/>
          <p:cNvSpPr>
            <a:spLocks noGrp="1"/>
          </p:cNvSpPr>
          <p:nvPr>
            <p:ph type="body" sz="quarter" idx="10"/>
          </p:nvPr>
        </p:nvSpPr>
        <p:spPr>
          <a:xfrm>
            <a:off x="323850" y="406400"/>
            <a:ext cx="11572875" cy="590550"/>
          </a:xfrm>
        </p:spPr>
        <p:txBody>
          <a:bodyPr/>
          <a:lstStyle/>
          <a:p>
            <a:pPr fontAlgn="auto">
              <a:spcAft>
                <a:spcPts val="0"/>
              </a:spcAft>
              <a:defRPr/>
            </a:pPr>
            <a:r>
              <a:rPr sz="3600" smtClean="0"/>
              <a:t>JENIS-JENIS OBSERVASI</a:t>
            </a:r>
            <a:endParaRPr sz="3600"/>
          </a:p>
        </p:txBody>
      </p:sp>
      <p:sp>
        <p:nvSpPr>
          <p:cNvPr id="1048606" name="직사각형 7"/>
          <p:cNvSpPr/>
          <p:nvPr/>
        </p:nvSpPr>
        <p:spPr>
          <a:xfrm>
            <a:off x="914400" y="1539875"/>
            <a:ext cx="5148263" cy="20891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solidFill>
                <a:schemeClr val="tx1">
                  <a:lumMod val="65000"/>
                  <a:lumOff val="35000"/>
                </a:schemeClr>
              </a:solidFill>
            </a:endParaRPr>
          </a:p>
        </p:txBody>
      </p:sp>
      <p:sp>
        <p:nvSpPr>
          <p:cNvPr id="1048607" name="직사각형 34"/>
          <p:cNvSpPr/>
          <p:nvPr/>
        </p:nvSpPr>
        <p:spPr>
          <a:xfrm>
            <a:off x="914400" y="3741738"/>
            <a:ext cx="5148263" cy="26765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p>
        </p:txBody>
      </p:sp>
      <p:sp>
        <p:nvSpPr>
          <p:cNvPr id="1048608" name="직사각형 42"/>
          <p:cNvSpPr/>
          <p:nvPr/>
        </p:nvSpPr>
        <p:spPr>
          <a:xfrm>
            <a:off x="6129338" y="1539875"/>
            <a:ext cx="5310187" cy="487838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p>
        </p:txBody>
      </p:sp>
      <p:grpSp>
        <p:nvGrpSpPr>
          <p:cNvPr id="14342" name="Group 11"/>
          <p:cNvGrpSpPr>
            <a:grpSpLocks/>
          </p:cNvGrpSpPr>
          <p:nvPr/>
        </p:nvGrpSpPr>
        <p:grpSpPr bwMode="auto">
          <a:xfrm>
            <a:off x="1697038" y="1654175"/>
            <a:ext cx="4011612" cy="2071688"/>
            <a:chOff x="603195" y="1403327"/>
            <a:chExt cx="2937134" cy="2072764"/>
          </a:xfrm>
        </p:grpSpPr>
        <p:sp>
          <p:nvSpPr>
            <p:cNvPr id="14352" name="TextBox 12"/>
            <p:cNvSpPr txBox="1">
              <a:spLocks noChangeArrowheads="1"/>
            </p:cNvSpPr>
            <p:nvPr/>
          </p:nvSpPr>
          <p:spPr bwMode="auto">
            <a:xfrm>
              <a:off x="603195" y="1403327"/>
              <a:ext cx="293713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sz="2000" b="1" u="sng">
                  <a:solidFill>
                    <a:schemeClr val="bg1"/>
                  </a:solidFill>
                </a:rPr>
                <a:t>Pengamatan partisipasi</a:t>
              </a:r>
              <a:endParaRPr lang="ko-KR" altLang="en-US" sz="2000" b="1" u="sng">
                <a:solidFill>
                  <a:schemeClr val="bg1"/>
                </a:solidFill>
              </a:endParaRPr>
            </a:p>
          </p:txBody>
        </p:sp>
        <p:sp>
          <p:nvSpPr>
            <p:cNvPr id="14353" name="TextBox 13"/>
            <p:cNvSpPr txBox="1">
              <a:spLocks noChangeArrowheads="1"/>
            </p:cNvSpPr>
            <p:nvPr/>
          </p:nvSpPr>
          <p:spPr bwMode="auto">
            <a:xfrm>
              <a:off x="647166" y="1695551"/>
              <a:ext cx="2739528" cy="1780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sz="1600">
                  <a:solidFill>
                    <a:schemeClr val="bg1"/>
                  </a:solidFill>
                </a:rPr>
                <a:t>Pengamat (konselor) turut mengambil bagian dalam situasi kehidupan dan situasi dari individu (peserta didik) yang diobservasi. </a:t>
              </a:r>
              <a:r>
                <a:rPr lang="en-US" altLang="ko-KR" sz="1600" b="1">
                  <a:solidFill>
                    <a:schemeClr val="bg1"/>
                  </a:solidFill>
                </a:rPr>
                <a:t>Misalnya</a:t>
              </a:r>
              <a:r>
                <a:rPr lang="en-US" altLang="ko-KR" sz="1600">
                  <a:solidFill>
                    <a:schemeClr val="bg1"/>
                  </a:solidFill>
                </a:rPr>
                <a:t> konselor ikut berpartisipasi dalam berbagai aktivitas yang dilakukan peserta didik disekolah.</a:t>
              </a:r>
              <a:endParaRPr lang="ko-KR" altLang="en-US" sz="1600">
                <a:solidFill>
                  <a:schemeClr val="bg1"/>
                </a:solidFill>
              </a:endParaRPr>
            </a:p>
          </p:txBody>
        </p:sp>
      </p:grpSp>
      <p:grpSp>
        <p:nvGrpSpPr>
          <p:cNvPr id="14343" name="Group 14"/>
          <p:cNvGrpSpPr>
            <a:grpSpLocks/>
          </p:cNvGrpSpPr>
          <p:nvPr/>
        </p:nvGrpSpPr>
        <p:grpSpPr bwMode="auto">
          <a:xfrm>
            <a:off x="1697038" y="3808413"/>
            <a:ext cx="4337050" cy="2525712"/>
            <a:chOff x="406006" y="3300071"/>
            <a:chExt cx="3946878" cy="2526827"/>
          </a:xfrm>
        </p:grpSpPr>
        <p:sp>
          <p:nvSpPr>
            <p:cNvPr id="14350" name="TextBox 15"/>
            <p:cNvSpPr txBox="1">
              <a:spLocks noChangeArrowheads="1"/>
            </p:cNvSpPr>
            <p:nvPr/>
          </p:nvSpPr>
          <p:spPr bwMode="auto">
            <a:xfrm>
              <a:off x="406006" y="3300071"/>
              <a:ext cx="379239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b="1" u="sng">
                  <a:solidFill>
                    <a:schemeClr val="bg1"/>
                  </a:solidFill>
                </a:rPr>
                <a:t>Pengamatan sistematis/terstruktur</a:t>
              </a:r>
              <a:endParaRPr lang="ko-KR" altLang="en-US" b="1" u="sng">
                <a:solidFill>
                  <a:schemeClr val="bg1"/>
                </a:solidFill>
              </a:endParaRPr>
            </a:p>
          </p:txBody>
        </p:sp>
        <p:sp>
          <p:nvSpPr>
            <p:cNvPr id="14351" name="TextBox 16"/>
            <p:cNvSpPr txBox="1">
              <a:spLocks noChangeArrowheads="1"/>
            </p:cNvSpPr>
            <p:nvPr/>
          </p:nvSpPr>
          <p:spPr bwMode="auto">
            <a:xfrm>
              <a:off x="406006" y="3657073"/>
              <a:ext cx="3946878" cy="216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sz="1500">
                  <a:solidFill>
                    <a:schemeClr val="bg1"/>
                  </a:solidFill>
                </a:rPr>
                <a:t>Pengamatan yang dilakukan dengan menggunakan kerangka rencana terlebih dahulu dimana sudah ditetapkan tujuan pengamatannya, individu yang akan diamati, tempat dan waktu pengamatan, frekuensi dilakukan pengamatan, apa yang akan diamati, metode</a:t>
              </a:r>
            </a:p>
            <a:p>
              <a:r>
                <a:rPr lang="en-US" altLang="ko-KR" sz="1500">
                  <a:solidFill>
                    <a:schemeClr val="bg1"/>
                  </a:solidFill>
                </a:rPr>
                <a:t>pencatat hasil pengamatan yang akan digunakan, siapa yang akan melakukan pegamatan dan langkah kegiatan lainnya.</a:t>
              </a:r>
              <a:endParaRPr lang="ko-KR" altLang="en-US" sz="1500">
                <a:solidFill>
                  <a:schemeClr val="bg1"/>
                </a:solidFill>
              </a:endParaRPr>
            </a:p>
          </p:txBody>
        </p:sp>
      </p:grpSp>
      <p:grpSp>
        <p:nvGrpSpPr>
          <p:cNvPr id="14344" name="Group 17"/>
          <p:cNvGrpSpPr>
            <a:grpSpLocks/>
          </p:cNvGrpSpPr>
          <p:nvPr/>
        </p:nvGrpSpPr>
        <p:grpSpPr bwMode="auto">
          <a:xfrm>
            <a:off x="6129338" y="2227263"/>
            <a:ext cx="4581525" cy="3332162"/>
            <a:chOff x="5308139" y="1397335"/>
            <a:chExt cx="3651937" cy="2360667"/>
          </a:xfrm>
        </p:grpSpPr>
        <p:sp>
          <p:nvSpPr>
            <p:cNvPr id="14348" name="TextBox 18"/>
            <p:cNvSpPr txBox="1">
              <a:spLocks noChangeArrowheads="1"/>
            </p:cNvSpPr>
            <p:nvPr/>
          </p:nvSpPr>
          <p:spPr bwMode="auto">
            <a:xfrm>
              <a:off x="5308139" y="1397335"/>
              <a:ext cx="3651937" cy="280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r"/>
              <a:r>
                <a:rPr lang="en-US" altLang="ko-KR" sz="2000" b="1" u="sng">
                  <a:solidFill>
                    <a:schemeClr val="bg1"/>
                  </a:solidFill>
                </a:rPr>
                <a:t>Pengamatan non partisipasi</a:t>
              </a:r>
              <a:endParaRPr lang="ko-KR" altLang="en-US" sz="2000" b="1" u="sng">
                <a:solidFill>
                  <a:schemeClr val="bg1"/>
                </a:solidFill>
              </a:endParaRPr>
            </a:p>
          </p:txBody>
        </p:sp>
        <p:sp>
          <p:nvSpPr>
            <p:cNvPr id="14349" name="TextBox 19"/>
            <p:cNvSpPr txBox="1">
              <a:spLocks noChangeArrowheads="1"/>
            </p:cNvSpPr>
            <p:nvPr/>
          </p:nvSpPr>
          <p:spPr bwMode="auto">
            <a:xfrm>
              <a:off x="5509479" y="1812782"/>
              <a:ext cx="3204181" cy="1945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sz="1600"/>
                <a:t>pengamat tidak turut mengambil bagian</a:t>
              </a:r>
            </a:p>
            <a:p>
              <a:r>
                <a:rPr lang="en-US" altLang="ko-KR" sz="1600"/>
                <a:t>secara langsung didalam situasi kehidupan dan situasi dari individu</a:t>
              </a:r>
            </a:p>
            <a:p>
              <a:r>
                <a:rPr lang="en-US" altLang="ko-KR" sz="1600"/>
                <a:t>yang diobservasi, tetapi berperan sebagai penonton. </a:t>
              </a:r>
            </a:p>
            <a:p>
              <a:r>
                <a:rPr lang="en-US" altLang="ko-KR" sz="1600" b="1"/>
                <a:t>Misalnya</a:t>
              </a:r>
              <a:r>
                <a:rPr lang="en-US" altLang="ko-KR" sz="1600"/>
                <a:t> : konselor hanya mengamati aktivitas siswa disekolah sehingga konselor dapat mengamati tingkah laku, relasi sosial, dan sifat</a:t>
              </a:r>
            </a:p>
            <a:p>
              <a:r>
                <a:rPr lang="en-US" altLang="ko-KR" sz="1600"/>
                <a:t>peserta didik yang ingin diketahui saat diamati.</a:t>
              </a:r>
              <a:endParaRPr lang="ko-KR" altLang="en-US" sz="1600"/>
            </a:p>
          </p:txBody>
        </p:sp>
      </p:grpSp>
      <p:sp>
        <p:nvSpPr>
          <p:cNvPr id="14345" name="TextBox 23"/>
          <p:cNvSpPr txBox="1">
            <a:spLocks noChangeArrowheads="1"/>
          </p:cNvSpPr>
          <p:nvPr/>
        </p:nvSpPr>
        <p:spPr bwMode="auto">
          <a:xfrm>
            <a:off x="1017588" y="2076450"/>
            <a:ext cx="81121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6000" b="1">
                <a:solidFill>
                  <a:schemeClr val="bg1"/>
                </a:solidFill>
              </a:rPr>
              <a:t>1</a:t>
            </a:r>
            <a:endParaRPr lang="ko-KR" altLang="en-US" sz="6000" b="1">
              <a:solidFill>
                <a:schemeClr val="bg1"/>
              </a:solidFill>
            </a:endParaRPr>
          </a:p>
        </p:txBody>
      </p:sp>
      <p:sp>
        <p:nvSpPr>
          <p:cNvPr id="14346" name="TextBox 24"/>
          <p:cNvSpPr txBox="1">
            <a:spLocks noChangeArrowheads="1"/>
          </p:cNvSpPr>
          <p:nvPr/>
        </p:nvSpPr>
        <p:spPr bwMode="auto">
          <a:xfrm>
            <a:off x="1017588" y="4481513"/>
            <a:ext cx="81121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6000" b="1">
                <a:solidFill>
                  <a:schemeClr val="bg1"/>
                </a:solidFill>
              </a:rPr>
              <a:t>3</a:t>
            </a:r>
            <a:endParaRPr lang="ko-KR" altLang="en-US" sz="6000" b="1">
              <a:solidFill>
                <a:schemeClr val="bg1"/>
              </a:solidFill>
            </a:endParaRPr>
          </a:p>
        </p:txBody>
      </p:sp>
      <p:sp>
        <p:nvSpPr>
          <p:cNvPr id="14347" name="TextBox 25"/>
          <p:cNvSpPr txBox="1">
            <a:spLocks noChangeArrowheads="1"/>
          </p:cNvSpPr>
          <p:nvPr/>
        </p:nvSpPr>
        <p:spPr bwMode="auto">
          <a:xfrm>
            <a:off x="10445750" y="3413125"/>
            <a:ext cx="812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6000" b="1">
                <a:solidFill>
                  <a:schemeClr val="bg1"/>
                </a:solidFill>
              </a:rPr>
              <a:t>2</a:t>
            </a:r>
            <a:endParaRPr lang="ko-KR" altLang="en-US" sz="6000" b="1">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8" name="Text Placeholder 1"/>
          <p:cNvSpPr>
            <a:spLocks noGrp="1"/>
          </p:cNvSpPr>
          <p:nvPr>
            <p:ph type="body" sz="quarter" idx="10"/>
          </p:nvPr>
        </p:nvSpPr>
        <p:spPr>
          <a:xfrm>
            <a:off x="323850" y="406400"/>
            <a:ext cx="11572875" cy="590550"/>
          </a:xfrm>
        </p:spPr>
        <p:txBody>
          <a:bodyPr/>
          <a:lstStyle/>
          <a:p>
            <a:pPr fontAlgn="auto">
              <a:spcAft>
                <a:spcPts val="0"/>
              </a:spcAft>
              <a:defRPr/>
            </a:pPr>
            <a:r>
              <a:rPr sz="3600" smtClean="0"/>
              <a:t>JENIS-JENIS OBSERVASI</a:t>
            </a:r>
            <a:endParaRPr sz="3600"/>
          </a:p>
        </p:txBody>
      </p:sp>
      <p:sp>
        <p:nvSpPr>
          <p:cNvPr id="1048619" name="직사각형 7"/>
          <p:cNvSpPr/>
          <p:nvPr/>
        </p:nvSpPr>
        <p:spPr>
          <a:xfrm>
            <a:off x="882650" y="1793875"/>
            <a:ext cx="5146675" cy="42576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solidFill>
                <a:schemeClr val="tx1">
                  <a:lumMod val="65000"/>
                  <a:lumOff val="35000"/>
                </a:schemeClr>
              </a:solidFill>
            </a:endParaRPr>
          </a:p>
        </p:txBody>
      </p:sp>
      <p:sp>
        <p:nvSpPr>
          <p:cNvPr id="1048620" name="직사각형 43"/>
          <p:cNvSpPr/>
          <p:nvPr/>
        </p:nvSpPr>
        <p:spPr>
          <a:xfrm>
            <a:off x="6129338" y="1793875"/>
            <a:ext cx="5148262" cy="4257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p>
        </p:txBody>
      </p:sp>
      <p:grpSp>
        <p:nvGrpSpPr>
          <p:cNvPr id="15365" name="Group 11"/>
          <p:cNvGrpSpPr>
            <a:grpSpLocks/>
          </p:cNvGrpSpPr>
          <p:nvPr/>
        </p:nvGrpSpPr>
        <p:grpSpPr bwMode="auto">
          <a:xfrm>
            <a:off x="1757363" y="2235200"/>
            <a:ext cx="4011612" cy="3122613"/>
            <a:chOff x="620745" y="1738959"/>
            <a:chExt cx="2937134" cy="3123814"/>
          </a:xfrm>
        </p:grpSpPr>
        <p:sp>
          <p:nvSpPr>
            <p:cNvPr id="15371" name="TextBox 12"/>
            <p:cNvSpPr txBox="1">
              <a:spLocks noChangeArrowheads="1"/>
            </p:cNvSpPr>
            <p:nvPr/>
          </p:nvSpPr>
          <p:spPr bwMode="auto">
            <a:xfrm>
              <a:off x="620745" y="1738959"/>
              <a:ext cx="293713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b="1" u="sng">
                  <a:solidFill>
                    <a:schemeClr val="bg1"/>
                  </a:solidFill>
                </a:rPr>
                <a:t>Pengamatan non sistematis/tidak terstruktur</a:t>
              </a:r>
              <a:endParaRPr lang="ko-KR" altLang="en-US" b="1" u="sng">
                <a:solidFill>
                  <a:schemeClr val="bg1"/>
                </a:solidFill>
              </a:endParaRPr>
            </a:p>
          </p:txBody>
        </p:sp>
        <p:sp>
          <p:nvSpPr>
            <p:cNvPr id="15372" name="TextBox 13"/>
            <p:cNvSpPr txBox="1">
              <a:spLocks noChangeArrowheads="1"/>
            </p:cNvSpPr>
            <p:nvPr/>
          </p:nvSpPr>
          <p:spPr bwMode="auto">
            <a:xfrm>
              <a:off x="630436" y="2536132"/>
              <a:ext cx="2917753" cy="2326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sz="1400">
                  <a:solidFill>
                    <a:schemeClr val="bg1"/>
                  </a:solidFill>
                </a:rPr>
                <a:t>Pada pengamatan ini tetap dilakukan perencanaan, hanya saja objek yang akan diamati belum dibatasi atau dikategorikan. Sehingga gejala yang diamati geraknya lebih luas tidak terbatas oleh hal-hal yang</a:t>
              </a:r>
            </a:p>
            <a:p>
              <a:r>
                <a:rPr lang="en-US" altLang="ko-KR" sz="1400">
                  <a:solidFill>
                    <a:schemeClr val="bg1"/>
                  </a:solidFill>
                </a:rPr>
                <a:t>dikategorikan. Kalau pada kategorisasi pengamat tinggal memberikan tanda ceck, sedangkan pada jenis non sistematis</a:t>
              </a:r>
            </a:p>
            <a:p>
              <a:r>
                <a:rPr lang="en-US" altLang="ko-KR" sz="1400">
                  <a:solidFill>
                    <a:schemeClr val="bg1"/>
                  </a:solidFill>
                </a:rPr>
                <a:t>pengamat bisa mencatat hal-hal yang dianggap penting dan menonjol selama proses pengamatan.</a:t>
              </a:r>
              <a:endParaRPr lang="ko-KR" altLang="en-US" sz="1400">
                <a:solidFill>
                  <a:schemeClr val="bg1"/>
                </a:solidFill>
              </a:endParaRPr>
            </a:p>
          </p:txBody>
        </p:sp>
      </p:grpSp>
      <p:grpSp>
        <p:nvGrpSpPr>
          <p:cNvPr id="15366" name="Group 17"/>
          <p:cNvGrpSpPr>
            <a:grpSpLocks/>
          </p:cNvGrpSpPr>
          <p:nvPr/>
        </p:nvGrpSpPr>
        <p:grpSpPr bwMode="auto">
          <a:xfrm>
            <a:off x="6351588" y="2235200"/>
            <a:ext cx="4402137" cy="3103563"/>
            <a:chOff x="5498452" y="1571093"/>
            <a:chExt cx="3731444" cy="1595180"/>
          </a:xfrm>
        </p:grpSpPr>
        <p:sp>
          <p:nvSpPr>
            <p:cNvPr id="15369" name="TextBox 18"/>
            <p:cNvSpPr txBox="1">
              <a:spLocks noChangeArrowheads="1"/>
            </p:cNvSpPr>
            <p:nvPr/>
          </p:nvSpPr>
          <p:spPr bwMode="auto">
            <a:xfrm>
              <a:off x="6576649" y="1571093"/>
              <a:ext cx="2653247" cy="205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r"/>
              <a:r>
                <a:rPr lang="en-US" altLang="ko-KR" sz="2000" b="1" u="sng">
                  <a:solidFill>
                    <a:schemeClr val="bg1"/>
                  </a:solidFill>
                </a:rPr>
                <a:t>Free situation</a:t>
              </a:r>
              <a:endParaRPr lang="ko-KR" altLang="en-US" sz="2000" b="1" u="sng">
                <a:solidFill>
                  <a:schemeClr val="bg1"/>
                </a:solidFill>
              </a:endParaRPr>
            </a:p>
          </p:txBody>
        </p:sp>
        <p:sp>
          <p:nvSpPr>
            <p:cNvPr id="15370" name="TextBox 19"/>
            <p:cNvSpPr txBox="1">
              <a:spLocks noChangeArrowheads="1"/>
            </p:cNvSpPr>
            <p:nvPr/>
          </p:nvSpPr>
          <p:spPr bwMode="auto">
            <a:xfrm>
              <a:off x="5498452" y="2003098"/>
              <a:ext cx="3209827" cy="116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sz="1600"/>
                <a:t>Pengamatan yang dilakukan pada jenis ini, tidak dibatasi bagaimana</a:t>
              </a:r>
            </a:p>
            <a:p>
              <a:r>
                <a:rPr lang="en-US" altLang="ko-KR" sz="1600"/>
                <a:t>jalannya pengamatan dan dalam situasi tidak terkontrol. </a:t>
              </a:r>
            </a:p>
            <a:p>
              <a:endParaRPr lang="en-US" altLang="ko-KR" sz="1600"/>
            </a:p>
            <a:p>
              <a:r>
                <a:rPr lang="en-US" altLang="ko-KR" sz="1600" b="1"/>
                <a:t>Misalnya :</a:t>
              </a:r>
            </a:p>
            <a:p>
              <a:r>
                <a:rPr lang="en-US" altLang="ko-KR" sz="1600"/>
                <a:t>melakukan pengamatan terhadap berbagai aktivitas peserta didik</a:t>
              </a:r>
            </a:p>
            <a:p>
              <a:r>
                <a:rPr lang="en-US" altLang="ko-KR" sz="1600"/>
                <a:t>selama berada disekolah</a:t>
              </a:r>
              <a:r>
                <a:rPr lang="en-US" altLang="ko-KR" sz="1600">
                  <a:solidFill>
                    <a:schemeClr val="bg1"/>
                  </a:solidFill>
                </a:rPr>
                <a:t>.</a:t>
              </a:r>
              <a:endParaRPr lang="ko-KR" altLang="en-US" sz="1600">
                <a:solidFill>
                  <a:schemeClr val="bg1"/>
                </a:solidFill>
              </a:endParaRPr>
            </a:p>
          </p:txBody>
        </p:sp>
      </p:grpSp>
      <p:sp>
        <p:nvSpPr>
          <p:cNvPr id="15367" name="TextBox 23"/>
          <p:cNvSpPr txBox="1">
            <a:spLocks noChangeArrowheads="1"/>
          </p:cNvSpPr>
          <p:nvPr/>
        </p:nvSpPr>
        <p:spPr bwMode="auto">
          <a:xfrm>
            <a:off x="957263" y="3470275"/>
            <a:ext cx="812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6000" b="1">
                <a:solidFill>
                  <a:schemeClr val="bg1"/>
                </a:solidFill>
              </a:rPr>
              <a:t>4</a:t>
            </a:r>
            <a:endParaRPr lang="ko-KR" altLang="en-US" sz="6000" b="1">
              <a:solidFill>
                <a:schemeClr val="bg1"/>
              </a:solidFill>
            </a:endParaRPr>
          </a:p>
        </p:txBody>
      </p:sp>
      <p:sp>
        <p:nvSpPr>
          <p:cNvPr id="15368" name="TextBox 25"/>
          <p:cNvSpPr txBox="1">
            <a:spLocks noChangeArrowheads="1"/>
          </p:cNvSpPr>
          <p:nvPr/>
        </p:nvSpPr>
        <p:spPr bwMode="auto">
          <a:xfrm>
            <a:off x="10137775" y="3851275"/>
            <a:ext cx="812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6000" b="1">
                <a:solidFill>
                  <a:schemeClr val="bg1"/>
                </a:solidFill>
              </a:rPr>
              <a:t>5</a:t>
            </a:r>
            <a:endParaRPr lang="ko-KR" altLang="en-US" sz="6000" b="1">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7" name="Text Placeholder 1"/>
          <p:cNvSpPr>
            <a:spLocks noGrp="1"/>
          </p:cNvSpPr>
          <p:nvPr>
            <p:ph type="body" sz="quarter" idx="10"/>
          </p:nvPr>
        </p:nvSpPr>
        <p:spPr>
          <a:xfrm>
            <a:off x="323850" y="406400"/>
            <a:ext cx="11572875" cy="590550"/>
          </a:xfrm>
        </p:spPr>
        <p:txBody>
          <a:bodyPr/>
          <a:lstStyle/>
          <a:p>
            <a:pPr fontAlgn="auto">
              <a:spcAft>
                <a:spcPts val="0"/>
              </a:spcAft>
              <a:defRPr/>
            </a:pPr>
            <a:r>
              <a:rPr sz="3600" smtClean="0"/>
              <a:t>JENIS-JENIS OBSERVASI</a:t>
            </a:r>
            <a:endParaRPr sz="3600"/>
          </a:p>
        </p:txBody>
      </p:sp>
      <p:grpSp>
        <p:nvGrpSpPr>
          <p:cNvPr id="16387" name="그룹 37"/>
          <p:cNvGrpSpPr>
            <a:grpSpLocks/>
          </p:cNvGrpSpPr>
          <p:nvPr/>
        </p:nvGrpSpPr>
        <p:grpSpPr bwMode="auto">
          <a:xfrm>
            <a:off x="4664075" y="2497138"/>
            <a:ext cx="2846388" cy="2836862"/>
            <a:chOff x="4664054" y="2409981"/>
            <a:chExt cx="2846384" cy="2838215"/>
          </a:xfrm>
        </p:grpSpPr>
        <p:sp>
          <p:nvSpPr>
            <p:cNvPr id="1048628" name="Rounded Rectangle 10"/>
            <p:cNvSpPr/>
            <p:nvPr/>
          </p:nvSpPr>
          <p:spPr>
            <a:xfrm rot="18900000">
              <a:off x="5849915" y="2409981"/>
              <a:ext cx="1660523" cy="1661317"/>
            </a:xfrm>
            <a:prstGeom prst="roundRect">
              <a:avLst>
                <a:gd name="adj" fmla="val 1561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p>
          </p:txBody>
        </p:sp>
        <p:sp>
          <p:nvSpPr>
            <p:cNvPr id="1048629" name="Rounded Rectangle 9"/>
            <p:cNvSpPr/>
            <p:nvPr/>
          </p:nvSpPr>
          <p:spPr>
            <a:xfrm rot="18900000">
              <a:off x="4668817" y="2409981"/>
              <a:ext cx="1660523" cy="1661317"/>
            </a:xfrm>
            <a:prstGeom prst="roundRect">
              <a:avLst>
                <a:gd name="adj" fmla="val 1561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p>
          </p:txBody>
        </p:sp>
        <p:sp>
          <p:nvSpPr>
            <p:cNvPr id="1048630" name="Rounded Rectangle 12"/>
            <p:cNvSpPr/>
            <p:nvPr/>
          </p:nvSpPr>
          <p:spPr>
            <a:xfrm rot="18900000">
              <a:off x="4664054" y="3586879"/>
              <a:ext cx="1660523" cy="1661317"/>
            </a:xfrm>
            <a:prstGeom prst="roundRect">
              <a:avLst>
                <a:gd name="adj" fmla="val 1561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p>
          </p:txBody>
        </p:sp>
        <p:sp>
          <p:nvSpPr>
            <p:cNvPr id="1048631" name="Rounded Rectangle 11"/>
            <p:cNvSpPr/>
            <p:nvPr/>
          </p:nvSpPr>
          <p:spPr>
            <a:xfrm rot="18900000">
              <a:off x="5822927" y="3586879"/>
              <a:ext cx="1660523" cy="1661317"/>
            </a:xfrm>
            <a:custGeom>
              <a:avLst/>
              <a:gdLst/>
              <a:ahLst/>
              <a:cxnLst/>
              <a:rect l="l" t="t" r="r" b="b"/>
              <a:pathLst>
                <a:path w="1660792" h="1660792">
                  <a:moveTo>
                    <a:pt x="851127" y="0"/>
                  </a:moveTo>
                  <a:lnTo>
                    <a:pt x="851127" y="587475"/>
                  </a:lnTo>
                  <a:cubicBezTo>
                    <a:pt x="851127" y="730691"/>
                    <a:pt x="967227" y="846791"/>
                    <a:pt x="1110443" y="846791"/>
                  </a:cubicBezTo>
                  <a:lnTo>
                    <a:pt x="1660792" y="846791"/>
                  </a:lnTo>
                  <a:lnTo>
                    <a:pt x="1660792" y="1401476"/>
                  </a:lnTo>
                  <a:cubicBezTo>
                    <a:pt x="1660792" y="1544692"/>
                    <a:pt x="1544692" y="1660792"/>
                    <a:pt x="1401476" y="1660792"/>
                  </a:cubicBezTo>
                  <a:lnTo>
                    <a:pt x="259316" y="1660792"/>
                  </a:lnTo>
                  <a:cubicBezTo>
                    <a:pt x="116100" y="1660792"/>
                    <a:pt x="0" y="1544692"/>
                    <a:pt x="0" y="1401476"/>
                  </a:cubicBezTo>
                  <a:lnTo>
                    <a:pt x="0" y="259316"/>
                  </a:lnTo>
                  <a:cubicBezTo>
                    <a:pt x="0" y="116100"/>
                    <a:pt x="116100" y="0"/>
                    <a:pt x="25931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dirty="0"/>
            </a:p>
          </p:txBody>
        </p:sp>
      </p:grpSp>
      <p:grpSp>
        <p:nvGrpSpPr>
          <p:cNvPr id="16388" name="Group 11"/>
          <p:cNvGrpSpPr>
            <a:grpSpLocks/>
          </p:cNvGrpSpPr>
          <p:nvPr/>
        </p:nvGrpSpPr>
        <p:grpSpPr bwMode="auto">
          <a:xfrm>
            <a:off x="995363" y="1955800"/>
            <a:ext cx="3308350" cy="2811463"/>
            <a:chOff x="-475010" y="1068011"/>
            <a:chExt cx="4263839" cy="2810504"/>
          </a:xfrm>
        </p:grpSpPr>
        <p:sp>
          <p:nvSpPr>
            <p:cNvPr id="1048632" name="TextBox 12"/>
            <p:cNvSpPr txBox="1"/>
            <p:nvPr/>
          </p:nvSpPr>
          <p:spPr>
            <a:xfrm>
              <a:off x="-475010" y="1068011"/>
              <a:ext cx="4241332" cy="399914"/>
            </a:xfrm>
            <a:prstGeom prst="rect">
              <a:avLst/>
            </a:prstGeom>
            <a:noFill/>
          </p:spPr>
          <p:txBody>
            <a:bodyPr anchor="ctr">
              <a:spAutoFit/>
            </a:bodyPr>
            <a:lstStyle/>
            <a:p>
              <a:pPr fontAlgn="auto">
                <a:spcBef>
                  <a:spcPts val="0"/>
                </a:spcBef>
                <a:spcAft>
                  <a:spcPts val="0"/>
                </a:spcAft>
                <a:defRPr/>
              </a:pPr>
              <a:r>
                <a:rPr lang="en-US" altLang="ko-KR" sz="2000" b="1">
                  <a:solidFill>
                    <a:schemeClr val="tx1">
                      <a:lumMod val="75000"/>
                      <a:lumOff val="25000"/>
                    </a:schemeClr>
                  </a:solidFill>
                  <a:latin typeface="+mn-lt"/>
                  <a:ea typeface="+mn-ea"/>
                </a:rPr>
                <a:t>Free situation</a:t>
              </a:r>
              <a:endParaRPr lang="ko-KR" altLang="en-US" sz="2000" b="1" dirty="0">
                <a:solidFill>
                  <a:schemeClr val="tx1">
                    <a:lumMod val="75000"/>
                    <a:lumOff val="25000"/>
                  </a:schemeClr>
                </a:solidFill>
                <a:latin typeface="+mn-lt"/>
                <a:ea typeface="+mn-ea"/>
              </a:endParaRPr>
            </a:p>
          </p:txBody>
        </p:sp>
        <p:sp>
          <p:nvSpPr>
            <p:cNvPr id="1048633" name="TextBox 13"/>
            <p:cNvSpPr txBox="1"/>
            <p:nvPr/>
          </p:nvSpPr>
          <p:spPr>
            <a:xfrm>
              <a:off x="-438182" y="1615512"/>
              <a:ext cx="4227011" cy="2263003"/>
            </a:xfrm>
            <a:prstGeom prst="rect">
              <a:avLst/>
            </a:prstGeom>
            <a:noFill/>
          </p:spPr>
          <p:txBody>
            <a:bodyPr>
              <a:spAutoFit/>
            </a:bodyPr>
            <a:lstStyle/>
            <a:p>
              <a:pPr fontAlgn="auto">
                <a:spcBef>
                  <a:spcPts val="0"/>
                </a:spcBef>
                <a:spcAft>
                  <a:spcPts val="0"/>
                </a:spcAft>
                <a:defRPr/>
              </a:pPr>
              <a:r>
                <a:rPr lang="en-US" altLang="ko-KR" sz="1600">
                  <a:solidFill>
                    <a:schemeClr val="tx1">
                      <a:lumMod val="75000"/>
                      <a:lumOff val="25000"/>
                    </a:schemeClr>
                  </a:solidFill>
                  <a:latin typeface="+mn-lt"/>
                  <a:ea typeface="+mn-ea"/>
                </a:rPr>
                <a:t>Pengamatan yang dilakukan pada jenis ini, tidak dibatasi bagaimana</a:t>
              </a:r>
            </a:p>
            <a:p>
              <a:pPr fontAlgn="auto">
                <a:spcBef>
                  <a:spcPts val="0"/>
                </a:spcBef>
                <a:spcAft>
                  <a:spcPts val="0"/>
                </a:spcAft>
                <a:defRPr/>
              </a:pPr>
              <a:r>
                <a:rPr lang="en-US" altLang="ko-KR" sz="1600">
                  <a:solidFill>
                    <a:schemeClr val="tx1">
                      <a:lumMod val="75000"/>
                      <a:lumOff val="25000"/>
                    </a:schemeClr>
                  </a:solidFill>
                  <a:latin typeface="+mn-lt"/>
                  <a:ea typeface="+mn-ea"/>
                </a:rPr>
                <a:t>jalannya pengamatan dan dalam situasi tidak terkontrol. </a:t>
              </a:r>
              <a:endParaRPr lang="en-US" altLang="ko-KR" sz="1600">
                <a:solidFill>
                  <a:schemeClr val="tx1">
                    <a:lumMod val="75000"/>
                    <a:lumOff val="25000"/>
                  </a:schemeClr>
                </a:solidFill>
                <a:latin typeface="+mn-lt"/>
                <a:ea typeface="+mn-ea"/>
              </a:endParaRPr>
            </a:p>
            <a:p>
              <a:pPr fontAlgn="auto">
                <a:spcBef>
                  <a:spcPts val="0"/>
                </a:spcBef>
                <a:spcAft>
                  <a:spcPts val="0"/>
                </a:spcAft>
                <a:defRPr/>
              </a:pPr>
              <a:endParaRPr lang="en-US" altLang="ko-KR" sz="1600" b="1">
                <a:solidFill>
                  <a:schemeClr val="tx1">
                    <a:lumMod val="75000"/>
                    <a:lumOff val="25000"/>
                  </a:schemeClr>
                </a:solidFill>
                <a:latin typeface="+mn-lt"/>
                <a:ea typeface="+mn-ea"/>
              </a:endParaRPr>
            </a:p>
            <a:p>
              <a:pPr fontAlgn="auto">
                <a:spcBef>
                  <a:spcPts val="0"/>
                </a:spcBef>
                <a:spcAft>
                  <a:spcPts val="0"/>
                </a:spcAft>
                <a:defRPr/>
              </a:pPr>
              <a:r>
                <a:rPr lang="en-US" altLang="ko-KR" sz="1600" b="1">
                  <a:solidFill>
                    <a:schemeClr val="tx1">
                      <a:lumMod val="75000"/>
                      <a:lumOff val="25000"/>
                    </a:schemeClr>
                  </a:solidFill>
                  <a:latin typeface="+mn-lt"/>
                  <a:ea typeface="+mn-ea"/>
                </a:rPr>
                <a:t>Misalnya</a:t>
              </a:r>
              <a:endParaRPr lang="en-US" altLang="ko-KR" sz="1600" b="1">
                <a:solidFill>
                  <a:schemeClr val="tx1">
                    <a:lumMod val="75000"/>
                    <a:lumOff val="25000"/>
                  </a:schemeClr>
                </a:solidFill>
                <a:latin typeface="+mn-lt"/>
                <a:ea typeface="+mn-ea"/>
              </a:endParaRPr>
            </a:p>
            <a:p>
              <a:pPr fontAlgn="auto">
                <a:spcBef>
                  <a:spcPts val="0"/>
                </a:spcBef>
                <a:spcAft>
                  <a:spcPts val="0"/>
                </a:spcAft>
                <a:defRPr/>
              </a:pPr>
              <a:r>
                <a:rPr lang="en-US" altLang="ko-KR" sz="1600">
                  <a:solidFill>
                    <a:schemeClr val="tx1">
                      <a:lumMod val="75000"/>
                      <a:lumOff val="25000"/>
                    </a:schemeClr>
                  </a:solidFill>
                  <a:latin typeface="+mn-lt"/>
                  <a:ea typeface="+mn-ea"/>
                </a:rPr>
                <a:t>melakukan </a:t>
              </a:r>
              <a:r>
                <a:rPr lang="en-US" altLang="ko-KR" sz="1600">
                  <a:solidFill>
                    <a:schemeClr val="tx1">
                      <a:lumMod val="75000"/>
                      <a:lumOff val="25000"/>
                    </a:schemeClr>
                  </a:solidFill>
                  <a:latin typeface="+mn-lt"/>
                  <a:ea typeface="+mn-ea"/>
                </a:rPr>
                <a:t>pengamatan terhadap berbagai aktivitas peserta didik</a:t>
              </a:r>
            </a:p>
            <a:p>
              <a:pPr fontAlgn="auto">
                <a:spcBef>
                  <a:spcPts val="0"/>
                </a:spcBef>
                <a:spcAft>
                  <a:spcPts val="0"/>
                </a:spcAft>
                <a:defRPr/>
              </a:pPr>
              <a:r>
                <a:rPr lang="en-US" altLang="ko-KR" sz="1600">
                  <a:solidFill>
                    <a:schemeClr val="tx1">
                      <a:lumMod val="75000"/>
                      <a:lumOff val="25000"/>
                    </a:schemeClr>
                  </a:solidFill>
                  <a:latin typeface="+mn-lt"/>
                  <a:ea typeface="+mn-ea"/>
                </a:rPr>
                <a:t>selama berada disekolah.</a:t>
              </a:r>
              <a:endParaRPr lang="en-US" altLang="ko-KR" sz="1600" dirty="0">
                <a:solidFill>
                  <a:schemeClr val="tx1">
                    <a:lumMod val="75000"/>
                    <a:lumOff val="25000"/>
                  </a:schemeClr>
                </a:solidFill>
                <a:latin typeface="+mn-lt"/>
                <a:ea typeface="+mn-ea"/>
              </a:endParaRPr>
            </a:p>
          </p:txBody>
        </p:sp>
      </p:grpSp>
      <p:grpSp>
        <p:nvGrpSpPr>
          <p:cNvPr id="16389" name="Group 17"/>
          <p:cNvGrpSpPr>
            <a:grpSpLocks/>
          </p:cNvGrpSpPr>
          <p:nvPr/>
        </p:nvGrpSpPr>
        <p:grpSpPr bwMode="auto">
          <a:xfrm>
            <a:off x="6761163" y="1155700"/>
            <a:ext cx="5297487" cy="1555750"/>
            <a:chOff x="-4769175" y="1082606"/>
            <a:chExt cx="10290863" cy="1555607"/>
          </a:xfrm>
        </p:grpSpPr>
        <p:sp>
          <p:nvSpPr>
            <p:cNvPr id="1048634" name="TextBox 18"/>
            <p:cNvSpPr txBox="1"/>
            <p:nvPr/>
          </p:nvSpPr>
          <p:spPr>
            <a:xfrm>
              <a:off x="-4769175" y="1082606"/>
              <a:ext cx="9180671" cy="338107"/>
            </a:xfrm>
            <a:prstGeom prst="rect">
              <a:avLst/>
            </a:prstGeom>
            <a:noFill/>
          </p:spPr>
          <p:txBody>
            <a:bodyPr anchor="ctr">
              <a:spAutoFit/>
            </a:bodyPr>
            <a:lstStyle/>
            <a:p>
              <a:pPr fontAlgn="auto">
                <a:spcBef>
                  <a:spcPts val="0"/>
                </a:spcBef>
                <a:spcAft>
                  <a:spcPts val="0"/>
                </a:spcAft>
                <a:defRPr/>
              </a:pPr>
              <a:r>
                <a:rPr lang="en-US" altLang="ko-KR" sz="1600" b="1">
                  <a:solidFill>
                    <a:schemeClr val="tx1">
                      <a:lumMod val="75000"/>
                      <a:lumOff val="25000"/>
                    </a:schemeClr>
                  </a:solidFill>
                  <a:latin typeface="+mn-lt"/>
                  <a:ea typeface="+mn-ea"/>
                </a:rPr>
                <a:t>Manipulated situation/experimental </a:t>
              </a:r>
              <a:r>
                <a:rPr lang="en-US" altLang="ko-KR" sz="1600" b="1">
                  <a:solidFill>
                    <a:schemeClr val="tx1">
                      <a:lumMod val="75000"/>
                      <a:lumOff val="25000"/>
                    </a:schemeClr>
                  </a:solidFill>
                  <a:latin typeface="+mn-lt"/>
                  <a:ea typeface="+mn-ea"/>
                </a:rPr>
                <a:t>situaton</a:t>
              </a:r>
              <a:endParaRPr lang="ko-KR" altLang="en-US" sz="1600" b="1" dirty="0">
                <a:solidFill>
                  <a:schemeClr val="tx1">
                    <a:lumMod val="75000"/>
                    <a:lumOff val="25000"/>
                  </a:schemeClr>
                </a:solidFill>
                <a:latin typeface="+mn-lt"/>
                <a:ea typeface="+mn-ea"/>
              </a:endParaRPr>
            </a:p>
          </p:txBody>
        </p:sp>
        <p:sp>
          <p:nvSpPr>
            <p:cNvPr id="1048635" name="TextBox 19"/>
            <p:cNvSpPr txBox="1"/>
            <p:nvPr/>
          </p:nvSpPr>
          <p:spPr>
            <a:xfrm>
              <a:off x="-2761579" y="1530240"/>
              <a:ext cx="8283267" cy="1107973"/>
            </a:xfrm>
            <a:prstGeom prst="rect">
              <a:avLst/>
            </a:prstGeom>
            <a:noFill/>
            <a:ln w="38100">
              <a:solidFill>
                <a:srgbClr val="00B050"/>
              </a:solidFill>
            </a:ln>
          </p:spPr>
          <p:txBody>
            <a:bodyPr>
              <a:spAutoFit/>
            </a:bodyPr>
            <a:lstStyle/>
            <a:p>
              <a:pPr fontAlgn="auto">
                <a:spcBef>
                  <a:spcPts val="0"/>
                </a:spcBef>
                <a:spcAft>
                  <a:spcPts val="0"/>
                </a:spcAft>
                <a:defRPr/>
              </a:pPr>
              <a:r>
                <a:rPr lang="en-US" altLang="ko-KR" sz="1400">
                  <a:solidFill>
                    <a:schemeClr val="tx1">
                      <a:lumMod val="75000"/>
                      <a:lumOff val="25000"/>
                    </a:schemeClr>
                  </a:solidFill>
                  <a:latin typeface="+mn-lt"/>
                  <a:ea typeface="+mn-ea"/>
                </a:rPr>
                <a:t>Pengamatan yang situasinya sengaja diadakan, </a:t>
              </a:r>
              <a:r>
                <a:rPr lang="en-US" altLang="ko-KR" sz="1400">
                  <a:solidFill>
                    <a:schemeClr val="tx1">
                      <a:lumMod val="75000"/>
                      <a:lumOff val="25000"/>
                    </a:schemeClr>
                  </a:solidFill>
                  <a:latin typeface="+mn-lt"/>
                  <a:ea typeface="+mn-ea"/>
                </a:rPr>
                <a:t>memasukkan berbagai </a:t>
              </a:r>
              <a:r>
                <a:rPr lang="en-US" altLang="ko-KR" sz="1400">
                  <a:solidFill>
                    <a:schemeClr val="tx1">
                      <a:lumMod val="75000"/>
                      <a:lumOff val="25000"/>
                    </a:schemeClr>
                  </a:solidFill>
                  <a:latin typeface="+mn-lt"/>
                  <a:ea typeface="+mn-ea"/>
                </a:rPr>
                <a:t>faktor atau variabel kondisi yang diperlukan </a:t>
              </a:r>
              <a:r>
                <a:rPr lang="en-US" altLang="ko-KR" sz="1400">
                  <a:solidFill>
                    <a:schemeClr val="tx1">
                      <a:lumMod val="75000"/>
                      <a:lumOff val="25000"/>
                    </a:schemeClr>
                  </a:solidFill>
                  <a:latin typeface="+mn-lt"/>
                  <a:ea typeface="+mn-ea"/>
                </a:rPr>
                <a:t>untuk memunculkan </a:t>
              </a:r>
              <a:r>
                <a:rPr lang="en-US" altLang="ko-KR" sz="1400">
                  <a:solidFill>
                    <a:schemeClr val="tx1">
                      <a:lumMod val="75000"/>
                      <a:lumOff val="25000"/>
                    </a:schemeClr>
                  </a:solidFill>
                  <a:latin typeface="+mn-lt"/>
                  <a:ea typeface="+mn-ea"/>
                </a:rPr>
                <a:t>perilaku yang diharapkan. </a:t>
              </a:r>
              <a:r>
                <a:rPr lang="en-US" altLang="ko-KR" sz="1400">
                  <a:solidFill>
                    <a:schemeClr val="tx1">
                      <a:lumMod val="75000"/>
                      <a:lumOff val="25000"/>
                    </a:schemeClr>
                  </a:solidFill>
                  <a:latin typeface="+mn-lt"/>
                  <a:ea typeface="+mn-ea"/>
                </a:rPr>
                <a:t>Biasanya pengamatan ini lebih </a:t>
              </a:r>
              <a:r>
                <a:rPr lang="en-US" altLang="ko-KR" sz="1400">
                  <a:solidFill>
                    <a:schemeClr val="tx1">
                      <a:lumMod val="75000"/>
                      <a:lumOff val="25000"/>
                    </a:schemeClr>
                  </a:solidFill>
                  <a:latin typeface="+mn-lt"/>
                  <a:ea typeface="+mn-ea"/>
                </a:rPr>
                <a:t>banyak dilakukan pada format eksperimen</a:t>
              </a:r>
              <a:r>
                <a:rPr lang="en-US" altLang="ko-KR" sz="1400">
                  <a:solidFill>
                    <a:schemeClr val="tx1">
                      <a:lumMod val="75000"/>
                      <a:lumOff val="25000"/>
                    </a:schemeClr>
                  </a:solidFill>
                  <a:latin typeface="+mn-lt"/>
                  <a:ea typeface="+mn-ea"/>
                </a:rPr>
                <a:t>.</a:t>
              </a:r>
              <a:endParaRPr lang="en-US" altLang="ko-KR" sz="1400" dirty="0">
                <a:solidFill>
                  <a:schemeClr val="tx1">
                    <a:lumMod val="75000"/>
                    <a:lumOff val="25000"/>
                  </a:schemeClr>
                </a:solidFill>
                <a:latin typeface="+mn-lt"/>
                <a:ea typeface="+mn-ea"/>
              </a:endParaRPr>
            </a:p>
          </p:txBody>
        </p:sp>
      </p:grpSp>
      <p:grpSp>
        <p:nvGrpSpPr>
          <p:cNvPr id="16390" name="Group 20"/>
          <p:cNvGrpSpPr>
            <a:grpSpLocks/>
          </p:cNvGrpSpPr>
          <p:nvPr/>
        </p:nvGrpSpPr>
        <p:grpSpPr bwMode="auto">
          <a:xfrm>
            <a:off x="558800" y="4967288"/>
            <a:ext cx="3760788" cy="1666875"/>
            <a:chOff x="-1111377" y="986467"/>
            <a:chExt cx="5062561" cy="1156569"/>
          </a:xfrm>
        </p:grpSpPr>
        <p:sp>
          <p:nvSpPr>
            <p:cNvPr id="1048636" name="TextBox 21"/>
            <p:cNvSpPr txBox="1"/>
            <p:nvPr/>
          </p:nvSpPr>
          <p:spPr>
            <a:xfrm>
              <a:off x="-547208" y="986467"/>
              <a:ext cx="4241952" cy="406451"/>
            </a:xfrm>
            <a:prstGeom prst="rect">
              <a:avLst/>
            </a:prstGeom>
            <a:noFill/>
          </p:spPr>
          <p:txBody>
            <a:bodyPr anchor="ctr">
              <a:spAutoFit/>
            </a:bodyPr>
            <a:lstStyle/>
            <a:p>
              <a:pPr fontAlgn="auto">
                <a:spcBef>
                  <a:spcPts val="0"/>
                </a:spcBef>
                <a:spcAft>
                  <a:spcPts val="0"/>
                </a:spcAft>
                <a:defRPr/>
              </a:pPr>
              <a:r>
                <a:rPr lang="en-US" altLang="ko-KR" sz="1600" b="1">
                  <a:solidFill>
                    <a:schemeClr val="tx1">
                      <a:lumMod val="75000"/>
                      <a:lumOff val="25000"/>
                    </a:schemeClr>
                  </a:solidFill>
                  <a:latin typeface="+mn-lt"/>
                  <a:ea typeface="+mn-ea"/>
                </a:rPr>
                <a:t>Partially controlled situation observation</a:t>
              </a:r>
              <a:endParaRPr lang="ko-KR" altLang="en-US" sz="1600" b="1" dirty="0">
                <a:solidFill>
                  <a:schemeClr val="tx1">
                    <a:lumMod val="75000"/>
                    <a:lumOff val="25000"/>
                  </a:schemeClr>
                </a:solidFill>
                <a:latin typeface="+mn-lt"/>
                <a:ea typeface="+mn-ea"/>
              </a:endParaRPr>
            </a:p>
          </p:txBody>
        </p:sp>
        <p:sp>
          <p:nvSpPr>
            <p:cNvPr id="1048637" name="TextBox 22"/>
            <p:cNvSpPr txBox="1"/>
            <p:nvPr/>
          </p:nvSpPr>
          <p:spPr>
            <a:xfrm>
              <a:off x="-1111377" y="1374193"/>
              <a:ext cx="5062561" cy="768843"/>
            </a:xfrm>
            <a:prstGeom prst="rect">
              <a:avLst/>
            </a:prstGeom>
            <a:noFill/>
          </p:spPr>
          <p:txBody>
            <a:bodyPr>
              <a:spAutoFit/>
            </a:bodyPr>
            <a:lstStyle/>
            <a:p>
              <a:pPr fontAlgn="auto">
                <a:spcBef>
                  <a:spcPts val="0"/>
                </a:spcBef>
                <a:spcAft>
                  <a:spcPts val="0"/>
                </a:spcAft>
                <a:defRPr/>
              </a:pPr>
              <a:r>
                <a:rPr lang="en-US" altLang="ko-KR" sz="1400">
                  <a:solidFill>
                    <a:schemeClr val="tx1">
                      <a:lumMod val="75000"/>
                      <a:lumOff val="25000"/>
                    </a:schemeClr>
                  </a:solidFill>
                  <a:latin typeface="+mn-lt"/>
                  <a:ea typeface="+mn-ea"/>
                </a:rPr>
                <a:t>Pengamatan yang merupakan free situation dan </a:t>
              </a:r>
              <a:r>
                <a:rPr lang="en-US" altLang="ko-KR" sz="1400">
                  <a:solidFill>
                    <a:schemeClr val="tx1">
                      <a:lumMod val="75000"/>
                      <a:lumOff val="25000"/>
                    </a:schemeClr>
                  </a:solidFill>
                  <a:latin typeface="+mn-lt"/>
                  <a:ea typeface="+mn-ea"/>
                </a:rPr>
                <a:t>manipulated situation</a:t>
              </a:r>
              <a:r>
                <a:rPr lang="en-US" altLang="ko-KR" sz="1400">
                  <a:solidFill>
                    <a:schemeClr val="tx1">
                      <a:lumMod val="75000"/>
                      <a:lumOff val="25000"/>
                    </a:schemeClr>
                  </a:solidFill>
                  <a:latin typeface="+mn-lt"/>
                  <a:ea typeface="+mn-ea"/>
                </a:rPr>
                <a:t>. Sebagian situasi sengaja dikondisikan sehinga sifatnya</a:t>
              </a:r>
            </a:p>
            <a:p>
              <a:pPr fontAlgn="auto">
                <a:spcBef>
                  <a:spcPts val="0"/>
                </a:spcBef>
                <a:spcAft>
                  <a:spcPts val="0"/>
                </a:spcAft>
                <a:defRPr/>
              </a:pPr>
              <a:r>
                <a:rPr lang="en-US" altLang="ko-KR" sz="1400">
                  <a:solidFill>
                    <a:schemeClr val="tx1">
                      <a:lumMod val="75000"/>
                      <a:lumOff val="25000"/>
                    </a:schemeClr>
                  </a:solidFill>
                  <a:latin typeface="+mn-lt"/>
                  <a:ea typeface="+mn-ea"/>
                </a:rPr>
                <a:t>terkontrol dan sebagian lagi tetap dalam situasi bebas.</a:t>
              </a:r>
              <a:endParaRPr lang="en-US" altLang="ko-KR" sz="1400" dirty="0">
                <a:solidFill>
                  <a:schemeClr val="tx1">
                    <a:lumMod val="75000"/>
                    <a:lumOff val="25000"/>
                  </a:schemeClr>
                </a:solidFill>
                <a:latin typeface="+mn-lt"/>
                <a:ea typeface="+mn-ea"/>
              </a:endParaRPr>
            </a:p>
          </p:txBody>
        </p:sp>
      </p:grpSp>
      <p:cxnSp>
        <p:nvCxnSpPr>
          <p:cNvPr id="3145728" name="Elbow Connector 41"/>
          <p:cNvCxnSpPr>
            <a:cxnSpLocks/>
          </p:cNvCxnSpPr>
          <p:nvPr/>
        </p:nvCxnSpPr>
        <p:spPr>
          <a:xfrm flipV="1">
            <a:off x="6761163" y="1133475"/>
            <a:ext cx="4545012" cy="347663"/>
          </a:xfrm>
          <a:prstGeom prst="bentConnector3">
            <a:avLst>
              <a:gd name="adj1" fmla="val 167"/>
            </a:avLst>
          </a:prstGeom>
          <a:ln w="19050">
            <a:solidFill>
              <a:schemeClr val="accent3"/>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3145729" name="Elbow Connector 41"/>
          <p:cNvCxnSpPr>
            <a:cxnSpLocks/>
          </p:cNvCxnSpPr>
          <p:nvPr/>
        </p:nvCxnSpPr>
        <p:spPr>
          <a:xfrm flipH="1" flipV="1">
            <a:off x="927100" y="1873250"/>
            <a:ext cx="4545013" cy="346075"/>
          </a:xfrm>
          <a:prstGeom prst="bentConnector3">
            <a:avLst>
              <a:gd name="adj1" fmla="val 167"/>
            </a:avLst>
          </a:prstGeom>
          <a:ln w="19050">
            <a:solidFill>
              <a:schemeClr val="accent4"/>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3145730" name="Elbow Connector 59"/>
          <p:cNvCxnSpPr>
            <a:cxnSpLocks/>
          </p:cNvCxnSpPr>
          <p:nvPr/>
        </p:nvCxnSpPr>
        <p:spPr>
          <a:xfrm flipH="1" flipV="1">
            <a:off x="841375" y="4953000"/>
            <a:ext cx="4530725" cy="728663"/>
          </a:xfrm>
          <a:prstGeom prst="bentConnector3">
            <a:avLst>
              <a:gd name="adj1" fmla="val 25661"/>
            </a:avLst>
          </a:prstGeom>
          <a:ln w="19050">
            <a:solidFill>
              <a:schemeClr val="accent1"/>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6394" name="Rectangle 7"/>
          <p:cNvSpPr>
            <a:spLocks noChangeArrowheads="1"/>
          </p:cNvSpPr>
          <p:nvPr/>
        </p:nvSpPr>
        <p:spPr bwMode="auto">
          <a:xfrm>
            <a:off x="5099050" y="2616200"/>
            <a:ext cx="760413"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5400" b="1">
                <a:solidFill>
                  <a:schemeClr val="bg1"/>
                </a:solidFill>
              </a:rPr>
              <a:t>5</a:t>
            </a:r>
            <a:endParaRPr lang="ko-KR" altLang="en-US" sz="5400" b="1">
              <a:solidFill>
                <a:schemeClr val="bg1"/>
              </a:solidFill>
            </a:endParaRPr>
          </a:p>
        </p:txBody>
      </p:sp>
      <p:sp>
        <p:nvSpPr>
          <p:cNvPr id="16395" name="Rectangle 34"/>
          <p:cNvSpPr>
            <a:spLocks noChangeArrowheads="1"/>
          </p:cNvSpPr>
          <p:nvPr/>
        </p:nvSpPr>
        <p:spPr bwMode="auto">
          <a:xfrm>
            <a:off x="6602413" y="2935288"/>
            <a:ext cx="563562" cy="89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5400" b="1">
                <a:solidFill>
                  <a:schemeClr val="bg1"/>
                </a:solidFill>
              </a:rPr>
              <a:t>6</a:t>
            </a:r>
            <a:endParaRPr lang="ko-KR" altLang="en-US" sz="5400" b="1">
              <a:solidFill>
                <a:schemeClr val="bg1"/>
              </a:solidFill>
            </a:endParaRPr>
          </a:p>
        </p:txBody>
      </p:sp>
      <p:sp>
        <p:nvSpPr>
          <p:cNvPr id="16396" name="Rectangle 35"/>
          <p:cNvSpPr>
            <a:spLocks noChangeArrowheads="1"/>
          </p:cNvSpPr>
          <p:nvPr/>
        </p:nvSpPr>
        <p:spPr bwMode="auto">
          <a:xfrm>
            <a:off x="5010150" y="4151313"/>
            <a:ext cx="5270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ctr"/>
            <a:r>
              <a:rPr lang="en-US" altLang="ko-KR" sz="4800" b="1">
                <a:solidFill>
                  <a:schemeClr val="bg1"/>
                </a:solidFill>
              </a:rPr>
              <a:t>7</a:t>
            </a:r>
            <a:endParaRPr lang="ko-KR" altLang="en-US" sz="4800" b="1">
              <a:solidFill>
                <a:schemeClr val="bg1"/>
              </a:solidFill>
            </a:endParaRPr>
          </a:p>
        </p:txBody>
      </p:sp>
      <p:sp>
        <p:nvSpPr>
          <p:cNvPr id="1048641" name="Oval 37"/>
          <p:cNvSpPr/>
          <p:nvPr/>
        </p:nvSpPr>
        <p:spPr>
          <a:xfrm>
            <a:off x="6388100" y="4613275"/>
            <a:ext cx="566738" cy="566738"/>
          </a:xfrm>
          <a:custGeom>
            <a:avLst/>
            <a:gdLst/>
            <a:ahLst/>
            <a:cxnLst/>
            <a:rect l="l" t="t" r="r" b="b"/>
            <a:pathLst>
              <a:path w="3240000" h="3240000">
                <a:moveTo>
                  <a:pt x="2249999" y="2117384"/>
                </a:moveTo>
                <a:lnTo>
                  <a:pt x="990192" y="2131776"/>
                </a:lnTo>
                <a:cubicBezTo>
                  <a:pt x="998682" y="2476365"/>
                  <a:pt x="1282526" y="2750154"/>
                  <a:pt x="1627197" y="2746216"/>
                </a:cubicBezTo>
                <a:cubicBezTo>
                  <a:pt x="1971867" y="2742279"/>
                  <a:pt x="2249383" y="2462077"/>
                  <a:pt x="2249999" y="2117384"/>
                </a:cubicBezTo>
                <a:close/>
                <a:moveTo>
                  <a:pt x="2505352" y="784338"/>
                </a:moveTo>
                <a:lnTo>
                  <a:pt x="1869332" y="1428843"/>
                </a:lnTo>
                <a:lnTo>
                  <a:pt x="2505352" y="1522122"/>
                </a:lnTo>
                <a:lnTo>
                  <a:pt x="2505352" y="1378597"/>
                </a:lnTo>
                <a:lnTo>
                  <a:pt x="2187887" y="1332038"/>
                </a:lnTo>
                <a:lnTo>
                  <a:pt x="2505352" y="1010338"/>
                </a:lnTo>
                <a:close/>
                <a:moveTo>
                  <a:pt x="734649" y="784338"/>
                </a:moveTo>
                <a:lnTo>
                  <a:pt x="734649" y="1010338"/>
                </a:lnTo>
                <a:lnTo>
                  <a:pt x="1052115" y="1332038"/>
                </a:lnTo>
                <a:lnTo>
                  <a:pt x="734649" y="1378597"/>
                </a:lnTo>
                <a:lnTo>
                  <a:pt x="734649" y="1522122"/>
                </a:lnTo>
                <a:lnTo>
                  <a:pt x="1370670" y="1428843"/>
                </a:ln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a:p>
        </p:txBody>
      </p:sp>
      <p:sp>
        <p:nvSpPr>
          <p:cNvPr id="1048642" name="Oval 40"/>
          <p:cNvSpPr/>
          <p:nvPr/>
        </p:nvSpPr>
        <p:spPr>
          <a:xfrm>
            <a:off x="7443788" y="2836863"/>
            <a:ext cx="3540125" cy="5445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a:t>Jenis pengamatan</a:t>
            </a:r>
          </a:p>
          <a:p>
            <a:pPr algn="ctr" fontAlgn="auto">
              <a:spcBef>
                <a:spcPts val="0"/>
              </a:spcBef>
              <a:spcAft>
                <a:spcPts val="0"/>
              </a:spcAft>
              <a:defRPr/>
            </a:pPr>
            <a:r>
              <a:rPr lang="it-IT"/>
              <a:t>ini memiliki ciri-ciri</a:t>
            </a:r>
            <a:endParaRPr lang="en-US"/>
          </a:p>
        </p:txBody>
      </p:sp>
      <p:sp>
        <p:nvSpPr>
          <p:cNvPr id="16399" name="Rectangle 41"/>
          <p:cNvSpPr>
            <a:spLocks noChangeArrowheads="1"/>
          </p:cNvSpPr>
          <p:nvPr/>
        </p:nvSpPr>
        <p:spPr bwMode="auto">
          <a:xfrm>
            <a:off x="7697788" y="3397250"/>
            <a:ext cx="4494212" cy="329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buFont typeface="Arial" panose="020B0604020202020204" pitchFamily="34" charset="0"/>
              <a:buAutoNum type="alphaLcParenR"/>
            </a:pPr>
            <a:r>
              <a:rPr lang="en-US" altLang="en-US" sz="1200"/>
              <a:t>Situasi dibuat sedemikian rupa sehingga peserta didik yang diamati tidak mengetahui maksud diadakannya pengamatan</a:t>
            </a:r>
          </a:p>
          <a:p>
            <a:pPr>
              <a:buFont typeface="Arial" panose="020B0604020202020204" pitchFamily="34" charset="0"/>
              <a:buAutoNum type="alphaLcParenR"/>
            </a:pPr>
            <a:r>
              <a:rPr lang="en-US" altLang="en-US" sz="1200"/>
              <a:t>Dibuat variasi situasi untuk menimbulkan tingkah laku tertentu</a:t>
            </a:r>
          </a:p>
          <a:p>
            <a:pPr>
              <a:buFont typeface="Arial" panose="020B0604020202020204" pitchFamily="34" charset="0"/>
              <a:buAutoNum type="alphaLcParenR"/>
            </a:pPr>
            <a:r>
              <a:rPr lang="en-US" altLang="en-US" sz="1200"/>
              <a:t>Pengamatan diharapkan pada situasi seragam</a:t>
            </a:r>
          </a:p>
          <a:p>
            <a:pPr>
              <a:buFont typeface="Arial" panose="020B0604020202020204" pitchFamily="34" charset="0"/>
              <a:buAutoNum type="alphaLcParenR"/>
            </a:pPr>
            <a:r>
              <a:rPr lang="en-US" altLang="en-US" sz="1200"/>
              <a:t>Situasi pengamat sengaja dibuat atau ditimbulkan</a:t>
            </a:r>
          </a:p>
          <a:p>
            <a:pPr>
              <a:buFont typeface="Arial" panose="020B0604020202020204" pitchFamily="34" charset="0"/>
              <a:buAutoNum type="alphaLcParenR"/>
            </a:pPr>
            <a:r>
              <a:rPr lang="en-US" altLang="en-US" sz="1200"/>
              <a:t>Faktor-faktor yang tidak diinginkan pengaruhnya dikontrol dengan cermat</a:t>
            </a:r>
          </a:p>
          <a:p>
            <a:pPr>
              <a:buFont typeface="Arial" panose="020B0604020202020204" pitchFamily="34" charset="0"/>
              <a:buAutoNum type="alphaLcParenR"/>
            </a:pPr>
            <a:r>
              <a:rPr lang="en-US" altLang="en-US" sz="1200"/>
              <a:t>Segala reaksi yang muncul dari peserta didik yang diamati dicatat/direkam dengan cermat/teliti. Misal, konselor ingin mengetahui perilaku kerja sama peserta didik dalam kelompoknya, maka konselor merencanakan program kegiatan, apa tujuan yang ingin dicapai, siapa yang dilibatkan, berapa lama kegiatan kelompok dilakukan, dimana kegiatan kelompok dilakukan, situasi apa yang perlu diciptakan, apa peran konselor saat itu, dan selama berlangsung tidak boleh ada intervensi dari pihak lain.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4" name="Text Placeholder 10"/>
          <p:cNvSpPr txBox="1"/>
          <p:nvPr/>
        </p:nvSpPr>
        <p:spPr>
          <a:xfrm>
            <a:off x="485775" y="573088"/>
            <a:ext cx="3646488" cy="1471612"/>
          </a:xfrm>
          <a:prstGeom prst="rect">
            <a:avLst/>
          </a:prstGeom>
          <a:noFill/>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lnSpc>
                <a:spcPct val="110000"/>
              </a:lnSpc>
              <a:spcAft>
                <a:spcPts val="0"/>
              </a:spcAft>
              <a:buFont typeface="Arial" pitchFamily="34" charset="0"/>
              <a:buNone/>
              <a:defRPr/>
            </a:pPr>
            <a:r>
              <a:rPr lang="en-US" altLang="ko-KR" sz="4400" b="1" smtClean="0">
                <a:solidFill>
                  <a:schemeClr val="bg1"/>
                </a:solidFill>
                <a:latin typeface="+mj-lt"/>
                <a:cs typeface="Arial" pitchFamily="34" charset="0"/>
              </a:rPr>
              <a:t>KELEBIHAN OBSERVASI</a:t>
            </a:r>
            <a:endParaRPr lang="en-US" altLang="ko-KR" sz="4400" b="1" dirty="0">
              <a:solidFill>
                <a:schemeClr val="bg1"/>
              </a:solidFill>
              <a:latin typeface="+mj-lt"/>
              <a:cs typeface="Arial" pitchFamily="34" charset="0"/>
            </a:endParaRPr>
          </a:p>
        </p:txBody>
      </p:sp>
      <p:grpSp>
        <p:nvGrpSpPr>
          <p:cNvPr id="17411" name="Group 4"/>
          <p:cNvGrpSpPr>
            <a:grpSpLocks/>
          </p:cNvGrpSpPr>
          <p:nvPr/>
        </p:nvGrpSpPr>
        <p:grpSpPr bwMode="auto">
          <a:xfrm>
            <a:off x="4381500" y="923925"/>
            <a:ext cx="6942138" cy="5211763"/>
            <a:chOff x="4719603" y="1353969"/>
            <a:chExt cx="3425006" cy="5212022"/>
          </a:xfrm>
        </p:grpSpPr>
        <p:grpSp>
          <p:nvGrpSpPr>
            <p:cNvPr id="17412" name="Group 5"/>
            <p:cNvGrpSpPr>
              <a:grpSpLocks/>
            </p:cNvGrpSpPr>
            <p:nvPr/>
          </p:nvGrpSpPr>
          <p:grpSpPr bwMode="auto">
            <a:xfrm>
              <a:off x="4719603" y="1353969"/>
              <a:ext cx="3425006" cy="939900"/>
              <a:chOff x="4719602" y="1353969"/>
              <a:chExt cx="3529701" cy="939900"/>
            </a:xfrm>
          </p:grpSpPr>
          <p:sp>
            <p:nvSpPr>
              <p:cNvPr id="1048645" name="Rectangle 7"/>
              <p:cNvSpPr/>
              <p:nvPr/>
            </p:nvSpPr>
            <p:spPr>
              <a:xfrm>
                <a:off x="4719602" y="1353969"/>
                <a:ext cx="3529701" cy="93984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a:solidFill>
                    <a:schemeClr val="bg1"/>
                  </a:solidFill>
                </a:endParaRPr>
              </a:p>
            </p:txBody>
          </p:sp>
          <p:sp>
            <p:nvSpPr>
              <p:cNvPr id="17415" name="TextBox 8"/>
              <p:cNvSpPr txBox="1">
                <a:spLocks noChangeArrowheads="1"/>
              </p:cNvSpPr>
              <p:nvPr/>
            </p:nvSpPr>
            <p:spPr bwMode="auto">
              <a:xfrm>
                <a:off x="4869071" y="1353970"/>
                <a:ext cx="299154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sz="1400" b="1">
                    <a:solidFill>
                      <a:schemeClr val="bg1"/>
                    </a:solidFill>
                  </a:rPr>
                  <a:t> </a:t>
                </a:r>
                <a:endParaRPr lang="ko-KR" altLang="en-US" sz="1400" b="1">
                  <a:solidFill>
                    <a:schemeClr val="bg1"/>
                  </a:solidFill>
                </a:endParaRPr>
              </a:p>
            </p:txBody>
          </p:sp>
        </p:grpSp>
        <p:sp>
          <p:nvSpPr>
            <p:cNvPr id="17413" name="TextBox 6"/>
            <p:cNvSpPr txBox="1">
              <a:spLocks noChangeArrowheads="1"/>
            </p:cNvSpPr>
            <p:nvPr/>
          </p:nvSpPr>
          <p:spPr bwMode="auto">
            <a:xfrm>
              <a:off x="4723695" y="2474051"/>
              <a:ext cx="3420914" cy="4091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buFont typeface="Arial" panose="020B0604020202020204" pitchFamily="34" charset="0"/>
                <a:buAutoNum type="alphaLcPeriod"/>
              </a:pPr>
              <a:r>
                <a:rPr lang="en-US" altLang="ko-KR">
                  <a:solidFill>
                    <a:schemeClr val="bg1"/>
                  </a:solidFill>
                </a:rPr>
                <a:t>Memberikan informasi yang tidak mungkin didapatkan melalui teknik lain</a:t>
              </a:r>
            </a:p>
            <a:p>
              <a:pPr>
                <a:buFont typeface="Arial" panose="020B0604020202020204" pitchFamily="34" charset="0"/>
                <a:buAutoNum type="alphaLcPeriod"/>
              </a:pPr>
              <a:r>
                <a:rPr lang="en-US" altLang="ko-KR">
                  <a:solidFill>
                    <a:schemeClr val="bg1"/>
                  </a:solidFill>
                </a:rPr>
                <a:t>Memberi tambahan informasi yang sudah didapat dari teknik lain</a:t>
              </a:r>
            </a:p>
            <a:p>
              <a:pPr>
                <a:buFont typeface="Arial" panose="020B0604020202020204" pitchFamily="34" charset="0"/>
                <a:buAutoNum type="alphaLcPeriod"/>
              </a:pPr>
              <a:r>
                <a:rPr lang="en-US" altLang="ko-KR">
                  <a:solidFill>
                    <a:schemeClr val="bg1"/>
                  </a:solidFill>
                </a:rPr>
                <a:t>Dapat menjaring tingkah laku nyata bila saat observasi tidak diketahui</a:t>
              </a:r>
            </a:p>
            <a:p>
              <a:pPr>
                <a:buFont typeface="Arial" panose="020B0604020202020204" pitchFamily="34" charset="0"/>
                <a:buAutoNum type="alphaLcPeriod"/>
              </a:pPr>
              <a:r>
                <a:rPr lang="en-US" altLang="ko-KR">
                  <a:solidFill>
                    <a:schemeClr val="bg1"/>
                  </a:solidFill>
                </a:rPr>
                <a:t>Pengamatan bersifat selektif</a:t>
              </a:r>
            </a:p>
            <a:p>
              <a:pPr>
                <a:buFont typeface="Arial" panose="020B0604020202020204" pitchFamily="34" charset="0"/>
                <a:buAutoNum type="alphaLcPeriod"/>
              </a:pPr>
              <a:r>
                <a:rPr lang="en-US" altLang="ko-KR">
                  <a:solidFill>
                    <a:schemeClr val="bg1"/>
                  </a:solidFill>
                </a:rPr>
                <a:t>Pengamatan mendorong perkembangan subjek pengamatan</a:t>
              </a:r>
            </a:p>
            <a:p>
              <a:pPr>
                <a:buFont typeface="Arial" panose="020B0604020202020204" pitchFamily="34" charset="0"/>
                <a:buAutoNum type="alphaLcPeriod"/>
              </a:pPr>
              <a:r>
                <a:rPr lang="en-US" altLang="ko-KR">
                  <a:solidFill>
                    <a:schemeClr val="bg1"/>
                  </a:solidFill>
                </a:rPr>
                <a:t>Pemunculan gejala dan pencatatannya dapat dilakukan sekaligus oleh pengamat</a:t>
              </a:r>
            </a:p>
            <a:p>
              <a:pPr>
                <a:buFont typeface="Arial" panose="020B0604020202020204" pitchFamily="34" charset="0"/>
                <a:buAutoNum type="alphaLcPeriod"/>
              </a:pPr>
              <a:r>
                <a:rPr lang="en-US" altLang="ko-KR">
                  <a:solidFill>
                    <a:schemeClr val="bg1"/>
                  </a:solidFill>
                </a:rPr>
                <a:t>Dapat direkam atau dicatat berbagai tingkah laku siswa yang dibutuhkan</a:t>
              </a:r>
            </a:p>
            <a:p>
              <a:pPr>
                <a:buFont typeface="Arial" panose="020B0604020202020204" pitchFamily="34" charset="0"/>
                <a:buAutoNum type="alphaLcPeriod"/>
              </a:pPr>
              <a:r>
                <a:rPr lang="en-US" altLang="ko-KR">
                  <a:solidFill>
                    <a:schemeClr val="bg1"/>
                  </a:solidFill>
                </a:rPr>
                <a:t>Dalam pelaksanaan, pengamat tidak perlu menggunakan bahasa secara dominan dalam berkomunikasi dengan gejala-gejala yang diamati</a:t>
              </a:r>
              <a:endParaRPr lang="ko-KR" altLang="en-US">
                <a:solidFill>
                  <a:schemeClr val="bg1"/>
                </a:solidFill>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8" name="Text Placeholder 10"/>
          <p:cNvSpPr txBox="1"/>
          <p:nvPr/>
        </p:nvSpPr>
        <p:spPr>
          <a:xfrm>
            <a:off x="166688" y="573088"/>
            <a:ext cx="4387850" cy="1471612"/>
          </a:xfrm>
          <a:prstGeom prst="rect">
            <a:avLst/>
          </a:prstGeom>
          <a:noFill/>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lnSpc>
                <a:spcPct val="110000"/>
              </a:lnSpc>
              <a:spcAft>
                <a:spcPts val="0"/>
              </a:spcAft>
              <a:buFont typeface="Arial" pitchFamily="34" charset="0"/>
              <a:buNone/>
              <a:defRPr/>
            </a:pPr>
            <a:r>
              <a:rPr lang="en-US" altLang="ko-KR" sz="4400" b="1" smtClean="0">
                <a:solidFill>
                  <a:schemeClr val="bg1"/>
                </a:solidFill>
                <a:latin typeface="+mj-lt"/>
                <a:cs typeface="Arial" pitchFamily="34" charset="0"/>
              </a:rPr>
              <a:t>KEKURANGAN OBSERVASI</a:t>
            </a:r>
            <a:endParaRPr lang="en-US" altLang="ko-KR" sz="4400" b="1" dirty="0">
              <a:solidFill>
                <a:schemeClr val="bg1"/>
              </a:solidFill>
              <a:latin typeface="+mj-lt"/>
              <a:cs typeface="Arial" pitchFamily="34" charset="0"/>
            </a:endParaRPr>
          </a:p>
        </p:txBody>
      </p:sp>
      <p:grpSp>
        <p:nvGrpSpPr>
          <p:cNvPr id="18435" name="Group 4"/>
          <p:cNvGrpSpPr>
            <a:grpSpLocks/>
          </p:cNvGrpSpPr>
          <p:nvPr/>
        </p:nvGrpSpPr>
        <p:grpSpPr bwMode="auto">
          <a:xfrm>
            <a:off x="4000500" y="700088"/>
            <a:ext cx="7613650" cy="5972175"/>
            <a:chOff x="4476602" y="1191797"/>
            <a:chExt cx="3754512" cy="5971377"/>
          </a:xfrm>
        </p:grpSpPr>
        <p:grpSp>
          <p:nvGrpSpPr>
            <p:cNvPr id="18436" name="Group 5"/>
            <p:cNvGrpSpPr>
              <a:grpSpLocks/>
            </p:cNvGrpSpPr>
            <p:nvPr/>
          </p:nvGrpSpPr>
          <p:grpSpPr bwMode="auto">
            <a:xfrm>
              <a:off x="4778134" y="1191797"/>
              <a:ext cx="3425006" cy="939900"/>
              <a:chOff x="4779922" y="1191797"/>
              <a:chExt cx="3529701" cy="939900"/>
            </a:xfrm>
          </p:grpSpPr>
          <p:sp>
            <p:nvSpPr>
              <p:cNvPr id="1048649" name="Rectangle 7"/>
              <p:cNvSpPr/>
              <p:nvPr/>
            </p:nvSpPr>
            <p:spPr>
              <a:xfrm>
                <a:off x="4779780" y="1191797"/>
                <a:ext cx="3529628" cy="939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o-KR" altLang="en-US" sz="2700">
                  <a:solidFill>
                    <a:schemeClr val="bg1"/>
                  </a:solidFill>
                </a:endParaRPr>
              </a:p>
            </p:txBody>
          </p:sp>
          <p:sp>
            <p:nvSpPr>
              <p:cNvPr id="18439" name="TextBox 8"/>
              <p:cNvSpPr txBox="1">
                <a:spLocks noChangeArrowheads="1"/>
              </p:cNvSpPr>
              <p:nvPr/>
            </p:nvSpPr>
            <p:spPr bwMode="auto">
              <a:xfrm>
                <a:off x="4869071" y="1353970"/>
                <a:ext cx="299154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r>
                  <a:rPr lang="en-US" altLang="ko-KR" sz="1400" b="1">
                    <a:solidFill>
                      <a:schemeClr val="bg1"/>
                    </a:solidFill>
                  </a:rPr>
                  <a:t> </a:t>
                </a:r>
                <a:endParaRPr lang="ko-KR" altLang="en-US" sz="1400" b="1">
                  <a:solidFill>
                    <a:schemeClr val="bg1"/>
                  </a:solidFill>
                </a:endParaRPr>
              </a:p>
            </p:txBody>
          </p:sp>
        </p:grpSp>
        <p:sp>
          <p:nvSpPr>
            <p:cNvPr id="18437" name="TextBox 6"/>
            <p:cNvSpPr txBox="1">
              <a:spLocks noChangeArrowheads="1"/>
            </p:cNvSpPr>
            <p:nvPr/>
          </p:nvSpPr>
          <p:spPr bwMode="auto">
            <a:xfrm>
              <a:off x="4476602" y="2271133"/>
              <a:ext cx="3754512" cy="4892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buFont typeface="Arial" panose="020B0604020202020204" pitchFamily="34" charset="0"/>
                <a:buAutoNum type="alphaLcPeriod"/>
              </a:pPr>
              <a:r>
                <a:rPr lang="en-US" altLang="ko-KR">
                  <a:solidFill>
                    <a:schemeClr val="bg1"/>
                  </a:solidFill>
                </a:rPr>
                <a:t>Pengamatan tidak dapat dilakukan terhadap beberapa peserta didik secara bersaman</a:t>
              </a:r>
            </a:p>
            <a:p>
              <a:pPr>
                <a:buFont typeface="Arial" panose="020B0604020202020204" pitchFamily="34" charset="0"/>
                <a:buAutoNum type="alphaLcPeriod"/>
              </a:pPr>
              <a:r>
                <a:rPr lang="en-US" altLang="ko-KR">
                  <a:solidFill>
                    <a:schemeClr val="bg1"/>
                  </a:solidFill>
                </a:rPr>
                <a:t>Hasil pengamatan pada suatu kejadian tidak dapat diulang pada waktu lain</a:t>
              </a:r>
            </a:p>
            <a:p>
              <a:pPr>
                <a:buFont typeface="Arial" panose="020B0604020202020204" pitchFamily="34" charset="0"/>
                <a:buAutoNum type="alphaLcPeriod"/>
              </a:pPr>
              <a:r>
                <a:rPr lang="en-US" altLang="ko-KR">
                  <a:solidFill>
                    <a:schemeClr val="bg1"/>
                  </a:solidFill>
                </a:rPr>
                <a:t>Untuk mendaptkan gambaran menyeluruh dan ketepatan hasil, pengamatan perlu dilakukan beberapa kali sehingga memerlukan waktu yang panjang</a:t>
              </a:r>
            </a:p>
            <a:p>
              <a:pPr>
                <a:buFont typeface="Arial" panose="020B0604020202020204" pitchFamily="34" charset="0"/>
                <a:buAutoNum type="alphaLcPeriod"/>
              </a:pPr>
              <a:r>
                <a:rPr lang="en-US" altLang="ko-KR">
                  <a:solidFill>
                    <a:schemeClr val="bg1"/>
                  </a:solidFill>
                </a:rPr>
                <a:t>Penafsiran terhadap hasil observasi sering kali bersifat subjektif sehingga perlu melibatkan beberapa orang pengamat</a:t>
              </a:r>
            </a:p>
            <a:p>
              <a:pPr>
                <a:buFont typeface="Arial" panose="020B0604020202020204" pitchFamily="34" charset="0"/>
                <a:buAutoNum type="alphaLcPeriod"/>
              </a:pPr>
              <a:r>
                <a:rPr lang="en-US" altLang="ko-KR">
                  <a:solidFill>
                    <a:schemeClr val="bg1"/>
                  </a:solidFill>
                </a:rPr>
                <a:t>Sikap pengamat, jarak waktu yang panjang antara satu situasI dengan situasi yang diamat, dan objektivitas pencatatan akan sangat mempengaruhi validitas hasil pengamatan</a:t>
              </a:r>
            </a:p>
            <a:p>
              <a:pPr>
                <a:buFont typeface="Arial" panose="020B0604020202020204" pitchFamily="34" charset="0"/>
                <a:buAutoNum type="alphaLcPeriod"/>
              </a:pPr>
              <a:r>
                <a:rPr lang="en-US" altLang="ko-KR">
                  <a:solidFill>
                    <a:schemeClr val="bg1"/>
                  </a:solidFill>
                </a:rPr>
                <a:t>Pelaksanaan observasi banyak tergantung pada faktor-faktor yang tidak dapat dikontrol sebelumnya sehingga hasilnya kurang reliable </a:t>
              </a:r>
            </a:p>
            <a:p>
              <a:pPr>
                <a:buFont typeface="Arial" panose="020B0604020202020204" pitchFamily="34" charset="0"/>
                <a:buAutoNum type="alphaLcPeriod"/>
              </a:pPr>
              <a:r>
                <a:rPr lang="en-US" altLang="ko-KR">
                  <a:solidFill>
                    <a:schemeClr val="bg1"/>
                  </a:solidFill>
                </a:rPr>
                <a:t>Tingkah laku subjek yang tidak natural, apabila mengetahui dirinya sedang diamati</a:t>
              </a:r>
            </a:p>
            <a:p>
              <a:pPr>
                <a:buFont typeface="Arial" panose="020B0604020202020204" pitchFamily="34" charset="0"/>
                <a:buAutoNum type="alphaLcPeriod"/>
              </a:pPr>
              <a:r>
                <a:rPr lang="en-US" altLang="ko-KR">
                  <a:solidFill>
                    <a:schemeClr val="bg1"/>
                  </a:solidFill>
                </a:rPr>
                <a:t>Observasi tidak dapat mengungkap seluruh aspek tingkah laku, khususnya yang bersifat pribadi</a:t>
              </a:r>
              <a:endParaRPr lang="ko-KR" altLang="en-US">
                <a:solidFill>
                  <a:schemeClr val="bg1"/>
                </a:solidFill>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4" name="Rectangle 11"/>
          <p:cNvSpPr/>
          <p:nvPr/>
        </p:nvSpPr>
        <p:spPr>
          <a:xfrm>
            <a:off x="0" y="2673350"/>
            <a:ext cx="3065463" cy="29241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459" name="TextBox 7"/>
          <p:cNvSpPr txBox="1">
            <a:spLocks noChangeArrowheads="1"/>
          </p:cNvSpPr>
          <p:nvPr/>
        </p:nvSpPr>
        <p:spPr bwMode="auto">
          <a:xfrm>
            <a:off x="300038" y="3597275"/>
            <a:ext cx="2468562"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r"/>
            <a:r>
              <a:rPr lang="en-GB" altLang="ko-KR" sz="1600">
                <a:solidFill>
                  <a:schemeClr val="bg1"/>
                </a:solidFill>
              </a:rPr>
              <a:t>L</a:t>
            </a:r>
            <a:r>
              <a:rPr lang="en-US" altLang="ko-KR" sz="1600">
                <a:solidFill>
                  <a:schemeClr val="bg1"/>
                </a:solidFill>
              </a:rPr>
              <a:t>OREM IPSUM DOLOR SIT AMET,</a:t>
            </a:r>
          </a:p>
          <a:p>
            <a:pPr algn="r"/>
            <a:r>
              <a:rPr lang="en-US" altLang="ko-KR" sz="1600">
                <a:solidFill>
                  <a:schemeClr val="bg1"/>
                </a:solidFill>
              </a:rPr>
              <a:t>CU USU AGAM INTEGRE IMPEDIT.</a:t>
            </a:r>
            <a:endParaRPr lang="ko-KR" altLang="en-US" sz="1600">
              <a:solidFill>
                <a:schemeClr val="bg1"/>
              </a:solidFill>
            </a:endParaRPr>
          </a:p>
        </p:txBody>
      </p:sp>
      <p:sp>
        <p:nvSpPr>
          <p:cNvPr id="19460" name="TextBox 42"/>
          <p:cNvSpPr txBox="1">
            <a:spLocks noChangeArrowheads="1"/>
          </p:cNvSpPr>
          <p:nvPr/>
        </p:nvSpPr>
        <p:spPr bwMode="auto">
          <a:xfrm>
            <a:off x="714375" y="720725"/>
            <a:ext cx="5272088"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ea typeface="Arial Unicode MS" pitchFamily="34" charset="-128"/>
              </a:defRPr>
            </a:lvl1pPr>
            <a:lvl2pPr marL="742950" indent="-285750">
              <a:defRPr>
                <a:solidFill>
                  <a:schemeClr val="tx1"/>
                </a:solidFill>
                <a:latin typeface="Arial" panose="020B0604020202020204" pitchFamily="34" charset="0"/>
                <a:ea typeface="Arial Unicode MS" pitchFamily="34" charset="-128"/>
              </a:defRPr>
            </a:lvl2pPr>
            <a:lvl3pPr marL="1143000" indent="-228600">
              <a:defRPr>
                <a:solidFill>
                  <a:schemeClr val="tx1"/>
                </a:solidFill>
                <a:latin typeface="Arial" panose="020B0604020202020204" pitchFamily="34" charset="0"/>
                <a:ea typeface="Arial Unicode MS" pitchFamily="34" charset="-128"/>
              </a:defRPr>
            </a:lvl3pPr>
            <a:lvl4pPr marL="1600200" indent="-228600">
              <a:defRPr>
                <a:solidFill>
                  <a:schemeClr val="tx1"/>
                </a:solidFill>
                <a:latin typeface="Arial" panose="020B0604020202020204" pitchFamily="34" charset="0"/>
                <a:ea typeface="Arial Unicode MS" pitchFamily="34" charset="-128"/>
              </a:defRPr>
            </a:lvl4pPr>
            <a:lvl5pPr marL="2057400" indent="-228600">
              <a:defRPr>
                <a:solidFill>
                  <a:schemeClr val="tx1"/>
                </a:solidFill>
                <a:latin typeface="Arial" panose="020B0604020202020204" pitchFamily="34" charset="0"/>
                <a:ea typeface="Arial Unicode MS" pitchFamily="34" charset="-128"/>
              </a:defRPr>
            </a:lvl5pPr>
            <a:lvl6pPr marL="2514600" indent="-228600" fontAlgn="base">
              <a:spcBef>
                <a:spcPct val="0"/>
              </a:spcBef>
              <a:spcAft>
                <a:spcPct val="0"/>
              </a:spcAft>
              <a:defRPr>
                <a:solidFill>
                  <a:schemeClr val="tx1"/>
                </a:solidFill>
                <a:latin typeface="Arial" panose="020B0604020202020204" pitchFamily="34" charset="0"/>
                <a:ea typeface="Arial Unicode MS" pitchFamily="34" charset="-128"/>
              </a:defRPr>
            </a:lvl6pPr>
            <a:lvl7pPr marL="2971800" indent="-228600" fontAlgn="base">
              <a:spcBef>
                <a:spcPct val="0"/>
              </a:spcBef>
              <a:spcAft>
                <a:spcPct val="0"/>
              </a:spcAft>
              <a:defRPr>
                <a:solidFill>
                  <a:schemeClr val="tx1"/>
                </a:solidFill>
                <a:latin typeface="Arial" panose="020B0604020202020204" pitchFamily="34" charset="0"/>
                <a:ea typeface="Arial Unicode MS" pitchFamily="34" charset="-128"/>
              </a:defRPr>
            </a:lvl7pPr>
            <a:lvl8pPr marL="3429000" indent="-228600" fontAlgn="base">
              <a:spcBef>
                <a:spcPct val="0"/>
              </a:spcBef>
              <a:spcAft>
                <a:spcPct val="0"/>
              </a:spcAft>
              <a:defRPr>
                <a:solidFill>
                  <a:schemeClr val="tx1"/>
                </a:solidFill>
                <a:latin typeface="Arial" panose="020B0604020202020204" pitchFamily="34" charset="0"/>
                <a:ea typeface="Arial Unicode MS" pitchFamily="34" charset="-128"/>
              </a:defRPr>
            </a:lvl8pPr>
            <a:lvl9pPr marL="3886200" indent="-228600" fontAlgn="base">
              <a:spcBef>
                <a:spcPct val="0"/>
              </a:spcBef>
              <a:spcAft>
                <a:spcPct val="0"/>
              </a:spcAft>
              <a:defRPr>
                <a:solidFill>
                  <a:schemeClr val="tx1"/>
                </a:solidFill>
                <a:latin typeface="Arial" panose="020B0604020202020204" pitchFamily="34" charset="0"/>
                <a:ea typeface="Arial Unicode MS" pitchFamily="34" charset="-128"/>
              </a:defRPr>
            </a:lvl9pPr>
          </a:lstStyle>
          <a:p>
            <a:pPr algn="r"/>
            <a:r>
              <a:rPr lang="en-US" altLang="ko-KR" sz="5400" b="1">
                <a:solidFill>
                  <a:schemeClr val="accent1"/>
                </a:solidFill>
              </a:rPr>
              <a:t>KESIMPULAN </a:t>
            </a:r>
            <a:endParaRPr lang="ko-KR" altLang="en-US" sz="5400" b="1">
              <a:solidFill>
                <a:schemeClr val="accent1"/>
              </a:solidFill>
            </a:endParaRPr>
          </a:p>
        </p:txBody>
      </p:sp>
      <p:sp>
        <p:nvSpPr>
          <p:cNvPr id="1048657" name="TextBox 43"/>
          <p:cNvSpPr txBox="1"/>
          <p:nvPr/>
        </p:nvSpPr>
        <p:spPr>
          <a:xfrm>
            <a:off x="3065463" y="1435100"/>
            <a:ext cx="7937500" cy="4676775"/>
          </a:xfrm>
          <a:prstGeom prst="rect">
            <a:avLst/>
          </a:prstGeom>
          <a:noFill/>
        </p:spPr>
        <p:txBody>
          <a:bodyPr>
            <a:spAutoFit/>
          </a:bodyPr>
          <a:lstStyle/>
          <a:p>
            <a:pPr fontAlgn="auto">
              <a:spcBef>
                <a:spcPts val="0"/>
              </a:spcBef>
              <a:spcAft>
                <a:spcPts val="0"/>
              </a:spcAft>
              <a:defRPr/>
            </a:pPr>
            <a:r>
              <a:rPr lang="en-US" altLang="ko-KR" sz="1600">
                <a:solidFill>
                  <a:schemeClr val="tx1">
                    <a:lumMod val="75000"/>
                    <a:lumOff val="25000"/>
                  </a:schemeClr>
                </a:solidFill>
                <a:latin typeface="+mn-lt"/>
                <a:ea typeface="+mn-ea"/>
              </a:rPr>
              <a:t>Observasi maerupakan teknik pengumpulan data yang </a:t>
            </a:r>
            <a:r>
              <a:rPr lang="en-US" altLang="ko-KR" sz="1600">
                <a:solidFill>
                  <a:schemeClr val="tx1">
                    <a:lumMod val="75000"/>
                    <a:lumOff val="25000"/>
                  </a:schemeClr>
                </a:solidFill>
                <a:latin typeface="+mn-lt"/>
                <a:ea typeface="+mn-ea"/>
              </a:rPr>
              <a:t>dilakukan secara </a:t>
            </a:r>
            <a:r>
              <a:rPr lang="en-US" altLang="ko-KR" sz="1600">
                <a:solidFill>
                  <a:schemeClr val="tx1">
                    <a:lumMod val="75000"/>
                    <a:lumOff val="25000"/>
                  </a:schemeClr>
                </a:solidFill>
                <a:latin typeface="+mn-lt"/>
                <a:ea typeface="+mn-ea"/>
              </a:rPr>
              <a:t>sistematis dan sengaja, melalui pengamatan dan </a:t>
            </a:r>
            <a:r>
              <a:rPr lang="en-US" altLang="ko-KR" sz="1600">
                <a:solidFill>
                  <a:schemeClr val="tx1">
                    <a:lumMod val="75000"/>
                    <a:lumOff val="25000"/>
                  </a:schemeClr>
                </a:solidFill>
                <a:latin typeface="+mn-lt"/>
                <a:ea typeface="+mn-ea"/>
              </a:rPr>
              <a:t>pencatatan terhadap </a:t>
            </a:r>
            <a:r>
              <a:rPr lang="en-US" altLang="ko-KR" sz="1600">
                <a:solidFill>
                  <a:schemeClr val="tx1">
                    <a:lumMod val="75000"/>
                    <a:lumOff val="25000"/>
                  </a:schemeClr>
                </a:solidFill>
                <a:latin typeface="+mn-lt"/>
                <a:ea typeface="+mn-ea"/>
              </a:rPr>
              <a:t>gejala, kegiatan, ataupun peristiwa yang diselidiki.</a:t>
            </a:r>
          </a:p>
          <a:p>
            <a:pPr fontAlgn="auto">
              <a:spcBef>
                <a:spcPts val="0"/>
              </a:spcBef>
              <a:spcAft>
                <a:spcPts val="0"/>
              </a:spcAft>
              <a:defRPr/>
            </a:pPr>
            <a:r>
              <a:rPr lang="en-US" altLang="ko-KR" sz="1600">
                <a:solidFill>
                  <a:schemeClr val="tx1">
                    <a:lumMod val="75000"/>
                    <a:lumOff val="25000"/>
                  </a:schemeClr>
                </a:solidFill>
                <a:latin typeface="+mn-lt"/>
                <a:ea typeface="+mn-ea"/>
              </a:rPr>
              <a:t>Dapat disimpulkan bahwa observasi merupakan </a:t>
            </a:r>
            <a:r>
              <a:rPr lang="en-US" altLang="ko-KR" sz="1600">
                <a:solidFill>
                  <a:schemeClr val="tx1">
                    <a:lumMod val="75000"/>
                    <a:lumOff val="25000"/>
                  </a:schemeClr>
                </a:solidFill>
                <a:latin typeface="+mn-lt"/>
                <a:ea typeface="+mn-ea"/>
              </a:rPr>
              <a:t>proses pengumpulan </a:t>
            </a:r>
            <a:r>
              <a:rPr lang="en-US" altLang="ko-KR" sz="1600">
                <a:solidFill>
                  <a:schemeClr val="tx1">
                    <a:lumMod val="75000"/>
                    <a:lumOff val="25000"/>
                  </a:schemeClr>
                </a:solidFill>
                <a:latin typeface="+mn-lt"/>
                <a:ea typeface="+mn-ea"/>
              </a:rPr>
              <a:t>informasi yang berisi data kulitatif dan </a:t>
            </a:r>
            <a:r>
              <a:rPr lang="en-US" altLang="ko-KR" sz="1600">
                <a:solidFill>
                  <a:schemeClr val="tx1">
                    <a:lumMod val="75000"/>
                    <a:lumOff val="25000"/>
                  </a:schemeClr>
                </a:solidFill>
                <a:latin typeface="+mn-lt"/>
                <a:ea typeface="+mn-ea"/>
              </a:rPr>
              <a:t>kuantitatif. Pengamatan </a:t>
            </a:r>
            <a:r>
              <a:rPr lang="en-US" altLang="ko-KR" sz="1600">
                <a:solidFill>
                  <a:schemeClr val="tx1">
                    <a:lumMod val="75000"/>
                    <a:lumOff val="25000"/>
                  </a:schemeClr>
                </a:solidFill>
                <a:latin typeface="+mn-lt"/>
                <a:ea typeface="+mn-ea"/>
              </a:rPr>
              <a:t>adalah suatu proses pengumpulan data menggunakan</a:t>
            </a:r>
          </a:p>
          <a:p>
            <a:pPr fontAlgn="auto">
              <a:spcBef>
                <a:spcPts val="0"/>
              </a:spcBef>
              <a:spcAft>
                <a:spcPts val="0"/>
              </a:spcAft>
              <a:defRPr/>
            </a:pPr>
            <a:r>
              <a:rPr lang="en-US" altLang="ko-KR" sz="1600">
                <a:solidFill>
                  <a:schemeClr val="tx1">
                    <a:lumMod val="75000"/>
                    <a:lumOff val="25000"/>
                  </a:schemeClr>
                </a:solidFill>
                <a:latin typeface="+mn-lt"/>
                <a:ea typeface="+mn-ea"/>
              </a:rPr>
              <a:t>alat indera (terutama mata) dan juga menggunakan alat bantu </a:t>
            </a:r>
            <a:r>
              <a:rPr lang="en-US" altLang="ko-KR" sz="1600">
                <a:solidFill>
                  <a:schemeClr val="tx1">
                    <a:lumMod val="75000"/>
                    <a:lumOff val="25000"/>
                  </a:schemeClr>
                </a:solidFill>
                <a:latin typeface="+mn-lt"/>
                <a:ea typeface="+mn-ea"/>
              </a:rPr>
              <a:t>untuk melihat </a:t>
            </a:r>
            <a:r>
              <a:rPr lang="en-US" altLang="ko-KR" sz="1600">
                <a:solidFill>
                  <a:schemeClr val="tx1">
                    <a:lumMod val="75000"/>
                    <a:lumOff val="25000"/>
                  </a:schemeClr>
                </a:solidFill>
                <a:latin typeface="+mn-lt"/>
                <a:ea typeface="+mn-ea"/>
              </a:rPr>
              <a:t>suatu Objek. Sedangkan objek dalam observasi </a:t>
            </a:r>
            <a:r>
              <a:rPr lang="en-US" altLang="ko-KR" sz="1600">
                <a:solidFill>
                  <a:schemeClr val="tx1">
                    <a:lumMod val="75000"/>
                    <a:lumOff val="25000"/>
                  </a:schemeClr>
                </a:solidFill>
                <a:latin typeface="+mn-lt"/>
                <a:ea typeface="+mn-ea"/>
              </a:rPr>
              <a:t>sendiri merupakan </a:t>
            </a:r>
            <a:r>
              <a:rPr lang="en-US" altLang="ko-KR" sz="1600">
                <a:solidFill>
                  <a:schemeClr val="tx1">
                    <a:lumMod val="75000"/>
                    <a:lumOff val="25000"/>
                  </a:schemeClr>
                </a:solidFill>
                <a:latin typeface="+mn-lt"/>
                <a:ea typeface="+mn-ea"/>
              </a:rPr>
              <a:t>suatu peristiwa, kegiatan, kejadian, atau alat </a:t>
            </a:r>
            <a:r>
              <a:rPr lang="en-US" altLang="ko-KR" sz="1600">
                <a:solidFill>
                  <a:schemeClr val="tx1">
                    <a:lumMod val="75000"/>
                    <a:lumOff val="25000"/>
                  </a:schemeClr>
                </a:solidFill>
                <a:latin typeface="+mn-lt"/>
                <a:ea typeface="+mn-ea"/>
              </a:rPr>
              <a:t>yang menjadi </a:t>
            </a:r>
            <a:r>
              <a:rPr lang="en-US" altLang="ko-KR" sz="1600">
                <a:solidFill>
                  <a:schemeClr val="tx1">
                    <a:lumMod val="75000"/>
                    <a:lumOff val="25000"/>
                  </a:schemeClr>
                </a:solidFill>
                <a:latin typeface="+mn-lt"/>
                <a:ea typeface="+mn-ea"/>
              </a:rPr>
              <a:t>sasaran pengamatan.</a:t>
            </a:r>
          </a:p>
          <a:p>
            <a:pPr fontAlgn="auto">
              <a:spcBef>
                <a:spcPts val="0"/>
              </a:spcBef>
              <a:spcAft>
                <a:spcPts val="0"/>
              </a:spcAft>
              <a:defRPr/>
            </a:pPr>
            <a:endParaRPr lang="en-US" altLang="ko-KR" sz="1600">
              <a:solidFill>
                <a:schemeClr val="tx1">
                  <a:lumMod val="75000"/>
                  <a:lumOff val="25000"/>
                </a:schemeClr>
              </a:solidFill>
              <a:latin typeface="+mn-lt"/>
              <a:ea typeface="+mn-ea"/>
            </a:endParaRPr>
          </a:p>
          <a:p>
            <a:pPr fontAlgn="auto">
              <a:spcBef>
                <a:spcPts val="0"/>
              </a:spcBef>
              <a:spcAft>
                <a:spcPts val="0"/>
              </a:spcAft>
              <a:defRPr/>
            </a:pPr>
            <a:r>
              <a:rPr lang="en-US" altLang="ko-KR" sz="1600">
                <a:solidFill>
                  <a:schemeClr val="tx1">
                    <a:lumMod val="75000"/>
                    <a:lumOff val="25000"/>
                  </a:schemeClr>
                </a:solidFill>
                <a:latin typeface="+mn-lt"/>
                <a:ea typeface="+mn-ea"/>
              </a:rPr>
              <a:t>Pada pelaksanaan observasi dikenal beberapa jenis </a:t>
            </a:r>
            <a:r>
              <a:rPr lang="en-US" altLang="ko-KR" sz="1600">
                <a:solidFill>
                  <a:schemeClr val="tx1">
                    <a:lumMod val="75000"/>
                    <a:lumOff val="25000"/>
                  </a:schemeClr>
                </a:solidFill>
                <a:latin typeface="+mn-lt"/>
                <a:ea typeface="+mn-ea"/>
              </a:rPr>
              <a:t>pengamatan yang </a:t>
            </a:r>
            <a:r>
              <a:rPr lang="en-US" altLang="ko-KR" sz="1600">
                <a:solidFill>
                  <a:schemeClr val="tx1">
                    <a:lumMod val="75000"/>
                    <a:lumOff val="25000"/>
                  </a:schemeClr>
                </a:solidFill>
                <a:latin typeface="+mn-lt"/>
                <a:ea typeface="+mn-ea"/>
              </a:rPr>
              <a:t>dapat digolongkan dari segi keterlibatan peranan </a:t>
            </a:r>
            <a:r>
              <a:rPr lang="en-US" altLang="ko-KR" sz="1600">
                <a:solidFill>
                  <a:schemeClr val="tx1">
                    <a:lumMod val="75000"/>
                    <a:lumOff val="25000"/>
                  </a:schemeClr>
                </a:solidFill>
                <a:latin typeface="+mn-lt"/>
                <a:ea typeface="+mn-ea"/>
              </a:rPr>
              <a:t>observer, yaitu </a:t>
            </a:r>
            <a:r>
              <a:rPr lang="en-US" altLang="ko-KR" sz="1600">
                <a:solidFill>
                  <a:schemeClr val="tx1">
                    <a:lumMod val="75000"/>
                    <a:lumOff val="25000"/>
                  </a:schemeClr>
                </a:solidFill>
                <a:latin typeface="+mn-lt"/>
                <a:ea typeface="+mn-ea"/>
              </a:rPr>
              <a:t>pengamatan partisipasi (prticipant observation), </a:t>
            </a:r>
            <a:r>
              <a:rPr lang="en-US" altLang="ko-KR" sz="1600">
                <a:solidFill>
                  <a:schemeClr val="tx1">
                    <a:lumMod val="75000"/>
                    <a:lumOff val="25000"/>
                  </a:schemeClr>
                </a:solidFill>
                <a:latin typeface="+mn-lt"/>
                <a:ea typeface="+mn-ea"/>
              </a:rPr>
              <a:t>pengamatan non partisipasi </a:t>
            </a:r>
            <a:r>
              <a:rPr lang="en-US" altLang="ko-KR" sz="1600">
                <a:solidFill>
                  <a:schemeClr val="tx1">
                    <a:lumMod val="75000"/>
                    <a:lumOff val="25000"/>
                  </a:schemeClr>
                </a:solidFill>
                <a:latin typeface="+mn-lt"/>
                <a:ea typeface="+mn-ea"/>
              </a:rPr>
              <a:t>(nonparticipant observation), pengamatan </a:t>
            </a:r>
            <a:r>
              <a:rPr lang="en-US" altLang="ko-KR" sz="1600">
                <a:solidFill>
                  <a:schemeClr val="tx1">
                    <a:lumMod val="75000"/>
                    <a:lumOff val="25000"/>
                  </a:schemeClr>
                </a:solidFill>
                <a:latin typeface="+mn-lt"/>
                <a:ea typeface="+mn-ea"/>
              </a:rPr>
              <a:t>kuasi partisipasi</a:t>
            </a:r>
            <a:r>
              <a:rPr lang="en-US" altLang="ko-KR" sz="1600">
                <a:solidFill>
                  <a:schemeClr val="tx1">
                    <a:lumMod val="75000"/>
                    <a:lumOff val="25000"/>
                  </a:schemeClr>
                </a:solidFill>
                <a:latin typeface="+mn-lt"/>
                <a:ea typeface="+mn-ea"/>
              </a:rPr>
              <a:t>, sedangkan dari sepi perencanaan dapt digolongkan </a:t>
            </a:r>
            <a:r>
              <a:rPr lang="en-US" altLang="ko-KR" sz="1600">
                <a:solidFill>
                  <a:schemeClr val="tx1">
                    <a:lumMod val="75000"/>
                    <a:lumOff val="25000"/>
                  </a:schemeClr>
                </a:solidFill>
                <a:latin typeface="+mn-lt"/>
                <a:ea typeface="+mn-ea"/>
              </a:rPr>
              <a:t>pada pengamatan </a:t>
            </a:r>
            <a:r>
              <a:rPr lang="en-US" altLang="ko-KR" sz="1600">
                <a:solidFill>
                  <a:schemeClr val="tx1">
                    <a:lumMod val="75000"/>
                    <a:lumOff val="25000"/>
                  </a:schemeClr>
                </a:solidFill>
                <a:latin typeface="+mn-lt"/>
                <a:ea typeface="+mn-ea"/>
              </a:rPr>
              <a:t>sistematis/terstruktur (</a:t>
            </a:r>
            <a:r>
              <a:rPr lang="en-US" altLang="ko-KR" sz="1600">
                <a:solidFill>
                  <a:schemeClr val="tx1">
                    <a:lumMod val="75000"/>
                    <a:lumOff val="25000"/>
                  </a:schemeClr>
                </a:solidFill>
                <a:latin typeface="+mn-lt"/>
                <a:ea typeface="+mn-ea"/>
              </a:rPr>
              <a:t>systematic/structured observation</a:t>
            </a:r>
            <a:r>
              <a:rPr lang="en-US" altLang="ko-KR" sz="1600">
                <a:solidFill>
                  <a:schemeClr val="tx1">
                    <a:lumMod val="75000"/>
                    <a:lumOff val="25000"/>
                  </a:schemeClr>
                </a:solidFill>
                <a:latin typeface="+mn-lt"/>
                <a:ea typeface="+mn-ea"/>
              </a:rPr>
              <a:t>) dan pengamatan nonsistematis/tidak terstruktur, </a:t>
            </a:r>
            <a:r>
              <a:rPr lang="en-US" altLang="ko-KR" sz="1600">
                <a:solidFill>
                  <a:schemeClr val="tx1">
                    <a:lumMod val="75000"/>
                    <a:lumOff val="25000"/>
                  </a:schemeClr>
                </a:solidFill>
                <a:latin typeface="+mn-lt"/>
                <a:ea typeface="+mn-ea"/>
              </a:rPr>
              <a:t>selain itu </a:t>
            </a:r>
            <a:r>
              <a:rPr lang="en-US" altLang="ko-KR" sz="1600">
                <a:solidFill>
                  <a:schemeClr val="tx1">
                    <a:lumMod val="75000"/>
                    <a:lumOff val="25000"/>
                  </a:schemeClr>
                </a:solidFill>
                <a:latin typeface="+mn-lt"/>
                <a:ea typeface="+mn-ea"/>
              </a:rPr>
              <a:t>observasi juga dapat digolongkan dari situasi, yaitu situasi </a:t>
            </a:r>
            <a:r>
              <a:rPr lang="en-US" altLang="ko-KR" sz="1600">
                <a:solidFill>
                  <a:schemeClr val="tx1">
                    <a:lumMod val="75000"/>
                    <a:lumOff val="25000"/>
                  </a:schemeClr>
                </a:solidFill>
                <a:latin typeface="+mn-lt"/>
                <a:ea typeface="+mn-ea"/>
              </a:rPr>
              <a:t>bebas (free </a:t>
            </a:r>
            <a:r>
              <a:rPr lang="en-US" altLang="ko-KR" sz="1600">
                <a:solidFill>
                  <a:schemeClr val="tx1">
                    <a:lumMod val="75000"/>
                    <a:lumOff val="25000"/>
                  </a:schemeClr>
                </a:solidFill>
                <a:latin typeface="+mn-lt"/>
                <a:ea typeface="+mn-ea"/>
              </a:rPr>
              <a:t>situation/uncontrolled situation), situasi yang </a:t>
            </a:r>
            <a:r>
              <a:rPr lang="en-US" altLang="ko-KR" sz="1600">
                <a:solidFill>
                  <a:schemeClr val="tx1">
                    <a:lumMod val="75000"/>
                    <a:lumOff val="25000"/>
                  </a:schemeClr>
                </a:solidFill>
                <a:latin typeface="+mn-lt"/>
                <a:ea typeface="+mn-ea"/>
              </a:rPr>
              <a:t>dimanipulasi (manipulated </a:t>
            </a:r>
            <a:r>
              <a:rPr lang="en-US" altLang="ko-KR" sz="1600">
                <a:solidFill>
                  <a:schemeClr val="tx1">
                    <a:lumMod val="75000"/>
                    <a:lumOff val="25000"/>
                  </a:schemeClr>
                </a:solidFill>
                <a:latin typeface="+mn-lt"/>
                <a:ea typeface="+mn-ea"/>
              </a:rPr>
              <a:t>situation/experimental situation) dan </a:t>
            </a:r>
            <a:r>
              <a:rPr lang="en-US" altLang="ko-KR" sz="1600">
                <a:solidFill>
                  <a:schemeClr val="tx1">
                    <a:lumMod val="75000"/>
                    <a:lumOff val="25000"/>
                  </a:schemeClr>
                </a:solidFill>
                <a:latin typeface="+mn-lt"/>
                <a:ea typeface="+mn-ea"/>
              </a:rPr>
              <a:t>percampuran antara </a:t>
            </a:r>
            <a:r>
              <a:rPr lang="en-US" altLang="ko-KR" sz="1600">
                <a:solidFill>
                  <a:schemeClr val="tx1">
                    <a:lumMod val="75000"/>
                    <a:lumOff val="25000"/>
                  </a:schemeClr>
                </a:solidFill>
                <a:latin typeface="+mn-lt"/>
                <a:ea typeface="+mn-ea"/>
              </a:rPr>
              <a:t>dua situasi observasi (partially controlled </a:t>
            </a:r>
            <a:r>
              <a:rPr lang="en-US" altLang="ko-KR" sz="1600">
                <a:solidFill>
                  <a:schemeClr val="tx1">
                    <a:lumMod val="75000"/>
                    <a:lumOff val="25000"/>
                  </a:schemeClr>
                </a:solidFill>
                <a:latin typeface="+mn-lt"/>
                <a:ea typeface="+mn-ea"/>
              </a:rPr>
              <a:t>situation observation</a:t>
            </a:r>
            <a:r>
              <a:rPr lang="en-US" altLang="ko-KR" sz="1600">
                <a:solidFill>
                  <a:schemeClr val="tx1">
                    <a:lumMod val="75000"/>
                    <a:lumOff val="25000"/>
                  </a:schemeClr>
                </a:solidFill>
                <a:latin typeface="+mn-lt"/>
                <a:ea typeface="+mn-ea"/>
              </a:rPr>
              <a:t>).</a:t>
            </a:r>
            <a:endParaRPr lang="ko-KR" altLang="en-US" sz="1600" dirty="0">
              <a:solidFill>
                <a:schemeClr val="tx1">
                  <a:lumMod val="75000"/>
                  <a:lumOff val="25000"/>
                </a:schemeClr>
              </a:solidFill>
              <a:latin typeface="+mn-lt"/>
              <a:ea typeface="+mn-ea"/>
            </a:endParaRPr>
          </a:p>
        </p:txBody>
      </p:sp>
      <p:pic>
        <p:nvPicPr>
          <p:cNvPr id="19462" name="Picture 2" descr="Image result for observasi adalah"/>
          <p:cNvPicPr>
            <a:picLocks noGrp="1" noChangeAspect="1" noChangeArrowheads="1"/>
          </p:cNvPicPr>
          <p:nvPr>
            <p:ph type="pic" sz="quarter" idx="17"/>
          </p:nvPr>
        </p:nvPicPr>
        <p:blipFill>
          <a:blip r:embed="rId2">
            <a:extLst>
              <a:ext uri="{28A0092B-C50C-407E-A947-70E740481C1C}">
                <a14:useLocalDpi xmlns:a14="http://schemas.microsoft.com/office/drawing/2010/main" val="0"/>
              </a:ext>
            </a:extLst>
          </a:blip>
          <a:srcRect l="23856" r="23856"/>
          <a:stretch>
            <a:fillRect/>
          </a:stretch>
        </p:blipFill>
        <p:spPr bwMode="auto">
          <a:xfrm>
            <a:off x="131763" y="2776538"/>
            <a:ext cx="2741612" cy="2717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Cover and End Slide Master">
  <a:themeElements>
    <a:clrScheme name="ALLPPT-COLOR-A51">
      <a:dk1>
        <a:sysClr val="windowText" lastClr="000000"/>
      </a:dk1>
      <a:lt1>
        <a:sysClr val="window" lastClr="FFFFFF"/>
      </a:lt1>
      <a:dk2>
        <a:srgbClr val="1F497D"/>
      </a:dk2>
      <a:lt2>
        <a:srgbClr val="EEECE1"/>
      </a:lt2>
      <a:accent1>
        <a:srgbClr val="E62949"/>
      </a:accent1>
      <a:accent2>
        <a:srgbClr val="F07624"/>
      </a:accent2>
      <a:accent3>
        <a:srgbClr val="F4BD2D"/>
      </a:accent3>
      <a:accent4>
        <a:srgbClr val="1ED4DE"/>
      </a:accent4>
      <a:accent5>
        <a:srgbClr val="1C7DE1"/>
      </a:accent5>
      <a:accent6>
        <a:srgbClr val="CBCBCB"/>
      </a:accent6>
      <a:hlink>
        <a:srgbClr val="000000"/>
      </a:hlink>
      <a:folHlink>
        <a:srgbClr val="00000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Contents Slide Master">
  <a:themeElements>
    <a:clrScheme name="ALLPPT-COLOR-A51">
      <a:dk1>
        <a:sysClr val="windowText" lastClr="000000"/>
      </a:dk1>
      <a:lt1>
        <a:sysClr val="window" lastClr="FFFFFF"/>
      </a:lt1>
      <a:dk2>
        <a:srgbClr val="1F497D"/>
      </a:dk2>
      <a:lt2>
        <a:srgbClr val="EEECE1"/>
      </a:lt2>
      <a:accent1>
        <a:srgbClr val="E62949"/>
      </a:accent1>
      <a:accent2>
        <a:srgbClr val="F07624"/>
      </a:accent2>
      <a:accent3>
        <a:srgbClr val="F4BD2D"/>
      </a:accent3>
      <a:accent4>
        <a:srgbClr val="1ED4DE"/>
      </a:accent4>
      <a:accent5>
        <a:srgbClr val="1C7DE1"/>
      </a:accent5>
      <a:accent6>
        <a:srgbClr val="CBCBCB"/>
      </a:accent6>
      <a:hlink>
        <a:srgbClr val="000000"/>
      </a:hlink>
      <a:folHlink>
        <a:srgbClr val="00000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Section Break Slide Master">
  <a:themeElements>
    <a:clrScheme name="ALLPPT - COLOR 120">
      <a:dk1>
        <a:sysClr val="windowText" lastClr="000000"/>
      </a:dk1>
      <a:lt1>
        <a:sysClr val="window" lastClr="FFFFFF"/>
      </a:lt1>
      <a:dk2>
        <a:srgbClr val="39302A"/>
      </a:dk2>
      <a:lt2>
        <a:srgbClr val="E5DEDB"/>
      </a:lt2>
      <a:accent1>
        <a:srgbClr val="6FC9C1"/>
      </a:accent1>
      <a:accent2>
        <a:srgbClr val="DD8D22"/>
      </a:accent2>
      <a:accent3>
        <a:srgbClr val="6FC9C1"/>
      </a:accent3>
      <a:accent4>
        <a:srgbClr val="F7A60B"/>
      </a:accent4>
      <a:accent5>
        <a:srgbClr val="6FC9C1"/>
      </a:accent5>
      <a:accent6>
        <a:srgbClr val="F7A60B"/>
      </a:accent6>
      <a:hlink>
        <a:srgbClr val="7030A0"/>
      </a:hlink>
      <a:folHlink>
        <a:srgbClr val="7F723D"/>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976</Words>
  <Application>Microsoft Office PowerPoint</Application>
  <PresentationFormat>Widescreen</PresentationFormat>
  <Paragraphs>96</Paragraphs>
  <Slides>10</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10</vt:i4>
      </vt:variant>
    </vt:vector>
  </HeadingPairs>
  <TitlesOfParts>
    <vt:vector size="16" baseType="lpstr">
      <vt:lpstr>Arial</vt:lpstr>
      <vt:lpstr>Arial Unicode MS</vt:lpstr>
      <vt:lpstr>Calibri</vt:lpstr>
      <vt:lpstr>Cover and End Slide Master</vt:lpstr>
      <vt:lpstr>Contents Slide Master</vt:lpstr>
      <vt:lpstr>Section Break Slide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UMA</cp:lastModifiedBy>
  <cp:revision>2</cp:revision>
  <dcterms:created xsi:type="dcterms:W3CDTF">2019-01-13T16:35:35Z</dcterms:created>
  <dcterms:modified xsi:type="dcterms:W3CDTF">2020-07-30T03:11:48Z</dcterms:modified>
</cp:coreProperties>
</file>