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0D44"/>
    <a:srgbClr val="E91130"/>
    <a:srgbClr val="4CAD35"/>
    <a:srgbClr val="D359B3"/>
    <a:srgbClr val="0E3E56"/>
    <a:srgbClr val="C0B81E"/>
    <a:srgbClr val="699A1A"/>
    <a:srgbClr val="A94117"/>
    <a:srgbClr val="2B9D67"/>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1A0972-CFE5-46C4-B668-31207E891776}" type="doc">
      <dgm:prSet loTypeId="urn:microsoft.com/office/officeart/2009/3/layout/IncreasingArrowsProcess" loCatId="process" qsTypeId="urn:microsoft.com/office/officeart/2005/8/quickstyle/simple1" qsCatId="simple" csTypeId="urn:microsoft.com/office/officeart/2005/8/colors/colorful2" csCatId="colorful" phldr="1"/>
      <dgm:spPr/>
      <dgm:t>
        <a:bodyPr/>
        <a:lstStyle/>
        <a:p>
          <a:endParaRPr lang="en-ID"/>
        </a:p>
      </dgm:t>
    </dgm:pt>
    <dgm:pt modelId="{6C9622AB-7054-4380-BD33-95033C7AB913}">
      <dgm:prSet custT="1"/>
      <dgm:spPr>
        <a:solidFill>
          <a:schemeClr val="accent5">
            <a:lumMod val="40000"/>
            <a:lumOff val="60000"/>
          </a:schemeClr>
        </a:solidFill>
      </dgm:spPr>
      <dgm:t>
        <a:bodyPr/>
        <a:lstStyle/>
        <a:p>
          <a:r>
            <a:rPr lang="en-US" sz="2400" b="0" cap="none">
              <a:solidFill>
                <a:schemeClr val="tx1"/>
              </a:solidFill>
              <a:latin typeface="Times New Roman" pitchFamily="18" charset="0"/>
              <a:cs typeface="Times New Roman" pitchFamily="18" charset="0"/>
            </a:rPr>
            <a:t>B. Merujuk  pada gerakan wajah.</a:t>
          </a:r>
          <a:endParaRPr lang="en-ID" sz="2400" b="0" dirty="0">
            <a:solidFill>
              <a:schemeClr val="tx1"/>
            </a:solidFill>
          </a:endParaRPr>
        </a:p>
      </dgm:t>
    </dgm:pt>
    <dgm:pt modelId="{890E8C5D-DE99-46C1-9757-488B0F0575F8}" type="parTrans" cxnId="{6F75948F-E100-478E-81A3-15DC7DACFA5F}">
      <dgm:prSet/>
      <dgm:spPr/>
      <dgm:t>
        <a:bodyPr/>
        <a:lstStyle/>
        <a:p>
          <a:endParaRPr lang="en-ID"/>
        </a:p>
      </dgm:t>
    </dgm:pt>
    <dgm:pt modelId="{845E88D0-6295-432E-9C36-44DA62478CCD}" type="sibTrans" cxnId="{6F75948F-E100-478E-81A3-15DC7DACFA5F}">
      <dgm:prSet/>
      <dgm:spPr/>
      <dgm:t>
        <a:bodyPr/>
        <a:lstStyle/>
        <a:p>
          <a:endParaRPr lang="en-ID"/>
        </a:p>
      </dgm:t>
    </dgm:pt>
    <dgm:pt modelId="{8AE5F69A-2ADA-43D7-B23C-5F5DC48AD5BC}">
      <dgm:prSet custT="1"/>
      <dgm:spPr/>
      <dgm:t>
        <a:bodyPr/>
        <a:lstStyle/>
        <a:p>
          <a:r>
            <a:rPr lang="en-US" sz="2400" b="0" cap="none" dirty="0" err="1">
              <a:solidFill>
                <a:schemeClr val="tx1"/>
              </a:solidFill>
              <a:latin typeface="Times New Roman" pitchFamily="18" charset="0"/>
              <a:cs typeface="Times New Roman" pitchFamily="18" charset="0"/>
            </a:rPr>
            <a:t>Seperti</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pandangan</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ukuran</a:t>
          </a:r>
          <a:r>
            <a:rPr lang="en-US" sz="2400" b="0" cap="none" dirty="0">
              <a:solidFill>
                <a:schemeClr val="tx1"/>
              </a:solidFill>
              <a:latin typeface="Times New Roman" pitchFamily="18" charset="0"/>
              <a:cs typeface="Times New Roman" pitchFamily="18" charset="0"/>
            </a:rPr>
            <a:t>pupil</a:t>
          </a:r>
          <a:r>
            <a:rPr lang="en-US" sz="2400" b="0" cap="none" dirty="0" err="1">
              <a:solidFill>
                <a:schemeClr val="tx1"/>
              </a:solidFill>
              <a:latin typeface="Times New Roman" pitchFamily="18" charset="0"/>
              <a:cs typeface="Times New Roman" pitchFamily="18" charset="0"/>
            </a:rPr>
            <a:t>mata</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gerakantubuh</a:t>
          </a:r>
          <a:r>
            <a:rPr lang="en-US" sz="2400" b="0" cap="none" dirty="0">
              <a:solidFill>
                <a:schemeClr val="tx1"/>
              </a:solidFill>
              <a:latin typeface="Times New Roman" pitchFamily="18" charset="0"/>
              <a:cs typeface="Times New Roman" pitchFamily="18" charset="0"/>
            </a:rPr>
            <a:t>, dan</a:t>
          </a:r>
          <a:r>
            <a:rPr lang="en-US" sz="2400" b="0" cap="none" dirty="0" err="1">
              <a:solidFill>
                <a:schemeClr val="tx1"/>
              </a:solidFill>
              <a:latin typeface="Times New Roman" pitchFamily="18" charset="0"/>
              <a:cs typeface="Times New Roman" pitchFamily="18" charset="0"/>
            </a:rPr>
            <a:t>jarak</a:t>
          </a:r>
          <a:r>
            <a:rPr lang="en-US" sz="2400" b="0" cap="none" dirty="0">
              <a:solidFill>
                <a:schemeClr val="tx1"/>
              </a:solidFill>
              <a:latin typeface="Times New Roman" pitchFamily="18" charset="0"/>
              <a:cs typeface="Times New Roman" pitchFamily="18" charset="0"/>
            </a:rPr>
            <a:t>interpersonal.</a:t>
          </a:r>
          <a:endParaRPr lang="en-ID" sz="2400" b="0" dirty="0">
            <a:solidFill>
              <a:schemeClr val="tx1"/>
            </a:solidFill>
          </a:endParaRPr>
        </a:p>
      </dgm:t>
    </dgm:pt>
    <dgm:pt modelId="{AF13373D-A2E8-40B9-A17C-9E3C47A0DC7C}" type="parTrans" cxnId="{4711A478-FE64-4ACB-B211-4D3B986AC9AA}">
      <dgm:prSet/>
      <dgm:spPr/>
      <dgm:t>
        <a:bodyPr/>
        <a:lstStyle/>
        <a:p>
          <a:endParaRPr lang="en-ID"/>
        </a:p>
      </dgm:t>
    </dgm:pt>
    <dgm:pt modelId="{AB671320-01A1-43CC-B4D3-9CFEB28771FB}" type="sibTrans" cxnId="{4711A478-FE64-4ACB-B211-4D3B986AC9AA}">
      <dgm:prSet/>
      <dgm:spPr/>
      <dgm:t>
        <a:bodyPr/>
        <a:lstStyle/>
        <a:p>
          <a:endParaRPr lang="en-ID"/>
        </a:p>
      </dgm:t>
    </dgm:pt>
    <dgm:pt modelId="{BE16CEB3-2EB4-4484-AA7E-4D934972D574}">
      <dgm:prSet custT="1"/>
      <dgm:spPr>
        <a:solidFill>
          <a:schemeClr val="tx2">
            <a:lumMod val="40000"/>
            <a:lumOff val="60000"/>
          </a:schemeClr>
        </a:solidFill>
      </dgm:spPr>
      <dgm:t>
        <a:bodyPr/>
        <a:lstStyle/>
        <a:p>
          <a:r>
            <a:rPr lang="en-US" sz="2400" b="0" cap="none" dirty="0">
              <a:solidFill>
                <a:schemeClr val="tx1"/>
              </a:solidFill>
              <a:latin typeface="Times New Roman" pitchFamily="18" charset="0"/>
              <a:cs typeface="Times New Roman" pitchFamily="18" charset="0"/>
            </a:rPr>
            <a:t>C.</a:t>
          </a:r>
          <a:r>
            <a:rPr lang="en-US" sz="2400" b="0" cap="none" dirty="0" err="1">
              <a:solidFill>
                <a:schemeClr val="tx1"/>
              </a:solidFill>
              <a:latin typeface="Times New Roman" pitchFamily="18" charset="0"/>
              <a:cs typeface="Times New Roman" pitchFamily="18" charset="0"/>
            </a:rPr>
            <a:t>Merujuk</a:t>
          </a:r>
          <a:r>
            <a:rPr lang="en-US" sz="2400" b="0" cap="none" dirty="0">
              <a:solidFill>
                <a:schemeClr val="tx1"/>
              </a:solidFill>
              <a:latin typeface="Times New Roman" pitchFamily="18" charset="0"/>
              <a:cs typeface="Times New Roman" pitchFamily="18" charset="0"/>
            </a:rPr>
            <a:t>pada</a:t>
          </a:r>
          <a:r>
            <a:rPr lang="en-US" sz="2400" b="0" cap="none" dirty="0" err="1">
              <a:solidFill>
                <a:schemeClr val="tx1"/>
              </a:solidFill>
              <a:latin typeface="Times New Roman" pitchFamily="18" charset="0"/>
              <a:cs typeface="Times New Roman" pitchFamily="18" charset="0"/>
            </a:rPr>
            <a:t>komunikasi</a:t>
          </a:r>
          <a:r>
            <a:rPr lang="en-US" sz="2400" b="0" cap="none" dirty="0">
              <a:solidFill>
                <a:schemeClr val="tx1"/>
              </a:solidFill>
              <a:latin typeface="Times New Roman" pitchFamily="18" charset="0"/>
              <a:cs typeface="Times New Roman" pitchFamily="18" charset="0"/>
            </a:rPr>
            <a:t>.</a:t>
          </a:r>
          <a:endParaRPr lang="en-ID" sz="2400" b="0" dirty="0">
            <a:solidFill>
              <a:schemeClr val="tx1"/>
            </a:solidFill>
          </a:endParaRPr>
        </a:p>
      </dgm:t>
    </dgm:pt>
    <dgm:pt modelId="{61179246-1135-4116-903C-AEDDF2A35C3B}" type="parTrans" cxnId="{BCEBC303-67E6-4A42-8604-29855D0C092A}">
      <dgm:prSet/>
      <dgm:spPr/>
      <dgm:t>
        <a:bodyPr/>
        <a:lstStyle/>
        <a:p>
          <a:endParaRPr lang="en-ID"/>
        </a:p>
      </dgm:t>
    </dgm:pt>
    <dgm:pt modelId="{9DB40455-350D-4AA3-8DA5-DB0156ED6278}" type="sibTrans" cxnId="{BCEBC303-67E6-4A42-8604-29855D0C092A}">
      <dgm:prSet/>
      <dgm:spPr/>
      <dgm:t>
        <a:bodyPr/>
        <a:lstStyle/>
        <a:p>
          <a:endParaRPr lang="en-ID"/>
        </a:p>
      </dgm:t>
    </dgm:pt>
    <dgm:pt modelId="{331B2482-C0DD-439F-94CA-96FF8893E88C}">
      <dgm:prSet custT="1"/>
      <dgm:spPr/>
      <dgm:t>
        <a:bodyPr/>
        <a:lstStyle/>
        <a:p>
          <a:r>
            <a:rPr lang="en-US" sz="2400" b="0" cap="none" dirty="0" err="1">
              <a:solidFill>
                <a:schemeClr val="tx1"/>
              </a:solidFill>
              <a:latin typeface="Times New Roman" pitchFamily="18" charset="0"/>
              <a:cs typeface="Times New Roman" pitchFamily="18" charset="0"/>
            </a:rPr>
            <a:t>melaluisentuhan</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pembauan</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pakaian</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ataubisa</a:t>
          </a:r>
          <a:r>
            <a:rPr lang="en-US" sz="2400" b="0" cap="none" dirty="0">
              <a:solidFill>
                <a:schemeClr val="tx1"/>
              </a:solidFill>
              <a:latin typeface="Times New Roman" pitchFamily="18" charset="0"/>
              <a:cs typeface="Times New Roman" pitchFamily="18" charset="0"/>
            </a:rPr>
            <a:t>juga</a:t>
          </a:r>
          <a:r>
            <a:rPr lang="en-US" sz="2400" b="0" cap="none" dirty="0" err="1">
              <a:solidFill>
                <a:schemeClr val="tx1"/>
              </a:solidFill>
              <a:latin typeface="Times New Roman" pitchFamily="18" charset="0"/>
              <a:cs typeface="Times New Roman" pitchFamily="18" charset="0"/>
            </a:rPr>
            <a:t>memkaisistemkomunkasisemafor</a:t>
          </a:r>
          <a:r>
            <a:rPr lang="en-US" sz="2400" b="0" cap="none" dirty="0">
              <a:solidFill>
                <a:schemeClr val="tx1"/>
              </a:solidFill>
              <a:latin typeface="Times New Roman" pitchFamily="18" charset="0"/>
              <a:cs typeface="Times New Roman" pitchFamily="18" charset="0"/>
            </a:rPr>
            <a:t>.</a:t>
          </a:r>
          <a:endParaRPr lang="en-ID" sz="2400" b="0" dirty="0">
            <a:solidFill>
              <a:schemeClr val="tx1"/>
            </a:solidFill>
          </a:endParaRPr>
        </a:p>
      </dgm:t>
    </dgm:pt>
    <dgm:pt modelId="{1BD7A0F5-B058-4D24-BEE5-AA3E1F797509}" type="parTrans" cxnId="{CDC0648C-FEF6-4BD2-8276-29B6203C5AA5}">
      <dgm:prSet/>
      <dgm:spPr/>
      <dgm:t>
        <a:bodyPr/>
        <a:lstStyle/>
        <a:p>
          <a:endParaRPr lang="en-ID"/>
        </a:p>
      </dgm:t>
    </dgm:pt>
    <dgm:pt modelId="{59C7BD42-0464-4BB6-9F67-CF2547FEDD02}" type="sibTrans" cxnId="{CDC0648C-FEF6-4BD2-8276-29B6203C5AA5}">
      <dgm:prSet/>
      <dgm:spPr/>
      <dgm:t>
        <a:bodyPr/>
        <a:lstStyle/>
        <a:p>
          <a:endParaRPr lang="en-ID"/>
        </a:p>
      </dgm:t>
    </dgm:pt>
    <dgm:pt modelId="{1E8567C2-AAEA-418C-93B7-00E0C29DA20D}">
      <dgm:prSet custT="1"/>
      <dgm:spPr>
        <a:solidFill>
          <a:schemeClr val="accent1">
            <a:lumMod val="60000"/>
            <a:lumOff val="40000"/>
          </a:schemeClr>
        </a:solidFill>
      </dgm:spPr>
      <dgm:t>
        <a:bodyPr/>
        <a:lstStyle/>
        <a:p>
          <a:r>
            <a:rPr lang="en-US" sz="2400" b="0" cap="none">
              <a:solidFill>
                <a:schemeClr val="tx1"/>
              </a:solidFill>
              <a:latin typeface="Times New Roman" pitchFamily="18" charset="0"/>
              <a:cs typeface="Times New Roman" pitchFamily="18" charset="0"/>
            </a:rPr>
            <a:t>A. Merujuk pada vokal.</a:t>
          </a:r>
          <a:endParaRPr lang="en-US" sz="2400" b="0" cap="none" dirty="0">
            <a:solidFill>
              <a:schemeClr val="tx1"/>
            </a:solidFill>
            <a:latin typeface="Times New Roman" pitchFamily="18" charset="0"/>
            <a:cs typeface="Times New Roman" pitchFamily="18" charset="0"/>
          </a:endParaRPr>
        </a:p>
      </dgm:t>
    </dgm:pt>
    <dgm:pt modelId="{87EE6E69-C32C-4FC3-857C-A3BA8BA39551}" type="parTrans" cxnId="{79A82107-B40E-42B9-A4D4-83ED6D95FC8D}">
      <dgm:prSet/>
      <dgm:spPr/>
      <dgm:t>
        <a:bodyPr/>
        <a:lstStyle/>
        <a:p>
          <a:endParaRPr lang="en-ID"/>
        </a:p>
      </dgm:t>
    </dgm:pt>
    <dgm:pt modelId="{F60A481A-ADD8-44D7-A39D-5A1BB362C117}" type="sibTrans" cxnId="{79A82107-B40E-42B9-A4D4-83ED6D95FC8D}">
      <dgm:prSet/>
      <dgm:spPr/>
      <dgm:t>
        <a:bodyPr/>
        <a:lstStyle/>
        <a:p>
          <a:endParaRPr lang="en-ID"/>
        </a:p>
      </dgm:t>
    </dgm:pt>
    <dgm:pt modelId="{7DD7663D-35AE-481E-ACE7-68D40AA3CC42}">
      <dgm:prSet custT="1"/>
      <dgm:spPr/>
      <dgm:t>
        <a:bodyPr/>
        <a:lstStyle/>
        <a:p>
          <a:r>
            <a:rPr lang="en-US" sz="2400" b="0" cap="none" dirty="0" err="1">
              <a:solidFill>
                <a:schemeClr val="tx1"/>
              </a:solidFill>
              <a:latin typeface="Times New Roman" pitchFamily="18" charset="0"/>
              <a:cs typeface="Times New Roman" pitchFamily="18" charset="0"/>
            </a:rPr>
            <a:t>Seperti</a:t>
          </a:r>
          <a:r>
            <a:rPr lang="en-US" sz="2400" b="0" cap="none" dirty="0">
              <a:solidFill>
                <a:schemeClr val="tx1"/>
              </a:solidFill>
              <a:latin typeface="Times New Roman" pitchFamily="18" charset="0"/>
              <a:cs typeface="Times New Roman" pitchFamily="18" charset="0"/>
            </a:rPr>
            <a:t>: nada</a:t>
          </a:r>
          <a:r>
            <a:rPr lang="en-US" sz="2400" b="0" cap="none" dirty="0" err="1">
              <a:solidFill>
                <a:schemeClr val="tx1"/>
              </a:solidFill>
              <a:latin typeface="Times New Roman" pitchFamily="18" charset="0"/>
              <a:cs typeface="Times New Roman" pitchFamily="18" charset="0"/>
            </a:rPr>
            <a:t>suara</a:t>
          </a:r>
          <a:r>
            <a:rPr lang="en-US" sz="2400" b="0" cap="none" dirty="0">
              <a:solidFill>
                <a:schemeClr val="tx1"/>
              </a:solidFill>
              <a:latin typeface="Times New Roman" pitchFamily="18" charset="0"/>
              <a:cs typeface="Times New Roman" pitchFamily="18" charset="0"/>
            </a:rPr>
            <a:t>,</a:t>
          </a:r>
          <a:r>
            <a:rPr lang="en-US" sz="2400" b="0" cap="none" dirty="0" err="1">
              <a:solidFill>
                <a:schemeClr val="tx1"/>
              </a:solidFill>
              <a:latin typeface="Times New Roman" pitchFamily="18" charset="0"/>
              <a:cs typeface="Times New Roman" pitchFamily="18" charset="0"/>
            </a:rPr>
            <a:t>tekanan</a:t>
          </a:r>
          <a:r>
            <a:rPr lang="en-US" sz="2400" b="0" cap="none" dirty="0">
              <a:solidFill>
                <a:schemeClr val="tx1"/>
              </a:solidFill>
              <a:latin typeface="Times New Roman" pitchFamily="18" charset="0"/>
              <a:cs typeface="Times New Roman" pitchFamily="18" charset="0"/>
            </a:rPr>
            <a:t>dan</a:t>
          </a:r>
          <a:r>
            <a:rPr lang="en-US" sz="2400" b="0" cap="none" dirty="0" err="1">
              <a:solidFill>
                <a:schemeClr val="tx1"/>
              </a:solidFill>
              <a:latin typeface="Times New Roman" pitchFamily="18" charset="0"/>
              <a:cs typeface="Times New Roman" pitchFamily="18" charset="0"/>
            </a:rPr>
            <a:t>intonasi</a:t>
          </a:r>
          <a:r>
            <a:rPr lang="en-US" sz="2400" b="0" cap="none" dirty="0">
              <a:solidFill>
                <a:schemeClr val="tx1"/>
              </a:solidFill>
              <a:latin typeface="Times New Roman" pitchFamily="18" charset="0"/>
              <a:cs typeface="Times New Roman" pitchFamily="18" charset="0"/>
            </a:rPr>
            <a:t>.</a:t>
          </a:r>
        </a:p>
      </dgm:t>
    </dgm:pt>
    <dgm:pt modelId="{292E33CB-B7AD-4255-8F53-92DDAE10B6CA}" type="parTrans" cxnId="{CF0566F3-BC86-486C-94E3-8FA2B4944C4D}">
      <dgm:prSet/>
      <dgm:spPr/>
      <dgm:t>
        <a:bodyPr/>
        <a:lstStyle/>
        <a:p>
          <a:endParaRPr lang="en-ID"/>
        </a:p>
      </dgm:t>
    </dgm:pt>
    <dgm:pt modelId="{BB47D420-5D14-406B-967C-0E96AFFA2500}" type="sibTrans" cxnId="{CF0566F3-BC86-486C-94E3-8FA2B4944C4D}">
      <dgm:prSet/>
      <dgm:spPr/>
      <dgm:t>
        <a:bodyPr/>
        <a:lstStyle/>
        <a:p>
          <a:endParaRPr lang="en-ID"/>
        </a:p>
      </dgm:t>
    </dgm:pt>
    <dgm:pt modelId="{BD3303BA-68E8-49FD-AA32-2942A31C1A41}" type="pres">
      <dgm:prSet presAssocID="{831A0972-CFE5-46C4-B668-31207E891776}" presName="Name0" presStyleCnt="0">
        <dgm:presLayoutVars>
          <dgm:chMax val="5"/>
          <dgm:chPref val="5"/>
          <dgm:dir/>
          <dgm:animLvl val="lvl"/>
        </dgm:presLayoutVars>
      </dgm:prSet>
      <dgm:spPr/>
      <dgm:t>
        <a:bodyPr/>
        <a:lstStyle/>
        <a:p>
          <a:endParaRPr lang="en-US"/>
        </a:p>
      </dgm:t>
    </dgm:pt>
    <dgm:pt modelId="{65631152-1111-41DE-A643-7FE2623B1D62}" type="pres">
      <dgm:prSet presAssocID="{1E8567C2-AAEA-418C-93B7-00E0C29DA20D}" presName="parentText1" presStyleLbl="node1" presStyleIdx="0" presStyleCnt="3" custLinFactNeighborX="-12792" custLinFactNeighborY="6497">
        <dgm:presLayoutVars>
          <dgm:chMax/>
          <dgm:chPref val="3"/>
          <dgm:bulletEnabled val="1"/>
        </dgm:presLayoutVars>
      </dgm:prSet>
      <dgm:spPr/>
      <dgm:t>
        <a:bodyPr/>
        <a:lstStyle/>
        <a:p>
          <a:endParaRPr lang="en-US"/>
        </a:p>
      </dgm:t>
    </dgm:pt>
    <dgm:pt modelId="{748118BF-4285-4574-8BDB-47B2D6F08ED2}" type="pres">
      <dgm:prSet presAssocID="{1E8567C2-AAEA-418C-93B7-00E0C29DA20D}" presName="childText1" presStyleLbl="solidAlignAcc1" presStyleIdx="0" presStyleCnt="3" custLinFactNeighborX="-41532" custLinFactNeighborY="3373">
        <dgm:presLayoutVars>
          <dgm:chMax val="0"/>
          <dgm:chPref val="0"/>
          <dgm:bulletEnabled val="1"/>
        </dgm:presLayoutVars>
      </dgm:prSet>
      <dgm:spPr/>
      <dgm:t>
        <a:bodyPr/>
        <a:lstStyle/>
        <a:p>
          <a:endParaRPr lang="en-US"/>
        </a:p>
      </dgm:t>
    </dgm:pt>
    <dgm:pt modelId="{0E607817-BDA9-4C1E-A44E-CC9A1231C654}" type="pres">
      <dgm:prSet presAssocID="{6C9622AB-7054-4380-BD33-95033C7AB913}" presName="parentText2" presStyleLbl="node1" presStyleIdx="1" presStyleCnt="3" custLinFactNeighborX="-18485" custLinFactNeighborY="6497">
        <dgm:presLayoutVars>
          <dgm:chMax/>
          <dgm:chPref val="3"/>
          <dgm:bulletEnabled val="1"/>
        </dgm:presLayoutVars>
      </dgm:prSet>
      <dgm:spPr/>
      <dgm:t>
        <a:bodyPr/>
        <a:lstStyle/>
        <a:p>
          <a:endParaRPr lang="en-US"/>
        </a:p>
      </dgm:t>
    </dgm:pt>
    <dgm:pt modelId="{498A21C3-B873-49ED-BDF8-7F73A18B2413}" type="pres">
      <dgm:prSet presAssocID="{6C9622AB-7054-4380-BD33-95033C7AB913}" presName="childText2" presStyleLbl="solidAlignAcc1" presStyleIdx="1" presStyleCnt="3" custLinFactNeighborX="-41532" custLinFactNeighborY="3373">
        <dgm:presLayoutVars>
          <dgm:chMax val="0"/>
          <dgm:chPref val="0"/>
          <dgm:bulletEnabled val="1"/>
        </dgm:presLayoutVars>
      </dgm:prSet>
      <dgm:spPr/>
      <dgm:t>
        <a:bodyPr/>
        <a:lstStyle/>
        <a:p>
          <a:endParaRPr lang="en-US"/>
        </a:p>
      </dgm:t>
    </dgm:pt>
    <dgm:pt modelId="{FDA38141-C729-490B-8A0D-66C54A623EAF}" type="pres">
      <dgm:prSet presAssocID="{BE16CEB3-2EB4-4484-AA7E-4D934972D574}" presName="parentText3" presStyleLbl="node1" presStyleIdx="2" presStyleCnt="3" custLinFactNeighborX="-33312" custLinFactNeighborY="6497">
        <dgm:presLayoutVars>
          <dgm:chMax/>
          <dgm:chPref val="3"/>
          <dgm:bulletEnabled val="1"/>
        </dgm:presLayoutVars>
      </dgm:prSet>
      <dgm:spPr/>
      <dgm:t>
        <a:bodyPr/>
        <a:lstStyle/>
        <a:p>
          <a:endParaRPr lang="en-US"/>
        </a:p>
      </dgm:t>
    </dgm:pt>
    <dgm:pt modelId="{E45C3729-AF22-4F5B-8DF7-1AEC6AEBB08C}" type="pres">
      <dgm:prSet presAssocID="{BE16CEB3-2EB4-4484-AA7E-4D934972D574}" presName="childText3" presStyleLbl="solidAlignAcc1" presStyleIdx="2" presStyleCnt="3" custLinFactNeighborX="-41532" custLinFactNeighborY="3423">
        <dgm:presLayoutVars>
          <dgm:chMax val="0"/>
          <dgm:chPref val="0"/>
          <dgm:bulletEnabled val="1"/>
        </dgm:presLayoutVars>
      </dgm:prSet>
      <dgm:spPr/>
      <dgm:t>
        <a:bodyPr/>
        <a:lstStyle/>
        <a:p>
          <a:endParaRPr lang="en-US"/>
        </a:p>
      </dgm:t>
    </dgm:pt>
  </dgm:ptLst>
  <dgm:cxnLst>
    <dgm:cxn modelId="{1D6FC0AC-9902-41B9-AFBE-2218866C915A}" type="presOf" srcId="{BE16CEB3-2EB4-4484-AA7E-4D934972D574}" destId="{FDA38141-C729-490B-8A0D-66C54A623EAF}" srcOrd="0" destOrd="0" presId="urn:microsoft.com/office/officeart/2009/3/layout/IncreasingArrowsProcess"/>
    <dgm:cxn modelId="{C14CC7DE-447E-4DA7-9BC6-07DC03415413}" type="presOf" srcId="{7DD7663D-35AE-481E-ACE7-68D40AA3CC42}" destId="{748118BF-4285-4574-8BDB-47B2D6F08ED2}" srcOrd="0" destOrd="0" presId="urn:microsoft.com/office/officeart/2009/3/layout/IncreasingArrowsProcess"/>
    <dgm:cxn modelId="{EC546AB5-1A08-48DC-B2E5-5441FE2CD799}" type="presOf" srcId="{331B2482-C0DD-439F-94CA-96FF8893E88C}" destId="{E45C3729-AF22-4F5B-8DF7-1AEC6AEBB08C}" srcOrd="0" destOrd="0" presId="urn:microsoft.com/office/officeart/2009/3/layout/IncreasingArrowsProcess"/>
    <dgm:cxn modelId="{CDC0648C-FEF6-4BD2-8276-29B6203C5AA5}" srcId="{BE16CEB3-2EB4-4484-AA7E-4D934972D574}" destId="{331B2482-C0DD-439F-94CA-96FF8893E88C}" srcOrd="0" destOrd="0" parTransId="{1BD7A0F5-B058-4D24-BEE5-AA3E1F797509}" sibTransId="{59C7BD42-0464-4BB6-9F67-CF2547FEDD02}"/>
    <dgm:cxn modelId="{4711A478-FE64-4ACB-B211-4D3B986AC9AA}" srcId="{6C9622AB-7054-4380-BD33-95033C7AB913}" destId="{8AE5F69A-2ADA-43D7-B23C-5F5DC48AD5BC}" srcOrd="0" destOrd="0" parTransId="{AF13373D-A2E8-40B9-A17C-9E3C47A0DC7C}" sibTransId="{AB671320-01A1-43CC-B4D3-9CFEB28771FB}"/>
    <dgm:cxn modelId="{9F4CA953-2A9E-44C9-A0E7-D016C6885226}" type="presOf" srcId="{1E8567C2-AAEA-418C-93B7-00E0C29DA20D}" destId="{65631152-1111-41DE-A643-7FE2623B1D62}" srcOrd="0" destOrd="0" presId="urn:microsoft.com/office/officeart/2009/3/layout/IncreasingArrowsProcess"/>
    <dgm:cxn modelId="{B3E2480B-CA34-47AE-9466-CDD8CA42EB4B}" type="presOf" srcId="{8AE5F69A-2ADA-43D7-B23C-5F5DC48AD5BC}" destId="{498A21C3-B873-49ED-BDF8-7F73A18B2413}" srcOrd="0" destOrd="0" presId="urn:microsoft.com/office/officeart/2009/3/layout/IncreasingArrowsProcess"/>
    <dgm:cxn modelId="{3EBF0196-AE82-4E57-811A-7B92D60C4640}" type="presOf" srcId="{6C9622AB-7054-4380-BD33-95033C7AB913}" destId="{0E607817-BDA9-4C1E-A44E-CC9A1231C654}" srcOrd="0" destOrd="0" presId="urn:microsoft.com/office/officeart/2009/3/layout/IncreasingArrowsProcess"/>
    <dgm:cxn modelId="{6F75948F-E100-478E-81A3-15DC7DACFA5F}" srcId="{831A0972-CFE5-46C4-B668-31207E891776}" destId="{6C9622AB-7054-4380-BD33-95033C7AB913}" srcOrd="1" destOrd="0" parTransId="{890E8C5D-DE99-46C1-9757-488B0F0575F8}" sibTransId="{845E88D0-6295-432E-9C36-44DA62478CCD}"/>
    <dgm:cxn modelId="{79A82107-B40E-42B9-A4D4-83ED6D95FC8D}" srcId="{831A0972-CFE5-46C4-B668-31207E891776}" destId="{1E8567C2-AAEA-418C-93B7-00E0C29DA20D}" srcOrd="0" destOrd="0" parTransId="{87EE6E69-C32C-4FC3-857C-A3BA8BA39551}" sibTransId="{F60A481A-ADD8-44D7-A39D-5A1BB362C117}"/>
    <dgm:cxn modelId="{48EA2258-8E0F-481A-BBA7-FE69699A79F6}" type="presOf" srcId="{831A0972-CFE5-46C4-B668-31207E891776}" destId="{BD3303BA-68E8-49FD-AA32-2942A31C1A41}" srcOrd="0" destOrd="0" presId="urn:microsoft.com/office/officeart/2009/3/layout/IncreasingArrowsProcess"/>
    <dgm:cxn modelId="{CF0566F3-BC86-486C-94E3-8FA2B4944C4D}" srcId="{1E8567C2-AAEA-418C-93B7-00E0C29DA20D}" destId="{7DD7663D-35AE-481E-ACE7-68D40AA3CC42}" srcOrd="0" destOrd="0" parTransId="{292E33CB-B7AD-4255-8F53-92DDAE10B6CA}" sibTransId="{BB47D420-5D14-406B-967C-0E96AFFA2500}"/>
    <dgm:cxn modelId="{BCEBC303-67E6-4A42-8604-29855D0C092A}" srcId="{831A0972-CFE5-46C4-B668-31207E891776}" destId="{BE16CEB3-2EB4-4484-AA7E-4D934972D574}" srcOrd="2" destOrd="0" parTransId="{61179246-1135-4116-903C-AEDDF2A35C3B}" sibTransId="{9DB40455-350D-4AA3-8DA5-DB0156ED6278}"/>
    <dgm:cxn modelId="{E9E65FEA-9719-42C9-ADC5-9B661244CD5C}" type="presParOf" srcId="{BD3303BA-68E8-49FD-AA32-2942A31C1A41}" destId="{65631152-1111-41DE-A643-7FE2623B1D62}" srcOrd="0" destOrd="0" presId="urn:microsoft.com/office/officeart/2009/3/layout/IncreasingArrowsProcess"/>
    <dgm:cxn modelId="{8815C5B5-FC39-4ADE-A807-D43DD0BFDA35}" type="presParOf" srcId="{BD3303BA-68E8-49FD-AA32-2942A31C1A41}" destId="{748118BF-4285-4574-8BDB-47B2D6F08ED2}" srcOrd="1" destOrd="0" presId="urn:microsoft.com/office/officeart/2009/3/layout/IncreasingArrowsProcess"/>
    <dgm:cxn modelId="{65F0A988-B92F-40C1-ABE6-8EA7E1D1FECB}" type="presParOf" srcId="{BD3303BA-68E8-49FD-AA32-2942A31C1A41}" destId="{0E607817-BDA9-4C1E-A44E-CC9A1231C654}" srcOrd="2" destOrd="0" presId="urn:microsoft.com/office/officeart/2009/3/layout/IncreasingArrowsProcess"/>
    <dgm:cxn modelId="{F04EDABD-8E5B-4DB1-AC05-E430992A5129}" type="presParOf" srcId="{BD3303BA-68E8-49FD-AA32-2942A31C1A41}" destId="{498A21C3-B873-49ED-BDF8-7F73A18B2413}" srcOrd="3" destOrd="0" presId="urn:microsoft.com/office/officeart/2009/3/layout/IncreasingArrowsProcess"/>
    <dgm:cxn modelId="{AF20C0F1-B37C-4B6F-AA09-8DD16D1DD0A6}" type="presParOf" srcId="{BD3303BA-68E8-49FD-AA32-2942A31C1A41}" destId="{FDA38141-C729-490B-8A0D-66C54A623EAF}" srcOrd="4" destOrd="0" presId="urn:microsoft.com/office/officeart/2009/3/layout/IncreasingArrowsProcess"/>
    <dgm:cxn modelId="{3588E115-BE80-45C2-BDBD-7511A2886EE1}" type="presParOf" srcId="{BD3303BA-68E8-49FD-AA32-2942A31C1A41}" destId="{E45C3729-AF22-4F5B-8DF7-1AEC6AEBB08C}"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D24EFB-6E82-46D1-952E-3FBB5B892CEA}"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ID"/>
        </a:p>
      </dgm:t>
    </dgm:pt>
    <dgm:pt modelId="{275761E9-F457-48F5-8E4C-B1F49CE1FC67}">
      <dgm:prSet phldrT="[Text]" custT="1"/>
      <dgm:spPr/>
      <dgm:t>
        <a:bodyPr/>
        <a:lstStyle/>
        <a:p>
          <a:pPr>
            <a:buFont typeface="+mj-lt"/>
            <a:buAutoNum type="arabicPeriod"/>
          </a:pPr>
          <a:r>
            <a:rPr lang="en-US" sz="1600" dirty="0" err="1">
              <a:solidFill>
                <a:schemeClr val="tx1"/>
              </a:solidFill>
            </a:rPr>
            <a:t>Gugusgerakisyaratpenilaiankritisadalahgeraktangankewajahdenganjaritelunjukmenunjukkeatas</a:t>
          </a:r>
          <a:r>
            <a:rPr lang="en-US" sz="1600" dirty="0">
              <a:solidFill>
                <a:schemeClr val="tx1"/>
              </a:solidFill>
            </a:rPr>
            <a:t>pipi</a:t>
          </a:r>
          <a:r>
            <a:rPr lang="en-US" sz="1600" dirty="0" err="1">
              <a:solidFill>
                <a:schemeClr val="tx1"/>
              </a:solidFill>
            </a:rPr>
            <a:t>sementarasatujari</a:t>
          </a:r>
          <a:r>
            <a:rPr lang="en-US" sz="1600" dirty="0">
              <a:solidFill>
                <a:schemeClr val="tx1"/>
              </a:solidFill>
            </a:rPr>
            <a:t>lain</a:t>
          </a:r>
          <a:r>
            <a:rPr lang="en-US" sz="1600" dirty="0" err="1">
              <a:solidFill>
                <a:schemeClr val="tx1"/>
              </a:solidFill>
            </a:rPr>
            <a:t>menutupimulut</a:t>
          </a:r>
          <a:r>
            <a:rPr lang="en-US" sz="1600" dirty="0">
              <a:solidFill>
                <a:schemeClr val="tx1"/>
              </a:solidFill>
            </a:rPr>
            <a:t>dan</a:t>
          </a:r>
          <a:r>
            <a:rPr lang="en-US" sz="1600" dirty="0" err="1">
              <a:solidFill>
                <a:schemeClr val="tx1"/>
              </a:solidFill>
            </a:rPr>
            <a:t>ibujarimenunjangsikap</a:t>
          </a:r>
          <a:r>
            <a:rPr lang="en-US" sz="1600" dirty="0">
              <a:solidFill>
                <a:schemeClr val="tx1"/>
              </a:solidFill>
            </a:rPr>
            <a:t>defensive,</a:t>
          </a:r>
          <a:r>
            <a:rPr lang="en-US" sz="1600" dirty="0" err="1">
              <a:solidFill>
                <a:schemeClr val="tx1"/>
              </a:solidFill>
            </a:rPr>
            <a:t>sementarajikakepala</a:t>
          </a:r>
          <a:r>
            <a:rPr lang="en-US" sz="1600" dirty="0">
              <a:solidFill>
                <a:schemeClr val="tx1"/>
              </a:solidFill>
            </a:rPr>
            <a:t>dan</a:t>
          </a:r>
          <a:r>
            <a:rPr lang="en-US" sz="1600" dirty="0" err="1">
              <a:solidFill>
                <a:schemeClr val="tx1"/>
              </a:solidFill>
            </a:rPr>
            <a:t>daguagakmenundukmerupakantandapermusuhan</a:t>
          </a:r>
          <a:r>
            <a:rPr lang="en-US" sz="1600" dirty="0">
              <a:solidFill>
                <a:schemeClr val="tx1"/>
              </a:solidFill>
            </a:rPr>
            <a:t>.</a:t>
          </a:r>
          <a:endParaRPr lang="en-ID" sz="1600" dirty="0">
            <a:solidFill>
              <a:schemeClr val="tx1"/>
            </a:solidFill>
          </a:endParaRPr>
        </a:p>
      </dgm:t>
    </dgm:pt>
    <dgm:pt modelId="{6316CB09-BF7E-4E58-87B7-39C87F0363BA}" type="sibTrans" cxnId="{BCA9BFDC-84D6-40DE-9E87-D266610D32FF}">
      <dgm:prSet/>
      <dgm:spPr/>
      <dgm:t>
        <a:bodyPr/>
        <a:lstStyle/>
        <a:p>
          <a:endParaRPr lang="en-ID"/>
        </a:p>
      </dgm:t>
    </dgm:pt>
    <dgm:pt modelId="{BE8B253B-9A78-4391-B6DD-9ABCE423DC13}" type="parTrans" cxnId="{BCA9BFDC-84D6-40DE-9E87-D266610D32FF}">
      <dgm:prSet/>
      <dgm:spPr/>
      <dgm:t>
        <a:bodyPr/>
        <a:lstStyle/>
        <a:p>
          <a:endParaRPr lang="en-ID"/>
        </a:p>
      </dgm:t>
    </dgm:pt>
    <dgm:pt modelId="{2BA52709-6BC5-40C1-B3FB-AA890B633137}">
      <dgm:prSet phldrT="[Text]" custT="1"/>
      <dgm:spPr/>
      <dgm:t>
        <a:bodyPr/>
        <a:lstStyle/>
        <a:p>
          <a:pPr>
            <a:buFont typeface="+mj-lt"/>
            <a:buAutoNum type="arabicPeriod"/>
          </a:pPr>
          <a:r>
            <a:rPr lang="en-US" sz="1800" dirty="0" err="1">
              <a:solidFill>
                <a:schemeClr val="tx1"/>
              </a:solidFill>
            </a:rPr>
            <a:t>Mengangkat</a:t>
          </a:r>
          <a:r>
            <a:rPr lang="en-US" sz="1800" dirty="0">
              <a:solidFill>
                <a:schemeClr val="tx1"/>
              </a:solidFill>
            </a:rPr>
            <a:t>bahu</a:t>
          </a:r>
          <a:r>
            <a:rPr lang="en-US" sz="1800" dirty="0" err="1">
              <a:solidFill>
                <a:schemeClr val="tx1"/>
              </a:solidFill>
            </a:rPr>
            <a:t>memperlihatkabahwaseseorangtidaktahuatautidakmengertiapa</a:t>
          </a:r>
          <a:r>
            <a:rPr lang="en-US" sz="1800" dirty="0">
              <a:solidFill>
                <a:schemeClr val="tx1"/>
              </a:solidFill>
            </a:rPr>
            <a:t>yang</a:t>
          </a:r>
          <a:r>
            <a:rPr lang="en-US" sz="1800" dirty="0" err="1">
              <a:solidFill>
                <a:schemeClr val="tx1"/>
              </a:solidFill>
            </a:rPr>
            <a:t>tengahdibicarakan</a:t>
          </a:r>
          <a:r>
            <a:rPr lang="en-US" sz="1800" dirty="0">
              <a:solidFill>
                <a:schemeClr val="tx1"/>
              </a:solidFill>
            </a:rPr>
            <a:t>.</a:t>
          </a:r>
          <a:r>
            <a:rPr lang="en-US" sz="1800" dirty="0" err="1">
              <a:solidFill>
                <a:schemeClr val="tx1"/>
              </a:solidFill>
            </a:rPr>
            <a:t>Isyaratiniterdiriatastigabagianutama</a:t>
          </a:r>
          <a:r>
            <a:rPr lang="en-US" sz="1800" dirty="0">
              <a:solidFill>
                <a:schemeClr val="tx1"/>
              </a:solidFill>
            </a:rPr>
            <a:t>:</a:t>
          </a:r>
          <a:r>
            <a:rPr lang="en-US" sz="1800" dirty="0" err="1">
              <a:solidFill>
                <a:schemeClr val="tx1"/>
              </a:solidFill>
            </a:rPr>
            <a:t>telapaktanganmenghadapkedepan</a:t>
          </a:r>
          <a:r>
            <a:rPr lang="en-US" sz="1800" dirty="0">
              <a:solidFill>
                <a:schemeClr val="tx1"/>
              </a:solidFill>
            </a:rPr>
            <a:t>, bahu</a:t>
          </a:r>
          <a:r>
            <a:rPr lang="en-US" sz="1800" dirty="0" err="1">
              <a:solidFill>
                <a:schemeClr val="tx1"/>
              </a:solidFill>
            </a:rPr>
            <a:t>terangkat</a:t>
          </a:r>
          <a:r>
            <a:rPr lang="en-US" sz="1800" dirty="0">
              <a:solidFill>
                <a:schemeClr val="tx1"/>
              </a:solidFill>
            </a:rPr>
            <a:t>dan</a:t>
          </a:r>
          <a:r>
            <a:rPr lang="en-US" sz="1800" dirty="0" err="1">
              <a:solidFill>
                <a:schemeClr val="tx1"/>
              </a:solidFill>
            </a:rPr>
            <a:t>alisterangkat</a:t>
          </a:r>
          <a:r>
            <a:rPr lang="en-US" sz="1800" dirty="0">
              <a:solidFill>
                <a:schemeClr val="tx1"/>
              </a:solidFill>
            </a:rPr>
            <a:t>.</a:t>
          </a:r>
          <a:endParaRPr lang="en-ID" sz="1800" dirty="0">
            <a:solidFill>
              <a:schemeClr val="tx1"/>
            </a:solidFill>
          </a:endParaRPr>
        </a:p>
      </dgm:t>
    </dgm:pt>
    <dgm:pt modelId="{C65CC1DA-D444-4B20-AC55-44202D3BDD56}" type="sibTrans" cxnId="{8EC37CAB-72D1-4FC9-B255-BE2A1CB13E4F}">
      <dgm:prSet/>
      <dgm:spPr/>
      <dgm:t>
        <a:bodyPr/>
        <a:lstStyle/>
        <a:p>
          <a:endParaRPr lang="en-ID"/>
        </a:p>
      </dgm:t>
    </dgm:pt>
    <dgm:pt modelId="{BF22D68E-1B22-4BCF-950B-76B3CC788B0F}" type="parTrans" cxnId="{8EC37CAB-72D1-4FC9-B255-BE2A1CB13E4F}">
      <dgm:prSet/>
      <dgm:spPr/>
      <dgm:t>
        <a:bodyPr/>
        <a:lstStyle/>
        <a:p>
          <a:endParaRPr lang="en-ID"/>
        </a:p>
      </dgm:t>
    </dgm:pt>
    <dgm:pt modelId="{0A1529BB-3A25-4DA2-8473-9B56DDB6330A}">
      <dgm:prSet phldrT="[Text]" custT="1"/>
      <dgm:spPr/>
      <dgm:t>
        <a:bodyPr/>
        <a:lstStyle/>
        <a:p>
          <a:pPr>
            <a:buFont typeface="+mj-lt"/>
            <a:buAutoNum type="arabicPeriod"/>
          </a:pPr>
          <a:r>
            <a:rPr lang="en-US" sz="2000" dirty="0" err="1">
              <a:solidFill>
                <a:schemeClr val="tx1"/>
              </a:solidFill>
            </a:rPr>
            <a:t>Menganggukkankepala</a:t>
          </a:r>
          <a:r>
            <a:rPr lang="en-US" sz="2000" dirty="0">
              <a:solidFill>
                <a:schemeClr val="tx1"/>
              </a:solidFill>
            </a:rPr>
            <a:t>hamper</a:t>
          </a:r>
          <a:r>
            <a:rPr lang="en-US" sz="2000" dirty="0" err="1">
              <a:solidFill>
                <a:schemeClr val="tx1"/>
              </a:solidFill>
            </a:rPr>
            <a:t>secara</a:t>
          </a:r>
          <a:r>
            <a:rPr lang="en-US" sz="2000" dirty="0">
              <a:solidFill>
                <a:schemeClr val="tx1"/>
              </a:solidFill>
            </a:rPr>
            <a:t>universal</a:t>
          </a:r>
          <a:r>
            <a:rPr lang="en-US" sz="2000" dirty="0" err="1">
              <a:solidFill>
                <a:schemeClr val="tx1"/>
              </a:solidFill>
            </a:rPr>
            <a:t>berarti</a:t>
          </a:r>
          <a:r>
            <a:rPr lang="en-US" sz="2000" dirty="0">
              <a:solidFill>
                <a:schemeClr val="tx1"/>
              </a:solidFill>
            </a:rPr>
            <a:t>“</a:t>
          </a:r>
          <a:r>
            <a:rPr lang="en-US" sz="2000" dirty="0" err="1">
              <a:solidFill>
                <a:schemeClr val="tx1"/>
              </a:solidFill>
            </a:rPr>
            <a:t>ya</a:t>
          </a:r>
          <a:r>
            <a:rPr lang="en-US" sz="2000" dirty="0">
              <a:solidFill>
                <a:schemeClr val="tx1"/>
              </a:solidFill>
            </a:rPr>
            <a:t>’</a:t>
          </a:r>
          <a:r>
            <a:rPr lang="en-US" sz="2000" dirty="0" err="1">
              <a:solidFill>
                <a:schemeClr val="tx1"/>
              </a:solidFill>
            </a:rPr>
            <a:t>atausetuju</a:t>
          </a:r>
          <a:r>
            <a:rPr lang="en-US" sz="2000" dirty="0">
              <a:solidFill>
                <a:schemeClr val="tx1"/>
              </a:solidFill>
            </a:rPr>
            <a:t>(</a:t>
          </a:r>
          <a:r>
            <a:rPr lang="en-US" sz="2000" dirty="0" err="1">
              <a:solidFill>
                <a:schemeClr val="tx1"/>
              </a:solidFill>
            </a:rPr>
            <a:t>kecuali</a:t>
          </a:r>
          <a:r>
            <a:rPr lang="en-US" sz="2000" dirty="0">
              <a:solidFill>
                <a:schemeClr val="tx1"/>
              </a:solidFill>
            </a:rPr>
            <a:t>pada orang India,</a:t>
          </a:r>
          <a:r>
            <a:rPr lang="en-US" sz="2000" dirty="0" err="1">
              <a:solidFill>
                <a:schemeClr val="tx1"/>
              </a:solidFill>
            </a:rPr>
            <a:t>penulis</a:t>
          </a:r>
          <a:r>
            <a:rPr lang="en-US" sz="2000" dirty="0">
              <a:solidFill>
                <a:schemeClr val="tx1"/>
              </a:solidFill>
            </a:rPr>
            <a:t>)</a:t>
          </a:r>
          <a:endParaRPr lang="en-ID" sz="2000" dirty="0">
            <a:solidFill>
              <a:schemeClr val="tx1"/>
            </a:solidFill>
          </a:endParaRPr>
        </a:p>
      </dgm:t>
    </dgm:pt>
    <dgm:pt modelId="{1592FD4E-CF88-4F23-917F-3446C82D6AEC}" type="sibTrans" cxnId="{6782F938-D6B6-4014-A9DC-9D50FAC1C002}">
      <dgm:prSet/>
      <dgm:spPr/>
      <dgm:t>
        <a:bodyPr/>
        <a:lstStyle/>
        <a:p>
          <a:endParaRPr lang="en-ID"/>
        </a:p>
      </dgm:t>
    </dgm:pt>
    <dgm:pt modelId="{24D5A5CF-D5C1-45DB-90EB-0A572654F812}" type="parTrans" cxnId="{6782F938-D6B6-4014-A9DC-9D50FAC1C002}">
      <dgm:prSet/>
      <dgm:spPr/>
      <dgm:t>
        <a:bodyPr/>
        <a:lstStyle/>
        <a:p>
          <a:endParaRPr lang="en-ID"/>
        </a:p>
      </dgm:t>
    </dgm:pt>
    <dgm:pt modelId="{5C5B08B4-7838-4035-AE35-FD83D4D0A14F}">
      <dgm:prSet phldrT="[Text]" custT="1"/>
      <dgm:spPr/>
      <dgm:t>
        <a:bodyPr/>
        <a:lstStyle/>
        <a:p>
          <a:pPr>
            <a:buFont typeface="+mj-lt"/>
            <a:buAutoNum type="arabicPeriod"/>
          </a:pPr>
          <a:r>
            <a:rPr lang="en-US" sz="2000" dirty="0" err="1">
              <a:solidFill>
                <a:schemeClr val="tx1"/>
              </a:solidFill>
            </a:rPr>
            <a:t>Sewaktusenang</a:t>
          </a:r>
          <a:r>
            <a:rPr lang="en-US" sz="2000" dirty="0">
              <a:solidFill>
                <a:schemeClr val="tx1"/>
              </a:solidFill>
            </a:rPr>
            <a:t>, orang</a:t>
          </a:r>
          <a:r>
            <a:rPr lang="en-US" sz="2000" dirty="0" err="1">
              <a:solidFill>
                <a:schemeClr val="tx1"/>
              </a:solidFill>
            </a:rPr>
            <a:t>tersenyum</a:t>
          </a:r>
          <a:r>
            <a:rPr lang="en-US" sz="2000" dirty="0">
              <a:solidFill>
                <a:schemeClr val="tx1"/>
              </a:solidFill>
            </a:rPr>
            <a:t>;</a:t>
          </a:r>
          <a:r>
            <a:rPr lang="en-US" sz="2000" dirty="0" err="1">
              <a:solidFill>
                <a:schemeClr val="tx1"/>
              </a:solidFill>
            </a:rPr>
            <a:t>bilasedihataumarah</a:t>
          </a:r>
          <a:r>
            <a:rPr lang="en-US" sz="2000" dirty="0">
              <a:solidFill>
                <a:schemeClr val="tx1"/>
              </a:solidFill>
            </a:rPr>
            <a:t>,</a:t>
          </a:r>
          <a:r>
            <a:rPr lang="en-US" sz="2000" dirty="0" err="1">
              <a:solidFill>
                <a:schemeClr val="tx1"/>
              </a:solidFill>
            </a:rPr>
            <a:t>merekamengerutkandahiataumengerut</a:t>
          </a:r>
          <a:r>
            <a:rPr lang="en-US" sz="2000" dirty="0">
              <a:solidFill>
                <a:schemeClr val="tx1"/>
              </a:solidFill>
            </a:rPr>
            <a:t>.</a:t>
          </a:r>
          <a:endParaRPr lang="en-ID" sz="2000" dirty="0">
            <a:solidFill>
              <a:schemeClr val="tx1"/>
            </a:solidFill>
          </a:endParaRPr>
        </a:p>
      </dgm:t>
    </dgm:pt>
    <dgm:pt modelId="{B8868BAC-D909-4689-8C1A-C702994C5BC8}" type="sibTrans" cxnId="{D15DFF96-FCC4-4660-A80E-DD31273E6BD1}">
      <dgm:prSet/>
      <dgm:spPr/>
      <dgm:t>
        <a:bodyPr/>
        <a:lstStyle/>
        <a:p>
          <a:endParaRPr lang="en-ID"/>
        </a:p>
      </dgm:t>
    </dgm:pt>
    <dgm:pt modelId="{BBEDF8DF-8E6D-4341-A1CC-4025272510F6}" type="parTrans" cxnId="{D15DFF96-FCC4-4660-A80E-DD31273E6BD1}">
      <dgm:prSet/>
      <dgm:spPr/>
      <dgm:t>
        <a:bodyPr/>
        <a:lstStyle/>
        <a:p>
          <a:endParaRPr lang="en-ID"/>
        </a:p>
      </dgm:t>
    </dgm:pt>
    <dgm:pt modelId="{B1558EFA-1043-4904-B0E9-E141AD035FB2}" type="pres">
      <dgm:prSet presAssocID="{72D24EFB-6E82-46D1-952E-3FBB5B892CEA}" presName="Name0" presStyleCnt="0">
        <dgm:presLayoutVars>
          <dgm:chMax val="7"/>
          <dgm:chPref val="7"/>
          <dgm:dir/>
        </dgm:presLayoutVars>
      </dgm:prSet>
      <dgm:spPr/>
      <dgm:t>
        <a:bodyPr/>
        <a:lstStyle/>
        <a:p>
          <a:endParaRPr lang="en-US"/>
        </a:p>
      </dgm:t>
    </dgm:pt>
    <dgm:pt modelId="{C4AE7CF8-6B6C-4A98-982D-EBCF63807D49}" type="pres">
      <dgm:prSet presAssocID="{72D24EFB-6E82-46D1-952E-3FBB5B892CEA}" presName="Name1" presStyleCnt="0"/>
      <dgm:spPr/>
    </dgm:pt>
    <dgm:pt modelId="{62748B4E-E202-43A9-AAEB-2B4A44B9951A}" type="pres">
      <dgm:prSet presAssocID="{72D24EFB-6E82-46D1-952E-3FBB5B892CEA}" presName="cycle" presStyleCnt="0"/>
      <dgm:spPr/>
    </dgm:pt>
    <dgm:pt modelId="{6BC96C0F-6E7A-4A03-992E-4084AE197118}" type="pres">
      <dgm:prSet presAssocID="{72D24EFB-6E82-46D1-952E-3FBB5B892CEA}" presName="srcNode" presStyleLbl="node1" presStyleIdx="0" presStyleCnt="4"/>
      <dgm:spPr/>
    </dgm:pt>
    <dgm:pt modelId="{2DF141AE-BBCA-47C2-B42D-422C13992B34}" type="pres">
      <dgm:prSet presAssocID="{72D24EFB-6E82-46D1-952E-3FBB5B892CEA}" presName="conn" presStyleLbl="parChTrans1D2" presStyleIdx="0" presStyleCnt="1"/>
      <dgm:spPr/>
      <dgm:t>
        <a:bodyPr/>
        <a:lstStyle/>
        <a:p>
          <a:endParaRPr lang="en-US"/>
        </a:p>
      </dgm:t>
    </dgm:pt>
    <dgm:pt modelId="{5721DA3D-6586-4EC9-8EC6-79E39DF175A4}" type="pres">
      <dgm:prSet presAssocID="{72D24EFB-6E82-46D1-952E-3FBB5B892CEA}" presName="extraNode" presStyleLbl="node1" presStyleIdx="0" presStyleCnt="4"/>
      <dgm:spPr/>
    </dgm:pt>
    <dgm:pt modelId="{9E7DCC87-6A92-4DF0-93E7-5E8C0F68AA4F}" type="pres">
      <dgm:prSet presAssocID="{72D24EFB-6E82-46D1-952E-3FBB5B892CEA}" presName="dstNode" presStyleLbl="node1" presStyleIdx="0" presStyleCnt="4"/>
      <dgm:spPr/>
    </dgm:pt>
    <dgm:pt modelId="{F9BB155D-5F33-4151-BF2F-45B6436662D9}" type="pres">
      <dgm:prSet presAssocID="{5C5B08B4-7838-4035-AE35-FD83D4D0A14F}" presName="text_1" presStyleLbl="node1" presStyleIdx="0" presStyleCnt="4">
        <dgm:presLayoutVars>
          <dgm:bulletEnabled val="1"/>
        </dgm:presLayoutVars>
      </dgm:prSet>
      <dgm:spPr/>
      <dgm:t>
        <a:bodyPr/>
        <a:lstStyle/>
        <a:p>
          <a:endParaRPr lang="en-US"/>
        </a:p>
      </dgm:t>
    </dgm:pt>
    <dgm:pt modelId="{58E74561-D7A5-4900-BE5B-29FBA5AA4729}" type="pres">
      <dgm:prSet presAssocID="{5C5B08B4-7838-4035-AE35-FD83D4D0A14F}" presName="accent_1" presStyleCnt="0"/>
      <dgm:spPr/>
    </dgm:pt>
    <dgm:pt modelId="{5E158ABE-899B-447C-9E04-A9AFC17DE520}" type="pres">
      <dgm:prSet presAssocID="{5C5B08B4-7838-4035-AE35-FD83D4D0A14F}" presName="accentRepeatNode" presStyleLbl="solidFgAcc1" presStyleIdx="0" presStyleCnt="4"/>
      <dgm:spPr/>
    </dgm:pt>
    <dgm:pt modelId="{6D80A247-973E-4E32-AB46-9066BD253427}" type="pres">
      <dgm:prSet presAssocID="{0A1529BB-3A25-4DA2-8473-9B56DDB6330A}" presName="text_2" presStyleLbl="node1" presStyleIdx="1" presStyleCnt="4">
        <dgm:presLayoutVars>
          <dgm:bulletEnabled val="1"/>
        </dgm:presLayoutVars>
      </dgm:prSet>
      <dgm:spPr/>
      <dgm:t>
        <a:bodyPr/>
        <a:lstStyle/>
        <a:p>
          <a:endParaRPr lang="en-US"/>
        </a:p>
      </dgm:t>
    </dgm:pt>
    <dgm:pt modelId="{7EDBB4C9-9A50-4BDD-ABEC-FAABAD13668B}" type="pres">
      <dgm:prSet presAssocID="{0A1529BB-3A25-4DA2-8473-9B56DDB6330A}" presName="accent_2" presStyleCnt="0"/>
      <dgm:spPr/>
    </dgm:pt>
    <dgm:pt modelId="{2C34A2BC-9C48-4792-A518-05F4DCFF23AE}" type="pres">
      <dgm:prSet presAssocID="{0A1529BB-3A25-4DA2-8473-9B56DDB6330A}" presName="accentRepeatNode" presStyleLbl="solidFgAcc1" presStyleIdx="1" presStyleCnt="4"/>
      <dgm:spPr/>
    </dgm:pt>
    <dgm:pt modelId="{D3C0B8A6-6F67-406D-B52A-D0B9DB535DAE}" type="pres">
      <dgm:prSet presAssocID="{2BA52709-6BC5-40C1-B3FB-AA890B633137}" presName="text_3" presStyleLbl="node1" presStyleIdx="2" presStyleCnt="4">
        <dgm:presLayoutVars>
          <dgm:bulletEnabled val="1"/>
        </dgm:presLayoutVars>
      </dgm:prSet>
      <dgm:spPr/>
      <dgm:t>
        <a:bodyPr/>
        <a:lstStyle/>
        <a:p>
          <a:endParaRPr lang="en-US"/>
        </a:p>
      </dgm:t>
    </dgm:pt>
    <dgm:pt modelId="{18CC7E85-8E1C-45CB-9205-D3191D188387}" type="pres">
      <dgm:prSet presAssocID="{2BA52709-6BC5-40C1-B3FB-AA890B633137}" presName="accent_3" presStyleCnt="0"/>
      <dgm:spPr/>
    </dgm:pt>
    <dgm:pt modelId="{D095CE32-D501-47A1-8BDB-81E659CAB593}" type="pres">
      <dgm:prSet presAssocID="{2BA52709-6BC5-40C1-B3FB-AA890B633137}" presName="accentRepeatNode" presStyleLbl="solidFgAcc1" presStyleIdx="2" presStyleCnt="4"/>
      <dgm:spPr/>
    </dgm:pt>
    <dgm:pt modelId="{647D05ED-A699-439B-9167-F27A3F9B4E3E}" type="pres">
      <dgm:prSet presAssocID="{275761E9-F457-48F5-8E4C-B1F49CE1FC67}" presName="text_4" presStyleLbl="node1" presStyleIdx="3" presStyleCnt="4">
        <dgm:presLayoutVars>
          <dgm:bulletEnabled val="1"/>
        </dgm:presLayoutVars>
      </dgm:prSet>
      <dgm:spPr/>
      <dgm:t>
        <a:bodyPr/>
        <a:lstStyle/>
        <a:p>
          <a:endParaRPr lang="en-US"/>
        </a:p>
      </dgm:t>
    </dgm:pt>
    <dgm:pt modelId="{4B72C6E7-7C72-4E72-A21C-666876620FAA}" type="pres">
      <dgm:prSet presAssocID="{275761E9-F457-48F5-8E4C-B1F49CE1FC67}" presName="accent_4" presStyleCnt="0"/>
      <dgm:spPr/>
    </dgm:pt>
    <dgm:pt modelId="{12348E9C-6E55-417C-8AC4-D5AFAC7729EE}" type="pres">
      <dgm:prSet presAssocID="{275761E9-F457-48F5-8E4C-B1F49CE1FC67}" presName="accentRepeatNode" presStyleLbl="solidFgAcc1" presStyleIdx="3" presStyleCnt="4"/>
      <dgm:spPr/>
    </dgm:pt>
  </dgm:ptLst>
  <dgm:cxnLst>
    <dgm:cxn modelId="{F1507BB6-2B56-4211-A440-5631F3D9A12A}" type="presOf" srcId="{5C5B08B4-7838-4035-AE35-FD83D4D0A14F}" destId="{F9BB155D-5F33-4151-BF2F-45B6436662D9}" srcOrd="0" destOrd="0" presId="urn:microsoft.com/office/officeart/2008/layout/VerticalCurvedList"/>
    <dgm:cxn modelId="{D15DFF96-FCC4-4660-A80E-DD31273E6BD1}" srcId="{72D24EFB-6E82-46D1-952E-3FBB5B892CEA}" destId="{5C5B08B4-7838-4035-AE35-FD83D4D0A14F}" srcOrd="0" destOrd="0" parTransId="{BBEDF8DF-8E6D-4341-A1CC-4025272510F6}" sibTransId="{B8868BAC-D909-4689-8C1A-C702994C5BC8}"/>
    <dgm:cxn modelId="{022AA1BE-10FE-49F1-BD8A-7A748362F057}" type="presOf" srcId="{0A1529BB-3A25-4DA2-8473-9B56DDB6330A}" destId="{6D80A247-973E-4E32-AB46-9066BD253427}" srcOrd="0" destOrd="0" presId="urn:microsoft.com/office/officeart/2008/layout/VerticalCurvedList"/>
    <dgm:cxn modelId="{F8698730-A834-4291-A453-9C4ABD27EEA8}" type="presOf" srcId="{275761E9-F457-48F5-8E4C-B1F49CE1FC67}" destId="{647D05ED-A699-439B-9167-F27A3F9B4E3E}" srcOrd="0" destOrd="0" presId="urn:microsoft.com/office/officeart/2008/layout/VerticalCurvedList"/>
    <dgm:cxn modelId="{8F021FE8-4C72-446D-8998-188B323AA9D0}" type="presOf" srcId="{B8868BAC-D909-4689-8C1A-C702994C5BC8}" destId="{2DF141AE-BBCA-47C2-B42D-422C13992B34}" srcOrd="0" destOrd="0" presId="urn:microsoft.com/office/officeart/2008/layout/VerticalCurvedList"/>
    <dgm:cxn modelId="{6782F938-D6B6-4014-A9DC-9D50FAC1C002}" srcId="{72D24EFB-6E82-46D1-952E-3FBB5B892CEA}" destId="{0A1529BB-3A25-4DA2-8473-9B56DDB6330A}" srcOrd="1" destOrd="0" parTransId="{24D5A5CF-D5C1-45DB-90EB-0A572654F812}" sibTransId="{1592FD4E-CF88-4F23-917F-3446C82D6AEC}"/>
    <dgm:cxn modelId="{1F7D9B34-12D7-4F10-910A-93D1D214313B}" type="presOf" srcId="{2BA52709-6BC5-40C1-B3FB-AA890B633137}" destId="{D3C0B8A6-6F67-406D-B52A-D0B9DB535DAE}" srcOrd="0" destOrd="0" presId="urn:microsoft.com/office/officeart/2008/layout/VerticalCurvedList"/>
    <dgm:cxn modelId="{8EC37CAB-72D1-4FC9-B255-BE2A1CB13E4F}" srcId="{72D24EFB-6E82-46D1-952E-3FBB5B892CEA}" destId="{2BA52709-6BC5-40C1-B3FB-AA890B633137}" srcOrd="2" destOrd="0" parTransId="{BF22D68E-1B22-4BCF-950B-76B3CC788B0F}" sibTransId="{C65CC1DA-D444-4B20-AC55-44202D3BDD56}"/>
    <dgm:cxn modelId="{3EC0821C-FF47-42DF-A8B6-50ECE540EB91}" type="presOf" srcId="{72D24EFB-6E82-46D1-952E-3FBB5B892CEA}" destId="{B1558EFA-1043-4904-B0E9-E141AD035FB2}" srcOrd="0" destOrd="0" presId="urn:microsoft.com/office/officeart/2008/layout/VerticalCurvedList"/>
    <dgm:cxn modelId="{BCA9BFDC-84D6-40DE-9E87-D266610D32FF}" srcId="{72D24EFB-6E82-46D1-952E-3FBB5B892CEA}" destId="{275761E9-F457-48F5-8E4C-B1F49CE1FC67}" srcOrd="3" destOrd="0" parTransId="{BE8B253B-9A78-4391-B6DD-9ABCE423DC13}" sibTransId="{6316CB09-BF7E-4E58-87B7-39C87F0363BA}"/>
    <dgm:cxn modelId="{F5990605-4E99-4209-95F0-C2A1CE393B7A}" type="presParOf" srcId="{B1558EFA-1043-4904-B0E9-E141AD035FB2}" destId="{C4AE7CF8-6B6C-4A98-982D-EBCF63807D49}" srcOrd="0" destOrd="0" presId="urn:microsoft.com/office/officeart/2008/layout/VerticalCurvedList"/>
    <dgm:cxn modelId="{56F096B8-DD24-4524-94C8-C6D52CD192E4}" type="presParOf" srcId="{C4AE7CF8-6B6C-4A98-982D-EBCF63807D49}" destId="{62748B4E-E202-43A9-AAEB-2B4A44B9951A}" srcOrd="0" destOrd="0" presId="urn:microsoft.com/office/officeart/2008/layout/VerticalCurvedList"/>
    <dgm:cxn modelId="{A58D5EE5-88CC-448B-A6B3-C218AFCC07A5}" type="presParOf" srcId="{62748B4E-E202-43A9-AAEB-2B4A44B9951A}" destId="{6BC96C0F-6E7A-4A03-992E-4084AE197118}" srcOrd="0" destOrd="0" presId="urn:microsoft.com/office/officeart/2008/layout/VerticalCurvedList"/>
    <dgm:cxn modelId="{8B7D50CC-FB89-40B6-A1D9-1EB15FF419B5}" type="presParOf" srcId="{62748B4E-E202-43A9-AAEB-2B4A44B9951A}" destId="{2DF141AE-BBCA-47C2-B42D-422C13992B34}" srcOrd="1" destOrd="0" presId="urn:microsoft.com/office/officeart/2008/layout/VerticalCurvedList"/>
    <dgm:cxn modelId="{82CE0605-91F5-4FBF-809C-EAB094D02582}" type="presParOf" srcId="{62748B4E-E202-43A9-AAEB-2B4A44B9951A}" destId="{5721DA3D-6586-4EC9-8EC6-79E39DF175A4}" srcOrd="2" destOrd="0" presId="urn:microsoft.com/office/officeart/2008/layout/VerticalCurvedList"/>
    <dgm:cxn modelId="{418A9809-A536-4F31-8134-A30753630103}" type="presParOf" srcId="{62748B4E-E202-43A9-AAEB-2B4A44B9951A}" destId="{9E7DCC87-6A92-4DF0-93E7-5E8C0F68AA4F}" srcOrd="3" destOrd="0" presId="urn:microsoft.com/office/officeart/2008/layout/VerticalCurvedList"/>
    <dgm:cxn modelId="{3B868E8E-BB0F-4213-90CD-8FF77A8B8EEE}" type="presParOf" srcId="{C4AE7CF8-6B6C-4A98-982D-EBCF63807D49}" destId="{F9BB155D-5F33-4151-BF2F-45B6436662D9}" srcOrd="1" destOrd="0" presId="urn:microsoft.com/office/officeart/2008/layout/VerticalCurvedList"/>
    <dgm:cxn modelId="{E4369E67-CB7C-4140-AE23-08E0B9162D2E}" type="presParOf" srcId="{C4AE7CF8-6B6C-4A98-982D-EBCF63807D49}" destId="{58E74561-D7A5-4900-BE5B-29FBA5AA4729}" srcOrd="2" destOrd="0" presId="urn:microsoft.com/office/officeart/2008/layout/VerticalCurvedList"/>
    <dgm:cxn modelId="{E85A4421-B1B5-4D74-8D6D-86F4E376D8CB}" type="presParOf" srcId="{58E74561-D7A5-4900-BE5B-29FBA5AA4729}" destId="{5E158ABE-899B-447C-9E04-A9AFC17DE520}" srcOrd="0" destOrd="0" presId="urn:microsoft.com/office/officeart/2008/layout/VerticalCurvedList"/>
    <dgm:cxn modelId="{2BBA4478-DF4B-42A3-AF0D-5AAE220CF46F}" type="presParOf" srcId="{C4AE7CF8-6B6C-4A98-982D-EBCF63807D49}" destId="{6D80A247-973E-4E32-AB46-9066BD253427}" srcOrd="3" destOrd="0" presId="urn:microsoft.com/office/officeart/2008/layout/VerticalCurvedList"/>
    <dgm:cxn modelId="{5760B7D1-0BAC-472A-9799-E6B1522C2B0D}" type="presParOf" srcId="{C4AE7CF8-6B6C-4A98-982D-EBCF63807D49}" destId="{7EDBB4C9-9A50-4BDD-ABEC-FAABAD13668B}" srcOrd="4" destOrd="0" presId="urn:microsoft.com/office/officeart/2008/layout/VerticalCurvedList"/>
    <dgm:cxn modelId="{6CAC0533-C4F1-4553-8ABC-98CE6593B2B0}" type="presParOf" srcId="{7EDBB4C9-9A50-4BDD-ABEC-FAABAD13668B}" destId="{2C34A2BC-9C48-4792-A518-05F4DCFF23AE}" srcOrd="0" destOrd="0" presId="urn:microsoft.com/office/officeart/2008/layout/VerticalCurvedList"/>
    <dgm:cxn modelId="{8F956D6D-84DE-44E8-9247-17FA0BCF0455}" type="presParOf" srcId="{C4AE7CF8-6B6C-4A98-982D-EBCF63807D49}" destId="{D3C0B8A6-6F67-406D-B52A-D0B9DB535DAE}" srcOrd="5" destOrd="0" presId="urn:microsoft.com/office/officeart/2008/layout/VerticalCurvedList"/>
    <dgm:cxn modelId="{30E7EBD2-AAD3-43F6-BC43-C0C790E89A11}" type="presParOf" srcId="{C4AE7CF8-6B6C-4A98-982D-EBCF63807D49}" destId="{18CC7E85-8E1C-45CB-9205-D3191D188387}" srcOrd="6" destOrd="0" presId="urn:microsoft.com/office/officeart/2008/layout/VerticalCurvedList"/>
    <dgm:cxn modelId="{DA303A2A-B83C-4EB5-A497-478F1949C03E}" type="presParOf" srcId="{18CC7E85-8E1C-45CB-9205-D3191D188387}" destId="{D095CE32-D501-47A1-8BDB-81E659CAB593}" srcOrd="0" destOrd="0" presId="urn:microsoft.com/office/officeart/2008/layout/VerticalCurvedList"/>
    <dgm:cxn modelId="{261FDF93-E117-4F83-B57F-BCB21059CE87}" type="presParOf" srcId="{C4AE7CF8-6B6C-4A98-982D-EBCF63807D49}" destId="{647D05ED-A699-439B-9167-F27A3F9B4E3E}" srcOrd="7" destOrd="0" presId="urn:microsoft.com/office/officeart/2008/layout/VerticalCurvedList"/>
    <dgm:cxn modelId="{7E12A1E1-49C5-44E7-A733-8E17906A6173}" type="presParOf" srcId="{C4AE7CF8-6B6C-4A98-982D-EBCF63807D49}" destId="{4B72C6E7-7C72-4E72-A21C-666876620FAA}" srcOrd="8" destOrd="0" presId="urn:microsoft.com/office/officeart/2008/layout/VerticalCurvedList"/>
    <dgm:cxn modelId="{3CDD48A4-AFD5-4CA2-A90C-5DE00B033C2C}" type="presParOf" srcId="{4B72C6E7-7C72-4E72-A21C-666876620FAA}" destId="{12348E9C-6E55-417C-8AC4-D5AFAC7729E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29E31A-8E56-494F-81A7-FC3827F3E77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D"/>
        </a:p>
      </dgm:t>
    </dgm:pt>
    <dgm:pt modelId="{DD30BF39-0B23-4829-9339-E778E56089EA}">
      <dgm:prSet phldrT="[Text]"/>
      <dgm:spPr>
        <a:noFill/>
        <a:ln>
          <a:solidFill>
            <a:schemeClr val="tx1">
              <a:lumMod val="95000"/>
              <a:lumOff val="5000"/>
            </a:schemeClr>
          </a:solidFill>
        </a:ln>
        <a:effectLst>
          <a:glow rad="228600">
            <a:schemeClr val="accent6">
              <a:satMod val="175000"/>
              <a:alpha val="40000"/>
            </a:schemeClr>
          </a:glow>
        </a:effectLst>
      </dgm:spPr>
      <dgm:t>
        <a:bodyPr/>
        <a:lstStyle/>
        <a:p>
          <a:r>
            <a:rPr lang="en-US" dirty="0">
              <a:solidFill>
                <a:schemeClr val="tx1"/>
              </a:solidFill>
            </a:rPr>
            <a:t>Jarak</a:t>
          </a:r>
          <a:r>
            <a:rPr lang="en-US" dirty="0" err="1">
              <a:solidFill>
                <a:schemeClr val="tx1"/>
              </a:solidFill>
            </a:rPr>
            <a:t>intim</a:t>
          </a:r>
          <a:r>
            <a:rPr lang="en-US" dirty="0">
              <a:solidFill>
                <a:schemeClr val="tx1"/>
              </a:solidFill>
            </a:rPr>
            <a:t>(0 - 46 cm)</a:t>
          </a:r>
        </a:p>
        <a:p>
          <a:r>
            <a:rPr lang="en-US" dirty="0">
              <a:solidFill>
                <a:schemeClr val="tx1"/>
              </a:solidFill>
            </a:rPr>
            <a:t>Dari</a:t>
          </a:r>
          <a:r>
            <a:rPr lang="en-US" dirty="0" err="1">
              <a:solidFill>
                <a:schemeClr val="tx1"/>
              </a:solidFill>
            </a:rPr>
            <a:t>semuajarakzona,zonaintiminilahmerupakanygterpentingkarena</a:t>
          </a:r>
          <a:r>
            <a:rPr lang="en-US" dirty="0">
              <a:solidFill>
                <a:schemeClr val="tx1"/>
              </a:solidFill>
            </a:rPr>
            <a:t>pada zona</a:t>
          </a:r>
          <a:r>
            <a:rPr lang="en-US" dirty="0" err="1">
              <a:solidFill>
                <a:schemeClr val="tx1"/>
              </a:solidFill>
            </a:rPr>
            <a:t>ini</a:t>
          </a:r>
          <a:r>
            <a:rPr lang="en-US" dirty="0">
              <a:solidFill>
                <a:schemeClr val="tx1"/>
              </a:solidFill>
            </a:rPr>
            <a:t>orang</a:t>
          </a:r>
          <a:r>
            <a:rPr lang="en-US" dirty="0" err="1">
              <a:solidFill>
                <a:schemeClr val="tx1"/>
              </a:solidFill>
            </a:rPr>
            <a:t>menjaganyaseolah</a:t>
          </a:r>
          <a:r>
            <a:rPr lang="en-US" dirty="0">
              <a:solidFill>
                <a:schemeClr val="tx1"/>
              </a:solidFill>
            </a:rPr>
            <a:t>zona</a:t>
          </a:r>
          <a:r>
            <a:rPr lang="en-US" dirty="0" err="1">
              <a:solidFill>
                <a:schemeClr val="tx1"/>
              </a:solidFill>
            </a:rPr>
            <a:t>inimilikpribadi</a:t>
          </a:r>
          <a:r>
            <a:rPr lang="en-US" dirty="0">
              <a:solidFill>
                <a:schemeClr val="tx1"/>
              </a:solidFill>
            </a:rPr>
            <a:t>.</a:t>
          </a:r>
          <a:r>
            <a:rPr lang="en-US" dirty="0" err="1">
              <a:solidFill>
                <a:schemeClr val="tx1"/>
              </a:solidFill>
            </a:rPr>
            <a:t>Hanyamerek</a:t>
          </a:r>
          <a:r>
            <a:rPr lang="en-US" dirty="0">
              <a:solidFill>
                <a:schemeClr val="tx1"/>
              </a:solidFill>
            </a:rPr>
            <a:t>yang</a:t>
          </a:r>
          <a:r>
            <a:rPr lang="en-US" dirty="0" err="1">
              <a:solidFill>
                <a:schemeClr val="tx1"/>
              </a:solidFill>
            </a:rPr>
            <a:t>dekatsecaraemosionalygbolehmemasukinya,sepertikekasi,orangtua,suami</a:t>
          </a:r>
          <a:r>
            <a:rPr lang="en-US" dirty="0">
              <a:solidFill>
                <a:schemeClr val="tx1"/>
              </a:solidFill>
            </a:rPr>
            <a:t>/</a:t>
          </a:r>
          <a:r>
            <a:rPr lang="en-US" dirty="0" err="1">
              <a:solidFill>
                <a:schemeClr val="tx1"/>
              </a:solidFill>
            </a:rPr>
            <a:t>istri,anak-anakkerabatdekat,sahabat,dansanaksaudara</a:t>
          </a:r>
          <a:r>
            <a:rPr lang="en-US" dirty="0">
              <a:solidFill>
                <a:schemeClr val="tx1"/>
              </a:solidFill>
            </a:rPr>
            <a:t>.</a:t>
          </a:r>
        </a:p>
      </dgm:t>
    </dgm:pt>
    <dgm:pt modelId="{773DB979-E8E6-4A50-AFE7-E7291CAA5D19}" type="parTrans" cxnId="{FB5AAB08-141F-4AA1-90F7-1957E8BF4105}">
      <dgm:prSet/>
      <dgm:spPr/>
      <dgm:t>
        <a:bodyPr/>
        <a:lstStyle/>
        <a:p>
          <a:endParaRPr lang="en-ID"/>
        </a:p>
      </dgm:t>
    </dgm:pt>
    <dgm:pt modelId="{CE9609AD-A2D8-4201-8DEB-FB20682D2677}" type="sibTrans" cxnId="{FB5AAB08-141F-4AA1-90F7-1957E8BF4105}">
      <dgm:prSet/>
      <dgm:spPr/>
      <dgm:t>
        <a:bodyPr/>
        <a:lstStyle/>
        <a:p>
          <a:endParaRPr lang="en-ID"/>
        </a:p>
      </dgm:t>
    </dgm:pt>
    <dgm:pt modelId="{93FA54DA-B15E-4D69-9FC2-08BC795C7A36}">
      <dgm:prSet phldrT="[Text]"/>
      <dgm:spPr>
        <a:noFill/>
        <a:ln>
          <a:solidFill>
            <a:schemeClr val="tx1">
              <a:lumMod val="95000"/>
              <a:lumOff val="5000"/>
            </a:schemeClr>
          </a:solidFill>
        </a:ln>
        <a:effectLst>
          <a:glow rad="228600">
            <a:schemeClr val="accent3">
              <a:satMod val="175000"/>
              <a:alpha val="40000"/>
            </a:schemeClr>
          </a:glow>
        </a:effectLst>
      </dgm:spPr>
      <dgm:t>
        <a:bodyPr/>
        <a:lstStyle/>
        <a:p>
          <a:r>
            <a:rPr lang="en-US" dirty="0">
              <a:solidFill>
                <a:schemeClr val="tx1"/>
              </a:solidFill>
            </a:rPr>
            <a:t>Jarak</a:t>
          </a:r>
          <a:r>
            <a:rPr lang="en-US" dirty="0" err="1">
              <a:solidFill>
                <a:schemeClr val="tx1"/>
              </a:solidFill>
            </a:rPr>
            <a:t>pribadi</a:t>
          </a:r>
          <a:r>
            <a:rPr lang="en-US" dirty="0">
              <a:solidFill>
                <a:schemeClr val="tx1"/>
              </a:solidFill>
            </a:rPr>
            <a:t>(46 cm – 1,2 M)</a:t>
          </a:r>
        </a:p>
        <a:p>
          <a:r>
            <a:rPr lang="en-US" dirty="0">
              <a:solidFill>
                <a:schemeClr val="tx1"/>
              </a:solidFill>
            </a:rPr>
            <a:t>Pada zona</a:t>
          </a:r>
          <a:r>
            <a:rPr lang="en-US" dirty="0" err="1">
              <a:solidFill>
                <a:schemeClr val="tx1"/>
              </a:solidFill>
            </a:rPr>
            <a:t>pribadi</a:t>
          </a:r>
          <a:r>
            <a:rPr lang="en-US" dirty="0">
              <a:solidFill>
                <a:schemeClr val="tx1"/>
              </a:solidFill>
            </a:rPr>
            <a:t>(1,2m-3,6m)</a:t>
          </a:r>
          <a:r>
            <a:rPr lang="en-US" dirty="0" err="1">
              <a:solidFill>
                <a:schemeClr val="tx1"/>
              </a:solidFill>
            </a:rPr>
            <a:t>dilakukanketikakitaberhadapandengan</a:t>
          </a:r>
          <a:r>
            <a:rPr lang="en-US" dirty="0">
              <a:solidFill>
                <a:schemeClr val="tx1"/>
              </a:solidFill>
            </a:rPr>
            <a:t>orang</a:t>
          </a:r>
          <a:r>
            <a:rPr lang="en-US" dirty="0" err="1">
              <a:solidFill>
                <a:schemeClr val="tx1"/>
              </a:solidFill>
            </a:rPr>
            <a:t>asingbagikita</a:t>
          </a:r>
          <a:r>
            <a:rPr lang="en-US" dirty="0">
              <a:solidFill>
                <a:schemeClr val="tx1"/>
              </a:solidFill>
            </a:rPr>
            <a:t>.</a:t>
          </a:r>
          <a:endParaRPr lang="en-ID" dirty="0">
            <a:solidFill>
              <a:schemeClr val="tx1"/>
            </a:solidFill>
          </a:endParaRPr>
        </a:p>
      </dgm:t>
    </dgm:pt>
    <dgm:pt modelId="{0B3CB18B-D841-45D1-BDBF-ACE108453A3B}" type="parTrans" cxnId="{844FCEB1-C483-48B2-A00A-F62F8DB14246}">
      <dgm:prSet/>
      <dgm:spPr/>
      <dgm:t>
        <a:bodyPr/>
        <a:lstStyle/>
        <a:p>
          <a:endParaRPr lang="en-ID"/>
        </a:p>
      </dgm:t>
    </dgm:pt>
    <dgm:pt modelId="{50B1B830-9617-4449-BFE1-C472700BFD30}" type="sibTrans" cxnId="{844FCEB1-C483-48B2-A00A-F62F8DB14246}">
      <dgm:prSet/>
      <dgm:spPr/>
      <dgm:t>
        <a:bodyPr/>
        <a:lstStyle/>
        <a:p>
          <a:endParaRPr lang="en-ID"/>
        </a:p>
      </dgm:t>
    </dgm:pt>
    <dgm:pt modelId="{8C4AD372-E27B-48AF-912E-77F37D43DD0F}">
      <dgm:prSet phldrT="[Text]"/>
      <dgm:spPr>
        <a:noFill/>
        <a:ln>
          <a:solidFill>
            <a:schemeClr val="tx1">
              <a:lumMod val="95000"/>
              <a:lumOff val="5000"/>
            </a:schemeClr>
          </a:solidFill>
        </a:ln>
        <a:effectLst>
          <a:glow rad="139700">
            <a:schemeClr val="accent5">
              <a:satMod val="175000"/>
              <a:alpha val="40000"/>
            </a:schemeClr>
          </a:glow>
        </a:effectLst>
      </dgm:spPr>
      <dgm:t>
        <a:bodyPr/>
        <a:lstStyle/>
        <a:p>
          <a:r>
            <a:rPr lang="en-US" dirty="0">
              <a:solidFill>
                <a:schemeClr val="tx1"/>
              </a:solidFill>
            </a:rPr>
            <a:t>Jarak</a:t>
          </a:r>
          <a:r>
            <a:rPr lang="en-US" dirty="0" err="1">
              <a:solidFill>
                <a:schemeClr val="tx1"/>
              </a:solidFill>
            </a:rPr>
            <a:t>publiklebihdari</a:t>
          </a:r>
          <a:r>
            <a:rPr lang="en-US" dirty="0">
              <a:solidFill>
                <a:schemeClr val="tx1"/>
              </a:solidFill>
            </a:rPr>
            <a:t>3,6 M</a:t>
          </a:r>
        </a:p>
        <a:p>
          <a:r>
            <a:rPr lang="en-US" dirty="0">
              <a:solidFill>
                <a:schemeClr val="tx1"/>
              </a:solidFill>
            </a:rPr>
            <a:t>Zona</a:t>
          </a:r>
          <a:r>
            <a:rPr lang="en-US" dirty="0" err="1">
              <a:solidFill>
                <a:schemeClr val="tx1"/>
              </a:solidFill>
            </a:rPr>
            <a:t>umum</a:t>
          </a:r>
          <a:r>
            <a:rPr lang="en-US" dirty="0">
              <a:solidFill>
                <a:schemeClr val="tx1"/>
              </a:solidFill>
            </a:rPr>
            <a:t>(</a:t>
          </a:r>
          <a:r>
            <a:rPr lang="en-US" dirty="0" err="1">
              <a:solidFill>
                <a:schemeClr val="tx1"/>
              </a:solidFill>
            </a:rPr>
            <a:t>lebihdari</a:t>
          </a:r>
          <a:r>
            <a:rPr lang="en-US" dirty="0">
              <a:solidFill>
                <a:schemeClr val="tx1"/>
              </a:solidFill>
            </a:rPr>
            <a:t>3,6m)</a:t>
          </a:r>
          <a:r>
            <a:rPr lang="en-US" dirty="0" err="1">
              <a:solidFill>
                <a:schemeClr val="tx1"/>
              </a:solidFill>
            </a:rPr>
            <a:t>dilakukansetiapkitaberbicara</a:t>
          </a:r>
          <a:r>
            <a:rPr lang="en-US" dirty="0">
              <a:solidFill>
                <a:schemeClr val="tx1"/>
              </a:solidFill>
            </a:rPr>
            <a:t>pada</a:t>
          </a:r>
          <a:r>
            <a:rPr lang="en-US" dirty="0" err="1">
              <a:solidFill>
                <a:schemeClr val="tx1"/>
              </a:solidFill>
            </a:rPr>
            <a:t>sekelompokbesarorang,inilahjarak</a:t>
          </a:r>
          <a:r>
            <a:rPr lang="en-US" dirty="0">
              <a:solidFill>
                <a:schemeClr val="tx1"/>
              </a:solidFill>
            </a:rPr>
            <a:t>paling</a:t>
          </a:r>
          <a:r>
            <a:rPr lang="en-US" dirty="0" err="1">
              <a:solidFill>
                <a:schemeClr val="tx1"/>
              </a:solidFill>
            </a:rPr>
            <a:t>nyamanbagikitauntukberdiri</a:t>
          </a:r>
          <a:r>
            <a:rPr lang="en-US" dirty="0">
              <a:solidFill>
                <a:schemeClr val="tx1"/>
              </a:solidFill>
            </a:rPr>
            <a:t>.</a:t>
          </a:r>
          <a:endParaRPr lang="en-ID" dirty="0">
            <a:solidFill>
              <a:schemeClr val="tx1"/>
            </a:solidFill>
          </a:endParaRPr>
        </a:p>
      </dgm:t>
    </dgm:pt>
    <dgm:pt modelId="{588E67AE-002B-4980-9AE6-7887CDE9E805}" type="parTrans" cxnId="{DC312F29-3729-49DD-BF85-249C7ED8EF81}">
      <dgm:prSet/>
      <dgm:spPr/>
      <dgm:t>
        <a:bodyPr/>
        <a:lstStyle/>
        <a:p>
          <a:endParaRPr lang="en-ID"/>
        </a:p>
      </dgm:t>
    </dgm:pt>
    <dgm:pt modelId="{E4608B90-5D39-4F97-978D-C033DF85540E}" type="sibTrans" cxnId="{DC312F29-3729-49DD-BF85-249C7ED8EF81}">
      <dgm:prSet/>
      <dgm:spPr/>
      <dgm:t>
        <a:bodyPr/>
        <a:lstStyle/>
        <a:p>
          <a:endParaRPr lang="en-ID"/>
        </a:p>
      </dgm:t>
    </dgm:pt>
    <dgm:pt modelId="{F779BEFA-5DC6-44A5-9B93-E35CD74E6F56}">
      <dgm:prSet phldrT="[Text]"/>
      <dgm:spPr>
        <a:noFill/>
        <a:ln>
          <a:solidFill>
            <a:schemeClr val="tx1">
              <a:lumMod val="95000"/>
              <a:lumOff val="5000"/>
            </a:schemeClr>
          </a:solidFill>
        </a:ln>
        <a:effectLst>
          <a:glow rad="228600">
            <a:schemeClr val="accent5">
              <a:satMod val="175000"/>
              <a:alpha val="40000"/>
            </a:schemeClr>
          </a:glow>
        </a:effectLst>
      </dgm:spPr>
      <dgm:t>
        <a:bodyPr/>
        <a:lstStyle/>
        <a:p>
          <a:r>
            <a:rPr lang="en-US" dirty="0">
              <a:solidFill>
                <a:schemeClr val="tx1"/>
              </a:solidFill>
            </a:rPr>
            <a:t>Jarak</a:t>
          </a:r>
          <a:r>
            <a:rPr lang="en-US" dirty="0" err="1">
              <a:solidFill>
                <a:schemeClr val="tx1"/>
              </a:solidFill>
            </a:rPr>
            <a:t>sosial</a:t>
          </a:r>
          <a:r>
            <a:rPr lang="en-US" dirty="0">
              <a:solidFill>
                <a:schemeClr val="tx1"/>
              </a:solidFill>
            </a:rPr>
            <a:t>(1,2 – 3,6 M)</a:t>
          </a:r>
        </a:p>
        <a:p>
          <a:r>
            <a:rPr lang="en-US" dirty="0">
              <a:solidFill>
                <a:schemeClr val="tx1"/>
              </a:solidFill>
            </a:rPr>
            <a:t>Ketika</a:t>
          </a:r>
          <a:r>
            <a:rPr lang="en-US" dirty="0" err="1">
              <a:solidFill>
                <a:schemeClr val="tx1"/>
              </a:solidFill>
            </a:rPr>
            <a:t>kitaberhadapandengan</a:t>
          </a:r>
          <a:r>
            <a:rPr lang="en-US" dirty="0">
              <a:solidFill>
                <a:schemeClr val="tx1"/>
              </a:solidFill>
            </a:rPr>
            <a:t>orang yang</a:t>
          </a:r>
          <a:r>
            <a:rPr lang="en-US" dirty="0" err="1">
              <a:solidFill>
                <a:schemeClr val="tx1"/>
              </a:solidFill>
            </a:rPr>
            <a:t>asingbagikitasepertitukang</a:t>
          </a:r>
          <a:r>
            <a:rPr lang="en-US" dirty="0">
              <a:solidFill>
                <a:schemeClr val="tx1"/>
              </a:solidFill>
            </a:rPr>
            <a:t>pos,</a:t>
          </a:r>
          <a:r>
            <a:rPr lang="en-US" dirty="0" err="1">
              <a:solidFill>
                <a:schemeClr val="tx1"/>
              </a:solidFill>
            </a:rPr>
            <a:t>pelayantoko</a:t>
          </a:r>
          <a:r>
            <a:rPr lang="en-US" dirty="0">
              <a:solidFill>
                <a:schemeClr val="tx1"/>
              </a:solidFill>
            </a:rPr>
            <a:t>, dan</a:t>
          </a:r>
          <a:r>
            <a:rPr lang="en-US" dirty="0" err="1">
              <a:solidFill>
                <a:schemeClr val="tx1"/>
              </a:solidFill>
            </a:rPr>
            <a:t>sebagainya</a:t>
          </a:r>
          <a:r>
            <a:rPr lang="en-US" dirty="0">
              <a:solidFill>
                <a:schemeClr val="tx1"/>
              </a:solidFill>
            </a:rPr>
            <a:t>.</a:t>
          </a:r>
          <a:endParaRPr lang="en-ID" dirty="0">
            <a:solidFill>
              <a:schemeClr val="tx1"/>
            </a:solidFill>
          </a:endParaRPr>
        </a:p>
      </dgm:t>
    </dgm:pt>
    <dgm:pt modelId="{4EE3ED78-A16C-4F67-B8A5-D2CB9C1201A4}" type="sibTrans" cxnId="{D4EA9419-3A6F-4301-B6CB-8E8A736FE351}">
      <dgm:prSet/>
      <dgm:spPr/>
      <dgm:t>
        <a:bodyPr/>
        <a:lstStyle/>
        <a:p>
          <a:endParaRPr lang="en-ID"/>
        </a:p>
      </dgm:t>
    </dgm:pt>
    <dgm:pt modelId="{C31DD70E-0424-4EA5-B54E-CDE06D979922}" type="parTrans" cxnId="{D4EA9419-3A6F-4301-B6CB-8E8A736FE351}">
      <dgm:prSet/>
      <dgm:spPr/>
      <dgm:t>
        <a:bodyPr/>
        <a:lstStyle/>
        <a:p>
          <a:endParaRPr lang="en-ID"/>
        </a:p>
      </dgm:t>
    </dgm:pt>
    <dgm:pt modelId="{B6E57C2C-63C7-4776-BC57-79294B21F9B6}" type="pres">
      <dgm:prSet presAssocID="{0729E31A-8E56-494F-81A7-FC3827F3E77C}" presName="diagram" presStyleCnt="0">
        <dgm:presLayoutVars>
          <dgm:dir/>
          <dgm:resizeHandles val="exact"/>
        </dgm:presLayoutVars>
      </dgm:prSet>
      <dgm:spPr/>
      <dgm:t>
        <a:bodyPr/>
        <a:lstStyle/>
        <a:p>
          <a:endParaRPr lang="en-US"/>
        </a:p>
      </dgm:t>
    </dgm:pt>
    <dgm:pt modelId="{47D6AD60-7346-407B-91DF-989B26055588}" type="pres">
      <dgm:prSet presAssocID="{DD30BF39-0B23-4829-9339-E778E56089EA}" presName="node" presStyleLbl="node1" presStyleIdx="0" presStyleCnt="4" custScaleX="141268">
        <dgm:presLayoutVars>
          <dgm:bulletEnabled val="1"/>
        </dgm:presLayoutVars>
      </dgm:prSet>
      <dgm:spPr/>
      <dgm:t>
        <a:bodyPr/>
        <a:lstStyle/>
        <a:p>
          <a:endParaRPr lang="en-US"/>
        </a:p>
      </dgm:t>
    </dgm:pt>
    <dgm:pt modelId="{3E9FEB72-8141-4D32-9CAE-32139F846912}" type="pres">
      <dgm:prSet presAssocID="{CE9609AD-A2D8-4201-8DEB-FB20682D2677}" presName="sibTrans" presStyleCnt="0"/>
      <dgm:spPr/>
    </dgm:pt>
    <dgm:pt modelId="{9B61EBFC-A92B-4791-B21F-F4C704C0D50C}" type="pres">
      <dgm:prSet presAssocID="{F779BEFA-5DC6-44A5-9B93-E35CD74E6F56}" presName="node" presStyleLbl="node1" presStyleIdx="1" presStyleCnt="4">
        <dgm:presLayoutVars>
          <dgm:bulletEnabled val="1"/>
        </dgm:presLayoutVars>
      </dgm:prSet>
      <dgm:spPr/>
      <dgm:t>
        <a:bodyPr/>
        <a:lstStyle/>
        <a:p>
          <a:endParaRPr lang="en-US"/>
        </a:p>
      </dgm:t>
    </dgm:pt>
    <dgm:pt modelId="{27A2481F-2CF2-45F0-AAFD-0447F1211B43}" type="pres">
      <dgm:prSet presAssocID="{4EE3ED78-A16C-4F67-B8A5-D2CB9C1201A4}" presName="sibTrans" presStyleCnt="0"/>
      <dgm:spPr/>
    </dgm:pt>
    <dgm:pt modelId="{66E1945E-CAC0-4BED-9A44-8A8E9A690DF4}" type="pres">
      <dgm:prSet presAssocID="{93FA54DA-B15E-4D69-9FC2-08BC795C7A36}" presName="node" presStyleLbl="node1" presStyleIdx="2" presStyleCnt="4">
        <dgm:presLayoutVars>
          <dgm:bulletEnabled val="1"/>
        </dgm:presLayoutVars>
      </dgm:prSet>
      <dgm:spPr/>
      <dgm:t>
        <a:bodyPr/>
        <a:lstStyle/>
        <a:p>
          <a:endParaRPr lang="en-US"/>
        </a:p>
      </dgm:t>
    </dgm:pt>
    <dgm:pt modelId="{260E64C5-8D31-4729-A523-BC5D569FD471}" type="pres">
      <dgm:prSet presAssocID="{50B1B830-9617-4449-BFE1-C472700BFD30}" presName="sibTrans" presStyleCnt="0"/>
      <dgm:spPr/>
    </dgm:pt>
    <dgm:pt modelId="{C7253E7D-79E1-4A69-9149-E7F558509135}" type="pres">
      <dgm:prSet presAssocID="{8C4AD372-E27B-48AF-912E-77F37D43DD0F}" presName="node" presStyleLbl="node1" presStyleIdx="3" presStyleCnt="4">
        <dgm:presLayoutVars>
          <dgm:bulletEnabled val="1"/>
        </dgm:presLayoutVars>
      </dgm:prSet>
      <dgm:spPr/>
      <dgm:t>
        <a:bodyPr/>
        <a:lstStyle/>
        <a:p>
          <a:endParaRPr lang="en-US"/>
        </a:p>
      </dgm:t>
    </dgm:pt>
  </dgm:ptLst>
  <dgm:cxnLst>
    <dgm:cxn modelId="{372E080E-EF76-4507-A9F5-2291DCBA883C}" type="presOf" srcId="{F779BEFA-5DC6-44A5-9B93-E35CD74E6F56}" destId="{9B61EBFC-A92B-4791-B21F-F4C704C0D50C}" srcOrd="0" destOrd="0" presId="urn:microsoft.com/office/officeart/2005/8/layout/default"/>
    <dgm:cxn modelId="{D4EA9419-3A6F-4301-B6CB-8E8A736FE351}" srcId="{0729E31A-8E56-494F-81A7-FC3827F3E77C}" destId="{F779BEFA-5DC6-44A5-9B93-E35CD74E6F56}" srcOrd="1" destOrd="0" parTransId="{C31DD70E-0424-4EA5-B54E-CDE06D979922}" sibTransId="{4EE3ED78-A16C-4F67-B8A5-D2CB9C1201A4}"/>
    <dgm:cxn modelId="{0F42E698-9D80-4CC7-AECA-F501EC0DB3D3}" type="presOf" srcId="{93FA54DA-B15E-4D69-9FC2-08BC795C7A36}" destId="{66E1945E-CAC0-4BED-9A44-8A8E9A690DF4}" srcOrd="0" destOrd="0" presId="urn:microsoft.com/office/officeart/2005/8/layout/default"/>
    <dgm:cxn modelId="{0F824305-CA64-4924-91C8-46579CB62578}" type="presOf" srcId="{DD30BF39-0B23-4829-9339-E778E56089EA}" destId="{47D6AD60-7346-407B-91DF-989B26055588}" srcOrd="0" destOrd="0" presId="urn:microsoft.com/office/officeart/2005/8/layout/default"/>
    <dgm:cxn modelId="{844FCEB1-C483-48B2-A00A-F62F8DB14246}" srcId="{0729E31A-8E56-494F-81A7-FC3827F3E77C}" destId="{93FA54DA-B15E-4D69-9FC2-08BC795C7A36}" srcOrd="2" destOrd="0" parTransId="{0B3CB18B-D841-45D1-BDBF-ACE108453A3B}" sibTransId="{50B1B830-9617-4449-BFE1-C472700BFD30}"/>
    <dgm:cxn modelId="{DC312F29-3729-49DD-BF85-249C7ED8EF81}" srcId="{0729E31A-8E56-494F-81A7-FC3827F3E77C}" destId="{8C4AD372-E27B-48AF-912E-77F37D43DD0F}" srcOrd="3" destOrd="0" parTransId="{588E67AE-002B-4980-9AE6-7887CDE9E805}" sibTransId="{E4608B90-5D39-4F97-978D-C033DF85540E}"/>
    <dgm:cxn modelId="{7F1CA4DA-7856-4554-9A18-A8F3D69D985E}" type="presOf" srcId="{0729E31A-8E56-494F-81A7-FC3827F3E77C}" destId="{B6E57C2C-63C7-4776-BC57-79294B21F9B6}" srcOrd="0" destOrd="0" presId="urn:microsoft.com/office/officeart/2005/8/layout/default"/>
    <dgm:cxn modelId="{A81A33A5-B262-4C11-9CCB-87CDE26C9D99}" type="presOf" srcId="{8C4AD372-E27B-48AF-912E-77F37D43DD0F}" destId="{C7253E7D-79E1-4A69-9149-E7F558509135}" srcOrd="0" destOrd="0" presId="urn:microsoft.com/office/officeart/2005/8/layout/default"/>
    <dgm:cxn modelId="{FB5AAB08-141F-4AA1-90F7-1957E8BF4105}" srcId="{0729E31A-8E56-494F-81A7-FC3827F3E77C}" destId="{DD30BF39-0B23-4829-9339-E778E56089EA}" srcOrd="0" destOrd="0" parTransId="{773DB979-E8E6-4A50-AFE7-E7291CAA5D19}" sibTransId="{CE9609AD-A2D8-4201-8DEB-FB20682D2677}"/>
    <dgm:cxn modelId="{54049389-C4E5-464F-A36B-D688B6DB0EAD}" type="presParOf" srcId="{B6E57C2C-63C7-4776-BC57-79294B21F9B6}" destId="{47D6AD60-7346-407B-91DF-989B26055588}" srcOrd="0" destOrd="0" presId="urn:microsoft.com/office/officeart/2005/8/layout/default"/>
    <dgm:cxn modelId="{F843BFD1-1D92-4E9F-85C5-2331562595D5}" type="presParOf" srcId="{B6E57C2C-63C7-4776-BC57-79294B21F9B6}" destId="{3E9FEB72-8141-4D32-9CAE-32139F846912}" srcOrd="1" destOrd="0" presId="urn:microsoft.com/office/officeart/2005/8/layout/default"/>
    <dgm:cxn modelId="{F325E9A6-E596-4929-BBC7-09CB439E2CC8}" type="presParOf" srcId="{B6E57C2C-63C7-4776-BC57-79294B21F9B6}" destId="{9B61EBFC-A92B-4791-B21F-F4C704C0D50C}" srcOrd="2" destOrd="0" presId="urn:microsoft.com/office/officeart/2005/8/layout/default"/>
    <dgm:cxn modelId="{BFAF98FB-6EC5-45F1-8ECE-9F36BEA5F4F6}" type="presParOf" srcId="{B6E57C2C-63C7-4776-BC57-79294B21F9B6}" destId="{27A2481F-2CF2-45F0-AAFD-0447F1211B43}" srcOrd="3" destOrd="0" presId="urn:microsoft.com/office/officeart/2005/8/layout/default"/>
    <dgm:cxn modelId="{5F687485-A6F2-4077-95DE-BD7282DE3583}" type="presParOf" srcId="{B6E57C2C-63C7-4776-BC57-79294B21F9B6}" destId="{66E1945E-CAC0-4BED-9A44-8A8E9A690DF4}" srcOrd="4" destOrd="0" presId="urn:microsoft.com/office/officeart/2005/8/layout/default"/>
    <dgm:cxn modelId="{B272F58E-C19C-4659-8E9F-A6C6697F16A7}" type="presParOf" srcId="{B6E57C2C-63C7-4776-BC57-79294B21F9B6}" destId="{260E64C5-8D31-4729-A523-BC5D569FD471}" srcOrd="5" destOrd="0" presId="urn:microsoft.com/office/officeart/2005/8/layout/default"/>
    <dgm:cxn modelId="{56959E3A-1425-456D-B4AF-7FE6FC8EDC56}" type="presParOf" srcId="{B6E57C2C-63C7-4776-BC57-79294B21F9B6}" destId="{C7253E7D-79E1-4A69-9149-E7F55850913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07B191-9A9E-4218-8BD2-9C1FC0538E2A}"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ID"/>
        </a:p>
      </dgm:t>
    </dgm:pt>
    <dgm:pt modelId="{82F4DC53-0BEE-4D57-AB74-0757049DA29B}">
      <dgm:prSet phldrT="[Text]"/>
      <dgm:spPr/>
      <dgm:t>
        <a:bodyPr/>
        <a:lstStyle/>
        <a:p>
          <a:r>
            <a:rPr lang="en-US" b="0" dirty="0">
              <a:solidFill>
                <a:schemeClr val="tx1"/>
              </a:solidFill>
            </a:rPr>
            <a:t>1. Cara</a:t>
          </a:r>
          <a:r>
            <a:rPr lang="en-US" b="0" dirty="0" err="1">
              <a:solidFill>
                <a:schemeClr val="tx1"/>
              </a:solidFill>
            </a:rPr>
            <a:t>konselimasukruangan</a:t>
          </a:r>
          <a:r>
            <a:rPr lang="en-US" b="0" dirty="0">
              <a:solidFill>
                <a:schemeClr val="tx1"/>
              </a:solidFill>
            </a:rPr>
            <a:t>dan</a:t>
          </a:r>
          <a:r>
            <a:rPr lang="en-US" b="0" dirty="0" err="1">
              <a:solidFill>
                <a:schemeClr val="tx1"/>
              </a:solidFill>
            </a:rPr>
            <a:t>menemuikonselor</a:t>
          </a:r>
          <a:endParaRPr lang="en-US" b="0" dirty="0">
            <a:solidFill>
              <a:schemeClr val="tx1"/>
            </a:solidFill>
          </a:endParaRPr>
        </a:p>
      </dgm:t>
    </dgm:pt>
    <dgm:pt modelId="{43501136-4B72-49CC-AAF2-E525ED67FE64}" type="parTrans" cxnId="{BC271758-5900-46ED-A0F8-35BF0E1AA640}">
      <dgm:prSet/>
      <dgm:spPr/>
      <dgm:t>
        <a:bodyPr/>
        <a:lstStyle/>
        <a:p>
          <a:endParaRPr lang="en-ID"/>
        </a:p>
      </dgm:t>
    </dgm:pt>
    <dgm:pt modelId="{2B137D90-C5BB-4B1E-B5C9-AEFB7B9DDDB7}" type="sibTrans" cxnId="{BC271758-5900-46ED-A0F8-35BF0E1AA640}">
      <dgm:prSet/>
      <dgm:spPr/>
      <dgm:t>
        <a:bodyPr/>
        <a:lstStyle/>
        <a:p>
          <a:endParaRPr lang="en-ID"/>
        </a:p>
      </dgm:t>
    </dgm:pt>
    <dgm:pt modelId="{F321DB62-DB99-444D-8DC8-D31A8D4E7C8C}">
      <dgm:prSet phldrT="[Text]"/>
      <dgm:spPr/>
      <dgm:t>
        <a:bodyPr/>
        <a:lstStyle/>
        <a:p>
          <a:r>
            <a:rPr lang="en-US" b="0" dirty="0">
              <a:solidFill>
                <a:schemeClr val="tx1"/>
              </a:solidFill>
            </a:rPr>
            <a:t>2. Cara</a:t>
          </a:r>
          <a:r>
            <a:rPr lang="en-US" b="0" dirty="0" err="1">
              <a:solidFill>
                <a:schemeClr val="tx1"/>
              </a:solidFill>
            </a:rPr>
            <a:t>konseliberjabattangandengankonselor</a:t>
          </a:r>
          <a:endParaRPr lang="en-US" b="0" dirty="0">
            <a:solidFill>
              <a:schemeClr val="tx1"/>
            </a:solidFill>
          </a:endParaRPr>
        </a:p>
      </dgm:t>
    </dgm:pt>
    <dgm:pt modelId="{880E2814-580C-4974-BE5F-B5268D2BA053}" type="parTrans" cxnId="{D6A874C8-4DF4-4853-A504-56F987C94B53}">
      <dgm:prSet/>
      <dgm:spPr/>
      <dgm:t>
        <a:bodyPr/>
        <a:lstStyle/>
        <a:p>
          <a:endParaRPr lang="en-ID"/>
        </a:p>
      </dgm:t>
    </dgm:pt>
    <dgm:pt modelId="{7D549197-0BDA-4066-8ADD-FC4C2D687978}" type="sibTrans" cxnId="{D6A874C8-4DF4-4853-A504-56F987C94B53}">
      <dgm:prSet/>
      <dgm:spPr/>
      <dgm:t>
        <a:bodyPr/>
        <a:lstStyle/>
        <a:p>
          <a:endParaRPr lang="en-ID"/>
        </a:p>
      </dgm:t>
    </dgm:pt>
    <dgm:pt modelId="{85BB30A5-2456-42EA-9E9B-886FE3122480}">
      <dgm:prSet phldrT="[Text]"/>
      <dgm:spPr/>
      <dgm:t>
        <a:bodyPr/>
        <a:lstStyle/>
        <a:p>
          <a:r>
            <a:rPr lang="en-US" b="0" dirty="0">
              <a:solidFill>
                <a:schemeClr val="tx1"/>
              </a:solidFill>
            </a:rPr>
            <a:t>3. Cara duduk dan</a:t>
          </a:r>
          <a:r>
            <a:rPr lang="en-US" b="0" dirty="0" err="1">
              <a:solidFill>
                <a:schemeClr val="tx1"/>
              </a:solidFill>
            </a:rPr>
            <a:t>jarakantarakonseli</a:t>
          </a:r>
          <a:r>
            <a:rPr lang="en-US" b="0" dirty="0">
              <a:solidFill>
                <a:schemeClr val="tx1"/>
              </a:solidFill>
            </a:rPr>
            <a:t>dan</a:t>
          </a:r>
          <a:r>
            <a:rPr lang="en-US" b="0" dirty="0" err="1">
              <a:solidFill>
                <a:schemeClr val="tx1"/>
              </a:solidFill>
            </a:rPr>
            <a:t>konselor</a:t>
          </a:r>
          <a:endParaRPr lang="en-US" b="0" dirty="0">
            <a:solidFill>
              <a:schemeClr val="tx1"/>
            </a:solidFill>
          </a:endParaRPr>
        </a:p>
      </dgm:t>
    </dgm:pt>
    <dgm:pt modelId="{B5ED6F19-192F-404E-A004-830B21C7269E}" type="parTrans" cxnId="{15376B81-367A-4602-B9B5-0E9D09CC0A7B}">
      <dgm:prSet/>
      <dgm:spPr/>
      <dgm:t>
        <a:bodyPr/>
        <a:lstStyle/>
        <a:p>
          <a:endParaRPr lang="en-ID"/>
        </a:p>
      </dgm:t>
    </dgm:pt>
    <dgm:pt modelId="{3BAEFE5D-3C26-4AC0-A4DC-FA31C26FDEB8}" type="sibTrans" cxnId="{15376B81-367A-4602-B9B5-0E9D09CC0A7B}">
      <dgm:prSet/>
      <dgm:spPr/>
      <dgm:t>
        <a:bodyPr/>
        <a:lstStyle/>
        <a:p>
          <a:endParaRPr lang="en-ID"/>
        </a:p>
      </dgm:t>
    </dgm:pt>
    <dgm:pt modelId="{A54AFBE5-0E3A-42DC-ABFA-5A443868015B}">
      <dgm:prSet phldrT="[Text]"/>
      <dgm:spPr/>
      <dgm:t>
        <a:bodyPr/>
        <a:lstStyle/>
        <a:p>
          <a:r>
            <a:rPr lang="en-ID" b="0" dirty="0">
              <a:solidFill>
                <a:schemeClr val="tx1"/>
              </a:solidFill>
            </a:rPr>
            <a:t>6.</a:t>
          </a:r>
          <a:r>
            <a:rPr lang="en-ID" b="0" dirty="0" err="1">
              <a:solidFill>
                <a:schemeClr val="tx1"/>
              </a:solidFill>
            </a:rPr>
            <a:t>EkspresiWajah</a:t>
          </a:r>
          <a:endParaRPr lang="en-US" b="0" dirty="0">
            <a:solidFill>
              <a:schemeClr val="tx1"/>
            </a:solidFill>
          </a:endParaRPr>
        </a:p>
      </dgm:t>
    </dgm:pt>
    <dgm:pt modelId="{8252FA41-ED94-4A75-8885-CBAFABDFDA30}" type="parTrans" cxnId="{64A87882-9C6E-42F0-BD4E-4DDFEFC2794F}">
      <dgm:prSet/>
      <dgm:spPr/>
      <dgm:t>
        <a:bodyPr/>
        <a:lstStyle/>
        <a:p>
          <a:endParaRPr lang="en-ID"/>
        </a:p>
      </dgm:t>
    </dgm:pt>
    <dgm:pt modelId="{E0DE760A-BAB8-46A6-AE65-943E47F1E333}" type="sibTrans" cxnId="{64A87882-9C6E-42F0-BD4E-4DDFEFC2794F}">
      <dgm:prSet/>
      <dgm:spPr/>
      <dgm:t>
        <a:bodyPr/>
        <a:lstStyle/>
        <a:p>
          <a:endParaRPr lang="en-ID"/>
        </a:p>
      </dgm:t>
    </dgm:pt>
    <dgm:pt modelId="{F4513D35-37AB-42D3-8A6A-D414C2220523}">
      <dgm:prSet/>
      <dgm:spPr/>
      <dgm:t>
        <a:bodyPr/>
        <a:lstStyle/>
        <a:p>
          <a:r>
            <a:rPr lang="en-US" b="0" dirty="0">
              <a:solidFill>
                <a:schemeClr val="tx1"/>
              </a:solidFill>
            </a:rPr>
            <a:t>4. Cara</a:t>
          </a:r>
          <a:r>
            <a:rPr lang="en-US" b="0" dirty="0" err="1">
              <a:solidFill>
                <a:schemeClr val="tx1"/>
              </a:solidFill>
            </a:rPr>
            <a:t>berbicara</a:t>
          </a:r>
          <a:r>
            <a:rPr lang="en-US" b="0" dirty="0">
              <a:solidFill>
                <a:schemeClr val="tx1"/>
              </a:solidFill>
            </a:rPr>
            <a:t>dan nada</a:t>
          </a:r>
          <a:r>
            <a:rPr lang="en-US" b="0" dirty="0" err="1">
              <a:solidFill>
                <a:schemeClr val="tx1"/>
              </a:solidFill>
            </a:rPr>
            <a:t>suara</a:t>
          </a:r>
          <a:endParaRPr lang="en-ID" b="0" dirty="0">
            <a:solidFill>
              <a:schemeClr val="tx1"/>
            </a:solidFill>
          </a:endParaRPr>
        </a:p>
      </dgm:t>
    </dgm:pt>
    <dgm:pt modelId="{2923DC10-6937-4BEC-BDF7-ECC89123592A}" type="parTrans" cxnId="{F9A019E2-8430-4ED5-8E0C-99600F4C3EB3}">
      <dgm:prSet/>
      <dgm:spPr/>
      <dgm:t>
        <a:bodyPr/>
        <a:lstStyle/>
        <a:p>
          <a:endParaRPr lang="en-ID"/>
        </a:p>
      </dgm:t>
    </dgm:pt>
    <dgm:pt modelId="{5D63F228-BEDF-4045-B637-81C3E0669AD4}" type="sibTrans" cxnId="{F9A019E2-8430-4ED5-8E0C-99600F4C3EB3}">
      <dgm:prSet/>
      <dgm:spPr/>
      <dgm:t>
        <a:bodyPr/>
        <a:lstStyle/>
        <a:p>
          <a:endParaRPr lang="en-ID"/>
        </a:p>
      </dgm:t>
    </dgm:pt>
    <dgm:pt modelId="{F670C7BF-86F2-4BE1-ADBB-D8E87D99874E}">
      <dgm:prSet/>
      <dgm:spPr/>
      <dgm:t>
        <a:bodyPr/>
        <a:lstStyle/>
        <a:p>
          <a:r>
            <a:rPr lang="en-US" b="0" dirty="0">
              <a:solidFill>
                <a:schemeClr val="tx1"/>
              </a:solidFill>
            </a:rPr>
            <a:t>5.</a:t>
          </a:r>
          <a:r>
            <a:rPr lang="en-US" b="0" dirty="0" err="1">
              <a:solidFill>
                <a:schemeClr val="tx1"/>
              </a:solidFill>
            </a:rPr>
            <a:t>Bentukperawakan</a:t>
          </a:r>
          <a:r>
            <a:rPr lang="en-US" b="0" dirty="0">
              <a:solidFill>
                <a:schemeClr val="tx1"/>
              </a:solidFill>
            </a:rPr>
            <a:t>dan</a:t>
          </a:r>
          <a:r>
            <a:rPr lang="en-US" b="0" dirty="0" err="1">
              <a:solidFill>
                <a:schemeClr val="tx1"/>
              </a:solidFill>
            </a:rPr>
            <a:t>penampilan</a:t>
          </a:r>
          <a:r>
            <a:rPr lang="en-US" b="0" dirty="0">
              <a:solidFill>
                <a:schemeClr val="tx1"/>
              </a:solidFill>
            </a:rPr>
            <a:t>pada</a:t>
          </a:r>
          <a:r>
            <a:rPr lang="en-US" b="0" dirty="0" err="1">
              <a:solidFill>
                <a:schemeClr val="tx1"/>
              </a:solidFill>
            </a:rPr>
            <a:t>umumnya</a:t>
          </a:r>
          <a:endParaRPr lang="en-ID" b="0" dirty="0">
            <a:solidFill>
              <a:schemeClr val="tx1"/>
            </a:solidFill>
          </a:endParaRPr>
        </a:p>
      </dgm:t>
    </dgm:pt>
    <dgm:pt modelId="{E94D589A-E984-4198-B62C-F06DCB63BEE6}" type="parTrans" cxnId="{EE3FDA0F-7379-42C4-8E31-82CD0B9F0B53}">
      <dgm:prSet/>
      <dgm:spPr/>
      <dgm:t>
        <a:bodyPr/>
        <a:lstStyle/>
        <a:p>
          <a:endParaRPr lang="en-ID"/>
        </a:p>
      </dgm:t>
    </dgm:pt>
    <dgm:pt modelId="{0DB13709-68F3-4C0C-919D-859FD90551EE}" type="sibTrans" cxnId="{EE3FDA0F-7379-42C4-8E31-82CD0B9F0B53}">
      <dgm:prSet/>
      <dgm:spPr/>
      <dgm:t>
        <a:bodyPr/>
        <a:lstStyle/>
        <a:p>
          <a:endParaRPr lang="en-ID"/>
        </a:p>
      </dgm:t>
    </dgm:pt>
    <dgm:pt modelId="{15D85881-4BAD-49C3-8A21-B510D70EEC87}">
      <dgm:prSet/>
      <dgm:spPr/>
      <dgm:t>
        <a:bodyPr/>
        <a:lstStyle/>
        <a:p>
          <a:r>
            <a:rPr lang="en-ID" b="0">
              <a:solidFill>
                <a:schemeClr val="tx1"/>
              </a:solidFill>
            </a:rPr>
            <a:t>7. Reaksi-Reaksi Emosional</a:t>
          </a:r>
        </a:p>
      </dgm:t>
    </dgm:pt>
    <dgm:pt modelId="{4DE9A3D6-2370-4FC2-88F8-9741FC2C3815}" type="parTrans" cxnId="{7E436FF0-1986-4625-ADCD-DB06EEDFE3C5}">
      <dgm:prSet/>
      <dgm:spPr/>
      <dgm:t>
        <a:bodyPr/>
        <a:lstStyle/>
        <a:p>
          <a:endParaRPr lang="en-ID"/>
        </a:p>
      </dgm:t>
    </dgm:pt>
    <dgm:pt modelId="{7CA516C6-73B7-4F50-811A-C01EE09B2487}" type="sibTrans" cxnId="{7E436FF0-1986-4625-ADCD-DB06EEDFE3C5}">
      <dgm:prSet/>
      <dgm:spPr/>
      <dgm:t>
        <a:bodyPr/>
        <a:lstStyle/>
        <a:p>
          <a:endParaRPr lang="en-ID"/>
        </a:p>
      </dgm:t>
    </dgm:pt>
    <dgm:pt modelId="{2C589C8A-A815-4C01-8FD4-3D283590C1D5}">
      <dgm:prSet/>
      <dgm:spPr/>
      <dgm:t>
        <a:bodyPr/>
        <a:lstStyle/>
        <a:p>
          <a:r>
            <a:rPr lang="en-ID" b="0" dirty="0">
              <a:solidFill>
                <a:schemeClr val="tx1"/>
              </a:solidFill>
            </a:rPr>
            <a:t>8. Bahasa-Bahasa Non Verbal</a:t>
          </a:r>
        </a:p>
      </dgm:t>
    </dgm:pt>
    <dgm:pt modelId="{86F4AFD1-AD7D-4361-B553-2639E88A27B6}" type="parTrans" cxnId="{9DB884A2-82A5-4DD6-BA37-80B39E28C249}">
      <dgm:prSet/>
      <dgm:spPr/>
      <dgm:t>
        <a:bodyPr/>
        <a:lstStyle/>
        <a:p>
          <a:endParaRPr lang="en-ID"/>
        </a:p>
      </dgm:t>
    </dgm:pt>
    <dgm:pt modelId="{DEED85FC-06AD-469E-977F-A8F5C04FC756}" type="sibTrans" cxnId="{9DB884A2-82A5-4DD6-BA37-80B39E28C249}">
      <dgm:prSet/>
      <dgm:spPr/>
      <dgm:t>
        <a:bodyPr/>
        <a:lstStyle/>
        <a:p>
          <a:endParaRPr lang="en-ID"/>
        </a:p>
      </dgm:t>
    </dgm:pt>
    <dgm:pt modelId="{70BD38BA-79D9-4C5C-B8F3-FE87EBC80EC0}" type="pres">
      <dgm:prSet presAssocID="{B107B191-9A9E-4218-8BD2-9C1FC0538E2A}" presName="Name0" presStyleCnt="0">
        <dgm:presLayoutVars>
          <dgm:dir/>
          <dgm:resizeHandles val="exact"/>
        </dgm:presLayoutVars>
      </dgm:prSet>
      <dgm:spPr/>
      <dgm:t>
        <a:bodyPr/>
        <a:lstStyle/>
        <a:p>
          <a:endParaRPr lang="en-US"/>
        </a:p>
      </dgm:t>
    </dgm:pt>
    <dgm:pt modelId="{6F709EBA-C2E0-4840-9DFE-8788951501A2}" type="pres">
      <dgm:prSet presAssocID="{82F4DC53-0BEE-4D57-AB74-0757049DA29B}" presName="composite" presStyleCnt="0"/>
      <dgm:spPr/>
    </dgm:pt>
    <dgm:pt modelId="{CA3B0B54-95BD-4634-90D4-91DE7623B1A5}" type="pres">
      <dgm:prSet presAssocID="{82F4DC53-0BEE-4D57-AB74-0757049DA29B}" presName="rect1" presStyleLbl="trAlignAcc1" presStyleIdx="0" presStyleCnt="8">
        <dgm:presLayoutVars>
          <dgm:bulletEnabled val="1"/>
        </dgm:presLayoutVars>
      </dgm:prSet>
      <dgm:spPr/>
      <dgm:t>
        <a:bodyPr/>
        <a:lstStyle/>
        <a:p>
          <a:endParaRPr lang="en-US"/>
        </a:p>
      </dgm:t>
    </dgm:pt>
    <dgm:pt modelId="{94B560DF-4F13-4E56-B143-04A8BF0C3F60}" type="pres">
      <dgm:prSet presAssocID="{82F4DC53-0BEE-4D57-AB74-0757049DA29B}" presName="rect2" presStyleLbl="fgImgPlace1" presStyleIdx="0" presStyleCnt="8"/>
      <dgm:spPr>
        <a:solidFill>
          <a:srgbClr val="FF3300"/>
        </a:solidFill>
      </dgm:spPr>
    </dgm:pt>
    <dgm:pt modelId="{46822A5F-FB8E-4FB8-9BE7-DDC9DFD9F329}" type="pres">
      <dgm:prSet presAssocID="{2B137D90-C5BB-4B1E-B5C9-AEFB7B9DDDB7}" presName="sibTrans" presStyleCnt="0"/>
      <dgm:spPr/>
    </dgm:pt>
    <dgm:pt modelId="{77E96418-8A7C-4105-BDA3-11FA6CC74CB9}" type="pres">
      <dgm:prSet presAssocID="{F321DB62-DB99-444D-8DC8-D31A8D4E7C8C}" presName="composite" presStyleCnt="0"/>
      <dgm:spPr/>
    </dgm:pt>
    <dgm:pt modelId="{6E81F1A8-9840-4864-9CDD-E4386915C98F}" type="pres">
      <dgm:prSet presAssocID="{F321DB62-DB99-444D-8DC8-D31A8D4E7C8C}" presName="rect1" presStyleLbl="trAlignAcc1" presStyleIdx="1" presStyleCnt="8">
        <dgm:presLayoutVars>
          <dgm:bulletEnabled val="1"/>
        </dgm:presLayoutVars>
      </dgm:prSet>
      <dgm:spPr/>
      <dgm:t>
        <a:bodyPr/>
        <a:lstStyle/>
        <a:p>
          <a:endParaRPr lang="en-US"/>
        </a:p>
      </dgm:t>
    </dgm:pt>
    <dgm:pt modelId="{CDE37FFD-E517-4D91-BB68-AC6987F10718}" type="pres">
      <dgm:prSet presAssocID="{F321DB62-DB99-444D-8DC8-D31A8D4E7C8C}" presName="rect2" presStyleLbl="fgImgPlace1" presStyleIdx="1" presStyleCnt="8"/>
      <dgm:spPr>
        <a:solidFill>
          <a:srgbClr val="D359B3"/>
        </a:solidFill>
      </dgm:spPr>
    </dgm:pt>
    <dgm:pt modelId="{0A02E7C1-E9AC-4577-B2A8-BEDFE3D4D03C}" type="pres">
      <dgm:prSet presAssocID="{7D549197-0BDA-4066-8ADD-FC4C2D687978}" presName="sibTrans" presStyleCnt="0"/>
      <dgm:spPr/>
    </dgm:pt>
    <dgm:pt modelId="{36FDBB9E-AB78-4D32-A5C3-7A8ABDBDD321}" type="pres">
      <dgm:prSet presAssocID="{85BB30A5-2456-42EA-9E9B-886FE3122480}" presName="composite" presStyleCnt="0"/>
      <dgm:spPr/>
    </dgm:pt>
    <dgm:pt modelId="{4801F7B7-64CD-455D-AB15-DCBA68756F0A}" type="pres">
      <dgm:prSet presAssocID="{85BB30A5-2456-42EA-9E9B-886FE3122480}" presName="rect1" presStyleLbl="trAlignAcc1" presStyleIdx="2" presStyleCnt="8">
        <dgm:presLayoutVars>
          <dgm:bulletEnabled val="1"/>
        </dgm:presLayoutVars>
      </dgm:prSet>
      <dgm:spPr/>
      <dgm:t>
        <a:bodyPr/>
        <a:lstStyle/>
        <a:p>
          <a:endParaRPr lang="en-US"/>
        </a:p>
      </dgm:t>
    </dgm:pt>
    <dgm:pt modelId="{66E24EBB-008F-4D67-A171-84EF0B67419A}" type="pres">
      <dgm:prSet presAssocID="{85BB30A5-2456-42EA-9E9B-886FE3122480}" presName="rect2" presStyleLbl="fgImgPlace1" presStyleIdx="2" presStyleCnt="8"/>
      <dgm:spPr>
        <a:solidFill>
          <a:srgbClr val="2B9D67"/>
        </a:solidFill>
      </dgm:spPr>
    </dgm:pt>
    <dgm:pt modelId="{7C15FB26-56A2-4990-911C-AEB1152267D3}" type="pres">
      <dgm:prSet presAssocID="{3BAEFE5D-3C26-4AC0-A4DC-FA31C26FDEB8}" presName="sibTrans" presStyleCnt="0"/>
      <dgm:spPr/>
    </dgm:pt>
    <dgm:pt modelId="{C3D3AE73-F67D-4925-9DAE-74A83B31F0E6}" type="pres">
      <dgm:prSet presAssocID="{F4513D35-37AB-42D3-8A6A-D414C2220523}" presName="composite" presStyleCnt="0"/>
      <dgm:spPr/>
    </dgm:pt>
    <dgm:pt modelId="{583CDB65-E9D7-4B69-B4CB-2DCD1F2F9A78}" type="pres">
      <dgm:prSet presAssocID="{F4513D35-37AB-42D3-8A6A-D414C2220523}" presName="rect1" presStyleLbl="trAlignAcc1" presStyleIdx="3" presStyleCnt="8">
        <dgm:presLayoutVars>
          <dgm:bulletEnabled val="1"/>
        </dgm:presLayoutVars>
      </dgm:prSet>
      <dgm:spPr/>
      <dgm:t>
        <a:bodyPr/>
        <a:lstStyle/>
        <a:p>
          <a:endParaRPr lang="en-US"/>
        </a:p>
      </dgm:t>
    </dgm:pt>
    <dgm:pt modelId="{DB1DDDDB-4998-47A5-86EC-4D5E48B8F5BA}" type="pres">
      <dgm:prSet presAssocID="{F4513D35-37AB-42D3-8A6A-D414C2220523}" presName="rect2" presStyleLbl="fgImgPlace1" presStyleIdx="3" presStyleCnt="8"/>
      <dgm:spPr>
        <a:solidFill>
          <a:srgbClr val="A94117"/>
        </a:solidFill>
      </dgm:spPr>
    </dgm:pt>
    <dgm:pt modelId="{EBEEFF1F-2A2C-49FC-9096-21B6B360E908}" type="pres">
      <dgm:prSet presAssocID="{5D63F228-BEDF-4045-B637-81C3E0669AD4}" presName="sibTrans" presStyleCnt="0"/>
      <dgm:spPr/>
    </dgm:pt>
    <dgm:pt modelId="{03089770-90A5-4E75-B6CB-B17D058136C0}" type="pres">
      <dgm:prSet presAssocID="{F670C7BF-86F2-4BE1-ADBB-D8E87D99874E}" presName="composite" presStyleCnt="0"/>
      <dgm:spPr/>
    </dgm:pt>
    <dgm:pt modelId="{A758B1F6-B0C5-48D2-A8FE-D9CBD4F809E4}" type="pres">
      <dgm:prSet presAssocID="{F670C7BF-86F2-4BE1-ADBB-D8E87D99874E}" presName="rect1" presStyleLbl="trAlignAcc1" presStyleIdx="4" presStyleCnt="8">
        <dgm:presLayoutVars>
          <dgm:bulletEnabled val="1"/>
        </dgm:presLayoutVars>
      </dgm:prSet>
      <dgm:spPr/>
      <dgm:t>
        <a:bodyPr/>
        <a:lstStyle/>
        <a:p>
          <a:endParaRPr lang="en-US"/>
        </a:p>
      </dgm:t>
    </dgm:pt>
    <dgm:pt modelId="{4891FCFC-DF86-478E-9D1D-FCBC7C45CA4C}" type="pres">
      <dgm:prSet presAssocID="{F670C7BF-86F2-4BE1-ADBB-D8E87D99874E}" presName="rect2" presStyleLbl="fgImgPlace1" presStyleIdx="4" presStyleCnt="8"/>
      <dgm:spPr>
        <a:solidFill>
          <a:srgbClr val="F30D44"/>
        </a:solidFill>
      </dgm:spPr>
    </dgm:pt>
    <dgm:pt modelId="{3247766C-E383-4E2D-AE53-3EEB21D814BF}" type="pres">
      <dgm:prSet presAssocID="{0DB13709-68F3-4C0C-919D-859FD90551EE}" presName="sibTrans" presStyleCnt="0"/>
      <dgm:spPr/>
    </dgm:pt>
    <dgm:pt modelId="{3830AA44-2BE0-470E-AFAB-6A5D2CB88A73}" type="pres">
      <dgm:prSet presAssocID="{A54AFBE5-0E3A-42DC-ABFA-5A443868015B}" presName="composite" presStyleCnt="0"/>
      <dgm:spPr/>
    </dgm:pt>
    <dgm:pt modelId="{943E4FE6-81CC-4F23-9CAB-2F4330A96EC8}" type="pres">
      <dgm:prSet presAssocID="{A54AFBE5-0E3A-42DC-ABFA-5A443868015B}" presName="rect1" presStyleLbl="trAlignAcc1" presStyleIdx="5" presStyleCnt="8">
        <dgm:presLayoutVars>
          <dgm:bulletEnabled val="1"/>
        </dgm:presLayoutVars>
      </dgm:prSet>
      <dgm:spPr/>
      <dgm:t>
        <a:bodyPr/>
        <a:lstStyle/>
        <a:p>
          <a:endParaRPr lang="en-US"/>
        </a:p>
      </dgm:t>
    </dgm:pt>
    <dgm:pt modelId="{882242BF-DD67-4794-87BC-DF697BD743FC}" type="pres">
      <dgm:prSet presAssocID="{A54AFBE5-0E3A-42DC-ABFA-5A443868015B}" presName="rect2" presStyleLbl="fgImgPlace1" presStyleIdx="5" presStyleCnt="8"/>
      <dgm:spPr>
        <a:solidFill>
          <a:srgbClr val="4CAD35"/>
        </a:solidFill>
      </dgm:spPr>
    </dgm:pt>
    <dgm:pt modelId="{486EFB9D-E3DE-423C-B14B-F4262B9C4F1D}" type="pres">
      <dgm:prSet presAssocID="{E0DE760A-BAB8-46A6-AE65-943E47F1E333}" presName="sibTrans" presStyleCnt="0"/>
      <dgm:spPr/>
    </dgm:pt>
    <dgm:pt modelId="{DE648ED4-9881-40CA-9C1B-BF08499EC214}" type="pres">
      <dgm:prSet presAssocID="{15D85881-4BAD-49C3-8A21-B510D70EEC87}" presName="composite" presStyleCnt="0"/>
      <dgm:spPr/>
    </dgm:pt>
    <dgm:pt modelId="{751984DA-6870-446A-8C1C-AB1DF470F527}" type="pres">
      <dgm:prSet presAssocID="{15D85881-4BAD-49C3-8A21-B510D70EEC87}" presName="rect1" presStyleLbl="trAlignAcc1" presStyleIdx="6" presStyleCnt="8">
        <dgm:presLayoutVars>
          <dgm:bulletEnabled val="1"/>
        </dgm:presLayoutVars>
      </dgm:prSet>
      <dgm:spPr/>
      <dgm:t>
        <a:bodyPr/>
        <a:lstStyle/>
        <a:p>
          <a:endParaRPr lang="en-US"/>
        </a:p>
      </dgm:t>
    </dgm:pt>
    <dgm:pt modelId="{A8557DFC-ADC9-4D08-A3AA-95AD0D220CFF}" type="pres">
      <dgm:prSet presAssocID="{15D85881-4BAD-49C3-8A21-B510D70EEC87}" presName="rect2" presStyleLbl="fgImgPlace1" presStyleIdx="6" presStyleCnt="8"/>
      <dgm:spPr>
        <a:solidFill>
          <a:srgbClr val="C0B81E"/>
        </a:solidFill>
      </dgm:spPr>
    </dgm:pt>
    <dgm:pt modelId="{3B7F2CB1-74B2-4ACD-A79F-CEE873FCBD2B}" type="pres">
      <dgm:prSet presAssocID="{7CA516C6-73B7-4F50-811A-C01EE09B2487}" presName="sibTrans" presStyleCnt="0"/>
      <dgm:spPr/>
    </dgm:pt>
    <dgm:pt modelId="{4B5F4898-33E3-4467-82A1-CCD3D856CD5B}" type="pres">
      <dgm:prSet presAssocID="{2C589C8A-A815-4C01-8FD4-3D283590C1D5}" presName="composite" presStyleCnt="0"/>
      <dgm:spPr/>
    </dgm:pt>
    <dgm:pt modelId="{944144A0-060F-4745-B506-FF8AC89E4271}" type="pres">
      <dgm:prSet presAssocID="{2C589C8A-A815-4C01-8FD4-3D283590C1D5}" presName="rect1" presStyleLbl="trAlignAcc1" presStyleIdx="7" presStyleCnt="8" custLinFactNeighborX="385">
        <dgm:presLayoutVars>
          <dgm:bulletEnabled val="1"/>
        </dgm:presLayoutVars>
      </dgm:prSet>
      <dgm:spPr/>
      <dgm:t>
        <a:bodyPr/>
        <a:lstStyle/>
        <a:p>
          <a:endParaRPr lang="en-US"/>
        </a:p>
      </dgm:t>
    </dgm:pt>
    <dgm:pt modelId="{510F4F72-6716-4B39-BA2C-CC15CD31F981}" type="pres">
      <dgm:prSet presAssocID="{2C589C8A-A815-4C01-8FD4-3D283590C1D5}" presName="rect2" presStyleLbl="fgImgPlace1" presStyleIdx="7" presStyleCnt="8"/>
      <dgm:spPr>
        <a:solidFill>
          <a:srgbClr val="0E3E56"/>
        </a:solidFill>
      </dgm:spPr>
    </dgm:pt>
  </dgm:ptLst>
  <dgm:cxnLst>
    <dgm:cxn modelId="{15376B81-367A-4602-B9B5-0E9D09CC0A7B}" srcId="{B107B191-9A9E-4218-8BD2-9C1FC0538E2A}" destId="{85BB30A5-2456-42EA-9E9B-886FE3122480}" srcOrd="2" destOrd="0" parTransId="{B5ED6F19-192F-404E-A004-830B21C7269E}" sibTransId="{3BAEFE5D-3C26-4AC0-A4DC-FA31C26FDEB8}"/>
    <dgm:cxn modelId="{9DB884A2-82A5-4DD6-BA37-80B39E28C249}" srcId="{B107B191-9A9E-4218-8BD2-9C1FC0538E2A}" destId="{2C589C8A-A815-4C01-8FD4-3D283590C1D5}" srcOrd="7" destOrd="0" parTransId="{86F4AFD1-AD7D-4361-B553-2639E88A27B6}" sibTransId="{DEED85FC-06AD-469E-977F-A8F5C04FC756}"/>
    <dgm:cxn modelId="{7E46296E-54AE-4B19-8B19-6D7B3FEA443C}" type="presOf" srcId="{15D85881-4BAD-49C3-8A21-B510D70EEC87}" destId="{751984DA-6870-446A-8C1C-AB1DF470F527}" srcOrd="0" destOrd="0" presId="urn:microsoft.com/office/officeart/2008/layout/PictureStrips"/>
    <dgm:cxn modelId="{64A87882-9C6E-42F0-BD4E-4DDFEFC2794F}" srcId="{B107B191-9A9E-4218-8BD2-9C1FC0538E2A}" destId="{A54AFBE5-0E3A-42DC-ABFA-5A443868015B}" srcOrd="5" destOrd="0" parTransId="{8252FA41-ED94-4A75-8885-CBAFABDFDA30}" sibTransId="{E0DE760A-BAB8-46A6-AE65-943E47F1E333}"/>
    <dgm:cxn modelId="{EE3FDA0F-7379-42C4-8E31-82CD0B9F0B53}" srcId="{B107B191-9A9E-4218-8BD2-9C1FC0538E2A}" destId="{F670C7BF-86F2-4BE1-ADBB-D8E87D99874E}" srcOrd="4" destOrd="0" parTransId="{E94D589A-E984-4198-B62C-F06DCB63BEE6}" sibTransId="{0DB13709-68F3-4C0C-919D-859FD90551EE}"/>
    <dgm:cxn modelId="{7E436FF0-1986-4625-ADCD-DB06EEDFE3C5}" srcId="{B107B191-9A9E-4218-8BD2-9C1FC0538E2A}" destId="{15D85881-4BAD-49C3-8A21-B510D70EEC87}" srcOrd="6" destOrd="0" parTransId="{4DE9A3D6-2370-4FC2-88F8-9741FC2C3815}" sibTransId="{7CA516C6-73B7-4F50-811A-C01EE09B2487}"/>
    <dgm:cxn modelId="{BC271758-5900-46ED-A0F8-35BF0E1AA640}" srcId="{B107B191-9A9E-4218-8BD2-9C1FC0538E2A}" destId="{82F4DC53-0BEE-4D57-AB74-0757049DA29B}" srcOrd="0" destOrd="0" parTransId="{43501136-4B72-49CC-AAF2-E525ED67FE64}" sibTransId="{2B137D90-C5BB-4B1E-B5C9-AEFB7B9DDDB7}"/>
    <dgm:cxn modelId="{20AA0507-E720-4A0F-BF0B-9131738BFFC7}" type="presOf" srcId="{2C589C8A-A815-4C01-8FD4-3D283590C1D5}" destId="{944144A0-060F-4745-B506-FF8AC89E4271}" srcOrd="0" destOrd="0" presId="urn:microsoft.com/office/officeart/2008/layout/PictureStrips"/>
    <dgm:cxn modelId="{F9A019E2-8430-4ED5-8E0C-99600F4C3EB3}" srcId="{B107B191-9A9E-4218-8BD2-9C1FC0538E2A}" destId="{F4513D35-37AB-42D3-8A6A-D414C2220523}" srcOrd="3" destOrd="0" parTransId="{2923DC10-6937-4BEC-BDF7-ECC89123592A}" sibTransId="{5D63F228-BEDF-4045-B637-81C3E0669AD4}"/>
    <dgm:cxn modelId="{51A989E5-D51E-4804-ACC5-37E80EE46914}" type="presOf" srcId="{85BB30A5-2456-42EA-9E9B-886FE3122480}" destId="{4801F7B7-64CD-455D-AB15-DCBA68756F0A}" srcOrd="0" destOrd="0" presId="urn:microsoft.com/office/officeart/2008/layout/PictureStrips"/>
    <dgm:cxn modelId="{9C83C704-C137-40A9-B811-4B95993160B8}" type="presOf" srcId="{F321DB62-DB99-444D-8DC8-D31A8D4E7C8C}" destId="{6E81F1A8-9840-4864-9CDD-E4386915C98F}" srcOrd="0" destOrd="0" presId="urn:microsoft.com/office/officeart/2008/layout/PictureStrips"/>
    <dgm:cxn modelId="{5B3E37A7-1E85-42FA-8577-69D6450B9C1C}" type="presOf" srcId="{F4513D35-37AB-42D3-8A6A-D414C2220523}" destId="{583CDB65-E9D7-4B69-B4CB-2DCD1F2F9A78}" srcOrd="0" destOrd="0" presId="urn:microsoft.com/office/officeart/2008/layout/PictureStrips"/>
    <dgm:cxn modelId="{FDC9D4DB-DAD9-47A6-BAD1-E2179FCEB4B6}" type="presOf" srcId="{F670C7BF-86F2-4BE1-ADBB-D8E87D99874E}" destId="{A758B1F6-B0C5-48D2-A8FE-D9CBD4F809E4}" srcOrd="0" destOrd="0" presId="urn:microsoft.com/office/officeart/2008/layout/PictureStrips"/>
    <dgm:cxn modelId="{22293819-B3A5-43C4-976C-47124D68B425}" type="presOf" srcId="{B107B191-9A9E-4218-8BD2-9C1FC0538E2A}" destId="{70BD38BA-79D9-4C5C-B8F3-FE87EBC80EC0}" srcOrd="0" destOrd="0" presId="urn:microsoft.com/office/officeart/2008/layout/PictureStrips"/>
    <dgm:cxn modelId="{DB7AA425-30B3-4E2E-9244-A6EA1D747021}" type="presOf" srcId="{A54AFBE5-0E3A-42DC-ABFA-5A443868015B}" destId="{943E4FE6-81CC-4F23-9CAB-2F4330A96EC8}" srcOrd="0" destOrd="0" presId="urn:microsoft.com/office/officeart/2008/layout/PictureStrips"/>
    <dgm:cxn modelId="{4486A536-B282-49A8-A322-57EDC288311C}" type="presOf" srcId="{82F4DC53-0BEE-4D57-AB74-0757049DA29B}" destId="{CA3B0B54-95BD-4634-90D4-91DE7623B1A5}" srcOrd="0" destOrd="0" presId="urn:microsoft.com/office/officeart/2008/layout/PictureStrips"/>
    <dgm:cxn modelId="{D6A874C8-4DF4-4853-A504-56F987C94B53}" srcId="{B107B191-9A9E-4218-8BD2-9C1FC0538E2A}" destId="{F321DB62-DB99-444D-8DC8-D31A8D4E7C8C}" srcOrd="1" destOrd="0" parTransId="{880E2814-580C-4974-BE5F-B5268D2BA053}" sibTransId="{7D549197-0BDA-4066-8ADD-FC4C2D687978}"/>
    <dgm:cxn modelId="{D9B11F5F-5CC8-42ED-B318-D1A1F6A24C3B}" type="presParOf" srcId="{70BD38BA-79D9-4C5C-B8F3-FE87EBC80EC0}" destId="{6F709EBA-C2E0-4840-9DFE-8788951501A2}" srcOrd="0" destOrd="0" presId="urn:microsoft.com/office/officeart/2008/layout/PictureStrips"/>
    <dgm:cxn modelId="{687B5AB7-C473-4FC8-8FA2-8234F4AA49DC}" type="presParOf" srcId="{6F709EBA-C2E0-4840-9DFE-8788951501A2}" destId="{CA3B0B54-95BD-4634-90D4-91DE7623B1A5}" srcOrd="0" destOrd="0" presId="urn:microsoft.com/office/officeart/2008/layout/PictureStrips"/>
    <dgm:cxn modelId="{AA39507A-271C-464E-AFF2-17E653E3857E}" type="presParOf" srcId="{6F709EBA-C2E0-4840-9DFE-8788951501A2}" destId="{94B560DF-4F13-4E56-B143-04A8BF0C3F60}" srcOrd="1" destOrd="0" presId="urn:microsoft.com/office/officeart/2008/layout/PictureStrips"/>
    <dgm:cxn modelId="{6CAE3078-60DD-49B6-B052-F232DBF4B9F7}" type="presParOf" srcId="{70BD38BA-79D9-4C5C-B8F3-FE87EBC80EC0}" destId="{46822A5F-FB8E-4FB8-9BE7-DDC9DFD9F329}" srcOrd="1" destOrd="0" presId="urn:microsoft.com/office/officeart/2008/layout/PictureStrips"/>
    <dgm:cxn modelId="{28766D79-B9B8-4289-A2F6-3D9D25A32876}" type="presParOf" srcId="{70BD38BA-79D9-4C5C-B8F3-FE87EBC80EC0}" destId="{77E96418-8A7C-4105-BDA3-11FA6CC74CB9}" srcOrd="2" destOrd="0" presId="urn:microsoft.com/office/officeart/2008/layout/PictureStrips"/>
    <dgm:cxn modelId="{7FCA7E1B-E9F2-4474-98D1-D3F6832CB40F}" type="presParOf" srcId="{77E96418-8A7C-4105-BDA3-11FA6CC74CB9}" destId="{6E81F1A8-9840-4864-9CDD-E4386915C98F}" srcOrd="0" destOrd="0" presId="urn:microsoft.com/office/officeart/2008/layout/PictureStrips"/>
    <dgm:cxn modelId="{CB6F1363-D327-4D4A-948B-27E19CC7EBBC}" type="presParOf" srcId="{77E96418-8A7C-4105-BDA3-11FA6CC74CB9}" destId="{CDE37FFD-E517-4D91-BB68-AC6987F10718}" srcOrd="1" destOrd="0" presId="urn:microsoft.com/office/officeart/2008/layout/PictureStrips"/>
    <dgm:cxn modelId="{84092695-514D-4951-B938-EC16BB0EBE20}" type="presParOf" srcId="{70BD38BA-79D9-4C5C-B8F3-FE87EBC80EC0}" destId="{0A02E7C1-E9AC-4577-B2A8-BEDFE3D4D03C}" srcOrd="3" destOrd="0" presId="urn:microsoft.com/office/officeart/2008/layout/PictureStrips"/>
    <dgm:cxn modelId="{DFA31B5F-BF6D-4B82-B3AF-6B940545C639}" type="presParOf" srcId="{70BD38BA-79D9-4C5C-B8F3-FE87EBC80EC0}" destId="{36FDBB9E-AB78-4D32-A5C3-7A8ABDBDD321}" srcOrd="4" destOrd="0" presId="urn:microsoft.com/office/officeart/2008/layout/PictureStrips"/>
    <dgm:cxn modelId="{A6B2BBB3-B234-425B-9CAE-977AE8280852}" type="presParOf" srcId="{36FDBB9E-AB78-4D32-A5C3-7A8ABDBDD321}" destId="{4801F7B7-64CD-455D-AB15-DCBA68756F0A}" srcOrd="0" destOrd="0" presId="urn:microsoft.com/office/officeart/2008/layout/PictureStrips"/>
    <dgm:cxn modelId="{0A2ACB7A-D38F-481E-9544-1E58364F853F}" type="presParOf" srcId="{36FDBB9E-AB78-4D32-A5C3-7A8ABDBDD321}" destId="{66E24EBB-008F-4D67-A171-84EF0B67419A}" srcOrd="1" destOrd="0" presId="urn:microsoft.com/office/officeart/2008/layout/PictureStrips"/>
    <dgm:cxn modelId="{49E939A8-30EE-4B98-A78B-4FDC887507DD}" type="presParOf" srcId="{70BD38BA-79D9-4C5C-B8F3-FE87EBC80EC0}" destId="{7C15FB26-56A2-4990-911C-AEB1152267D3}" srcOrd="5" destOrd="0" presId="urn:microsoft.com/office/officeart/2008/layout/PictureStrips"/>
    <dgm:cxn modelId="{159C18FB-5B63-4BCF-8093-CAA6D5473714}" type="presParOf" srcId="{70BD38BA-79D9-4C5C-B8F3-FE87EBC80EC0}" destId="{C3D3AE73-F67D-4925-9DAE-74A83B31F0E6}" srcOrd="6" destOrd="0" presId="urn:microsoft.com/office/officeart/2008/layout/PictureStrips"/>
    <dgm:cxn modelId="{6F711ED0-98E9-441D-BE07-FBC70A70B208}" type="presParOf" srcId="{C3D3AE73-F67D-4925-9DAE-74A83B31F0E6}" destId="{583CDB65-E9D7-4B69-B4CB-2DCD1F2F9A78}" srcOrd="0" destOrd="0" presId="urn:microsoft.com/office/officeart/2008/layout/PictureStrips"/>
    <dgm:cxn modelId="{60C65DA1-CEFB-49C7-9596-D6C527596EA7}" type="presParOf" srcId="{C3D3AE73-F67D-4925-9DAE-74A83B31F0E6}" destId="{DB1DDDDB-4998-47A5-86EC-4D5E48B8F5BA}" srcOrd="1" destOrd="0" presId="urn:microsoft.com/office/officeart/2008/layout/PictureStrips"/>
    <dgm:cxn modelId="{8EFFCBE5-EE3C-4388-8235-ECBBBE5BEE07}" type="presParOf" srcId="{70BD38BA-79D9-4C5C-B8F3-FE87EBC80EC0}" destId="{EBEEFF1F-2A2C-49FC-9096-21B6B360E908}" srcOrd="7" destOrd="0" presId="urn:microsoft.com/office/officeart/2008/layout/PictureStrips"/>
    <dgm:cxn modelId="{F5B34FAF-F31A-47B8-8CBF-8B780C703257}" type="presParOf" srcId="{70BD38BA-79D9-4C5C-B8F3-FE87EBC80EC0}" destId="{03089770-90A5-4E75-B6CB-B17D058136C0}" srcOrd="8" destOrd="0" presId="urn:microsoft.com/office/officeart/2008/layout/PictureStrips"/>
    <dgm:cxn modelId="{E3DBE87E-EA01-4D90-9F78-A23238655733}" type="presParOf" srcId="{03089770-90A5-4E75-B6CB-B17D058136C0}" destId="{A758B1F6-B0C5-48D2-A8FE-D9CBD4F809E4}" srcOrd="0" destOrd="0" presId="urn:microsoft.com/office/officeart/2008/layout/PictureStrips"/>
    <dgm:cxn modelId="{5CB029C1-4200-49D9-A4CA-F3BCC22252D1}" type="presParOf" srcId="{03089770-90A5-4E75-B6CB-B17D058136C0}" destId="{4891FCFC-DF86-478E-9D1D-FCBC7C45CA4C}" srcOrd="1" destOrd="0" presId="urn:microsoft.com/office/officeart/2008/layout/PictureStrips"/>
    <dgm:cxn modelId="{08ADBC92-8164-4E3C-AAE9-59F35510A71D}" type="presParOf" srcId="{70BD38BA-79D9-4C5C-B8F3-FE87EBC80EC0}" destId="{3247766C-E383-4E2D-AE53-3EEB21D814BF}" srcOrd="9" destOrd="0" presId="urn:microsoft.com/office/officeart/2008/layout/PictureStrips"/>
    <dgm:cxn modelId="{DF30A158-3853-4864-9E8F-2C7E6EC69996}" type="presParOf" srcId="{70BD38BA-79D9-4C5C-B8F3-FE87EBC80EC0}" destId="{3830AA44-2BE0-470E-AFAB-6A5D2CB88A73}" srcOrd="10" destOrd="0" presId="urn:microsoft.com/office/officeart/2008/layout/PictureStrips"/>
    <dgm:cxn modelId="{4CA40758-2B2B-4529-932E-B357275FEB45}" type="presParOf" srcId="{3830AA44-2BE0-470E-AFAB-6A5D2CB88A73}" destId="{943E4FE6-81CC-4F23-9CAB-2F4330A96EC8}" srcOrd="0" destOrd="0" presId="urn:microsoft.com/office/officeart/2008/layout/PictureStrips"/>
    <dgm:cxn modelId="{53B67871-1D56-4A21-AFCF-10DE60FD2F6B}" type="presParOf" srcId="{3830AA44-2BE0-470E-AFAB-6A5D2CB88A73}" destId="{882242BF-DD67-4794-87BC-DF697BD743FC}" srcOrd="1" destOrd="0" presId="urn:microsoft.com/office/officeart/2008/layout/PictureStrips"/>
    <dgm:cxn modelId="{63C8FA3E-DE87-48B0-904D-BD86010AD0B8}" type="presParOf" srcId="{70BD38BA-79D9-4C5C-B8F3-FE87EBC80EC0}" destId="{486EFB9D-E3DE-423C-B14B-F4262B9C4F1D}" srcOrd="11" destOrd="0" presId="urn:microsoft.com/office/officeart/2008/layout/PictureStrips"/>
    <dgm:cxn modelId="{43DF3936-A574-436C-A15D-051B5EDED42D}" type="presParOf" srcId="{70BD38BA-79D9-4C5C-B8F3-FE87EBC80EC0}" destId="{DE648ED4-9881-40CA-9C1B-BF08499EC214}" srcOrd="12" destOrd="0" presId="urn:microsoft.com/office/officeart/2008/layout/PictureStrips"/>
    <dgm:cxn modelId="{294B4BAC-23BF-49E2-928F-C42641E18CE8}" type="presParOf" srcId="{DE648ED4-9881-40CA-9C1B-BF08499EC214}" destId="{751984DA-6870-446A-8C1C-AB1DF470F527}" srcOrd="0" destOrd="0" presId="urn:microsoft.com/office/officeart/2008/layout/PictureStrips"/>
    <dgm:cxn modelId="{A2B7DE95-FDCD-4BB7-8A83-EEDEB1E796AE}" type="presParOf" srcId="{DE648ED4-9881-40CA-9C1B-BF08499EC214}" destId="{A8557DFC-ADC9-4D08-A3AA-95AD0D220CFF}" srcOrd="1" destOrd="0" presId="urn:microsoft.com/office/officeart/2008/layout/PictureStrips"/>
    <dgm:cxn modelId="{7E12CB7B-B566-40AC-8544-F39EDC9812AA}" type="presParOf" srcId="{70BD38BA-79D9-4C5C-B8F3-FE87EBC80EC0}" destId="{3B7F2CB1-74B2-4ACD-A79F-CEE873FCBD2B}" srcOrd="13" destOrd="0" presId="urn:microsoft.com/office/officeart/2008/layout/PictureStrips"/>
    <dgm:cxn modelId="{39F2B64A-FBB1-4BF4-B13B-4827FD6DAD84}" type="presParOf" srcId="{70BD38BA-79D9-4C5C-B8F3-FE87EBC80EC0}" destId="{4B5F4898-33E3-4467-82A1-CCD3D856CD5B}" srcOrd="14" destOrd="0" presId="urn:microsoft.com/office/officeart/2008/layout/PictureStrips"/>
    <dgm:cxn modelId="{7484FEAB-40FE-4E56-8C4D-A56245122A52}" type="presParOf" srcId="{4B5F4898-33E3-4467-82A1-CCD3D856CD5B}" destId="{944144A0-060F-4745-B506-FF8AC89E4271}" srcOrd="0" destOrd="0" presId="urn:microsoft.com/office/officeart/2008/layout/PictureStrips"/>
    <dgm:cxn modelId="{12E1EA75-8BEE-4841-A110-4429B9A1DECA}" type="presParOf" srcId="{4B5F4898-33E3-4467-82A1-CCD3D856CD5B}" destId="{510F4F72-6716-4B39-BA2C-CC15CD31F981}"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D2E778AA-255E-4F17-B9DE-00D650EE0C36}" type="doc">
      <dgm:prSet loTypeId="urn:microsoft.com/office/officeart/2005/8/layout/hierarchy3" loCatId="relationship" qsTypeId="urn:microsoft.com/office/officeart/2005/8/quickstyle/simple1" qsCatId="simple" csTypeId="urn:microsoft.com/office/officeart/2005/8/colors/colorful5" csCatId="colorful" phldr="1"/>
      <dgm:spPr/>
      <dgm:t>
        <a:bodyPr/>
        <a:lstStyle/>
        <a:p>
          <a:endParaRPr lang="en-ID"/>
        </a:p>
      </dgm:t>
    </dgm:pt>
    <dgm:pt modelId="{A56CE333-8907-4D43-AC83-26DBEB725372}">
      <dgm:prSet phldrT="[Text]"/>
      <dgm:spPr/>
      <dgm:t>
        <a:bodyPr/>
        <a:lstStyle/>
        <a:p>
          <a:r>
            <a:rPr lang="en-ID" dirty="0" err="1"/>
            <a:t>Fungsiobsevasibagikonselor</a:t>
          </a:r>
        </a:p>
      </dgm:t>
    </dgm:pt>
    <dgm:pt modelId="{C2875F04-157F-4B84-ACB1-28D9B765EDC0}" type="parTrans" cxnId="{3C8462A9-3019-46C1-A57F-073FC5ADF28E}">
      <dgm:prSet/>
      <dgm:spPr/>
      <dgm:t>
        <a:bodyPr/>
        <a:lstStyle/>
        <a:p>
          <a:endParaRPr lang="en-ID"/>
        </a:p>
      </dgm:t>
    </dgm:pt>
    <dgm:pt modelId="{0A2558A4-4FB8-4EB7-9281-02BCC9A86374}" type="sibTrans" cxnId="{3C8462A9-3019-46C1-A57F-073FC5ADF28E}">
      <dgm:prSet/>
      <dgm:spPr/>
      <dgm:t>
        <a:bodyPr/>
        <a:lstStyle/>
        <a:p>
          <a:endParaRPr lang="en-ID"/>
        </a:p>
      </dgm:t>
    </dgm:pt>
    <dgm:pt modelId="{56BF06B1-7F57-4EE3-9FCC-2545F73F2BF5}">
      <dgm:prSet phldrT="[Text]"/>
      <dgm:spPr/>
      <dgm:t>
        <a:bodyPr/>
        <a:lstStyle/>
        <a:p>
          <a:r>
            <a:rPr lang="en-ID" dirty="0" err="1"/>
            <a:t>Untukmenunjang</a:t>
          </a:r>
          <a:r>
            <a:rPr lang="en-ID" dirty="0"/>
            <a:t>dan</a:t>
          </a:r>
          <a:r>
            <a:rPr lang="en-ID" dirty="0" err="1"/>
            <a:t>melengkapaibahan-bahan</a:t>
          </a:r>
          <a:r>
            <a:rPr lang="en-ID" dirty="0"/>
            <a:t>yang</a:t>
          </a:r>
          <a:r>
            <a:rPr lang="en-ID" dirty="0" err="1"/>
            <a:t>diperolehmelaluiwawancara</a:t>
          </a:r>
          <a:endParaRPr lang="en-ID" dirty="0"/>
        </a:p>
      </dgm:t>
    </dgm:pt>
    <dgm:pt modelId="{FB249D0A-8D85-470B-82EC-84348FD2E810}" type="parTrans" cxnId="{BDFD6285-04AE-48F8-A7BC-5F2255991BC6}">
      <dgm:prSet/>
      <dgm:spPr/>
      <dgm:t>
        <a:bodyPr/>
        <a:lstStyle/>
        <a:p>
          <a:endParaRPr lang="en-ID"/>
        </a:p>
      </dgm:t>
    </dgm:pt>
    <dgm:pt modelId="{7C6B35E9-6171-4210-A57F-1BBB7F9E82AD}" type="sibTrans" cxnId="{BDFD6285-04AE-48F8-A7BC-5F2255991BC6}">
      <dgm:prSet/>
      <dgm:spPr/>
      <dgm:t>
        <a:bodyPr/>
        <a:lstStyle/>
        <a:p>
          <a:endParaRPr lang="en-ID"/>
        </a:p>
      </dgm:t>
    </dgm:pt>
    <dgm:pt modelId="{41286B7C-739E-4502-A7EF-680FEF208B0F}">
      <dgm:prSet/>
      <dgm:spPr/>
      <dgm:t>
        <a:bodyPr/>
        <a:lstStyle/>
        <a:p>
          <a:pPr>
            <a:buFont typeface="+mj-lt"/>
            <a:buAutoNum type="arabicPeriod"/>
          </a:pPr>
          <a:r>
            <a:rPr lang="en-ID" dirty="0"/>
            <a:t>Bisa</a:t>
          </a:r>
          <a:r>
            <a:rPr lang="en-ID" dirty="0" err="1"/>
            <a:t>dijadikanalat</a:t>
          </a:r>
          <a:r>
            <a:rPr lang="en-ID" dirty="0"/>
            <a:t>control</a:t>
          </a:r>
          <a:r>
            <a:rPr lang="en-ID" dirty="0" err="1"/>
            <a:t>terhadapkebenaraninformasi</a:t>
          </a:r>
          <a:r>
            <a:rPr lang="en-ID" dirty="0"/>
            <a:t>yang</a:t>
          </a:r>
          <a:r>
            <a:rPr lang="en-ID" dirty="0" err="1"/>
            <a:t>disampaikankonseli</a:t>
          </a:r>
          <a:endParaRPr lang="en-ID" dirty="0"/>
        </a:p>
      </dgm:t>
    </dgm:pt>
    <dgm:pt modelId="{1D99C10B-0B35-49F5-ACFC-0BFD543395C0}" type="parTrans" cxnId="{DBA54171-D17A-4504-9C74-406C1646CB01}">
      <dgm:prSet/>
      <dgm:spPr/>
      <dgm:t>
        <a:bodyPr/>
        <a:lstStyle/>
        <a:p>
          <a:endParaRPr lang="en-ID"/>
        </a:p>
      </dgm:t>
    </dgm:pt>
    <dgm:pt modelId="{D2624E43-521D-4916-A8A2-F4A92EAFBD01}" type="sibTrans" cxnId="{DBA54171-D17A-4504-9C74-406C1646CB01}">
      <dgm:prSet/>
      <dgm:spPr/>
      <dgm:t>
        <a:bodyPr/>
        <a:lstStyle/>
        <a:p>
          <a:endParaRPr lang="en-ID"/>
        </a:p>
      </dgm:t>
    </dgm:pt>
    <dgm:pt modelId="{044F993C-E9DD-4404-830C-53B148685E25}">
      <dgm:prSet/>
      <dgm:spPr/>
      <dgm:t>
        <a:bodyPr/>
        <a:lstStyle/>
        <a:p>
          <a:pPr>
            <a:buFont typeface="+mj-lt"/>
            <a:buAutoNum type="arabicPeriod"/>
          </a:pPr>
          <a:r>
            <a:rPr lang="en-ID" dirty="0"/>
            <a:t>Bisa</a:t>
          </a:r>
          <a:r>
            <a:rPr lang="en-ID" dirty="0" err="1"/>
            <a:t>dijadikanvalidasiterhadapinformasi</a:t>
          </a:r>
          <a:r>
            <a:rPr lang="en-ID" dirty="0"/>
            <a:t>yang</a:t>
          </a:r>
          <a:r>
            <a:rPr lang="en-ID" dirty="0" err="1"/>
            <a:t>disampaikankonseli</a:t>
          </a:r>
          <a:endParaRPr lang="en-ID" dirty="0"/>
        </a:p>
      </dgm:t>
    </dgm:pt>
    <dgm:pt modelId="{09E66450-60C0-4F77-A0FD-8956800F5ECE}" type="parTrans" cxnId="{550E13EC-14FF-478A-82A2-79E271C03BFA}">
      <dgm:prSet/>
      <dgm:spPr/>
      <dgm:t>
        <a:bodyPr/>
        <a:lstStyle/>
        <a:p>
          <a:endParaRPr lang="en-ID"/>
        </a:p>
      </dgm:t>
    </dgm:pt>
    <dgm:pt modelId="{142F117B-45AA-4E25-BE2A-DF2A25D1E5F1}" type="sibTrans" cxnId="{550E13EC-14FF-478A-82A2-79E271C03BFA}">
      <dgm:prSet/>
      <dgm:spPr/>
      <dgm:t>
        <a:bodyPr/>
        <a:lstStyle/>
        <a:p>
          <a:endParaRPr lang="en-ID"/>
        </a:p>
      </dgm:t>
    </dgm:pt>
    <dgm:pt modelId="{2D25A9D9-1A70-453C-9544-BC80924451AE}">
      <dgm:prSet phldrT="[Text]"/>
      <dgm:spPr/>
      <dgm:t>
        <a:bodyPr/>
        <a:lstStyle/>
        <a:p>
          <a:r>
            <a:rPr lang="en-ID" dirty="0" err="1"/>
            <a:t>Untukmemperolehgambaran</a:t>
          </a:r>
          <a:r>
            <a:rPr lang="en-ID" dirty="0"/>
            <a:t>,</a:t>
          </a:r>
          <a:r>
            <a:rPr lang="en-ID" dirty="0" err="1"/>
            <a:t>pengetahuan</a:t>
          </a:r>
          <a:r>
            <a:rPr lang="en-ID" dirty="0"/>
            <a:t>,</a:t>
          </a:r>
          <a:r>
            <a:rPr lang="en-ID" dirty="0" err="1"/>
            <a:t>pemahamantentangdirikonseli</a:t>
          </a:r>
          <a:endParaRPr lang="en-ID" dirty="0"/>
        </a:p>
      </dgm:t>
    </dgm:pt>
    <dgm:pt modelId="{D89EDF77-2335-45B2-974C-1F26C4DE90E3}" type="sibTrans" cxnId="{C6B1A92D-085C-42B3-8F71-F13926D5304F}">
      <dgm:prSet/>
      <dgm:spPr/>
      <dgm:t>
        <a:bodyPr/>
        <a:lstStyle/>
        <a:p>
          <a:endParaRPr lang="en-ID"/>
        </a:p>
      </dgm:t>
    </dgm:pt>
    <dgm:pt modelId="{FD4025B6-68F5-4A45-A8E8-8EC5B11358C5}" type="parTrans" cxnId="{C6B1A92D-085C-42B3-8F71-F13926D5304F}">
      <dgm:prSet/>
      <dgm:spPr/>
      <dgm:t>
        <a:bodyPr/>
        <a:lstStyle/>
        <a:p>
          <a:endParaRPr lang="en-ID"/>
        </a:p>
      </dgm:t>
    </dgm:pt>
    <dgm:pt modelId="{1E8500B8-60AB-4192-944F-0DD6F8981D13}">
      <dgm:prSet phldrT="[Text]"/>
      <dgm:spPr/>
      <dgm:t>
        <a:bodyPr/>
        <a:lstStyle/>
        <a:p>
          <a:r>
            <a:rPr lang="en-ID" dirty="0" err="1"/>
            <a:t>Fungsiobservasidalamkonseleling</a:t>
          </a:r>
        </a:p>
      </dgm:t>
    </dgm:pt>
    <dgm:pt modelId="{1884D2F8-A7B2-4A1F-844E-2701D3648985}" type="sibTrans" cxnId="{F8CD7006-7B37-42E6-8731-C25598A29D8E}">
      <dgm:prSet/>
      <dgm:spPr/>
      <dgm:t>
        <a:bodyPr/>
        <a:lstStyle/>
        <a:p>
          <a:endParaRPr lang="en-ID"/>
        </a:p>
      </dgm:t>
    </dgm:pt>
    <dgm:pt modelId="{456B0771-DD26-4043-A523-E28E53CFC2C9}" type="parTrans" cxnId="{F8CD7006-7B37-42E6-8731-C25598A29D8E}">
      <dgm:prSet/>
      <dgm:spPr/>
      <dgm:t>
        <a:bodyPr/>
        <a:lstStyle/>
        <a:p>
          <a:endParaRPr lang="en-ID"/>
        </a:p>
      </dgm:t>
    </dgm:pt>
    <dgm:pt modelId="{7C49637F-D11F-4072-BE0F-817D8599086E}" type="pres">
      <dgm:prSet presAssocID="{D2E778AA-255E-4F17-B9DE-00D650EE0C36}" presName="diagram" presStyleCnt="0">
        <dgm:presLayoutVars>
          <dgm:chPref val="1"/>
          <dgm:dir/>
          <dgm:animOne val="branch"/>
          <dgm:animLvl val="lvl"/>
          <dgm:resizeHandles/>
        </dgm:presLayoutVars>
      </dgm:prSet>
      <dgm:spPr/>
      <dgm:t>
        <a:bodyPr/>
        <a:lstStyle/>
        <a:p>
          <a:endParaRPr lang="en-US"/>
        </a:p>
      </dgm:t>
    </dgm:pt>
    <dgm:pt modelId="{BD0843CF-632D-4044-8C12-A413E53AA5FB}" type="pres">
      <dgm:prSet presAssocID="{A56CE333-8907-4D43-AC83-26DBEB725372}" presName="root" presStyleCnt="0"/>
      <dgm:spPr/>
    </dgm:pt>
    <dgm:pt modelId="{D48E8009-7F2F-4BAF-A4FD-628825E4A9D0}" type="pres">
      <dgm:prSet presAssocID="{A56CE333-8907-4D43-AC83-26DBEB725372}" presName="rootComposite" presStyleCnt="0"/>
      <dgm:spPr/>
    </dgm:pt>
    <dgm:pt modelId="{CE87AB6A-2D4A-443B-9EF1-D35B853FD168}" type="pres">
      <dgm:prSet presAssocID="{A56CE333-8907-4D43-AC83-26DBEB725372}" presName="rootText" presStyleLbl="node1" presStyleIdx="0" presStyleCnt="2"/>
      <dgm:spPr/>
      <dgm:t>
        <a:bodyPr/>
        <a:lstStyle/>
        <a:p>
          <a:endParaRPr lang="en-US"/>
        </a:p>
      </dgm:t>
    </dgm:pt>
    <dgm:pt modelId="{1D9E9911-E1B2-45DB-9361-EA46C239F0DF}" type="pres">
      <dgm:prSet presAssocID="{A56CE333-8907-4D43-AC83-26DBEB725372}" presName="rootConnector" presStyleLbl="node1" presStyleIdx="0" presStyleCnt="2"/>
      <dgm:spPr/>
      <dgm:t>
        <a:bodyPr/>
        <a:lstStyle/>
        <a:p>
          <a:endParaRPr lang="en-US"/>
        </a:p>
      </dgm:t>
    </dgm:pt>
    <dgm:pt modelId="{2AA09683-9A22-42BE-BD5F-191FED247D3D}" type="pres">
      <dgm:prSet presAssocID="{A56CE333-8907-4D43-AC83-26DBEB725372}" presName="childShape" presStyleCnt="0"/>
      <dgm:spPr/>
    </dgm:pt>
    <dgm:pt modelId="{D29F88EA-E526-4AC9-AAC0-158AB1765F00}" type="pres">
      <dgm:prSet presAssocID="{1D99C10B-0B35-49F5-ACFC-0BFD543395C0}" presName="Name13" presStyleLbl="parChTrans1D2" presStyleIdx="0" presStyleCnt="4"/>
      <dgm:spPr/>
      <dgm:t>
        <a:bodyPr/>
        <a:lstStyle/>
        <a:p>
          <a:endParaRPr lang="en-US"/>
        </a:p>
      </dgm:t>
    </dgm:pt>
    <dgm:pt modelId="{3F80CD63-BBC4-4819-97FF-CE5A21075B88}" type="pres">
      <dgm:prSet presAssocID="{41286B7C-739E-4502-A7EF-680FEF208B0F}" presName="childText" presStyleLbl="bgAcc1" presStyleIdx="0" presStyleCnt="4">
        <dgm:presLayoutVars>
          <dgm:bulletEnabled val="1"/>
        </dgm:presLayoutVars>
      </dgm:prSet>
      <dgm:spPr/>
      <dgm:t>
        <a:bodyPr/>
        <a:lstStyle/>
        <a:p>
          <a:endParaRPr lang="en-US"/>
        </a:p>
      </dgm:t>
    </dgm:pt>
    <dgm:pt modelId="{3CDA0231-D770-4341-9B48-6F7EE0FE620B}" type="pres">
      <dgm:prSet presAssocID="{09E66450-60C0-4F77-A0FD-8956800F5ECE}" presName="Name13" presStyleLbl="parChTrans1D2" presStyleIdx="1" presStyleCnt="4"/>
      <dgm:spPr/>
      <dgm:t>
        <a:bodyPr/>
        <a:lstStyle/>
        <a:p>
          <a:endParaRPr lang="en-US"/>
        </a:p>
      </dgm:t>
    </dgm:pt>
    <dgm:pt modelId="{F4272AA5-807F-465F-A341-C9810072964E}" type="pres">
      <dgm:prSet presAssocID="{044F993C-E9DD-4404-830C-53B148685E25}" presName="childText" presStyleLbl="bgAcc1" presStyleIdx="1" presStyleCnt="4">
        <dgm:presLayoutVars>
          <dgm:bulletEnabled val="1"/>
        </dgm:presLayoutVars>
      </dgm:prSet>
      <dgm:spPr/>
      <dgm:t>
        <a:bodyPr/>
        <a:lstStyle/>
        <a:p>
          <a:endParaRPr lang="en-US"/>
        </a:p>
      </dgm:t>
    </dgm:pt>
    <dgm:pt modelId="{4147B28D-BB93-41A7-9B46-34CFC2E6E297}" type="pres">
      <dgm:prSet presAssocID="{1E8500B8-60AB-4192-944F-0DD6F8981D13}" presName="root" presStyleCnt="0"/>
      <dgm:spPr/>
    </dgm:pt>
    <dgm:pt modelId="{A65CC153-4389-43D9-BE83-78F4EAF48CED}" type="pres">
      <dgm:prSet presAssocID="{1E8500B8-60AB-4192-944F-0DD6F8981D13}" presName="rootComposite" presStyleCnt="0"/>
      <dgm:spPr/>
    </dgm:pt>
    <dgm:pt modelId="{E3680A0E-608C-4C5B-932B-BA6EC00FA634}" type="pres">
      <dgm:prSet presAssocID="{1E8500B8-60AB-4192-944F-0DD6F8981D13}" presName="rootText" presStyleLbl="node1" presStyleIdx="1" presStyleCnt="2"/>
      <dgm:spPr/>
      <dgm:t>
        <a:bodyPr/>
        <a:lstStyle/>
        <a:p>
          <a:endParaRPr lang="en-US"/>
        </a:p>
      </dgm:t>
    </dgm:pt>
    <dgm:pt modelId="{F762A397-B80D-45AC-93C8-28BE79192E39}" type="pres">
      <dgm:prSet presAssocID="{1E8500B8-60AB-4192-944F-0DD6F8981D13}" presName="rootConnector" presStyleLbl="node1" presStyleIdx="1" presStyleCnt="2"/>
      <dgm:spPr/>
      <dgm:t>
        <a:bodyPr/>
        <a:lstStyle/>
        <a:p>
          <a:endParaRPr lang="en-US"/>
        </a:p>
      </dgm:t>
    </dgm:pt>
    <dgm:pt modelId="{BFB4BC17-61C4-4368-814F-47874F42E85A}" type="pres">
      <dgm:prSet presAssocID="{1E8500B8-60AB-4192-944F-0DD6F8981D13}" presName="childShape" presStyleCnt="0"/>
      <dgm:spPr/>
    </dgm:pt>
    <dgm:pt modelId="{0044A112-F09F-485A-AF3B-44E338B2BD05}" type="pres">
      <dgm:prSet presAssocID="{FD4025B6-68F5-4A45-A8E8-8EC5B11358C5}" presName="Name13" presStyleLbl="parChTrans1D2" presStyleIdx="2" presStyleCnt="4"/>
      <dgm:spPr/>
      <dgm:t>
        <a:bodyPr/>
        <a:lstStyle/>
        <a:p>
          <a:endParaRPr lang="en-US"/>
        </a:p>
      </dgm:t>
    </dgm:pt>
    <dgm:pt modelId="{E10EB730-526A-4B4C-B599-AA02211A3B4E}" type="pres">
      <dgm:prSet presAssocID="{2D25A9D9-1A70-453C-9544-BC80924451AE}" presName="childText" presStyleLbl="bgAcc1" presStyleIdx="2" presStyleCnt="4">
        <dgm:presLayoutVars>
          <dgm:bulletEnabled val="1"/>
        </dgm:presLayoutVars>
      </dgm:prSet>
      <dgm:spPr/>
      <dgm:t>
        <a:bodyPr/>
        <a:lstStyle/>
        <a:p>
          <a:endParaRPr lang="en-US"/>
        </a:p>
      </dgm:t>
    </dgm:pt>
    <dgm:pt modelId="{EBCF7878-0862-4C6E-B668-51FD788CE8A9}" type="pres">
      <dgm:prSet presAssocID="{FB249D0A-8D85-470B-82EC-84348FD2E810}" presName="Name13" presStyleLbl="parChTrans1D2" presStyleIdx="3" presStyleCnt="4"/>
      <dgm:spPr/>
      <dgm:t>
        <a:bodyPr/>
        <a:lstStyle/>
        <a:p>
          <a:endParaRPr lang="en-US"/>
        </a:p>
      </dgm:t>
    </dgm:pt>
    <dgm:pt modelId="{A453C2D1-6559-42FD-AB1A-03F8FA09708F}" type="pres">
      <dgm:prSet presAssocID="{56BF06B1-7F57-4EE3-9FCC-2545F73F2BF5}" presName="childText" presStyleLbl="bgAcc1" presStyleIdx="3" presStyleCnt="4">
        <dgm:presLayoutVars>
          <dgm:bulletEnabled val="1"/>
        </dgm:presLayoutVars>
      </dgm:prSet>
      <dgm:spPr/>
      <dgm:t>
        <a:bodyPr/>
        <a:lstStyle/>
        <a:p>
          <a:endParaRPr lang="en-US"/>
        </a:p>
      </dgm:t>
    </dgm:pt>
  </dgm:ptLst>
  <dgm:cxnLst>
    <dgm:cxn modelId="{BF599738-0D98-4B9E-98BF-173C939A7D88}" type="presOf" srcId="{56BF06B1-7F57-4EE3-9FCC-2545F73F2BF5}" destId="{A453C2D1-6559-42FD-AB1A-03F8FA09708F}" srcOrd="0" destOrd="0" presId="urn:microsoft.com/office/officeart/2005/8/layout/hierarchy3"/>
    <dgm:cxn modelId="{E085B44B-4A4E-43E9-9457-24E18A44621C}" type="presOf" srcId="{A56CE333-8907-4D43-AC83-26DBEB725372}" destId="{1D9E9911-E1B2-45DB-9361-EA46C239F0DF}" srcOrd="1" destOrd="0" presId="urn:microsoft.com/office/officeart/2005/8/layout/hierarchy3"/>
    <dgm:cxn modelId="{550E13EC-14FF-478A-82A2-79E271C03BFA}" srcId="{A56CE333-8907-4D43-AC83-26DBEB725372}" destId="{044F993C-E9DD-4404-830C-53B148685E25}" srcOrd="1" destOrd="0" parTransId="{09E66450-60C0-4F77-A0FD-8956800F5ECE}" sibTransId="{142F117B-45AA-4E25-BE2A-DF2A25D1E5F1}"/>
    <dgm:cxn modelId="{47E45E6C-1241-4A15-B6AB-8BE1430A9302}" type="presOf" srcId="{1D99C10B-0B35-49F5-ACFC-0BFD543395C0}" destId="{D29F88EA-E526-4AC9-AAC0-158AB1765F00}" srcOrd="0" destOrd="0" presId="urn:microsoft.com/office/officeart/2005/8/layout/hierarchy3"/>
    <dgm:cxn modelId="{DBA54171-D17A-4504-9C74-406C1646CB01}" srcId="{A56CE333-8907-4D43-AC83-26DBEB725372}" destId="{41286B7C-739E-4502-A7EF-680FEF208B0F}" srcOrd="0" destOrd="0" parTransId="{1D99C10B-0B35-49F5-ACFC-0BFD543395C0}" sibTransId="{D2624E43-521D-4916-A8A2-F4A92EAFBD01}"/>
    <dgm:cxn modelId="{5F9CCCAD-E068-4882-8026-A7B12A92E486}" type="presOf" srcId="{FD4025B6-68F5-4A45-A8E8-8EC5B11358C5}" destId="{0044A112-F09F-485A-AF3B-44E338B2BD05}" srcOrd="0" destOrd="0" presId="urn:microsoft.com/office/officeart/2005/8/layout/hierarchy3"/>
    <dgm:cxn modelId="{189FBBCD-BA84-420B-8F30-6F2B637882CE}" type="presOf" srcId="{41286B7C-739E-4502-A7EF-680FEF208B0F}" destId="{3F80CD63-BBC4-4819-97FF-CE5A21075B88}" srcOrd="0" destOrd="0" presId="urn:microsoft.com/office/officeart/2005/8/layout/hierarchy3"/>
    <dgm:cxn modelId="{4EDCD817-D8EF-4F20-9F66-4B1BB6A59A91}" type="presOf" srcId="{1E8500B8-60AB-4192-944F-0DD6F8981D13}" destId="{E3680A0E-608C-4C5B-932B-BA6EC00FA634}" srcOrd="0" destOrd="0" presId="urn:microsoft.com/office/officeart/2005/8/layout/hierarchy3"/>
    <dgm:cxn modelId="{3C8462A9-3019-46C1-A57F-073FC5ADF28E}" srcId="{D2E778AA-255E-4F17-B9DE-00D650EE0C36}" destId="{A56CE333-8907-4D43-AC83-26DBEB725372}" srcOrd="0" destOrd="0" parTransId="{C2875F04-157F-4B84-ACB1-28D9B765EDC0}" sibTransId="{0A2558A4-4FB8-4EB7-9281-02BCC9A86374}"/>
    <dgm:cxn modelId="{9795DF63-464E-46D7-BC2A-B6B019AC7AC6}" type="presOf" srcId="{1E8500B8-60AB-4192-944F-0DD6F8981D13}" destId="{F762A397-B80D-45AC-93C8-28BE79192E39}" srcOrd="1" destOrd="0" presId="urn:microsoft.com/office/officeart/2005/8/layout/hierarchy3"/>
    <dgm:cxn modelId="{4C5D65AB-91A7-4F9F-B8AB-AEEF24BD7C53}" type="presOf" srcId="{D2E778AA-255E-4F17-B9DE-00D650EE0C36}" destId="{7C49637F-D11F-4072-BE0F-817D8599086E}" srcOrd="0" destOrd="0" presId="urn:microsoft.com/office/officeart/2005/8/layout/hierarchy3"/>
    <dgm:cxn modelId="{C6B1A92D-085C-42B3-8F71-F13926D5304F}" srcId="{1E8500B8-60AB-4192-944F-0DD6F8981D13}" destId="{2D25A9D9-1A70-453C-9544-BC80924451AE}" srcOrd="0" destOrd="0" parTransId="{FD4025B6-68F5-4A45-A8E8-8EC5B11358C5}" sibTransId="{D89EDF77-2335-45B2-974C-1F26C4DE90E3}"/>
    <dgm:cxn modelId="{49E40797-6AD9-4B60-83E5-66C484F82468}" type="presOf" srcId="{2D25A9D9-1A70-453C-9544-BC80924451AE}" destId="{E10EB730-526A-4B4C-B599-AA02211A3B4E}" srcOrd="0" destOrd="0" presId="urn:microsoft.com/office/officeart/2005/8/layout/hierarchy3"/>
    <dgm:cxn modelId="{5488E0B5-ACB3-4B4A-A06A-DDF75963165F}" type="presOf" srcId="{09E66450-60C0-4F77-A0FD-8956800F5ECE}" destId="{3CDA0231-D770-4341-9B48-6F7EE0FE620B}" srcOrd="0" destOrd="0" presId="urn:microsoft.com/office/officeart/2005/8/layout/hierarchy3"/>
    <dgm:cxn modelId="{F8CD7006-7B37-42E6-8731-C25598A29D8E}" srcId="{D2E778AA-255E-4F17-B9DE-00D650EE0C36}" destId="{1E8500B8-60AB-4192-944F-0DD6F8981D13}" srcOrd="1" destOrd="0" parTransId="{456B0771-DD26-4043-A523-E28E53CFC2C9}" sibTransId="{1884D2F8-A7B2-4A1F-844E-2701D3648985}"/>
    <dgm:cxn modelId="{1E13732C-0402-45C5-90CD-65E4476C0963}" type="presOf" srcId="{A56CE333-8907-4D43-AC83-26DBEB725372}" destId="{CE87AB6A-2D4A-443B-9EF1-D35B853FD168}" srcOrd="0" destOrd="0" presId="urn:microsoft.com/office/officeart/2005/8/layout/hierarchy3"/>
    <dgm:cxn modelId="{51BF4DA2-770D-4D37-ACE3-700AC5E226B3}" type="presOf" srcId="{FB249D0A-8D85-470B-82EC-84348FD2E810}" destId="{EBCF7878-0862-4C6E-B668-51FD788CE8A9}" srcOrd="0" destOrd="0" presId="urn:microsoft.com/office/officeart/2005/8/layout/hierarchy3"/>
    <dgm:cxn modelId="{BDFD6285-04AE-48F8-A7BC-5F2255991BC6}" srcId="{1E8500B8-60AB-4192-944F-0DD6F8981D13}" destId="{56BF06B1-7F57-4EE3-9FCC-2545F73F2BF5}" srcOrd="1" destOrd="0" parTransId="{FB249D0A-8D85-470B-82EC-84348FD2E810}" sibTransId="{7C6B35E9-6171-4210-A57F-1BBB7F9E82AD}"/>
    <dgm:cxn modelId="{A6D3F36D-9B2D-4954-A872-7F73306542D7}" type="presOf" srcId="{044F993C-E9DD-4404-830C-53B148685E25}" destId="{F4272AA5-807F-465F-A341-C9810072964E}" srcOrd="0" destOrd="0" presId="urn:microsoft.com/office/officeart/2005/8/layout/hierarchy3"/>
    <dgm:cxn modelId="{C42CCB0D-FB26-4BCD-B595-C9896D82163F}" type="presParOf" srcId="{7C49637F-D11F-4072-BE0F-817D8599086E}" destId="{BD0843CF-632D-4044-8C12-A413E53AA5FB}" srcOrd="0" destOrd="0" presId="urn:microsoft.com/office/officeart/2005/8/layout/hierarchy3"/>
    <dgm:cxn modelId="{EDDFB3AD-65A9-439E-8A32-34F6AC6EEBD0}" type="presParOf" srcId="{BD0843CF-632D-4044-8C12-A413E53AA5FB}" destId="{D48E8009-7F2F-4BAF-A4FD-628825E4A9D0}" srcOrd="0" destOrd="0" presId="urn:microsoft.com/office/officeart/2005/8/layout/hierarchy3"/>
    <dgm:cxn modelId="{E68061B5-C229-4ACF-9653-ACAA2F886BC7}" type="presParOf" srcId="{D48E8009-7F2F-4BAF-A4FD-628825E4A9D0}" destId="{CE87AB6A-2D4A-443B-9EF1-D35B853FD168}" srcOrd="0" destOrd="0" presId="urn:microsoft.com/office/officeart/2005/8/layout/hierarchy3"/>
    <dgm:cxn modelId="{3F66301A-24AB-42FF-BB74-8DAC1A35487C}" type="presParOf" srcId="{D48E8009-7F2F-4BAF-A4FD-628825E4A9D0}" destId="{1D9E9911-E1B2-45DB-9361-EA46C239F0DF}" srcOrd="1" destOrd="0" presId="urn:microsoft.com/office/officeart/2005/8/layout/hierarchy3"/>
    <dgm:cxn modelId="{22A8BD41-9AD2-427B-8393-CD8783CBB732}" type="presParOf" srcId="{BD0843CF-632D-4044-8C12-A413E53AA5FB}" destId="{2AA09683-9A22-42BE-BD5F-191FED247D3D}" srcOrd="1" destOrd="0" presId="urn:microsoft.com/office/officeart/2005/8/layout/hierarchy3"/>
    <dgm:cxn modelId="{012E9C67-2A03-468E-9A9B-759C4576C9F5}" type="presParOf" srcId="{2AA09683-9A22-42BE-BD5F-191FED247D3D}" destId="{D29F88EA-E526-4AC9-AAC0-158AB1765F00}" srcOrd="0" destOrd="0" presId="urn:microsoft.com/office/officeart/2005/8/layout/hierarchy3"/>
    <dgm:cxn modelId="{7652D4F3-8885-40E1-9957-DF7E40C93A87}" type="presParOf" srcId="{2AA09683-9A22-42BE-BD5F-191FED247D3D}" destId="{3F80CD63-BBC4-4819-97FF-CE5A21075B88}" srcOrd="1" destOrd="0" presId="urn:microsoft.com/office/officeart/2005/8/layout/hierarchy3"/>
    <dgm:cxn modelId="{C72BAFEE-6FF0-41EF-A6DB-666E5F144E80}" type="presParOf" srcId="{2AA09683-9A22-42BE-BD5F-191FED247D3D}" destId="{3CDA0231-D770-4341-9B48-6F7EE0FE620B}" srcOrd="2" destOrd="0" presId="urn:microsoft.com/office/officeart/2005/8/layout/hierarchy3"/>
    <dgm:cxn modelId="{CE51D751-EC1B-4E2A-B920-55F6B5F38E06}" type="presParOf" srcId="{2AA09683-9A22-42BE-BD5F-191FED247D3D}" destId="{F4272AA5-807F-465F-A341-C9810072964E}" srcOrd="3" destOrd="0" presId="urn:microsoft.com/office/officeart/2005/8/layout/hierarchy3"/>
    <dgm:cxn modelId="{BF04C991-2159-42B0-86D8-2A3CBBDCB2C2}" type="presParOf" srcId="{7C49637F-D11F-4072-BE0F-817D8599086E}" destId="{4147B28D-BB93-41A7-9B46-34CFC2E6E297}" srcOrd="1" destOrd="0" presId="urn:microsoft.com/office/officeart/2005/8/layout/hierarchy3"/>
    <dgm:cxn modelId="{FA38BB96-22F8-4B57-8C3C-1F923B44C85F}" type="presParOf" srcId="{4147B28D-BB93-41A7-9B46-34CFC2E6E297}" destId="{A65CC153-4389-43D9-BE83-78F4EAF48CED}" srcOrd="0" destOrd="0" presId="urn:microsoft.com/office/officeart/2005/8/layout/hierarchy3"/>
    <dgm:cxn modelId="{BC9A8CEB-F835-4674-A656-975D89BC7C38}" type="presParOf" srcId="{A65CC153-4389-43D9-BE83-78F4EAF48CED}" destId="{E3680A0E-608C-4C5B-932B-BA6EC00FA634}" srcOrd="0" destOrd="0" presId="urn:microsoft.com/office/officeart/2005/8/layout/hierarchy3"/>
    <dgm:cxn modelId="{748BE568-E843-4E19-A4B3-84EFD1D257B8}" type="presParOf" srcId="{A65CC153-4389-43D9-BE83-78F4EAF48CED}" destId="{F762A397-B80D-45AC-93C8-28BE79192E39}" srcOrd="1" destOrd="0" presId="urn:microsoft.com/office/officeart/2005/8/layout/hierarchy3"/>
    <dgm:cxn modelId="{E1F42D0C-DEA1-4FED-B022-4D4B171EC374}" type="presParOf" srcId="{4147B28D-BB93-41A7-9B46-34CFC2E6E297}" destId="{BFB4BC17-61C4-4368-814F-47874F42E85A}" srcOrd="1" destOrd="0" presId="urn:microsoft.com/office/officeart/2005/8/layout/hierarchy3"/>
    <dgm:cxn modelId="{F7A52212-A0CE-4E84-9E7F-8F407251C79A}" type="presParOf" srcId="{BFB4BC17-61C4-4368-814F-47874F42E85A}" destId="{0044A112-F09F-485A-AF3B-44E338B2BD05}" srcOrd="0" destOrd="0" presId="urn:microsoft.com/office/officeart/2005/8/layout/hierarchy3"/>
    <dgm:cxn modelId="{172C294E-8534-459D-9E70-83759805C0FE}" type="presParOf" srcId="{BFB4BC17-61C4-4368-814F-47874F42E85A}" destId="{E10EB730-526A-4B4C-B599-AA02211A3B4E}" srcOrd="1" destOrd="0" presId="urn:microsoft.com/office/officeart/2005/8/layout/hierarchy3"/>
    <dgm:cxn modelId="{DB763B41-0355-4226-BB41-982EE3EA35FA}" type="presParOf" srcId="{BFB4BC17-61C4-4368-814F-47874F42E85A}" destId="{EBCF7878-0862-4C6E-B668-51FD788CE8A9}" srcOrd="2" destOrd="0" presId="urn:microsoft.com/office/officeart/2005/8/layout/hierarchy3"/>
    <dgm:cxn modelId="{6F6D0AF6-E8F2-435C-9DD6-DED618F77089}" type="presParOf" srcId="{BFB4BC17-61C4-4368-814F-47874F42E85A}" destId="{A453C2D1-6559-42FD-AB1A-03F8FA09708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31152-1111-41DE-A643-7FE2623B1D62}">
      <dsp:nvSpPr>
        <dsp:cNvPr id="0" name=""/>
        <dsp:cNvSpPr/>
      </dsp:nvSpPr>
      <dsp:spPr>
        <a:xfrm>
          <a:off x="238516" y="96076"/>
          <a:ext cx="9075133" cy="1321685"/>
        </a:xfrm>
        <a:prstGeom prst="rightArrow">
          <a:avLst>
            <a:gd name="adj1" fmla="val 50000"/>
            <a:gd name="adj2" fmla="val 50000"/>
          </a:avLst>
        </a:prstGeom>
        <a:solidFill>
          <a:schemeClr val="accent1">
            <a:lumMod val="60000"/>
            <a:lum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9818" numCol="1" spcCol="1270" anchor="ctr" anchorCtr="0">
          <a:noAutofit/>
        </a:bodyPr>
        <a:lstStyle/>
        <a:p>
          <a:pPr lvl="0" algn="l" defTabSz="1066800">
            <a:lnSpc>
              <a:spcPct val="90000"/>
            </a:lnSpc>
            <a:spcBef>
              <a:spcPct val="0"/>
            </a:spcBef>
            <a:spcAft>
              <a:spcPct val="35000"/>
            </a:spcAft>
          </a:pPr>
          <a:r>
            <a:rPr lang="en-US" sz="2400" b="0" kern="1200" cap="none">
              <a:solidFill>
                <a:schemeClr val="tx1"/>
              </a:solidFill>
              <a:latin typeface="Times New Roman" pitchFamily="18" charset="0"/>
              <a:cs typeface="Times New Roman" pitchFamily="18" charset="0"/>
            </a:rPr>
            <a:t>A. Merujuk pada vokal.</a:t>
          </a:r>
        </a:p>
      </dsp:txBody>
      <dsp:txXfrm>
        <a:off x="238516" y="426497"/>
        <a:ext cx="8744712" cy="660843"/>
      </dsp:txXfrm>
    </dsp:sp>
    <dsp:sp modelId="{748118BF-4285-4574-8BDB-47B2D6F08ED2}">
      <dsp:nvSpPr>
        <dsp:cNvPr id="0" name=""/>
        <dsp:cNvSpPr/>
      </dsp:nvSpPr>
      <dsp:spPr>
        <a:xfrm>
          <a:off x="238529" y="1115295"/>
          <a:ext cx="2795141" cy="2546052"/>
        </a:xfrm>
        <a:prstGeom prst="rect">
          <a:avLst/>
        </a:prstGeom>
        <a:solidFill>
          <a:schemeClr val="lt1">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0" kern="1200" cap="none" dirty="0" err="1">
              <a:solidFill>
                <a:schemeClr val="tx1"/>
              </a:solidFill>
              <a:latin typeface="Times New Roman" pitchFamily="18" charset="0"/>
              <a:cs typeface="Times New Roman" pitchFamily="18" charset="0"/>
            </a:rPr>
            <a:t>Seperti</a:t>
          </a:r>
          <a:r>
            <a:rPr lang="en-US" sz="2400" b="0" kern="1200" cap="none" dirty="0">
              <a:solidFill>
                <a:schemeClr val="tx1"/>
              </a:solidFill>
              <a:latin typeface="Times New Roman" pitchFamily="18" charset="0"/>
              <a:cs typeface="Times New Roman" pitchFamily="18" charset="0"/>
            </a:rPr>
            <a:t>: nada</a:t>
          </a:r>
          <a:r>
            <a:rPr lang="en-US" sz="2400" b="0" kern="1200" cap="none" dirty="0" err="1">
              <a:solidFill>
                <a:schemeClr val="tx1"/>
              </a:solidFill>
              <a:latin typeface="Times New Roman" pitchFamily="18" charset="0"/>
              <a:cs typeface="Times New Roman" pitchFamily="18" charset="0"/>
            </a:rPr>
            <a:t>suara</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tekanan</a:t>
          </a:r>
          <a:r>
            <a:rPr lang="en-US" sz="2400" b="0" kern="1200" cap="none" dirty="0">
              <a:solidFill>
                <a:schemeClr val="tx1"/>
              </a:solidFill>
              <a:latin typeface="Times New Roman" pitchFamily="18" charset="0"/>
              <a:cs typeface="Times New Roman" pitchFamily="18" charset="0"/>
            </a:rPr>
            <a:t>dan</a:t>
          </a:r>
          <a:r>
            <a:rPr lang="en-US" sz="2400" b="0" kern="1200" cap="none" dirty="0" err="1">
              <a:solidFill>
                <a:schemeClr val="tx1"/>
              </a:solidFill>
              <a:latin typeface="Times New Roman" pitchFamily="18" charset="0"/>
              <a:cs typeface="Times New Roman" pitchFamily="18" charset="0"/>
            </a:rPr>
            <a:t>intonasi</a:t>
          </a:r>
          <a:r>
            <a:rPr lang="en-US" sz="2400" b="0" kern="1200" cap="none" dirty="0">
              <a:solidFill>
                <a:schemeClr val="tx1"/>
              </a:solidFill>
              <a:latin typeface="Times New Roman" pitchFamily="18" charset="0"/>
              <a:cs typeface="Times New Roman" pitchFamily="18" charset="0"/>
            </a:rPr>
            <a:t>.</a:t>
          </a:r>
        </a:p>
      </dsp:txBody>
      <dsp:txXfrm>
        <a:off x="238529" y="1115295"/>
        <a:ext cx="2795141" cy="2546052"/>
      </dsp:txXfrm>
    </dsp:sp>
    <dsp:sp modelId="{0E607817-BDA9-4C1E-A44E-CC9A1231C654}">
      <dsp:nvSpPr>
        <dsp:cNvPr id="0" name=""/>
        <dsp:cNvSpPr/>
      </dsp:nvSpPr>
      <dsp:spPr>
        <a:xfrm>
          <a:off x="3033691" y="536638"/>
          <a:ext cx="6279992" cy="1321685"/>
        </a:xfrm>
        <a:prstGeom prst="rightArrow">
          <a:avLst>
            <a:gd name="adj1" fmla="val 50000"/>
            <a:gd name="adj2" fmla="val 50000"/>
          </a:avLst>
        </a:prstGeom>
        <a:solidFill>
          <a:schemeClr val="accent5">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9818" numCol="1" spcCol="1270" anchor="ctr" anchorCtr="0">
          <a:noAutofit/>
        </a:bodyPr>
        <a:lstStyle/>
        <a:p>
          <a:pPr lvl="0" algn="l" defTabSz="1066800">
            <a:lnSpc>
              <a:spcPct val="90000"/>
            </a:lnSpc>
            <a:spcBef>
              <a:spcPct val="0"/>
            </a:spcBef>
            <a:spcAft>
              <a:spcPct val="35000"/>
            </a:spcAft>
          </a:pPr>
          <a:r>
            <a:rPr lang="en-US" sz="2400" b="0" kern="1200" cap="none">
              <a:solidFill>
                <a:schemeClr val="tx1"/>
              </a:solidFill>
              <a:latin typeface="Times New Roman" pitchFamily="18" charset="0"/>
              <a:cs typeface="Times New Roman" pitchFamily="18" charset="0"/>
            </a:rPr>
            <a:t>B. Merujuk  pada gerakan wajah.</a:t>
          </a:r>
          <a:endParaRPr lang="en-ID" sz="2400" b="0" kern="1200" dirty="0">
            <a:solidFill>
              <a:schemeClr val="tx1"/>
            </a:solidFill>
          </a:endParaRPr>
        </a:p>
      </dsp:txBody>
      <dsp:txXfrm>
        <a:off x="3033691" y="867059"/>
        <a:ext cx="5949571" cy="660843"/>
      </dsp:txXfrm>
    </dsp:sp>
    <dsp:sp modelId="{498A21C3-B873-49ED-BDF8-7F73A18B2413}">
      <dsp:nvSpPr>
        <dsp:cNvPr id="0" name=""/>
        <dsp:cNvSpPr/>
      </dsp:nvSpPr>
      <dsp:spPr>
        <a:xfrm>
          <a:off x="3033670" y="1555856"/>
          <a:ext cx="2795141" cy="2546052"/>
        </a:xfrm>
        <a:prstGeom prst="rect">
          <a:avLst/>
        </a:prstGeom>
        <a:solidFill>
          <a:schemeClr val="lt1">
            <a:hueOff val="0"/>
            <a:satOff val="0"/>
            <a:lumOff val="0"/>
            <a:alphaOff val="0"/>
          </a:schemeClr>
        </a:solidFill>
        <a:ln w="15875" cap="rnd" cmpd="sng" algn="ctr">
          <a:solidFill>
            <a:schemeClr val="accent2">
              <a:hueOff val="-661686"/>
              <a:satOff val="746"/>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0" kern="1200" cap="none" dirty="0" err="1">
              <a:solidFill>
                <a:schemeClr val="tx1"/>
              </a:solidFill>
              <a:latin typeface="Times New Roman" pitchFamily="18" charset="0"/>
              <a:cs typeface="Times New Roman" pitchFamily="18" charset="0"/>
            </a:rPr>
            <a:t>Seperti</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pandangan</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ukuran</a:t>
          </a:r>
          <a:r>
            <a:rPr lang="en-US" sz="2400" b="0" kern="1200" cap="none" dirty="0">
              <a:solidFill>
                <a:schemeClr val="tx1"/>
              </a:solidFill>
              <a:latin typeface="Times New Roman" pitchFamily="18" charset="0"/>
              <a:cs typeface="Times New Roman" pitchFamily="18" charset="0"/>
            </a:rPr>
            <a:t>pupil</a:t>
          </a:r>
          <a:r>
            <a:rPr lang="en-US" sz="2400" b="0" kern="1200" cap="none" dirty="0" err="1">
              <a:solidFill>
                <a:schemeClr val="tx1"/>
              </a:solidFill>
              <a:latin typeface="Times New Roman" pitchFamily="18" charset="0"/>
              <a:cs typeface="Times New Roman" pitchFamily="18" charset="0"/>
            </a:rPr>
            <a:t>mata</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gerakantubuh</a:t>
          </a:r>
          <a:r>
            <a:rPr lang="en-US" sz="2400" b="0" kern="1200" cap="none" dirty="0">
              <a:solidFill>
                <a:schemeClr val="tx1"/>
              </a:solidFill>
              <a:latin typeface="Times New Roman" pitchFamily="18" charset="0"/>
              <a:cs typeface="Times New Roman" pitchFamily="18" charset="0"/>
            </a:rPr>
            <a:t>, dan</a:t>
          </a:r>
          <a:r>
            <a:rPr lang="en-US" sz="2400" b="0" kern="1200" cap="none" dirty="0" err="1">
              <a:solidFill>
                <a:schemeClr val="tx1"/>
              </a:solidFill>
              <a:latin typeface="Times New Roman" pitchFamily="18" charset="0"/>
              <a:cs typeface="Times New Roman" pitchFamily="18" charset="0"/>
            </a:rPr>
            <a:t>jarak</a:t>
          </a:r>
          <a:r>
            <a:rPr lang="en-US" sz="2400" b="0" kern="1200" cap="none" dirty="0">
              <a:solidFill>
                <a:schemeClr val="tx1"/>
              </a:solidFill>
              <a:latin typeface="Times New Roman" pitchFamily="18" charset="0"/>
              <a:cs typeface="Times New Roman" pitchFamily="18" charset="0"/>
            </a:rPr>
            <a:t>interpersonal.</a:t>
          </a:r>
        </a:p>
      </dsp:txBody>
      <dsp:txXfrm>
        <a:off x="3033670" y="1555856"/>
        <a:ext cx="2795141" cy="2546052"/>
      </dsp:txXfrm>
    </dsp:sp>
    <dsp:sp modelId="{FDA38141-C729-490B-8A0D-66C54A623EAF}">
      <dsp:nvSpPr>
        <dsp:cNvPr id="0" name=""/>
        <dsp:cNvSpPr/>
      </dsp:nvSpPr>
      <dsp:spPr>
        <a:xfrm>
          <a:off x="5828815" y="977200"/>
          <a:ext cx="3484851" cy="1321685"/>
        </a:xfrm>
        <a:prstGeom prst="rightArrow">
          <a:avLst>
            <a:gd name="adj1" fmla="val 50000"/>
            <a:gd name="adj2" fmla="val 50000"/>
          </a:avLst>
        </a:prstGeom>
        <a:solidFill>
          <a:schemeClr val="tx2">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9818" numCol="1" spcCol="1270" anchor="ctr" anchorCtr="0">
          <a:noAutofit/>
        </a:bodyPr>
        <a:lstStyle/>
        <a:p>
          <a:pPr lvl="0" algn="l" defTabSz="1066800">
            <a:lnSpc>
              <a:spcPct val="90000"/>
            </a:lnSpc>
            <a:spcBef>
              <a:spcPct val="0"/>
            </a:spcBef>
            <a:spcAft>
              <a:spcPct val="35000"/>
            </a:spcAft>
          </a:pPr>
          <a:r>
            <a:rPr lang="en-US" sz="2400" b="0" kern="1200" cap="none" dirty="0">
              <a:solidFill>
                <a:schemeClr val="tx1"/>
              </a:solidFill>
              <a:latin typeface="Times New Roman" pitchFamily="18" charset="0"/>
              <a:cs typeface="Times New Roman" pitchFamily="18" charset="0"/>
            </a:rPr>
            <a:t>C.</a:t>
          </a:r>
          <a:r>
            <a:rPr lang="en-US" sz="2400" b="0" kern="1200" cap="none" dirty="0" err="1">
              <a:solidFill>
                <a:schemeClr val="tx1"/>
              </a:solidFill>
              <a:latin typeface="Times New Roman" pitchFamily="18" charset="0"/>
              <a:cs typeface="Times New Roman" pitchFamily="18" charset="0"/>
            </a:rPr>
            <a:t>Merujuk</a:t>
          </a:r>
          <a:r>
            <a:rPr lang="en-US" sz="2400" b="0" kern="1200" cap="none" dirty="0">
              <a:solidFill>
                <a:schemeClr val="tx1"/>
              </a:solidFill>
              <a:latin typeface="Times New Roman" pitchFamily="18" charset="0"/>
              <a:cs typeface="Times New Roman" pitchFamily="18" charset="0"/>
            </a:rPr>
            <a:t>pada</a:t>
          </a:r>
          <a:r>
            <a:rPr lang="en-US" sz="2400" b="0" kern="1200" cap="none" dirty="0" err="1">
              <a:solidFill>
                <a:schemeClr val="tx1"/>
              </a:solidFill>
              <a:latin typeface="Times New Roman" pitchFamily="18" charset="0"/>
              <a:cs typeface="Times New Roman" pitchFamily="18" charset="0"/>
            </a:rPr>
            <a:t>komunikasi</a:t>
          </a:r>
          <a:r>
            <a:rPr lang="en-US" sz="2400" b="0" kern="1200" cap="none" dirty="0">
              <a:solidFill>
                <a:schemeClr val="tx1"/>
              </a:solidFill>
              <a:latin typeface="Times New Roman" pitchFamily="18" charset="0"/>
              <a:cs typeface="Times New Roman" pitchFamily="18" charset="0"/>
            </a:rPr>
            <a:t>.</a:t>
          </a:r>
        </a:p>
      </dsp:txBody>
      <dsp:txXfrm>
        <a:off x="5828815" y="1307621"/>
        <a:ext cx="3154430" cy="660843"/>
      </dsp:txXfrm>
    </dsp:sp>
    <dsp:sp modelId="{E45C3729-AF22-4F5B-8DF7-1AEC6AEBB08C}">
      <dsp:nvSpPr>
        <dsp:cNvPr id="0" name=""/>
        <dsp:cNvSpPr/>
      </dsp:nvSpPr>
      <dsp:spPr>
        <a:xfrm>
          <a:off x="5828811" y="1920747"/>
          <a:ext cx="2795141" cy="2508790"/>
        </a:xfrm>
        <a:prstGeom prst="rect">
          <a:avLst/>
        </a:prstGeom>
        <a:solidFill>
          <a:schemeClr val="lt1">
            <a:hueOff val="0"/>
            <a:satOff val="0"/>
            <a:lumOff val="0"/>
            <a:alphaOff val="0"/>
          </a:schemeClr>
        </a:solidFill>
        <a:ln w="15875" cap="rnd"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b="0" kern="1200" cap="none" dirty="0" err="1">
              <a:solidFill>
                <a:schemeClr val="tx1"/>
              </a:solidFill>
              <a:latin typeface="Times New Roman" pitchFamily="18" charset="0"/>
              <a:cs typeface="Times New Roman" pitchFamily="18" charset="0"/>
            </a:rPr>
            <a:t>melaluisentuhan</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pembauan</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pakaian</a:t>
          </a:r>
          <a:r>
            <a:rPr lang="en-US" sz="2400" b="0" kern="1200" cap="none" dirty="0">
              <a:solidFill>
                <a:schemeClr val="tx1"/>
              </a:solidFill>
              <a:latin typeface="Times New Roman" pitchFamily="18" charset="0"/>
              <a:cs typeface="Times New Roman" pitchFamily="18" charset="0"/>
            </a:rPr>
            <a:t>,</a:t>
          </a:r>
          <a:r>
            <a:rPr lang="en-US" sz="2400" b="0" kern="1200" cap="none" dirty="0" err="1">
              <a:solidFill>
                <a:schemeClr val="tx1"/>
              </a:solidFill>
              <a:latin typeface="Times New Roman" pitchFamily="18" charset="0"/>
              <a:cs typeface="Times New Roman" pitchFamily="18" charset="0"/>
            </a:rPr>
            <a:t>ataubisa</a:t>
          </a:r>
          <a:r>
            <a:rPr lang="en-US" sz="2400" b="0" kern="1200" cap="none" dirty="0">
              <a:solidFill>
                <a:schemeClr val="tx1"/>
              </a:solidFill>
              <a:latin typeface="Times New Roman" pitchFamily="18" charset="0"/>
              <a:cs typeface="Times New Roman" pitchFamily="18" charset="0"/>
            </a:rPr>
            <a:t>juga</a:t>
          </a:r>
          <a:r>
            <a:rPr lang="en-US" sz="2400" b="0" kern="1200" cap="none" dirty="0" err="1">
              <a:solidFill>
                <a:schemeClr val="tx1"/>
              </a:solidFill>
              <a:latin typeface="Times New Roman" pitchFamily="18" charset="0"/>
              <a:cs typeface="Times New Roman" pitchFamily="18" charset="0"/>
            </a:rPr>
            <a:t>memkaisistemkomunkasisemafor</a:t>
          </a:r>
          <a:r>
            <a:rPr lang="en-US" sz="2400" b="0" kern="1200" cap="none" dirty="0">
              <a:solidFill>
                <a:schemeClr val="tx1"/>
              </a:solidFill>
              <a:latin typeface="Times New Roman" pitchFamily="18" charset="0"/>
              <a:cs typeface="Times New Roman" pitchFamily="18" charset="0"/>
            </a:rPr>
            <a:t>.</a:t>
          </a:r>
        </a:p>
      </dsp:txBody>
      <dsp:txXfrm>
        <a:off x="5828811" y="1920747"/>
        <a:ext cx="2795141" cy="25087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F141AE-BBCA-47C2-B42D-422C13992B34}">
      <dsp:nvSpPr>
        <dsp:cNvPr id="0" name=""/>
        <dsp:cNvSpPr/>
      </dsp:nvSpPr>
      <dsp:spPr>
        <a:xfrm>
          <a:off x="-5933734" y="-908032"/>
          <a:ext cx="7063925" cy="7063925"/>
        </a:xfrm>
        <a:prstGeom prst="blockArc">
          <a:avLst>
            <a:gd name="adj1" fmla="val 18900000"/>
            <a:gd name="adj2" fmla="val 2700000"/>
            <a:gd name="adj3" fmla="val 306"/>
          </a:avLst>
        </a:pr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BB155D-5F33-4151-BF2F-45B6436662D9}">
      <dsp:nvSpPr>
        <dsp:cNvPr id="0" name=""/>
        <dsp:cNvSpPr/>
      </dsp:nvSpPr>
      <dsp:spPr>
        <a:xfrm>
          <a:off x="591544" y="403455"/>
          <a:ext cx="10797702" cy="807330"/>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819" tIns="50800" rIns="50800" bIns="50800" numCol="1" spcCol="1270" anchor="ctr" anchorCtr="0">
          <a:noAutofit/>
        </a:bodyPr>
        <a:lstStyle/>
        <a:p>
          <a:pPr lvl="0" algn="l" defTabSz="889000">
            <a:lnSpc>
              <a:spcPct val="90000"/>
            </a:lnSpc>
            <a:spcBef>
              <a:spcPct val="0"/>
            </a:spcBef>
            <a:spcAft>
              <a:spcPct val="35000"/>
            </a:spcAft>
            <a:buFont typeface="+mj-lt"/>
            <a:buAutoNum type="arabicPeriod"/>
          </a:pPr>
          <a:r>
            <a:rPr lang="en-US" sz="2000" kern="1200" dirty="0" err="1">
              <a:solidFill>
                <a:schemeClr val="tx1"/>
              </a:solidFill>
            </a:rPr>
            <a:t>Sewaktusenang</a:t>
          </a:r>
          <a:r>
            <a:rPr lang="en-US" sz="2000" kern="1200" dirty="0">
              <a:solidFill>
                <a:schemeClr val="tx1"/>
              </a:solidFill>
            </a:rPr>
            <a:t>, orang</a:t>
          </a:r>
          <a:r>
            <a:rPr lang="en-US" sz="2000" kern="1200" dirty="0" err="1">
              <a:solidFill>
                <a:schemeClr val="tx1"/>
              </a:solidFill>
            </a:rPr>
            <a:t>tersenyum</a:t>
          </a:r>
          <a:r>
            <a:rPr lang="en-US" sz="2000" kern="1200" dirty="0">
              <a:solidFill>
                <a:schemeClr val="tx1"/>
              </a:solidFill>
            </a:rPr>
            <a:t>;</a:t>
          </a:r>
          <a:r>
            <a:rPr lang="en-US" sz="2000" kern="1200" dirty="0" err="1">
              <a:solidFill>
                <a:schemeClr val="tx1"/>
              </a:solidFill>
            </a:rPr>
            <a:t>bilasedihataumarah</a:t>
          </a:r>
          <a:r>
            <a:rPr lang="en-US" sz="2000" kern="1200" dirty="0">
              <a:solidFill>
                <a:schemeClr val="tx1"/>
              </a:solidFill>
            </a:rPr>
            <a:t>,</a:t>
          </a:r>
          <a:r>
            <a:rPr lang="en-US" sz="2000" kern="1200" dirty="0" err="1">
              <a:solidFill>
                <a:schemeClr val="tx1"/>
              </a:solidFill>
            </a:rPr>
            <a:t>merekamengerutkandahiataumengerut</a:t>
          </a:r>
          <a:r>
            <a:rPr lang="en-US" sz="2000" kern="1200" dirty="0">
              <a:solidFill>
                <a:schemeClr val="tx1"/>
              </a:solidFill>
            </a:rPr>
            <a:t>.</a:t>
          </a:r>
        </a:p>
      </dsp:txBody>
      <dsp:txXfrm>
        <a:off x="591544" y="403455"/>
        <a:ext cx="10797702" cy="807330"/>
      </dsp:txXfrm>
    </dsp:sp>
    <dsp:sp modelId="{5E158ABE-899B-447C-9E04-A9AFC17DE520}">
      <dsp:nvSpPr>
        <dsp:cNvPr id="0" name=""/>
        <dsp:cNvSpPr/>
      </dsp:nvSpPr>
      <dsp:spPr>
        <a:xfrm>
          <a:off x="86962" y="302539"/>
          <a:ext cx="1009163" cy="1009163"/>
        </a:xfrm>
        <a:prstGeom prst="ellipse">
          <a:avLst/>
        </a:prstGeom>
        <a:solidFill>
          <a:schemeClr val="lt1">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80A247-973E-4E32-AB46-9066BD253427}">
      <dsp:nvSpPr>
        <dsp:cNvPr id="0" name=""/>
        <dsp:cNvSpPr/>
      </dsp:nvSpPr>
      <dsp:spPr>
        <a:xfrm>
          <a:off x="1054405" y="1614661"/>
          <a:ext cx="10334840" cy="807330"/>
        </a:xfrm>
        <a:prstGeom prst="rect">
          <a:avLst/>
        </a:prstGeom>
        <a:solidFill>
          <a:schemeClr val="accent5">
            <a:hueOff val="785595"/>
            <a:satOff val="-3757"/>
            <a:lumOff val="4118"/>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819" tIns="50800" rIns="50800" bIns="50800" numCol="1" spcCol="1270" anchor="ctr" anchorCtr="0">
          <a:noAutofit/>
        </a:bodyPr>
        <a:lstStyle/>
        <a:p>
          <a:pPr lvl="0" algn="l" defTabSz="889000">
            <a:lnSpc>
              <a:spcPct val="90000"/>
            </a:lnSpc>
            <a:spcBef>
              <a:spcPct val="0"/>
            </a:spcBef>
            <a:spcAft>
              <a:spcPct val="35000"/>
            </a:spcAft>
            <a:buFont typeface="+mj-lt"/>
            <a:buAutoNum type="arabicPeriod"/>
          </a:pPr>
          <a:r>
            <a:rPr lang="en-US" sz="2000" kern="1200" dirty="0" err="1">
              <a:solidFill>
                <a:schemeClr val="tx1"/>
              </a:solidFill>
            </a:rPr>
            <a:t>Menganggukkankepala</a:t>
          </a:r>
          <a:r>
            <a:rPr lang="en-US" sz="2000" kern="1200" dirty="0">
              <a:solidFill>
                <a:schemeClr val="tx1"/>
              </a:solidFill>
            </a:rPr>
            <a:t>hamper</a:t>
          </a:r>
          <a:r>
            <a:rPr lang="en-US" sz="2000" kern="1200" dirty="0" err="1">
              <a:solidFill>
                <a:schemeClr val="tx1"/>
              </a:solidFill>
            </a:rPr>
            <a:t>secara</a:t>
          </a:r>
          <a:r>
            <a:rPr lang="en-US" sz="2000" kern="1200" dirty="0">
              <a:solidFill>
                <a:schemeClr val="tx1"/>
              </a:solidFill>
            </a:rPr>
            <a:t>universal</a:t>
          </a:r>
          <a:r>
            <a:rPr lang="en-US" sz="2000" kern="1200" dirty="0" err="1">
              <a:solidFill>
                <a:schemeClr val="tx1"/>
              </a:solidFill>
            </a:rPr>
            <a:t>berarti</a:t>
          </a:r>
          <a:r>
            <a:rPr lang="en-US" sz="2000" kern="1200" dirty="0">
              <a:solidFill>
                <a:schemeClr val="tx1"/>
              </a:solidFill>
            </a:rPr>
            <a:t>“</a:t>
          </a:r>
          <a:r>
            <a:rPr lang="en-US" sz="2000" kern="1200" dirty="0" err="1">
              <a:solidFill>
                <a:schemeClr val="tx1"/>
              </a:solidFill>
            </a:rPr>
            <a:t>ya</a:t>
          </a:r>
          <a:r>
            <a:rPr lang="en-US" sz="2000" kern="1200" dirty="0">
              <a:solidFill>
                <a:schemeClr val="tx1"/>
              </a:solidFill>
            </a:rPr>
            <a:t>’</a:t>
          </a:r>
          <a:r>
            <a:rPr lang="en-US" sz="2000" kern="1200" dirty="0" err="1">
              <a:solidFill>
                <a:schemeClr val="tx1"/>
              </a:solidFill>
            </a:rPr>
            <a:t>atausetuju</a:t>
          </a:r>
          <a:r>
            <a:rPr lang="en-US" sz="2000" kern="1200" dirty="0">
              <a:solidFill>
                <a:schemeClr val="tx1"/>
              </a:solidFill>
            </a:rPr>
            <a:t>(</a:t>
          </a:r>
          <a:r>
            <a:rPr lang="en-US" sz="2000" kern="1200" dirty="0" err="1">
              <a:solidFill>
                <a:schemeClr val="tx1"/>
              </a:solidFill>
            </a:rPr>
            <a:t>kecuali</a:t>
          </a:r>
          <a:r>
            <a:rPr lang="en-US" sz="2000" kern="1200" dirty="0">
              <a:solidFill>
                <a:schemeClr val="tx1"/>
              </a:solidFill>
            </a:rPr>
            <a:t>pada orang India,</a:t>
          </a:r>
          <a:r>
            <a:rPr lang="en-US" sz="2000" kern="1200" dirty="0" err="1">
              <a:solidFill>
                <a:schemeClr val="tx1"/>
              </a:solidFill>
            </a:rPr>
            <a:t>penulis</a:t>
          </a:r>
          <a:r>
            <a:rPr lang="en-US" sz="2000" kern="1200" dirty="0">
              <a:solidFill>
                <a:schemeClr val="tx1"/>
              </a:solidFill>
            </a:rPr>
            <a:t>)</a:t>
          </a:r>
        </a:p>
      </dsp:txBody>
      <dsp:txXfrm>
        <a:off x="1054405" y="1614661"/>
        <a:ext cx="10334840" cy="807330"/>
      </dsp:txXfrm>
    </dsp:sp>
    <dsp:sp modelId="{2C34A2BC-9C48-4792-A518-05F4DCFF23AE}">
      <dsp:nvSpPr>
        <dsp:cNvPr id="0" name=""/>
        <dsp:cNvSpPr/>
      </dsp:nvSpPr>
      <dsp:spPr>
        <a:xfrm>
          <a:off x="549823" y="1513745"/>
          <a:ext cx="1009163" cy="1009163"/>
        </a:xfrm>
        <a:prstGeom prst="ellipse">
          <a:avLst/>
        </a:prstGeom>
        <a:solidFill>
          <a:schemeClr val="lt1">
            <a:hueOff val="0"/>
            <a:satOff val="0"/>
            <a:lumOff val="0"/>
            <a:alphaOff val="0"/>
          </a:schemeClr>
        </a:solidFill>
        <a:ln w="15875" cap="rnd" cmpd="sng" algn="ctr">
          <a:solidFill>
            <a:schemeClr val="accent5">
              <a:hueOff val="785595"/>
              <a:satOff val="-3757"/>
              <a:lumOff val="4118"/>
              <a:alphaOff val="0"/>
            </a:schemeClr>
          </a:solidFill>
          <a:prstDash val="solid"/>
        </a:ln>
        <a:effectLst/>
      </dsp:spPr>
      <dsp:style>
        <a:lnRef idx="2">
          <a:scrgbClr r="0" g="0" b="0"/>
        </a:lnRef>
        <a:fillRef idx="1">
          <a:scrgbClr r="0" g="0" b="0"/>
        </a:fillRef>
        <a:effectRef idx="0">
          <a:scrgbClr r="0" g="0" b="0"/>
        </a:effectRef>
        <a:fontRef idx="minor"/>
      </dsp:style>
    </dsp:sp>
    <dsp:sp modelId="{D3C0B8A6-6F67-406D-B52A-D0B9DB535DAE}">
      <dsp:nvSpPr>
        <dsp:cNvPr id="0" name=""/>
        <dsp:cNvSpPr/>
      </dsp:nvSpPr>
      <dsp:spPr>
        <a:xfrm>
          <a:off x="1054405" y="2825868"/>
          <a:ext cx="10334840" cy="807330"/>
        </a:xfrm>
        <a:prstGeom prst="rect">
          <a:avLst/>
        </a:prstGeom>
        <a:solidFill>
          <a:schemeClr val="accent5">
            <a:hueOff val="1571189"/>
            <a:satOff val="-7513"/>
            <a:lumOff val="823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819" tIns="45720" rIns="45720" bIns="45720" numCol="1" spcCol="1270" anchor="ctr" anchorCtr="0">
          <a:noAutofit/>
        </a:bodyPr>
        <a:lstStyle/>
        <a:p>
          <a:pPr lvl="0" algn="l" defTabSz="800100">
            <a:lnSpc>
              <a:spcPct val="90000"/>
            </a:lnSpc>
            <a:spcBef>
              <a:spcPct val="0"/>
            </a:spcBef>
            <a:spcAft>
              <a:spcPct val="35000"/>
            </a:spcAft>
            <a:buFont typeface="+mj-lt"/>
            <a:buAutoNum type="arabicPeriod"/>
          </a:pPr>
          <a:r>
            <a:rPr lang="en-US" sz="1800" kern="1200" dirty="0" err="1">
              <a:solidFill>
                <a:schemeClr val="tx1"/>
              </a:solidFill>
            </a:rPr>
            <a:t>Mengangkat</a:t>
          </a:r>
          <a:r>
            <a:rPr lang="en-US" sz="1800" kern="1200" dirty="0">
              <a:solidFill>
                <a:schemeClr val="tx1"/>
              </a:solidFill>
            </a:rPr>
            <a:t>bahu</a:t>
          </a:r>
          <a:r>
            <a:rPr lang="en-US" sz="1800" kern="1200" dirty="0" err="1">
              <a:solidFill>
                <a:schemeClr val="tx1"/>
              </a:solidFill>
            </a:rPr>
            <a:t>memperlihatkabahwaseseorangtidaktahuatautidakmengertiapa</a:t>
          </a:r>
          <a:r>
            <a:rPr lang="en-US" sz="1800" kern="1200" dirty="0">
              <a:solidFill>
                <a:schemeClr val="tx1"/>
              </a:solidFill>
            </a:rPr>
            <a:t>yang</a:t>
          </a:r>
          <a:r>
            <a:rPr lang="en-US" sz="1800" kern="1200" dirty="0" err="1">
              <a:solidFill>
                <a:schemeClr val="tx1"/>
              </a:solidFill>
            </a:rPr>
            <a:t>tengahdibicarakan</a:t>
          </a:r>
          <a:r>
            <a:rPr lang="en-US" sz="1800" kern="1200" dirty="0">
              <a:solidFill>
                <a:schemeClr val="tx1"/>
              </a:solidFill>
            </a:rPr>
            <a:t>.</a:t>
          </a:r>
          <a:r>
            <a:rPr lang="en-US" sz="1800" kern="1200" dirty="0" err="1">
              <a:solidFill>
                <a:schemeClr val="tx1"/>
              </a:solidFill>
            </a:rPr>
            <a:t>Isyaratiniterdiriatastigabagianutama</a:t>
          </a:r>
          <a:r>
            <a:rPr lang="en-US" sz="1800" kern="1200" dirty="0">
              <a:solidFill>
                <a:schemeClr val="tx1"/>
              </a:solidFill>
            </a:rPr>
            <a:t>:</a:t>
          </a:r>
          <a:r>
            <a:rPr lang="en-US" sz="1800" kern="1200" dirty="0" err="1">
              <a:solidFill>
                <a:schemeClr val="tx1"/>
              </a:solidFill>
            </a:rPr>
            <a:t>telapaktanganmenghadapkedepan</a:t>
          </a:r>
          <a:r>
            <a:rPr lang="en-US" sz="1800" kern="1200" dirty="0">
              <a:solidFill>
                <a:schemeClr val="tx1"/>
              </a:solidFill>
            </a:rPr>
            <a:t>, bahu</a:t>
          </a:r>
          <a:r>
            <a:rPr lang="en-US" sz="1800" kern="1200" dirty="0" err="1">
              <a:solidFill>
                <a:schemeClr val="tx1"/>
              </a:solidFill>
            </a:rPr>
            <a:t>terangkat</a:t>
          </a:r>
          <a:r>
            <a:rPr lang="en-US" sz="1800" kern="1200" dirty="0">
              <a:solidFill>
                <a:schemeClr val="tx1"/>
              </a:solidFill>
            </a:rPr>
            <a:t>dan</a:t>
          </a:r>
          <a:r>
            <a:rPr lang="en-US" sz="1800" kern="1200" dirty="0" err="1">
              <a:solidFill>
                <a:schemeClr val="tx1"/>
              </a:solidFill>
            </a:rPr>
            <a:t>alisterangkat</a:t>
          </a:r>
          <a:r>
            <a:rPr lang="en-US" sz="1800" kern="1200" dirty="0">
              <a:solidFill>
                <a:schemeClr val="tx1"/>
              </a:solidFill>
            </a:rPr>
            <a:t>.</a:t>
          </a:r>
        </a:p>
      </dsp:txBody>
      <dsp:txXfrm>
        <a:off x="1054405" y="2825868"/>
        <a:ext cx="10334840" cy="807330"/>
      </dsp:txXfrm>
    </dsp:sp>
    <dsp:sp modelId="{D095CE32-D501-47A1-8BDB-81E659CAB593}">
      <dsp:nvSpPr>
        <dsp:cNvPr id="0" name=""/>
        <dsp:cNvSpPr/>
      </dsp:nvSpPr>
      <dsp:spPr>
        <a:xfrm>
          <a:off x="549823" y="2724951"/>
          <a:ext cx="1009163" cy="1009163"/>
        </a:xfrm>
        <a:prstGeom prst="ellipse">
          <a:avLst/>
        </a:prstGeom>
        <a:solidFill>
          <a:schemeClr val="lt1">
            <a:hueOff val="0"/>
            <a:satOff val="0"/>
            <a:lumOff val="0"/>
            <a:alphaOff val="0"/>
          </a:schemeClr>
        </a:solidFill>
        <a:ln w="15875" cap="rnd" cmpd="sng" algn="ctr">
          <a:solidFill>
            <a:schemeClr val="accent5">
              <a:hueOff val="1571189"/>
              <a:satOff val="-7513"/>
              <a:lumOff val="8235"/>
              <a:alphaOff val="0"/>
            </a:schemeClr>
          </a:solidFill>
          <a:prstDash val="solid"/>
        </a:ln>
        <a:effectLst/>
      </dsp:spPr>
      <dsp:style>
        <a:lnRef idx="2">
          <a:scrgbClr r="0" g="0" b="0"/>
        </a:lnRef>
        <a:fillRef idx="1">
          <a:scrgbClr r="0" g="0" b="0"/>
        </a:fillRef>
        <a:effectRef idx="0">
          <a:scrgbClr r="0" g="0" b="0"/>
        </a:effectRef>
        <a:fontRef idx="minor"/>
      </dsp:style>
    </dsp:sp>
    <dsp:sp modelId="{647D05ED-A699-439B-9167-F27A3F9B4E3E}">
      <dsp:nvSpPr>
        <dsp:cNvPr id="0" name=""/>
        <dsp:cNvSpPr/>
      </dsp:nvSpPr>
      <dsp:spPr>
        <a:xfrm>
          <a:off x="591544" y="4037074"/>
          <a:ext cx="10797702" cy="807330"/>
        </a:xfrm>
        <a:prstGeom prst="rect">
          <a:avLst/>
        </a:prstGeom>
        <a:solidFill>
          <a:schemeClr val="accent5">
            <a:hueOff val="2356783"/>
            <a:satOff val="-11270"/>
            <a:lumOff val="1235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819" tIns="40640" rIns="40640" bIns="40640" numCol="1" spcCol="1270" anchor="ctr" anchorCtr="0">
          <a:noAutofit/>
        </a:bodyPr>
        <a:lstStyle/>
        <a:p>
          <a:pPr lvl="0" algn="l" defTabSz="711200">
            <a:lnSpc>
              <a:spcPct val="90000"/>
            </a:lnSpc>
            <a:spcBef>
              <a:spcPct val="0"/>
            </a:spcBef>
            <a:spcAft>
              <a:spcPct val="35000"/>
            </a:spcAft>
            <a:buFont typeface="+mj-lt"/>
            <a:buAutoNum type="arabicPeriod"/>
          </a:pPr>
          <a:r>
            <a:rPr lang="en-US" sz="1600" kern="1200" dirty="0" err="1">
              <a:solidFill>
                <a:schemeClr val="tx1"/>
              </a:solidFill>
            </a:rPr>
            <a:t>Gugusgerakisyaratpenilaiankritisadalahgeraktangankewajahdenganjaritelunjukmenunjukkeatas</a:t>
          </a:r>
          <a:r>
            <a:rPr lang="en-US" sz="1600" kern="1200" dirty="0">
              <a:solidFill>
                <a:schemeClr val="tx1"/>
              </a:solidFill>
            </a:rPr>
            <a:t>pipi</a:t>
          </a:r>
          <a:r>
            <a:rPr lang="en-US" sz="1600" kern="1200" dirty="0" err="1">
              <a:solidFill>
                <a:schemeClr val="tx1"/>
              </a:solidFill>
            </a:rPr>
            <a:t>sementarasatujari</a:t>
          </a:r>
          <a:r>
            <a:rPr lang="en-US" sz="1600" kern="1200" dirty="0">
              <a:solidFill>
                <a:schemeClr val="tx1"/>
              </a:solidFill>
            </a:rPr>
            <a:t>lain</a:t>
          </a:r>
          <a:r>
            <a:rPr lang="en-US" sz="1600" kern="1200" dirty="0" err="1">
              <a:solidFill>
                <a:schemeClr val="tx1"/>
              </a:solidFill>
            </a:rPr>
            <a:t>menutupimulut</a:t>
          </a:r>
          <a:r>
            <a:rPr lang="en-US" sz="1600" kern="1200" dirty="0">
              <a:solidFill>
                <a:schemeClr val="tx1"/>
              </a:solidFill>
            </a:rPr>
            <a:t>dan</a:t>
          </a:r>
          <a:r>
            <a:rPr lang="en-US" sz="1600" kern="1200" dirty="0" err="1">
              <a:solidFill>
                <a:schemeClr val="tx1"/>
              </a:solidFill>
            </a:rPr>
            <a:t>ibujarimenunjangsikap</a:t>
          </a:r>
          <a:r>
            <a:rPr lang="en-US" sz="1600" kern="1200" dirty="0">
              <a:solidFill>
                <a:schemeClr val="tx1"/>
              </a:solidFill>
            </a:rPr>
            <a:t>defensive,</a:t>
          </a:r>
          <a:r>
            <a:rPr lang="en-US" sz="1600" kern="1200" dirty="0" err="1">
              <a:solidFill>
                <a:schemeClr val="tx1"/>
              </a:solidFill>
            </a:rPr>
            <a:t>sementarajikakepala</a:t>
          </a:r>
          <a:r>
            <a:rPr lang="en-US" sz="1600" kern="1200" dirty="0">
              <a:solidFill>
                <a:schemeClr val="tx1"/>
              </a:solidFill>
            </a:rPr>
            <a:t>dan</a:t>
          </a:r>
          <a:r>
            <a:rPr lang="en-US" sz="1600" kern="1200" dirty="0" err="1">
              <a:solidFill>
                <a:schemeClr val="tx1"/>
              </a:solidFill>
            </a:rPr>
            <a:t>daguagakmenundukmerupakantandapermusuhan</a:t>
          </a:r>
          <a:r>
            <a:rPr lang="en-US" sz="1600" kern="1200" dirty="0">
              <a:solidFill>
                <a:schemeClr val="tx1"/>
              </a:solidFill>
            </a:rPr>
            <a:t>.</a:t>
          </a:r>
        </a:p>
      </dsp:txBody>
      <dsp:txXfrm>
        <a:off x="591544" y="4037074"/>
        <a:ext cx="10797702" cy="807330"/>
      </dsp:txXfrm>
    </dsp:sp>
    <dsp:sp modelId="{12348E9C-6E55-417C-8AC4-D5AFAC7729EE}">
      <dsp:nvSpPr>
        <dsp:cNvPr id="0" name=""/>
        <dsp:cNvSpPr/>
      </dsp:nvSpPr>
      <dsp:spPr>
        <a:xfrm>
          <a:off x="86962" y="3936158"/>
          <a:ext cx="1009163" cy="1009163"/>
        </a:xfrm>
        <a:prstGeom prst="ellipse">
          <a:avLst/>
        </a:prstGeom>
        <a:solidFill>
          <a:schemeClr val="lt1">
            <a:hueOff val="0"/>
            <a:satOff val="0"/>
            <a:lumOff val="0"/>
            <a:alphaOff val="0"/>
          </a:schemeClr>
        </a:solidFill>
        <a:ln w="15875" cap="rnd" cmpd="sng" algn="ctr">
          <a:solidFill>
            <a:schemeClr val="accent5">
              <a:hueOff val="2356783"/>
              <a:satOff val="-11270"/>
              <a:lumOff val="12353"/>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6AD60-7346-407B-91DF-989B26055588}">
      <dsp:nvSpPr>
        <dsp:cNvPr id="0" name=""/>
        <dsp:cNvSpPr/>
      </dsp:nvSpPr>
      <dsp:spPr>
        <a:xfrm>
          <a:off x="845283" y="2280"/>
          <a:ext cx="5501785" cy="2336743"/>
        </a:xfrm>
        <a:prstGeom prst="rect">
          <a:avLst/>
        </a:prstGeom>
        <a:noFill/>
        <a:ln w="15875" cap="rnd" cmpd="sng" algn="ctr">
          <a:solidFill>
            <a:schemeClr val="tx1">
              <a:lumMod val="95000"/>
              <a:lumOff val="5000"/>
            </a:schemeClr>
          </a:solidFill>
          <a:prstDash val="solid"/>
        </a:ln>
        <a:effectLst>
          <a:glow rad="228600">
            <a:schemeClr val="accent6">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tx1"/>
              </a:solidFill>
            </a:rPr>
            <a:t>Jarak</a:t>
          </a:r>
          <a:r>
            <a:rPr lang="en-US" sz="1800" kern="1200" dirty="0" err="1">
              <a:solidFill>
                <a:schemeClr val="tx1"/>
              </a:solidFill>
            </a:rPr>
            <a:t>intim</a:t>
          </a:r>
          <a:r>
            <a:rPr lang="en-US" sz="1800" kern="1200" dirty="0">
              <a:solidFill>
                <a:schemeClr val="tx1"/>
              </a:solidFill>
            </a:rPr>
            <a:t>(0 - 46 cm)</a:t>
          </a:r>
        </a:p>
        <a:p>
          <a:pPr lvl="0" algn="ctr" defTabSz="800100">
            <a:lnSpc>
              <a:spcPct val="90000"/>
            </a:lnSpc>
            <a:spcBef>
              <a:spcPct val="0"/>
            </a:spcBef>
            <a:spcAft>
              <a:spcPct val="35000"/>
            </a:spcAft>
          </a:pPr>
          <a:r>
            <a:rPr lang="en-US" sz="1800" kern="1200" dirty="0">
              <a:solidFill>
                <a:schemeClr val="tx1"/>
              </a:solidFill>
            </a:rPr>
            <a:t>Dari</a:t>
          </a:r>
          <a:r>
            <a:rPr lang="en-US" sz="1800" kern="1200" dirty="0" err="1">
              <a:solidFill>
                <a:schemeClr val="tx1"/>
              </a:solidFill>
            </a:rPr>
            <a:t>semuajarakzona,zonaintiminilahmerupakanygterpentingkarena</a:t>
          </a:r>
          <a:r>
            <a:rPr lang="en-US" sz="1800" kern="1200" dirty="0">
              <a:solidFill>
                <a:schemeClr val="tx1"/>
              </a:solidFill>
            </a:rPr>
            <a:t>pada zona</a:t>
          </a:r>
          <a:r>
            <a:rPr lang="en-US" sz="1800" kern="1200" dirty="0" err="1">
              <a:solidFill>
                <a:schemeClr val="tx1"/>
              </a:solidFill>
            </a:rPr>
            <a:t>ini</a:t>
          </a:r>
          <a:r>
            <a:rPr lang="en-US" sz="1800" kern="1200" dirty="0">
              <a:solidFill>
                <a:schemeClr val="tx1"/>
              </a:solidFill>
            </a:rPr>
            <a:t>orang</a:t>
          </a:r>
          <a:r>
            <a:rPr lang="en-US" sz="1800" kern="1200" dirty="0" err="1">
              <a:solidFill>
                <a:schemeClr val="tx1"/>
              </a:solidFill>
            </a:rPr>
            <a:t>menjaganyaseolah</a:t>
          </a:r>
          <a:r>
            <a:rPr lang="en-US" sz="1800" kern="1200" dirty="0">
              <a:solidFill>
                <a:schemeClr val="tx1"/>
              </a:solidFill>
            </a:rPr>
            <a:t>zona</a:t>
          </a:r>
          <a:r>
            <a:rPr lang="en-US" sz="1800" kern="1200" dirty="0" err="1">
              <a:solidFill>
                <a:schemeClr val="tx1"/>
              </a:solidFill>
            </a:rPr>
            <a:t>inimilikpribadi</a:t>
          </a:r>
          <a:r>
            <a:rPr lang="en-US" sz="1800" kern="1200" dirty="0">
              <a:solidFill>
                <a:schemeClr val="tx1"/>
              </a:solidFill>
            </a:rPr>
            <a:t>.</a:t>
          </a:r>
          <a:r>
            <a:rPr lang="en-US" sz="1800" kern="1200" dirty="0" err="1">
              <a:solidFill>
                <a:schemeClr val="tx1"/>
              </a:solidFill>
            </a:rPr>
            <a:t>Hanyamerek</a:t>
          </a:r>
          <a:r>
            <a:rPr lang="en-US" sz="1800" kern="1200" dirty="0">
              <a:solidFill>
                <a:schemeClr val="tx1"/>
              </a:solidFill>
            </a:rPr>
            <a:t>yang</a:t>
          </a:r>
          <a:r>
            <a:rPr lang="en-US" sz="1800" kern="1200" dirty="0" err="1">
              <a:solidFill>
                <a:schemeClr val="tx1"/>
              </a:solidFill>
            </a:rPr>
            <a:t>dekatsecaraemosionalygbolehmemasukinya,sepertikekasi,orangtua,suami</a:t>
          </a:r>
          <a:r>
            <a:rPr lang="en-US" sz="1800" kern="1200" dirty="0">
              <a:solidFill>
                <a:schemeClr val="tx1"/>
              </a:solidFill>
            </a:rPr>
            <a:t>/</a:t>
          </a:r>
          <a:r>
            <a:rPr lang="en-US" sz="1800" kern="1200" dirty="0" err="1">
              <a:solidFill>
                <a:schemeClr val="tx1"/>
              </a:solidFill>
            </a:rPr>
            <a:t>istri,anak-anakkerabatdekat,sahabat,dansanaksaudara</a:t>
          </a:r>
          <a:r>
            <a:rPr lang="en-US" sz="1800" kern="1200" dirty="0">
              <a:solidFill>
                <a:schemeClr val="tx1"/>
              </a:solidFill>
            </a:rPr>
            <a:t>.</a:t>
          </a:r>
        </a:p>
      </dsp:txBody>
      <dsp:txXfrm>
        <a:off x="845283" y="2280"/>
        <a:ext cx="5501785" cy="2336743"/>
      </dsp:txXfrm>
    </dsp:sp>
    <dsp:sp modelId="{9B61EBFC-A92B-4791-B21F-F4C704C0D50C}">
      <dsp:nvSpPr>
        <dsp:cNvPr id="0" name=""/>
        <dsp:cNvSpPr/>
      </dsp:nvSpPr>
      <dsp:spPr>
        <a:xfrm>
          <a:off x="6736526" y="2280"/>
          <a:ext cx="3894573" cy="2336743"/>
        </a:xfrm>
        <a:prstGeom prst="rect">
          <a:avLst/>
        </a:prstGeom>
        <a:noFill/>
        <a:ln w="15875" cap="rnd" cmpd="sng" algn="ctr">
          <a:solidFill>
            <a:schemeClr val="tx1">
              <a:lumMod val="95000"/>
              <a:lumOff val="5000"/>
            </a:schemeClr>
          </a:solidFill>
          <a:prstDash val="solid"/>
        </a:ln>
        <a:effectLst>
          <a:glow rad="228600">
            <a:schemeClr val="accent5">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tx1"/>
              </a:solidFill>
            </a:rPr>
            <a:t>Jarak</a:t>
          </a:r>
          <a:r>
            <a:rPr lang="en-US" sz="1800" kern="1200" dirty="0" err="1">
              <a:solidFill>
                <a:schemeClr val="tx1"/>
              </a:solidFill>
            </a:rPr>
            <a:t>sosial</a:t>
          </a:r>
          <a:r>
            <a:rPr lang="en-US" sz="1800" kern="1200" dirty="0">
              <a:solidFill>
                <a:schemeClr val="tx1"/>
              </a:solidFill>
            </a:rPr>
            <a:t>(1,2 – 3,6 M)</a:t>
          </a:r>
        </a:p>
        <a:p>
          <a:pPr lvl="0" algn="ctr" defTabSz="800100">
            <a:lnSpc>
              <a:spcPct val="90000"/>
            </a:lnSpc>
            <a:spcBef>
              <a:spcPct val="0"/>
            </a:spcBef>
            <a:spcAft>
              <a:spcPct val="35000"/>
            </a:spcAft>
          </a:pPr>
          <a:r>
            <a:rPr lang="en-US" sz="1800" kern="1200" dirty="0">
              <a:solidFill>
                <a:schemeClr val="tx1"/>
              </a:solidFill>
            </a:rPr>
            <a:t>Ketika</a:t>
          </a:r>
          <a:r>
            <a:rPr lang="en-US" sz="1800" kern="1200" dirty="0" err="1">
              <a:solidFill>
                <a:schemeClr val="tx1"/>
              </a:solidFill>
            </a:rPr>
            <a:t>kitaberhadapandengan</a:t>
          </a:r>
          <a:r>
            <a:rPr lang="en-US" sz="1800" kern="1200" dirty="0">
              <a:solidFill>
                <a:schemeClr val="tx1"/>
              </a:solidFill>
            </a:rPr>
            <a:t>orang yang</a:t>
          </a:r>
          <a:r>
            <a:rPr lang="en-US" sz="1800" kern="1200" dirty="0" err="1">
              <a:solidFill>
                <a:schemeClr val="tx1"/>
              </a:solidFill>
            </a:rPr>
            <a:t>asingbagikitasepertitukang</a:t>
          </a:r>
          <a:r>
            <a:rPr lang="en-US" sz="1800" kern="1200" dirty="0">
              <a:solidFill>
                <a:schemeClr val="tx1"/>
              </a:solidFill>
            </a:rPr>
            <a:t>pos,</a:t>
          </a:r>
          <a:r>
            <a:rPr lang="en-US" sz="1800" kern="1200" dirty="0" err="1">
              <a:solidFill>
                <a:schemeClr val="tx1"/>
              </a:solidFill>
            </a:rPr>
            <a:t>pelayantoko</a:t>
          </a:r>
          <a:r>
            <a:rPr lang="en-US" sz="1800" kern="1200" dirty="0">
              <a:solidFill>
                <a:schemeClr val="tx1"/>
              </a:solidFill>
            </a:rPr>
            <a:t>, dan</a:t>
          </a:r>
          <a:r>
            <a:rPr lang="en-US" sz="1800" kern="1200" dirty="0" err="1">
              <a:solidFill>
                <a:schemeClr val="tx1"/>
              </a:solidFill>
            </a:rPr>
            <a:t>sebagainya</a:t>
          </a:r>
          <a:r>
            <a:rPr lang="en-US" sz="1800" kern="1200" dirty="0">
              <a:solidFill>
                <a:schemeClr val="tx1"/>
              </a:solidFill>
            </a:rPr>
            <a:t>.</a:t>
          </a:r>
        </a:p>
      </dsp:txBody>
      <dsp:txXfrm>
        <a:off x="6736526" y="2280"/>
        <a:ext cx="3894573" cy="2336743"/>
      </dsp:txXfrm>
    </dsp:sp>
    <dsp:sp modelId="{66E1945E-CAC0-4BED-9A44-8A8E9A690DF4}">
      <dsp:nvSpPr>
        <dsp:cNvPr id="0" name=""/>
        <dsp:cNvSpPr/>
      </dsp:nvSpPr>
      <dsp:spPr>
        <a:xfrm>
          <a:off x="1648889" y="2728481"/>
          <a:ext cx="3894573" cy="2336743"/>
        </a:xfrm>
        <a:prstGeom prst="rect">
          <a:avLst/>
        </a:prstGeom>
        <a:noFill/>
        <a:ln w="15875" cap="rnd" cmpd="sng" algn="ctr">
          <a:solidFill>
            <a:schemeClr val="tx1">
              <a:lumMod val="95000"/>
              <a:lumOff val="5000"/>
            </a:schemeClr>
          </a:solidFill>
          <a:prstDash val="solid"/>
        </a:ln>
        <a:effectLst>
          <a:glow rad="228600">
            <a:schemeClr val="accent3">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tx1"/>
              </a:solidFill>
            </a:rPr>
            <a:t>Jarak</a:t>
          </a:r>
          <a:r>
            <a:rPr lang="en-US" sz="1800" kern="1200" dirty="0" err="1">
              <a:solidFill>
                <a:schemeClr val="tx1"/>
              </a:solidFill>
            </a:rPr>
            <a:t>pribadi</a:t>
          </a:r>
          <a:r>
            <a:rPr lang="en-US" sz="1800" kern="1200" dirty="0">
              <a:solidFill>
                <a:schemeClr val="tx1"/>
              </a:solidFill>
            </a:rPr>
            <a:t>(46 cm – 1,2 M)</a:t>
          </a:r>
        </a:p>
        <a:p>
          <a:pPr lvl="0" algn="ctr" defTabSz="800100">
            <a:lnSpc>
              <a:spcPct val="90000"/>
            </a:lnSpc>
            <a:spcBef>
              <a:spcPct val="0"/>
            </a:spcBef>
            <a:spcAft>
              <a:spcPct val="35000"/>
            </a:spcAft>
          </a:pPr>
          <a:r>
            <a:rPr lang="en-US" sz="1800" kern="1200" dirty="0">
              <a:solidFill>
                <a:schemeClr val="tx1"/>
              </a:solidFill>
            </a:rPr>
            <a:t>Pada zona</a:t>
          </a:r>
          <a:r>
            <a:rPr lang="en-US" sz="1800" kern="1200" dirty="0" err="1">
              <a:solidFill>
                <a:schemeClr val="tx1"/>
              </a:solidFill>
            </a:rPr>
            <a:t>pribadi</a:t>
          </a:r>
          <a:r>
            <a:rPr lang="en-US" sz="1800" kern="1200" dirty="0">
              <a:solidFill>
                <a:schemeClr val="tx1"/>
              </a:solidFill>
            </a:rPr>
            <a:t>(1,2m-3,6m)</a:t>
          </a:r>
          <a:r>
            <a:rPr lang="en-US" sz="1800" kern="1200" dirty="0" err="1">
              <a:solidFill>
                <a:schemeClr val="tx1"/>
              </a:solidFill>
            </a:rPr>
            <a:t>dilakukanketikakitaberhadapandengan</a:t>
          </a:r>
          <a:r>
            <a:rPr lang="en-US" sz="1800" kern="1200" dirty="0">
              <a:solidFill>
                <a:schemeClr val="tx1"/>
              </a:solidFill>
            </a:rPr>
            <a:t>orang</a:t>
          </a:r>
          <a:r>
            <a:rPr lang="en-US" sz="1800" kern="1200" dirty="0" err="1">
              <a:solidFill>
                <a:schemeClr val="tx1"/>
              </a:solidFill>
            </a:rPr>
            <a:t>asingbagikita</a:t>
          </a:r>
          <a:r>
            <a:rPr lang="en-US" sz="1800" kern="1200" dirty="0">
              <a:solidFill>
                <a:schemeClr val="tx1"/>
              </a:solidFill>
            </a:rPr>
            <a:t>.</a:t>
          </a:r>
        </a:p>
      </dsp:txBody>
      <dsp:txXfrm>
        <a:off x="1648889" y="2728481"/>
        <a:ext cx="3894573" cy="2336743"/>
      </dsp:txXfrm>
    </dsp:sp>
    <dsp:sp modelId="{C7253E7D-79E1-4A69-9149-E7F558509135}">
      <dsp:nvSpPr>
        <dsp:cNvPr id="0" name=""/>
        <dsp:cNvSpPr/>
      </dsp:nvSpPr>
      <dsp:spPr>
        <a:xfrm>
          <a:off x="5932920" y="2728481"/>
          <a:ext cx="3894573" cy="2336743"/>
        </a:xfrm>
        <a:prstGeom prst="rect">
          <a:avLst/>
        </a:prstGeom>
        <a:noFill/>
        <a:ln w="15875" cap="rnd" cmpd="sng" algn="ctr">
          <a:solidFill>
            <a:schemeClr val="tx1">
              <a:lumMod val="95000"/>
              <a:lumOff val="5000"/>
            </a:schemeClr>
          </a:solidFill>
          <a:prstDash val="solid"/>
        </a:ln>
        <a:effectLst>
          <a:glow rad="139700">
            <a:schemeClr val="accent5">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chemeClr val="tx1"/>
              </a:solidFill>
            </a:rPr>
            <a:t>Jarak</a:t>
          </a:r>
          <a:r>
            <a:rPr lang="en-US" sz="1800" kern="1200" dirty="0" err="1">
              <a:solidFill>
                <a:schemeClr val="tx1"/>
              </a:solidFill>
            </a:rPr>
            <a:t>publiklebihdari</a:t>
          </a:r>
          <a:r>
            <a:rPr lang="en-US" sz="1800" kern="1200" dirty="0">
              <a:solidFill>
                <a:schemeClr val="tx1"/>
              </a:solidFill>
            </a:rPr>
            <a:t>3,6 M</a:t>
          </a:r>
        </a:p>
        <a:p>
          <a:pPr lvl="0" algn="ctr" defTabSz="800100">
            <a:lnSpc>
              <a:spcPct val="90000"/>
            </a:lnSpc>
            <a:spcBef>
              <a:spcPct val="0"/>
            </a:spcBef>
            <a:spcAft>
              <a:spcPct val="35000"/>
            </a:spcAft>
          </a:pPr>
          <a:r>
            <a:rPr lang="en-US" sz="1800" kern="1200" dirty="0">
              <a:solidFill>
                <a:schemeClr val="tx1"/>
              </a:solidFill>
            </a:rPr>
            <a:t>Zona</a:t>
          </a:r>
          <a:r>
            <a:rPr lang="en-US" sz="1800" kern="1200" dirty="0" err="1">
              <a:solidFill>
                <a:schemeClr val="tx1"/>
              </a:solidFill>
            </a:rPr>
            <a:t>umum</a:t>
          </a:r>
          <a:r>
            <a:rPr lang="en-US" sz="1800" kern="1200" dirty="0">
              <a:solidFill>
                <a:schemeClr val="tx1"/>
              </a:solidFill>
            </a:rPr>
            <a:t>(</a:t>
          </a:r>
          <a:r>
            <a:rPr lang="en-US" sz="1800" kern="1200" dirty="0" err="1">
              <a:solidFill>
                <a:schemeClr val="tx1"/>
              </a:solidFill>
            </a:rPr>
            <a:t>lebihdari</a:t>
          </a:r>
          <a:r>
            <a:rPr lang="en-US" sz="1800" kern="1200" dirty="0">
              <a:solidFill>
                <a:schemeClr val="tx1"/>
              </a:solidFill>
            </a:rPr>
            <a:t>3,6m)</a:t>
          </a:r>
          <a:r>
            <a:rPr lang="en-US" sz="1800" kern="1200" dirty="0" err="1">
              <a:solidFill>
                <a:schemeClr val="tx1"/>
              </a:solidFill>
            </a:rPr>
            <a:t>dilakukansetiapkitaberbicara</a:t>
          </a:r>
          <a:r>
            <a:rPr lang="en-US" sz="1800" kern="1200" dirty="0">
              <a:solidFill>
                <a:schemeClr val="tx1"/>
              </a:solidFill>
            </a:rPr>
            <a:t>pada</a:t>
          </a:r>
          <a:r>
            <a:rPr lang="en-US" sz="1800" kern="1200" dirty="0" err="1">
              <a:solidFill>
                <a:schemeClr val="tx1"/>
              </a:solidFill>
            </a:rPr>
            <a:t>sekelompokbesarorang,inilahjarak</a:t>
          </a:r>
          <a:r>
            <a:rPr lang="en-US" sz="1800" kern="1200" dirty="0">
              <a:solidFill>
                <a:schemeClr val="tx1"/>
              </a:solidFill>
            </a:rPr>
            <a:t>paling</a:t>
          </a:r>
          <a:r>
            <a:rPr lang="en-US" sz="1800" kern="1200" dirty="0" err="1">
              <a:solidFill>
                <a:schemeClr val="tx1"/>
              </a:solidFill>
            </a:rPr>
            <a:t>nyamanbagikitauntukberdiri</a:t>
          </a:r>
          <a:r>
            <a:rPr lang="en-US" sz="1800" kern="1200" dirty="0">
              <a:solidFill>
                <a:schemeClr val="tx1"/>
              </a:solidFill>
            </a:rPr>
            <a:t>.</a:t>
          </a:r>
        </a:p>
      </dsp:txBody>
      <dsp:txXfrm>
        <a:off x="5932920" y="2728481"/>
        <a:ext cx="3894573" cy="23367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3B0B54-95BD-4634-90D4-91DE7623B1A5}">
      <dsp:nvSpPr>
        <dsp:cNvPr id="0" name=""/>
        <dsp:cNvSpPr/>
      </dsp:nvSpPr>
      <dsp:spPr>
        <a:xfrm>
          <a:off x="148465" y="506673"/>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US" sz="2000" b="0" kern="1200" dirty="0">
              <a:solidFill>
                <a:schemeClr val="tx1"/>
              </a:solidFill>
            </a:rPr>
            <a:t>1. Cara</a:t>
          </a:r>
          <a:r>
            <a:rPr lang="en-US" sz="2000" b="0" kern="1200" dirty="0" err="1">
              <a:solidFill>
                <a:schemeClr val="tx1"/>
              </a:solidFill>
            </a:rPr>
            <a:t>konselimasukruangan</a:t>
          </a:r>
          <a:r>
            <a:rPr lang="en-US" sz="2000" b="0" kern="1200" dirty="0">
              <a:solidFill>
                <a:schemeClr val="tx1"/>
              </a:solidFill>
            </a:rPr>
            <a:t>dan</a:t>
          </a:r>
          <a:r>
            <a:rPr lang="en-US" sz="2000" b="0" kern="1200" dirty="0" err="1">
              <a:solidFill>
                <a:schemeClr val="tx1"/>
              </a:solidFill>
            </a:rPr>
            <a:t>menemuikonselor</a:t>
          </a:r>
          <a:endParaRPr lang="en-US" sz="2000" b="0" kern="1200" dirty="0">
            <a:solidFill>
              <a:schemeClr val="tx1"/>
            </a:solidFill>
          </a:endParaRPr>
        </a:p>
      </dsp:txBody>
      <dsp:txXfrm>
        <a:off x="148465" y="506673"/>
        <a:ext cx="3526652" cy="1102078"/>
      </dsp:txXfrm>
    </dsp:sp>
    <dsp:sp modelId="{94B560DF-4F13-4E56-B143-04A8BF0C3F60}">
      <dsp:nvSpPr>
        <dsp:cNvPr id="0" name=""/>
        <dsp:cNvSpPr/>
      </dsp:nvSpPr>
      <dsp:spPr>
        <a:xfrm>
          <a:off x="1521" y="347484"/>
          <a:ext cx="771455" cy="1157182"/>
        </a:xfrm>
        <a:prstGeom prst="rect">
          <a:avLst/>
        </a:prstGeom>
        <a:solidFill>
          <a:srgbClr val="FF33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81F1A8-9840-4864-9CDD-E4386915C98F}">
      <dsp:nvSpPr>
        <dsp:cNvPr id="0" name=""/>
        <dsp:cNvSpPr/>
      </dsp:nvSpPr>
      <dsp:spPr>
        <a:xfrm>
          <a:off x="3975450" y="506673"/>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US" sz="2000" b="0" kern="1200" dirty="0">
              <a:solidFill>
                <a:schemeClr val="tx1"/>
              </a:solidFill>
            </a:rPr>
            <a:t>2. Cara</a:t>
          </a:r>
          <a:r>
            <a:rPr lang="en-US" sz="2000" b="0" kern="1200" dirty="0" err="1">
              <a:solidFill>
                <a:schemeClr val="tx1"/>
              </a:solidFill>
            </a:rPr>
            <a:t>konseliberjabattangandengankonselor</a:t>
          </a:r>
          <a:endParaRPr lang="en-US" sz="2000" b="0" kern="1200" dirty="0">
            <a:solidFill>
              <a:schemeClr val="tx1"/>
            </a:solidFill>
          </a:endParaRPr>
        </a:p>
      </dsp:txBody>
      <dsp:txXfrm>
        <a:off x="3975450" y="506673"/>
        <a:ext cx="3526652" cy="1102078"/>
      </dsp:txXfrm>
    </dsp:sp>
    <dsp:sp modelId="{CDE37FFD-E517-4D91-BB68-AC6987F10718}">
      <dsp:nvSpPr>
        <dsp:cNvPr id="0" name=""/>
        <dsp:cNvSpPr/>
      </dsp:nvSpPr>
      <dsp:spPr>
        <a:xfrm>
          <a:off x="3828506" y="347484"/>
          <a:ext cx="771455" cy="1157182"/>
        </a:xfrm>
        <a:prstGeom prst="rect">
          <a:avLst/>
        </a:prstGeom>
        <a:solidFill>
          <a:srgbClr val="D359B3"/>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01F7B7-64CD-455D-AB15-DCBA68756F0A}">
      <dsp:nvSpPr>
        <dsp:cNvPr id="0" name=""/>
        <dsp:cNvSpPr/>
      </dsp:nvSpPr>
      <dsp:spPr>
        <a:xfrm>
          <a:off x="7802435" y="506673"/>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US" sz="2000" b="0" kern="1200" dirty="0">
              <a:solidFill>
                <a:schemeClr val="tx1"/>
              </a:solidFill>
            </a:rPr>
            <a:t>3. Cara duduk dan</a:t>
          </a:r>
          <a:r>
            <a:rPr lang="en-US" sz="2000" b="0" kern="1200" dirty="0" err="1">
              <a:solidFill>
                <a:schemeClr val="tx1"/>
              </a:solidFill>
            </a:rPr>
            <a:t>jarakantarakonseli</a:t>
          </a:r>
          <a:r>
            <a:rPr lang="en-US" sz="2000" b="0" kern="1200" dirty="0">
              <a:solidFill>
                <a:schemeClr val="tx1"/>
              </a:solidFill>
            </a:rPr>
            <a:t>dan</a:t>
          </a:r>
          <a:r>
            <a:rPr lang="en-US" sz="2000" b="0" kern="1200" dirty="0" err="1">
              <a:solidFill>
                <a:schemeClr val="tx1"/>
              </a:solidFill>
            </a:rPr>
            <a:t>konselor</a:t>
          </a:r>
          <a:endParaRPr lang="en-US" sz="2000" b="0" kern="1200" dirty="0">
            <a:solidFill>
              <a:schemeClr val="tx1"/>
            </a:solidFill>
          </a:endParaRPr>
        </a:p>
      </dsp:txBody>
      <dsp:txXfrm>
        <a:off x="7802435" y="506673"/>
        <a:ext cx="3526652" cy="1102078"/>
      </dsp:txXfrm>
    </dsp:sp>
    <dsp:sp modelId="{66E24EBB-008F-4D67-A171-84EF0B67419A}">
      <dsp:nvSpPr>
        <dsp:cNvPr id="0" name=""/>
        <dsp:cNvSpPr/>
      </dsp:nvSpPr>
      <dsp:spPr>
        <a:xfrm>
          <a:off x="7655491" y="347484"/>
          <a:ext cx="771455" cy="1157182"/>
        </a:xfrm>
        <a:prstGeom prst="rect">
          <a:avLst/>
        </a:prstGeom>
        <a:solidFill>
          <a:srgbClr val="2B9D67"/>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3CDB65-E9D7-4B69-B4CB-2DCD1F2F9A78}">
      <dsp:nvSpPr>
        <dsp:cNvPr id="0" name=""/>
        <dsp:cNvSpPr/>
      </dsp:nvSpPr>
      <dsp:spPr>
        <a:xfrm>
          <a:off x="148465" y="1894068"/>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US" sz="2000" b="0" kern="1200" dirty="0">
              <a:solidFill>
                <a:schemeClr val="tx1"/>
              </a:solidFill>
            </a:rPr>
            <a:t>4. Cara</a:t>
          </a:r>
          <a:r>
            <a:rPr lang="en-US" sz="2000" b="0" kern="1200" dirty="0" err="1">
              <a:solidFill>
                <a:schemeClr val="tx1"/>
              </a:solidFill>
            </a:rPr>
            <a:t>berbicara</a:t>
          </a:r>
          <a:r>
            <a:rPr lang="en-US" sz="2000" b="0" kern="1200" dirty="0">
              <a:solidFill>
                <a:schemeClr val="tx1"/>
              </a:solidFill>
            </a:rPr>
            <a:t>dan nada</a:t>
          </a:r>
          <a:r>
            <a:rPr lang="en-US" sz="2000" b="0" kern="1200" dirty="0" err="1">
              <a:solidFill>
                <a:schemeClr val="tx1"/>
              </a:solidFill>
            </a:rPr>
            <a:t>suara</a:t>
          </a:r>
          <a:endParaRPr lang="en-US" sz="2000" b="0" kern="1200" dirty="0">
            <a:solidFill>
              <a:schemeClr val="tx1"/>
            </a:solidFill>
          </a:endParaRPr>
        </a:p>
      </dsp:txBody>
      <dsp:txXfrm>
        <a:off x="148465" y="1894068"/>
        <a:ext cx="3526652" cy="1102078"/>
      </dsp:txXfrm>
    </dsp:sp>
    <dsp:sp modelId="{DB1DDDDB-4998-47A5-86EC-4D5E48B8F5BA}">
      <dsp:nvSpPr>
        <dsp:cNvPr id="0" name=""/>
        <dsp:cNvSpPr/>
      </dsp:nvSpPr>
      <dsp:spPr>
        <a:xfrm>
          <a:off x="1521" y="1734879"/>
          <a:ext cx="771455" cy="1157182"/>
        </a:xfrm>
        <a:prstGeom prst="rect">
          <a:avLst/>
        </a:prstGeom>
        <a:solidFill>
          <a:srgbClr val="A94117"/>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58B1F6-B0C5-48D2-A8FE-D9CBD4F809E4}">
      <dsp:nvSpPr>
        <dsp:cNvPr id="0" name=""/>
        <dsp:cNvSpPr/>
      </dsp:nvSpPr>
      <dsp:spPr>
        <a:xfrm>
          <a:off x="3975450" y="1894068"/>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US" sz="2000" b="0" kern="1200" dirty="0">
              <a:solidFill>
                <a:schemeClr val="tx1"/>
              </a:solidFill>
            </a:rPr>
            <a:t>5.</a:t>
          </a:r>
          <a:r>
            <a:rPr lang="en-US" sz="2000" b="0" kern="1200" dirty="0" err="1">
              <a:solidFill>
                <a:schemeClr val="tx1"/>
              </a:solidFill>
            </a:rPr>
            <a:t>Bentukperawakan</a:t>
          </a:r>
          <a:r>
            <a:rPr lang="en-US" sz="2000" b="0" kern="1200" dirty="0">
              <a:solidFill>
                <a:schemeClr val="tx1"/>
              </a:solidFill>
            </a:rPr>
            <a:t>dan</a:t>
          </a:r>
          <a:r>
            <a:rPr lang="en-US" sz="2000" b="0" kern="1200" dirty="0" err="1">
              <a:solidFill>
                <a:schemeClr val="tx1"/>
              </a:solidFill>
            </a:rPr>
            <a:t>penampilan</a:t>
          </a:r>
          <a:r>
            <a:rPr lang="en-US" sz="2000" b="0" kern="1200" dirty="0">
              <a:solidFill>
                <a:schemeClr val="tx1"/>
              </a:solidFill>
            </a:rPr>
            <a:t>pada</a:t>
          </a:r>
          <a:r>
            <a:rPr lang="en-US" sz="2000" b="0" kern="1200" dirty="0" err="1">
              <a:solidFill>
                <a:schemeClr val="tx1"/>
              </a:solidFill>
            </a:rPr>
            <a:t>umumnya</a:t>
          </a:r>
          <a:endParaRPr lang="en-US" sz="2000" b="0" kern="1200" dirty="0">
            <a:solidFill>
              <a:schemeClr val="tx1"/>
            </a:solidFill>
          </a:endParaRPr>
        </a:p>
      </dsp:txBody>
      <dsp:txXfrm>
        <a:off x="3975450" y="1894068"/>
        <a:ext cx="3526652" cy="1102078"/>
      </dsp:txXfrm>
    </dsp:sp>
    <dsp:sp modelId="{4891FCFC-DF86-478E-9D1D-FCBC7C45CA4C}">
      <dsp:nvSpPr>
        <dsp:cNvPr id="0" name=""/>
        <dsp:cNvSpPr/>
      </dsp:nvSpPr>
      <dsp:spPr>
        <a:xfrm>
          <a:off x="3828506" y="1734879"/>
          <a:ext cx="771455" cy="1157182"/>
        </a:xfrm>
        <a:prstGeom prst="rect">
          <a:avLst/>
        </a:prstGeom>
        <a:solidFill>
          <a:srgbClr val="F30D44"/>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3E4FE6-81CC-4F23-9CAB-2F4330A96EC8}">
      <dsp:nvSpPr>
        <dsp:cNvPr id="0" name=""/>
        <dsp:cNvSpPr/>
      </dsp:nvSpPr>
      <dsp:spPr>
        <a:xfrm>
          <a:off x="7802435" y="1894068"/>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ID" sz="2000" b="0" kern="1200" dirty="0">
              <a:solidFill>
                <a:schemeClr val="tx1"/>
              </a:solidFill>
            </a:rPr>
            <a:t>6.</a:t>
          </a:r>
          <a:r>
            <a:rPr lang="en-ID" sz="2000" b="0" kern="1200" dirty="0" err="1">
              <a:solidFill>
                <a:schemeClr val="tx1"/>
              </a:solidFill>
            </a:rPr>
            <a:t>EkspresiWajah</a:t>
          </a:r>
          <a:endParaRPr lang="en-ID" sz="2000" b="0" kern="1200" dirty="0">
            <a:solidFill>
              <a:schemeClr val="tx1"/>
            </a:solidFill>
          </a:endParaRPr>
        </a:p>
      </dsp:txBody>
      <dsp:txXfrm>
        <a:off x="7802435" y="1894068"/>
        <a:ext cx="3526652" cy="1102078"/>
      </dsp:txXfrm>
    </dsp:sp>
    <dsp:sp modelId="{882242BF-DD67-4794-87BC-DF697BD743FC}">
      <dsp:nvSpPr>
        <dsp:cNvPr id="0" name=""/>
        <dsp:cNvSpPr/>
      </dsp:nvSpPr>
      <dsp:spPr>
        <a:xfrm>
          <a:off x="7655491" y="1734879"/>
          <a:ext cx="771455" cy="1157182"/>
        </a:xfrm>
        <a:prstGeom prst="rect">
          <a:avLst/>
        </a:prstGeom>
        <a:solidFill>
          <a:srgbClr val="4CAD35"/>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1984DA-6870-446A-8C1C-AB1DF470F527}">
      <dsp:nvSpPr>
        <dsp:cNvPr id="0" name=""/>
        <dsp:cNvSpPr/>
      </dsp:nvSpPr>
      <dsp:spPr>
        <a:xfrm>
          <a:off x="2061958" y="3281462"/>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ID" sz="2000" b="0" kern="1200">
              <a:solidFill>
                <a:schemeClr val="tx1"/>
              </a:solidFill>
            </a:rPr>
            <a:t>7. Reaksi-Reaksi Emosional</a:t>
          </a:r>
        </a:p>
      </dsp:txBody>
      <dsp:txXfrm>
        <a:off x="2061958" y="3281462"/>
        <a:ext cx="3526652" cy="1102078"/>
      </dsp:txXfrm>
    </dsp:sp>
    <dsp:sp modelId="{A8557DFC-ADC9-4D08-A3AA-95AD0D220CFF}">
      <dsp:nvSpPr>
        <dsp:cNvPr id="0" name=""/>
        <dsp:cNvSpPr/>
      </dsp:nvSpPr>
      <dsp:spPr>
        <a:xfrm>
          <a:off x="1915014" y="3122273"/>
          <a:ext cx="771455" cy="1157182"/>
        </a:xfrm>
        <a:prstGeom prst="rect">
          <a:avLst/>
        </a:prstGeom>
        <a:solidFill>
          <a:srgbClr val="C0B81E"/>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4144A0-060F-4745-B506-FF8AC89E4271}">
      <dsp:nvSpPr>
        <dsp:cNvPr id="0" name=""/>
        <dsp:cNvSpPr/>
      </dsp:nvSpPr>
      <dsp:spPr>
        <a:xfrm>
          <a:off x="5902520" y="3281462"/>
          <a:ext cx="3526652" cy="1102078"/>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6475" tIns="76200" rIns="76200" bIns="76200" numCol="1" spcCol="1270" anchor="ctr" anchorCtr="0">
          <a:noAutofit/>
        </a:bodyPr>
        <a:lstStyle/>
        <a:p>
          <a:pPr lvl="0" algn="l" defTabSz="889000">
            <a:lnSpc>
              <a:spcPct val="90000"/>
            </a:lnSpc>
            <a:spcBef>
              <a:spcPct val="0"/>
            </a:spcBef>
            <a:spcAft>
              <a:spcPct val="35000"/>
            </a:spcAft>
          </a:pPr>
          <a:r>
            <a:rPr lang="en-ID" sz="2000" b="0" kern="1200" dirty="0">
              <a:solidFill>
                <a:schemeClr val="tx1"/>
              </a:solidFill>
            </a:rPr>
            <a:t>8. Bahasa-Bahasa Non Verbal</a:t>
          </a:r>
        </a:p>
      </dsp:txBody>
      <dsp:txXfrm>
        <a:off x="5902520" y="3281462"/>
        <a:ext cx="3526652" cy="1102078"/>
      </dsp:txXfrm>
    </dsp:sp>
    <dsp:sp modelId="{510F4F72-6716-4B39-BA2C-CC15CD31F981}">
      <dsp:nvSpPr>
        <dsp:cNvPr id="0" name=""/>
        <dsp:cNvSpPr/>
      </dsp:nvSpPr>
      <dsp:spPr>
        <a:xfrm>
          <a:off x="5741998" y="3122273"/>
          <a:ext cx="771455" cy="1157182"/>
        </a:xfrm>
        <a:prstGeom prst="rect">
          <a:avLst/>
        </a:prstGeom>
        <a:solidFill>
          <a:srgbClr val="0E3E5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7AB6A-2D4A-443B-9EF1-D35B853FD168}">
      <dsp:nvSpPr>
        <dsp:cNvPr id="0" name=""/>
        <dsp:cNvSpPr/>
      </dsp:nvSpPr>
      <dsp:spPr>
        <a:xfrm>
          <a:off x="1335994" y="1388"/>
          <a:ext cx="3765817" cy="1882908"/>
        </a:xfrm>
        <a:prstGeom prst="roundRect">
          <a:avLst>
            <a:gd name="adj" fmla="val 10000"/>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lvl="0" algn="ctr" defTabSz="1555750">
            <a:lnSpc>
              <a:spcPct val="90000"/>
            </a:lnSpc>
            <a:spcBef>
              <a:spcPct val="0"/>
            </a:spcBef>
            <a:spcAft>
              <a:spcPct val="35000"/>
            </a:spcAft>
          </a:pPr>
          <a:r>
            <a:rPr lang="en-ID" sz="3500" kern="1200" dirty="0" err="1"/>
            <a:t>Fungsiobsevasibagikonselor</a:t>
          </a:r>
        </a:p>
      </dsp:txBody>
      <dsp:txXfrm>
        <a:off x="1391142" y="56536"/>
        <a:ext cx="3655521" cy="1772612"/>
      </dsp:txXfrm>
    </dsp:sp>
    <dsp:sp modelId="{D29F88EA-E526-4AC9-AAC0-158AB1765F00}">
      <dsp:nvSpPr>
        <dsp:cNvPr id="0" name=""/>
        <dsp:cNvSpPr/>
      </dsp:nvSpPr>
      <dsp:spPr>
        <a:xfrm>
          <a:off x="1712576" y="1884296"/>
          <a:ext cx="376581" cy="1412181"/>
        </a:xfrm>
        <a:custGeom>
          <a:avLst/>
          <a:gdLst/>
          <a:ahLst/>
          <a:cxnLst/>
          <a:rect l="0" t="0" r="0" b="0"/>
          <a:pathLst>
            <a:path>
              <a:moveTo>
                <a:pt x="0" y="0"/>
              </a:moveTo>
              <a:lnTo>
                <a:pt x="0" y="1412181"/>
              </a:lnTo>
              <a:lnTo>
                <a:pt x="376581" y="1412181"/>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80CD63-BBC4-4819-97FF-CE5A21075B88}">
      <dsp:nvSpPr>
        <dsp:cNvPr id="0" name=""/>
        <dsp:cNvSpPr/>
      </dsp:nvSpPr>
      <dsp:spPr>
        <a:xfrm>
          <a:off x="2089157" y="2355024"/>
          <a:ext cx="3012653" cy="1882908"/>
        </a:xfrm>
        <a:prstGeom prst="roundRect">
          <a:avLst>
            <a:gd name="adj" fmla="val 10000"/>
          </a:avLst>
        </a:prstGeom>
        <a:solidFill>
          <a:schemeClr val="lt1">
            <a:alpha val="90000"/>
            <a:hueOff val="0"/>
            <a:satOff val="0"/>
            <a:lumOff val="0"/>
            <a:alphaOff val="0"/>
          </a:schemeClr>
        </a:solidFill>
        <a:ln w="15875"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buFont typeface="+mj-lt"/>
            <a:buAutoNum type="arabicPeriod"/>
          </a:pPr>
          <a:r>
            <a:rPr lang="en-ID" sz="2200" kern="1200" dirty="0"/>
            <a:t>Bisa</a:t>
          </a:r>
          <a:r>
            <a:rPr lang="en-ID" sz="2200" kern="1200" dirty="0" err="1"/>
            <a:t>dijadikanalat</a:t>
          </a:r>
          <a:r>
            <a:rPr lang="en-ID" sz="2200" kern="1200" dirty="0"/>
            <a:t>control</a:t>
          </a:r>
          <a:r>
            <a:rPr lang="en-ID" sz="2200" kern="1200" dirty="0" err="1"/>
            <a:t>terhadapkebenaraninformasi</a:t>
          </a:r>
          <a:r>
            <a:rPr lang="en-ID" sz="2200" kern="1200" dirty="0"/>
            <a:t>yang</a:t>
          </a:r>
          <a:r>
            <a:rPr lang="en-ID" sz="2200" kern="1200" dirty="0" err="1"/>
            <a:t>disampaikankonseli</a:t>
          </a:r>
          <a:endParaRPr lang="en-ID" sz="2200" kern="1200" dirty="0"/>
        </a:p>
      </dsp:txBody>
      <dsp:txXfrm>
        <a:off x="2144305" y="2410172"/>
        <a:ext cx="2902357" cy="1772612"/>
      </dsp:txXfrm>
    </dsp:sp>
    <dsp:sp modelId="{3CDA0231-D770-4341-9B48-6F7EE0FE620B}">
      <dsp:nvSpPr>
        <dsp:cNvPr id="0" name=""/>
        <dsp:cNvSpPr/>
      </dsp:nvSpPr>
      <dsp:spPr>
        <a:xfrm>
          <a:off x="1712576" y="1884296"/>
          <a:ext cx="376581" cy="3765817"/>
        </a:xfrm>
        <a:custGeom>
          <a:avLst/>
          <a:gdLst/>
          <a:ahLst/>
          <a:cxnLst/>
          <a:rect l="0" t="0" r="0" b="0"/>
          <a:pathLst>
            <a:path>
              <a:moveTo>
                <a:pt x="0" y="0"/>
              </a:moveTo>
              <a:lnTo>
                <a:pt x="0" y="3765817"/>
              </a:lnTo>
              <a:lnTo>
                <a:pt x="376581" y="3765817"/>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272AA5-807F-465F-A341-C9810072964E}">
      <dsp:nvSpPr>
        <dsp:cNvPr id="0" name=""/>
        <dsp:cNvSpPr/>
      </dsp:nvSpPr>
      <dsp:spPr>
        <a:xfrm>
          <a:off x="2089157" y="4708660"/>
          <a:ext cx="3012653" cy="1882908"/>
        </a:xfrm>
        <a:prstGeom prst="roundRect">
          <a:avLst>
            <a:gd name="adj" fmla="val 10000"/>
          </a:avLst>
        </a:prstGeom>
        <a:solidFill>
          <a:schemeClr val="lt1">
            <a:alpha val="90000"/>
            <a:hueOff val="0"/>
            <a:satOff val="0"/>
            <a:lumOff val="0"/>
            <a:alphaOff val="0"/>
          </a:schemeClr>
        </a:solidFill>
        <a:ln w="15875" cap="rnd" cmpd="sng" algn="ctr">
          <a:solidFill>
            <a:schemeClr val="accent5">
              <a:hueOff val="785595"/>
              <a:satOff val="-3757"/>
              <a:lumOff val="41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buFont typeface="+mj-lt"/>
            <a:buAutoNum type="arabicPeriod"/>
          </a:pPr>
          <a:r>
            <a:rPr lang="en-ID" sz="2200" kern="1200" dirty="0"/>
            <a:t>Bisa</a:t>
          </a:r>
          <a:r>
            <a:rPr lang="en-ID" sz="2200" kern="1200" dirty="0" err="1"/>
            <a:t>dijadikanvalidasiterhadapinformasi</a:t>
          </a:r>
          <a:r>
            <a:rPr lang="en-ID" sz="2200" kern="1200" dirty="0"/>
            <a:t>yang</a:t>
          </a:r>
          <a:r>
            <a:rPr lang="en-ID" sz="2200" kern="1200" dirty="0" err="1"/>
            <a:t>disampaikankonseli</a:t>
          </a:r>
          <a:endParaRPr lang="en-ID" sz="2200" kern="1200" dirty="0"/>
        </a:p>
      </dsp:txBody>
      <dsp:txXfrm>
        <a:off x="2144305" y="4763808"/>
        <a:ext cx="2902357" cy="1772612"/>
      </dsp:txXfrm>
    </dsp:sp>
    <dsp:sp modelId="{E3680A0E-608C-4C5B-932B-BA6EC00FA634}">
      <dsp:nvSpPr>
        <dsp:cNvPr id="0" name=""/>
        <dsp:cNvSpPr/>
      </dsp:nvSpPr>
      <dsp:spPr>
        <a:xfrm>
          <a:off x="6043266" y="1388"/>
          <a:ext cx="3765817" cy="1882908"/>
        </a:xfrm>
        <a:prstGeom prst="roundRect">
          <a:avLst>
            <a:gd name="adj" fmla="val 10000"/>
          </a:avLst>
        </a:prstGeom>
        <a:solidFill>
          <a:schemeClr val="accent5">
            <a:hueOff val="2356783"/>
            <a:satOff val="-11270"/>
            <a:lumOff val="1235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lvl="0" algn="ctr" defTabSz="1555750">
            <a:lnSpc>
              <a:spcPct val="90000"/>
            </a:lnSpc>
            <a:spcBef>
              <a:spcPct val="0"/>
            </a:spcBef>
            <a:spcAft>
              <a:spcPct val="35000"/>
            </a:spcAft>
          </a:pPr>
          <a:r>
            <a:rPr lang="en-ID" sz="3500" kern="1200" dirty="0" err="1"/>
            <a:t>Fungsiobservasidalamkonseleling</a:t>
          </a:r>
        </a:p>
      </dsp:txBody>
      <dsp:txXfrm>
        <a:off x="6098414" y="56536"/>
        <a:ext cx="3655521" cy="1772612"/>
      </dsp:txXfrm>
    </dsp:sp>
    <dsp:sp modelId="{0044A112-F09F-485A-AF3B-44E338B2BD05}">
      <dsp:nvSpPr>
        <dsp:cNvPr id="0" name=""/>
        <dsp:cNvSpPr/>
      </dsp:nvSpPr>
      <dsp:spPr>
        <a:xfrm>
          <a:off x="6419847" y="1884296"/>
          <a:ext cx="376581" cy="1412181"/>
        </a:xfrm>
        <a:custGeom>
          <a:avLst/>
          <a:gdLst/>
          <a:ahLst/>
          <a:cxnLst/>
          <a:rect l="0" t="0" r="0" b="0"/>
          <a:pathLst>
            <a:path>
              <a:moveTo>
                <a:pt x="0" y="0"/>
              </a:moveTo>
              <a:lnTo>
                <a:pt x="0" y="1412181"/>
              </a:lnTo>
              <a:lnTo>
                <a:pt x="376581" y="1412181"/>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0EB730-526A-4B4C-B599-AA02211A3B4E}">
      <dsp:nvSpPr>
        <dsp:cNvPr id="0" name=""/>
        <dsp:cNvSpPr/>
      </dsp:nvSpPr>
      <dsp:spPr>
        <a:xfrm>
          <a:off x="6796429" y="2355024"/>
          <a:ext cx="3012653" cy="1882908"/>
        </a:xfrm>
        <a:prstGeom prst="roundRect">
          <a:avLst>
            <a:gd name="adj" fmla="val 10000"/>
          </a:avLst>
        </a:prstGeom>
        <a:solidFill>
          <a:schemeClr val="lt1">
            <a:alpha val="90000"/>
            <a:hueOff val="0"/>
            <a:satOff val="0"/>
            <a:lumOff val="0"/>
            <a:alphaOff val="0"/>
          </a:schemeClr>
        </a:solidFill>
        <a:ln w="15875" cap="rnd" cmpd="sng" algn="ctr">
          <a:solidFill>
            <a:schemeClr val="accent5">
              <a:hueOff val="1571189"/>
              <a:satOff val="-7513"/>
              <a:lumOff val="823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ID" sz="2200" kern="1200" dirty="0" err="1"/>
            <a:t>Untukmemperolehgambaran</a:t>
          </a:r>
          <a:r>
            <a:rPr lang="en-ID" sz="2200" kern="1200" dirty="0"/>
            <a:t>,</a:t>
          </a:r>
          <a:r>
            <a:rPr lang="en-ID" sz="2200" kern="1200" dirty="0" err="1"/>
            <a:t>pengetahuan</a:t>
          </a:r>
          <a:r>
            <a:rPr lang="en-ID" sz="2200" kern="1200" dirty="0"/>
            <a:t>,</a:t>
          </a:r>
          <a:r>
            <a:rPr lang="en-ID" sz="2200" kern="1200" dirty="0" err="1"/>
            <a:t>pemahamantentangdirikonseli</a:t>
          </a:r>
          <a:endParaRPr lang="en-ID" sz="2200" kern="1200" dirty="0"/>
        </a:p>
      </dsp:txBody>
      <dsp:txXfrm>
        <a:off x="6851577" y="2410172"/>
        <a:ext cx="2902357" cy="1772612"/>
      </dsp:txXfrm>
    </dsp:sp>
    <dsp:sp modelId="{EBCF7878-0862-4C6E-B668-51FD788CE8A9}">
      <dsp:nvSpPr>
        <dsp:cNvPr id="0" name=""/>
        <dsp:cNvSpPr/>
      </dsp:nvSpPr>
      <dsp:spPr>
        <a:xfrm>
          <a:off x="6419847" y="1884296"/>
          <a:ext cx="376581" cy="3765817"/>
        </a:xfrm>
        <a:custGeom>
          <a:avLst/>
          <a:gdLst/>
          <a:ahLst/>
          <a:cxnLst/>
          <a:rect l="0" t="0" r="0" b="0"/>
          <a:pathLst>
            <a:path>
              <a:moveTo>
                <a:pt x="0" y="0"/>
              </a:moveTo>
              <a:lnTo>
                <a:pt x="0" y="3765817"/>
              </a:lnTo>
              <a:lnTo>
                <a:pt x="376581" y="3765817"/>
              </a:lnTo>
            </a:path>
          </a:pathLst>
        </a:custGeom>
        <a:noFill/>
        <a:ln w="15875"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53C2D1-6559-42FD-AB1A-03F8FA09708F}">
      <dsp:nvSpPr>
        <dsp:cNvPr id="0" name=""/>
        <dsp:cNvSpPr/>
      </dsp:nvSpPr>
      <dsp:spPr>
        <a:xfrm>
          <a:off x="6796429" y="4708660"/>
          <a:ext cx="3012653" cy="1882908"/>
        </a:xfrm>
        <a:prstGeom prst="roundRect">
          <a:avLst>
            <a:gd name="adj" fmla="val 10000"/>
          </a:avLst>
        </a:prstGeom>
        <a:solidFill>
          <a:schemeClr val="lt1">
            <a:alpha val="90000"/>
            <a:hueOff val="0"/>
            <a:satOff val="0"/>
            <a:lumOff val="0"/>
            <a:alphaOff val="0"/>
          </a:schemeClr>
        </a:solidFill>
        <a:ln w="15875" cap="rnd" cmpd="sng" algn="ctr">
          <a:solidFill>
            <a:schemeClr val="accent5">
              <a:hueOff val="2356783"/>
              <a:satOff val="-11270"/>
              <a:lumOff val="1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ID" sz="2200" kern="1200" dirty="0" err="1"/>
            <a:t>Untukmenunjang</a:t>
          </a:r>
          <a:r>
            <a:rPr lang="en-ID" sz="2200" kern="1200" dirty="0"/>
            <a:t>dan</a:t>
          </a:r>
          <a:r>
            <a:rPr lang="en-ID" sz="2200" kern="1200" dirty="0" err="1"/>
            <a:t>melengkapaibahan-bahan</a:t>
          </a:r>
          <a:r>
            <a:rPr lang="en-ID" sz="2200" kern="1200" dirty="0"/>
            <a:t>yang</a:t>
          </a:r>
          <a:r>
            <a:rPr lang="en-ID" sz="2200" kern="1200" dirty="0" err="1"/>
            <a:t>diperolehmelaluiwawancara</a:t>
          </a:r>
          <a:endParaRPr lang="en-ID" sz="2200" kern="1200" dirty="0"/>
        </a:p>
      </dsp:txBody>
      <dsp:txXfrm>
        <a:off x="6851577" y="4763808"/>
        <a:ext cx="2902357" cy="1772612"/>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66"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67"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68"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69"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70"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71"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6"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1048607"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48608"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09" name="Footer Placeholder 4"/>
          <p:cNvSpPr>
            <a:spLocks noGrp="1"/>
          </p:cNvSpPr>
          <p:nvPr>
            <p:ph type="ftr" sz="quarter" idx="11"/>
          </p:nvPr>
        </p:nvSpPr>
        <p:spPr/>
        <p:txBody>
          <a:bodyPr/>
          <a:lstStyle/>
          <a:p>
            <a:endParaRPr lang="en-ID"/>
          </a:p>
        </p:txBody>
      </p:sp>
      <p:sp>
        <p:nvSpPr>
          <p:cNvPr id="1048610"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1048611" name="Slide Number Placeholder 5"/>
          <p:cNvSpPr>
            <a:spLocks noGrp="1"/>
          </p:cNvSpPr>
          <p:nvPr>
            <p:ph type="sldNum" sz="quarter" idx="12"/>
          </p:nvPr>
        </p:nvSpPr>
        <p:spPr>
          <a:xfrm>
            <a:off x="531812" y="4529540"/>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1048760"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1048761"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62"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63" name="Footer Placeholder 4"/>
          <p:cNvSpPr>
            <a:spLocks noGrp="1"/>
          </p:cNvSpPr>
          <p:nvPr>
            <p:ph type="ftr" sz="quarter" idx="11"/>
          </p:nvPr>
        </p:nvSpPr>
        <p:spPr/>
        <p:txBody>
          <a:bodyPr/>
          <a:lstStyle/>
          <a:p>
            <a:endParaRPr lang="en-ID"/>
          </a:p>
        </p:txBody>
      </p:sp>
      <p:sp>
        <p:nvSpPr>
          <p:cNvPr id="1048764"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65" name="Slide Number Placeholder 5"/>
          <p:cNvSpPr>
            <a:spLocks noGrp="1"/>
          </p:cNvSpPr>
          <p:nvPr>
            <p:ph type="sldNum" sz="quarter" idx="12"/>
          </p:nvPr>
        </p:nvSpPr>
        <p:spPr>
          <a:xfrm>
            <a:off x="531812" y="3244139"/>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048704"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048705"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06"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07"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08" name="Footer Placeholder 4"/>
          <p:cNvSpPr>
            <a:spLocks noGrp="1"/>
          </p:cNvSpPr>
          <p:nvPr>
            <p:ph type="ftr" sz="quarter" idx="11"/>
          </p:nvPr>
        </p:nvSpPr>
        <p:spPr/>
        <p:txBody>
          <a:bodyPr/>
          <a:lstStyle/>
          <a:p>
            <a:endParaRPr lang="en-ID"/>
          </a:p>
        </p:txBody>
      </p:sp>
      <p:sp>
        <p:nvSpPr>
          <p:cNvPr id="104870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10" name="Slide Number Placeholder 5"/>
          <p:cNvSpPr>
            <a:spLocks noGrp="1"/>
          </p:cNvSpPr>
          <p:nvPr>
            <p:ph type="sldNum" sz="quarter" idx="12"/>
          </p:nvPr>
        </p:nvSpPr>
        <p:spPr>
          <a:xfrm>
            <a:off x="531812" y="3244139"/>
            <a:ext cx="779767" cy="365125"/>
          </a:xfrm>
        </p:spPr>
        <p:txBody>
          <a:bodyPr/>
          <a:lstStyle/>
          <a:p>
            <a:fld id="{AF898CFC-D391-43AB-BEE2-4793B7BA80A7}" type="slidenum">
              <a:rPr lang="en-ID" smtClean="0"/>
              <a:t>‹#›</a:t>
            </a:fld>
            <a:endParaRPr lang="en-ID"/>
          </a:p>
        </p:txBody>
      </p:sp>
      <p:sp>
        <p:nvSpPr>
          <p:cNvPr id="1048711"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048712"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1048698"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1048699"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1048700"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01" name="Footer Placeholder 5"/>
          <p:cNvSpPr>
            <a:spLocks noGrp="1"/>
          </p:cNvSpPr>
          <p:nvPr>
            <p:ph type="ftr" sz="quarter" idx="11"/>
          </p:nvPr>
        </p:nvSpPr>
        <p:spPr/>
        <p:txBody>
          <a:bodyPr/>
          <a:lstStyle/>
          <a:p>
            <a:endParaRPr lang="en-ID"/>
          </a:p>
        </p:txBody>
      </p:sp>
      <p:sp>
        <p:nvSpPr>
          <p:cNvPr id="1048702"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03" name="Slide Number Placeholder 6"/>
          <p:cNvSpPr>
            <a:spLocks noGrp="1"/>
          </p:cNvSpPr>
          <p:nvPr>
            <p:ph type="sldNum" sz="quarter" idx="12"/>
          </p:nvPr>
        </p:nvSpPr>
        <p:spPr>
          <a:xfrm>
            <a:off x="531812" y="4983087"/>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048717"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048718"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19"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1048720"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21" name="Footer Placeholder 5"/>
          <p:cNvSpPr>
            <a:spLocks noGrp="1"/>
          </p:cNvSpPr>
          <p:nvPr>
            <p:ph type="ftr" sz="quarter" idx="11"/>
          </p:nvPr>
        </p:nvSpPr>
        <p:spPr/>
        <p:txBody>
          <a:bodyPr/>
          <a:lstStyle/>
          <a:p>
            <a:endParaRPr lang="en-ID"/>
          </a:p>
        </p:txBody>
      </p:sp>
      <p:sp>
        <p:nvSpPr>
          <p:cNvPr id="1048722"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23" name="Slide Number Placeholder 6"/>
          <p:cNvSpPr>
            <a:spLocks noGrp="1"/>
          </p:cNvSpPr>
          <p:nvPr>
            <p:ph type="sldNum" sz="quarter" idx="12"/>
          </p:nvPr>
        </p:nvSpPr>
        <p:spPr>
          <a:xfrm>
            <a:off x="531812" y="4983087"/>
            <a:ext cx="779767" cy="365125"/>
          </a:xfrm>
        </p:spPr>
        <p:txBody>
          <a:bodyPr/>
          <a:lstStyle/>
          <a:p>
            <a:fld id="{AF898CFC-D391-43AB-BEE2-4793B7BA80A7}" type="slidenum">
              <a:rPr lang="en-ID" smtClean="0"/>
              <a:t>‹#›</a:t>
            </a:fld>
            <a:endParaRPr lang="en-ID"/>
          </a:p>
        </p:txBody>
      </p:sp>
      <p:sp>
        <p:nvSpPr>
          <p:cNvPr id="1048724"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048725"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1048753"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1048754"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55"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1048756"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57" name="Footer Placeholder 5"/>
          <p:cNvSpPr>
            <a:spLocks noGrp="1"/>
          </p:cNvSpPr>
          <p:nvPr>
            <p:ph type="ftr" sz="quarter" idx="11"/>
          </p:nvPr>
        </p:nvSpPr>
        <p:spPr/>
        <p:txBody>
          <a:bodyPr/>
          <a:lstStyle/>
          <a:p>
            <a:endParaRPr lang="en-ID"/>
          </a:p>
        </p:txBody>
      </p:sp>
      <p:sp>
        <p:nvSpPr>
          <p:cNvPr id="1048758"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59" name="Slide Number Placeholder 6"/>
          <p:cNvSpPr>
            <a:spLocks noGrp="1"/>
          </p:cNvSpPr>
          <p:nvPr>
            <p:ph type="sldNum" sz="quarter" idx="12"/>
          </p:nvPr>
        </p:nvSpPr>
        <p:spPr>
          <a:xfrm>
            <a:off x="531812" y="4983087"/>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77" name="Title 1"/>
          <p:cNvSpPr>
            <a:spLocks noGrp="1"/>
          </p:cNvSpPr>
          <p:nvPr>
            <p:ph type="title"/>
          </p:nvPr>
        </p:nvSpPr>
        <p:spPr/>
        <p:txBody>
          <a:bodyPr/>
          <a:lstStyle/>
          <a:p>
            <a:r>
              <a:rPr lang="en-US"/>
              <a:t>Click to edit Master title style</a:t>
            </a:r>
            <a:endParaRPr lang="en-US" dirty="0"/>
          </a:p>
        </p:txBody>
      </p:sp>
      <p:sp>
        <p:nvSpPr>
          <p:cNvPr id="1048678"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79"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80" name="Footer Placeholder 4"/>
          <p:cNvSpPr>
            <a:spLocks noGrp="1"/>
          </p:cNvSpPr>
          <p:nvPr>
            <p:ph type="ftr" sz="quarter" idx="11"/>
          </p:nvPr>
        </p:nvSpPr>
        <p:spPr/>
        <p:txBody>
          <a:bodyPr/>
          <a:lstStyle/>
          <a:p>
            <a:endParaRPr lang="en-ID"/>
          </a:p>
        </p:txBody>
      </p:sp>
      <p:sp>
        <p:nvSpPr>
          <p:cNvPr id="1048681"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82" name="Slide Number Placeholder 5"/>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9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104869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94"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95" name="Footer Placeholder 4"/>
          <p:cNvSpPr>
            <a:spLocks noGrp="1"/>
          </p:cNvSpPr>
          <p:nvPr>
            <p:ph type="ftr" sz="quarter" idx="11"/>
          </p:nvPr>
        </p:nvSpPr>
        <p:spPr/>
        <p:txBody>
          <a:bodyPr/>
          <a:lstStyle/>
          <a:p>
            <a:endParaRPr lang="en-ID"/>
          </a:p>
        </p:txBody>
      </p:sp>
      <p:sp>
        <p:nvSpPr>
          <p:cNvPr id="104869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97" name="Slide Number Placeholder 5"/>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仅标题">
    <p:spTree>
      <p:nvGrpSpPr>
        <p:cNvPr id="1" name=""/>
        <p:cNvGrpSpPr/>
        <p:nvPr/>
      </p:nvGrpSpPr>
      <p:grpSpPr>
        <a:xfrm>
          <a:off x="0" y="0"/>
          <a:ext cx="0" cy="0"/>
          <a:chOff x="0" y="0"/>
          <a:chExt cx="0" cy="0"/>
        </a:xfrm>
      </p:grpSpPr>
    </p:spTree>
  </p:cSld>
  <p:clrMapOvr>
    <a:masterClrMapping/>
  </p:clrMapOvr>
  <p:transition spd="slow" advTm="15000">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4"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1048615"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16"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17" name="Footer Placeholder 4"/>
          <p:cNvSpPr>
            <a:spLocks noGrp="1"/>
          </p:cNvSpPr>
          <p:nvPr>
            <p:ph type="ftr" sz="quarter" idx="11"/>
          </p:nvPr>
        </p:nvSpPr>
        <p:spPr/>
        <p:txBody>
          <a:bodyPr/>
          <a:lstStyle/>
          <a:p>
            <a:endParaRPr lang="en-ID"/>
          </a:p>
        </p:txBody>
      </p:sp>
      <p:sp>
        <p:nvSpPr>
          <p:cNvPr id="104861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19" name="Slide Number Placeholder 5"/>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26"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1048727"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28" name="Date Placeholder 3"/>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29" name="Footer Placeholder 4"/>
          <p:cNvSpPr>
            <a:spLocks noGrp="1"/>
          </p:cNvSpPr>
          <p:nvPr>
            <p:ph type="ftr" sz="quarter" idx="11"/>
          </p:nvPr>
        </p:nvSpPr>
        <p:spPr/>
        <p:txBody>
          <a:bodyPr/>
          <a:lstStyle/>
          <a:p>
            <a:endParaRPr lang="en-ID"/>
          </a:p>
        </p:txBody>
      </p:sp>
      <p:sp>
        <p:nvSpPr>
          <p:cNvPr id="1048730"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31" name="Slide Number Placeholder 5"/>
          <p:cNvSpPr>
            <a:spLocks noGrp="1"/>
          </p:cNvSpPr>
          <p:nvPr>
            <p:ph type="sldNum" sz="quarter" idx="12"/>
          </p:nvPr>
        </p:nvSpPr>
        <p:spPr>
          <a:xfrm>
            <a:off x="531812" y="3244139"/>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39" name="Title 7"/>
          <p:cNvSpPr>
            <a:spLocks noGrp="1"/>
          </p:cNvSpPr>
          <p:nvPr>
            <p:ph type="title"/>
          </p:nvPr>
        </p:nvSpPr>
        <p:spPr/>
        <p:txBody>
          <a:bodyPr/>
          <a:lstStyle/>
          <a:p>
            <a:r>
              <a:rPr lang="en-US"/>
              <a:t>Click to edit Master title style</a:t>
            </a:r>
            <a:endParaRPr lang="en-US" dirty="0"/>
          </a:p>
        </p:txBody>
      </p:sp>
      <p:sp>
        <p:nvSpPr>
          <p:cNvPr id="1048740"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41"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42"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43" name="Footer Placeholder 5"/>
          <p:cNvSpPr>
            <a:spLocks noGrp="1"/>
          </p:cNvSpPr>
          <p:nvPr>
            <p:ph type="ftr" sz="quarter" idx="11"/>
          </p:nvPr>
        </p:nvSpPr>
        <p:spPr/>
        <p:txBody>
          <a:bodyPr/>
          <a:lstStyle/>
          <a:p>
            <a:endParaRPr lang="en-ID"/>
          </a:p>
        </p:txBody>
      </p:sp>
      <p:sp>
        <p:nvSpPr>
          <p:cNvPr id="1048744"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45" name="Slide Number Placeholder 5"/>
          <p:cNvSpPr>
            <a:spLocks noGrp="1"/>
          </p:cNvSpPr>
          <p:nvPr>
            <p:ph type="sldNum" sz="quarter" idx="12"/>
          </p:nvPr>
        </p:nvSpPr>
        <p:spPr>
          <a:xfrm>
            <a:off x="531812" y="787782"/>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83" name="Title 9"/>
          <p:cNvSpPr>
            <a:spLocks noGrp="1"/>
          </p:cNvSpPr>
          <p:nvPr>
            <p:ph type="title"/>
          </p:nvPr>
        </p:nvSpPr>
        <p:spPr/>
        <p:txBody>
          <a:bodyPr/>
          <a:lstStyle/>
          <a:p>
            <a:r>
              <a:rPr lang="en-US"/>
              <a:t>Click to edit Master title style</a:t>
            </a:r>
            <a:endParaRPr lang="en-US" dirty="0"/>
          </a:p>
        </p:txBody>
      </p:sp>
      <p:sp>
        <p:nvSpPr>
          <p:cNvPr id="1048684"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85"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86"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87"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88" name="Date Placeholder 6"/>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89" name="Footer Placeholder 7"/>
          <p:cNvSpPr>
            <a:spLocks noGrp="1"/>
          </p:cNvSpPr>
          <p:nvPr>
            <p:ph type="ftr" sz="quarter" idx="11"/>
          </p:nvPr>
        </p:nvSpPr>
        <p:spPr/>
        <p:txBody>
          <a:bodyPr/>
          <a:lstStyle/>
          <a:p>
            <a:endParaRPr lang="en-ID"/>
          </a:p>
        </p:txBody>
      </p:sp>
      <p:sp>
        <p:nvSpPr>
          <p:cNvPr id="104869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91" name="Slide Number Placeholder 5"/>
          <p:cNvSpPr>
            <a:spLocks noGrp="1"/>
          </p:cNvSpPr>
          <p:nvPr>
            <p:ph type="sldNum" sz="quarter" idx="12"/>
          </p:nvPr>
        </p:nvSpPr>
        <p:spPr>
          <a:xfrm>
            <a:off x="531812" y="787782"/>
            <a:ext cx="779767" cy="365125"/>
          </a:xfrm>
        </p:spPr>
        <p:txBody>
          <a:bodyPr/>
          <a:lstStyle/>
          <a:p>
            <a:fld id="{AF898CFC-D391-43AB-BEE2-4793B7BA80A7}" type="slidenum">
              <a:rPr lang="en-ID" smtClean="0"/>
              <a:t>‹#›</a:t>
            </a:fld>
            <a:endParaRPr lang="en-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25" name="Title 1"/>
          <p:cNvSpPr>
            <a:spLocks noGrp="1"/>
          </p:cNvSpPr>
          <p:nvPr>
            <p:ph type="title"/>
          </p:nvPr>
        </p:nvSpPr>
        <p:spPr/>
        <p:txBody>
          <a:bodyPr/>
          <a:lstStyle/>
          <a:p>
            <a:r>
              <a:rPr lang="en-US"/>
              <a:t>Click to edit Master title style</a:t>
            </a:r>
            <a:endParaRPr lang="en-US" dirty="0"/>
          </a:p>
        </p:txBody>
      </p:sp>
      <p:sp>
        <p:nvSpPr>
          <p:cNvPr id="1048626" name="Date Placeholder 2"/>
          <p:cNvSpPr>
            <a:spLocks noGrp="1"/>
          </p:cNvSpPr>
          <p:nvPr>
            <p:ph type="dt" sz="half" idx="10"/>
          </p:nvPr>
        </p:nvSpPr>
        <p:spPr/>
        <p:txBody>
          <a:bodyPr/>
          <a:lstStyle/>
          <a:p>
            <a:fld id="{B4F1C25A-0835-4D88-A407-F1C211FC2AE6}" type="datetimeFigureOut">
              <a:rPr lang="en-ID" smtClean="0"/>
              <a:t>30/07/2020</a:t>
            </a:fld>
            <a:endParaRPr lang="en-ID"/>
          </a:p>
        </p:txBody>
      </p:sp>
      <p:sp>
        <p:nvSpPr>
          <p:cNvPr id="1048627" name="Footer Placeholder 3"/>
          <p:cNvSpPr>
            <a:spLocks noGrp="1"/>
          </p:cNvSpPr>
          <p:nvPr>
            <p:ph type="ftr" sz="quarter" idx="11"/>
          </p:nvPr>
        </p:nvSpPr>
        <p:spPr/>
        <p:txBody>
          <a:bodyPr/>
          <a:lstStyle/>
          <a:p>
            <a:endParaRPr lang="en-ID"/>
          </a:p>
        </p:txBody>
      </p:sp>
      <p:sp>
        <p:nvSpPr>
          <p:cNvPr id="104862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629" name="Slide Number Placeholder 4"/>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13" name="Date Placeholder 1"/>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14" name="Footer Placeholder 2"/>
          <p:cNvSpPr>
            <a:spLocks noGrp="1"/>
          </p:cNvSpPr>
          <p:nvPr>
            <p:ph type="ftr" sz="quarter" idx="11"/>
          </p:nvPr>
        </p:nvSpPr>
        <p:spPr/>
        <p:txBody>
          <a:bodyPr/>
          <a:lstStyle/>
          <a:p>
            <a:endParaRPr lang="en-ID"/>
          </a:p>
        </p:txBody>
      </p:sp>
      <p:sp>
        <p:nvSpPr>
          <p:cNvPr id="1048715"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16" name="Slide Number Placeholder 3"/>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3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104873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3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735"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36" name="Footer Placeholder 5"/>
          <p:cNvSpPr>
            <a:spLocks noGrp="1"/>
          </p:cNvSpPr>
          <p:nvPr>
            <p:ph type="ftr" sz="quarter" idx="11"/>
          </p:nvPr>
        </p:nvSpPr>
        <p:spPr/>
        <p:txBody>
          <a:bodyPr/>
          <a:lstStyle/>
          <a:p>
            <a:endParaRPr lang="en-ID"/>
          </a:p>
        </p:txBody>
      </p:sp>
      <p:sp>
        <p:nvSpPr>
          <p:cNvPr id="104873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38" name="Slide Number Placeholder 6"/>
          <p:cNvSpPr>
            <a:spLocks noGrp="1"/>
          </p:cNvSpPr>
          <p:nvPr>
            <p:ph type="sldNum" sz="quarter" idx="12"/>
          </p:nvPr>
        </p:nvSpPr>
        <p:spPr/>
        <p:txBody>
          <a:bodyPr/>
          <a:lstStyle/>
          <a:p>
            <a:fld id="{AF898CFC-D391-43AB-BEE2-4793B7BA80A7}" type="slidenum">
              <a:rPr lang="en-ID" smtClean="0"/>
              <a:t>‹#›</a:t>
            </a:fld>
            <a:endParaRPr lang="en-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46"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1048747"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048748"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749" name="Date Placeholder 4"/>
          <p:cNvSpPr>
            <a:spLocks noGrp="1"/>
          </p:cNvSpPr>
          <p:nvPr>
            <p:ph type="dt" sz="half" idx="10"/>
          </p:nvPr>
        </p:nvSpPr>
        <p:spPr/>
        <p:txBody>
          <a:bodyPr/>
          <a:lstStyle/>
          <a:p>
            <a:fld id="{B4F1C25A-0835-4D88-A407-F1C211FC2AE6}" type="datetimeFigureOut">
              <a:rPr lang="en-ID" smtClean="0"/>
              <a:t>30/07/2020</a:t>
            </a:fld>
            <a:endParaRPr lang="en-ID"/>
          </a:p>
        </p:txBody>
      </p:sp>
      <p:sp>
        <p:nvSpPr>
          <p:cNvPr id="1048750" name="Footer Placeholder 5"/>
          <p:cNvSpPr>
            <a:spLocks noGrp="1"/>
          </p:cNvSpPr>
          <p:nvPr>
            <p:ph type="ftr" sz="quarter" idx="11"/>
          </p:nvPr>
        </p:nvSpPr>
        <p:spPr/>
        <p:txBody>
          <a:bodyPr/>
          <a:lstStyle/>
          <a:p>
            <a:endParaRPr lang="en-ID"/>
          </a:p>
        </p:txBody>
      </p:sp>
      <p:sp>
        <p:nvSpPr>
          <p:cNvPr id="104875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048752" name="Slide Number Placeholder 6"/>
          <p:cNvSpPr>
            <a:spLocks noGrp="1"/>
          </p:cNvSpPr>
          <p:nvPr>
            <p:ph type="sldNum" sz="quarter" idx="12"/>
          </p:nvPr>
        </p:nvSpPr>
        <p:spPr>
          <a:xfrm>
            <a:off x="531812" y="4983087"/>
            <a:ext cx="779767" cy="365125"/>
          </a:xfrm>
        </p:spPr>
        <p:txBody>
          <a:bodyPr/>
          <a:lstStyle/>
          <a:p>
            <a:fld id="{AF898CFC-D391-43AB-BEE2-4793B7BA80A7}" type="slidenum">
              <a:rPr lang="en-ID" smtClean="0"/>
              <a:t>‹#›</a:t>
            </a:fld>
            <a:endParaRPr lang="en-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3" name="Group 22"/>
          <p:cNvGrpSpPr/>
          <p:nvPr/>
        </p:nvGrpSpPr>
        <p:grpSpPr>
          <a:xfrm>
            <a:off x="1" y="228600"/>
            <a:ext cx="2851516" cy="6638628"/>
            <a:chOff x="2487613" y="285750"/>
            <a:chExt cx="2428875" cy="5654676"/>
          </a:xfrm>
        </p:grpSpPr>
        <p:sp>
          <p:nvSpPr>
            <p:cNvPr id="1048576"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48577"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048578"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048579"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048580"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048581"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048582"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048583"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048584"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048585"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048586"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048587"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4" name="Group 9"/>
          <p:cNvGrpSpPr/>
          <p:nvPr/>
        </p:nvGrpSpPr>
        <p:grpSpPr>
          <a:xfrm>
            <a:off x="27221" y="157"/>
            <a:ext cx="2356674" cy="6853096"/>
            <a:chOff x="6627813" y="195610"/>
            <a:chExt cx="1952625" cy="5678141"/>
          </a:xfrm>
        </p:grpSpPr>
        <p:sp>
          <p:nvSpPr>
            <p:cNvPr id="1048588"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048589"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048590"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048591"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048592"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048593"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048594"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048595"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048596"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048597"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048598"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048599"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048600"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48601"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48602"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03"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4F1C25A-0835-4D88-A407-F1C211FC2AE6}" type="datetimeFigureOut">
              <a:rPr lang="en-ID" smtClean="0"/>
              <a:t>30/07/2020</a:t>
            </a:fld>
            <a:endParaRPr lang="en-ID"/>
          </a:p>
        </p:txBody>
      </p:sp>
      <p:sp>
        <p:nvSpPr>
          <p:cNvPr id="1048604"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D"/>
          </a:p>
        </p:txBody>
      </p:sp>
      <p:sp>
        <p:nvSpPr>
          <p:cNvPr id="1048605"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F898CFC-D391-43AB-BEE2-4793B7BA80A7}" type="slidenum">
              <a:rPr lang="en-ID" smtClean="0"/>
              <a:t>‹#›</a:t>
            </a:fld>
            <a:endParaRPr lang="en-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Rectangle: Beveled 3"/>
          <p:cNvSpPr/>
          <p:nvPr/>
        </p:nvSpPr>
        <p:spPr>
          <a:xfrm>
            <a:off x="4028661" y="341243"/>
            <a:ext cx="7805530" cy="3087757"/>
          </a:xfrm>
          <a:prstGeom prst="bevel">
            <a:avLst/>
          </a:prstGeom>
          <a:noFill/>
          <a:ln>
            <a:solidFill>
              <a:srgbClr val="C00000"/>
            </a:solidFill>
          </a:ln>
          <a:effectLst>
            <a:glow rad="101600">
              <a:schemeClr val="accent5">
                <a:satMod val="175000"/>
                <a:alpha val="40000"/>
              </a:schemeClr>
            </a:glow>
            <a:outerShdw blurRad="50800" dist="38100" dir="10800000" algn="r" rotWithShape="0">
              <a:prstClr val="black">
                <a:alpha val="40000"/>
              </a:prstClr>
            </a:outerShdw>
            <a:reflection blurRad="6350" stA="50000" endA="300" endPos="90000" dist="50800" dir="5400000" sy="-100000" algn="bl" rotWithShape="0"/>
          </a:effectLst>
          <a:scene3d>
            <a:camera prst="obliqueBottom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THINGS THAT ARE OBSERVED AND NONVERBAL OBSERVATIONS</a:t>
            </a:r>
            <a:endParaRPr lang="en-ID" sz="3600" dirty="0">
              <a:solidFill>
                <a:schemeClr val="tx1"/>
              </a:solidFill>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Scroll: Vertical 3"/>
          <p:cNvSpPr/>
          <p:nvPr/>
        </p:nvSpPr>
        <p:spPr>
          <a:xfrm>
            <a:off x="2531165" y="397565"/>
            <a:ext cx="8693426" cy="6215270"/>
          </a:xfrm>
          <a:prstGeom prst="verticalScroll">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rPr>
              <a:t>	</a:t>
            </a:r>
            <a:r>
              <a:rPr lang="en-US" sz="2800" dirty="0" err="1">
                <a:solidFill>
                  <a:schemeClr val="tx1"/>
                </a:solidFill>
              </a:rPr>
              <a:t>Terdapat</a:t>
            </a:r>
            <a:r>
              <a:rPr lang="en-US" sz="2800" dirty="0">
                <a:solidFill>
                  <a:schemeClr val="tx1"/>
                </a:solidFill>
              </a:rPr>
              <a:t> </a:t>
            </a:r>
            <a:r>
              <a:rPr lang="en-US" sz="2800" dirty="0" err="1">
                <a:solidFill>
                  <a:schemeClr val="tx1"/>
                </a:solidFill>
              </a:rPr>
              <a:t>hubungan</a:t>
            </a:r>
            <a:r>
              <a:rPr lang="en-US" sz="2800" dirty="0">
                <a:solidFill>
                  <a:schemeClr val="tx1"/>
                </a:solidFill>
              </a:rPr>
              <a:t> </a:t>
            </a:r>
            <a:r>
              <a:rPr lang="en-US" sz="2800" dirty="0" err="1">
                <a:solidFill>
                  <a:schemeClr val="tx1"/>
                </a:solidFill>
              </a:rPr>
              <a:t>antara</a:t>
            </a:r>
            <a:r>
              <a:rPr lang="en-US" sz="2800" dirty="0">
                <a:solidFill>
                  <a:schemeClr val="tx1"/>
                </a:solidFill>
              </a:rPr>
              <a:t> </a:t>
            </a:r>
            <a:r>
              <a:rPr lang="en-US" sz="2800" dirty="0" err="1">
                <a:solidFill>
                  <a:schemeClr val="tx1"/>
                </a:solidFill>
              </a:rPr>
              <a:t>budaya</a:t>
            </a:r>
            <a:r>
              <a:rPr lang="en-US" sz="2800" dirty="0">
                <a:solidFill>
                  <a:schemeClr val="tx1"/>
                </a:solidFill>
              </a:rPr>
              <a:t> dan </a:t>
            </a:r>
            <a:r>
              <a:rPr lang="en-US" sz="2800" dirty="0" err="1">
                <a:solidFill>
                  <a:schemeClr val="tx1"/>
                </a:solidFill>
              </a:rPr>
              <a:t>proxemics,sebagai</a:t>
            </a:r>
            <a:r>
              <a:rPr lang="en-US" sz="2800" dirty="0">
                <a:solidFill>
                  <a:schemeClr val="tx1"/>
                </a:solidFill>
              </a:rPr>
              <a:t> </a:t>
            </a:r>
            <a:r>
              <a:rPr lang="en-US" sz="2800" dirty="0" err="1">
                <a:solidFill>
                  <a:schemeClr val="tx1"/>
                </a:solidFill>
              </a:rPr>
              <a:t>contoh,fakta</a:t>
            </a:r>
            <a:r>
              <a:rPr lang="en-US" sz="2800" dirty="0">
                <a:solidFill>
                  <a:schemeClr val="tx1"/>
                </a:solidFill>
              </a:rPr>
              <a:t> </a:t>
            </a:r>
            <a:r>
              <a:rPr lang="en-US" sz="2800" dirty="0" err="1">
                <a:solidFill>
                  <a:schemeClr val="tx1"/>
                </a:solidFill>
              </a:rPr>
              <a:t>bahwa</a:t>
            </a:r>
            <a:r>
              <a:rPr lang="en-US" sz="2800" dirty="0">
                <a:solidFill>
                  <a:schemeClr val="tx1"/>
                </a:solidFill>
              </a:rPr>
              <a:t> orang </a:t>
            </a:r>
            <a:r>
              <a:rPr lang="en-US" sz="2800" dirty="0" err="1">
                <a:solidFill>
                  <a:schemeClr val="tx1"/>
                </a:solidFill>
              </a:rPr>
              <a:t>dalam</a:t>
            </a:r>
            <a:r>
              <a:rPr lang="en-US" sz="2800" dirty="0">
                <a:solidFill>
                  <a:schemeClr val="tx1"/>
                </a:solidFill>
              </a:rPr>
              <a:t> </a:t>
            </a:r>
            <a:r>
              <a:rPr lang="en-US" sz="2800" dirty="0" err="1">
                <a:solidFill>
                  <a:schemeClr val="tx1"/>
                </a:solidFill>
              </a:rPr>
              <a:t>budaya</a:t>
            </a:r>
            <a:r>
              <a:rPr lang="en-US" sz="2800" dirty="0">
                <a:solidFill>
                  <a:schemeClr val="tx1"/>
                </a:solidFill>
              </a:rPr>
              <a:t> </a:t>
            </a:r>
            <a:r>
              <a:rPr lang="en-US" sz="2800" dirty="0" err="1">
                <a:solidFill>
                  <a:schemeClr val="tx1"/>
                </a:solidFill>
              </a:rPr>
              <a:t>tertentu</a:t>
            </a:r>
            <a:r>
              <a:rPr lang="en-US" sz="2800" dirty="0">
                <a:solidFill>
                  <a:schemeClr val="tx1"/>
                </a:solidFill>
              </a:rPr>
              <a:t> </a:t>
            </a:r>
            <a:r>
              <a:rPr lang="en-US" sz="2800" dirty="0" err="1">
                <a:solidFill>
                  <a:schemeClr val="tx1"/>
                </a:solidFill>
              </a:rPr>
              <a:t>berdiri</a:t>
            </a:r>
            <a:r>
              <a:rPr lang="en-US" sz="2800" dirty="0">
                <a:solidFill>
                  <a:schemeClr val="tx1"/>
                </a:solidFill>
              </a:rPr>
              <a:t> </a:t>
            </a:r>
            <a:r>
              <a:rPr lang="en-US" sz="2800" dirty="0" err="1">
                <a:solidFill>
                  <a:schemeClr val="tx1"/>
                </a:solidFill>
              </a:rPr>
              <a:t>lebih</a:t>
            </a:r>
            <a:r>
              <a:rPr lang="en-US" sz="2800" dirty="0">
                <a:solidFill>
                  <a:schemeClr val="tx1"/>
                </a:solidFill>
              </a:rPr>
              <a:t> </a:t>
            </a:r>
            <a:r>
              <a:rPr lang="en-US" sz="2800" dirty="0" err="1">
                <a:solidFill>
                  <a:schemeClr val="tx1"/>
                </a:solidFill>
              </a:rPr>
              <a:t>dekat</a:t>
            </a:r>
            <a:r>
              <a:rPr lang="en-US" sz="2800" dirty="0">
                <a:solidFill>
                  <a:schemeClr val="tx1"/>
                </a:solidFill>
              </a:rPr>
              <a:t> </a:t>
            </a:r>
            <a:r>
              <a:rPr lang="en-US" sz="2800" dirty="0" err="1">
                <a:solidFill>
                  <a:schemeClr val="tx1"/>
                </a:solidFill>
              </a:rPr>
              <a:t>satu</a:t>
            </a:r>
            <a:r>
              <a:rPr lang="en-US" sz="2800" dirty="0">
                <a:solidFill>
                  <a:schemeClr val="tx1"/>
                </a:solidFill>
              </a:rPr>
              <a:t> </a:t>
            </a:r>
            <a:r>
              <a:rPr lang="en-US" sz="2800" dirty="0" err="1">
                <a:solidFill>
                  <a:schemeClr val="tx1"/>
                </a:solidFill>
              </a:rPr>
              <a:t>sama</a:t>
            </a:r>
            <a:r>
              <a:rPr lang="en-US" sz="2800" dirty="0">
                <a:solidFill>
                  <a:schemeClr val="tx1"/>
                </a:solidFill>
              </a:rPr>
              <a:t> </a:t>
            </a:r>
            <a:r>
              <a:rPr lang="en-US" sz="2800" dirty="0" err="1">
                <a:solidFill>
                  <a:schemeClr val="tx1"/>
                </a:solidFill>
              </a:rPr>
              <a:t>lainketika</a:t>
            </a:r>
            <a:r>
              <a:rPr lang="en-US" sz="2800" dirty="0">
                <a:solidFill>
                  <a:schemeClr val="tx1"/>
                </a:solidFill>
              </a:rPr>
              <a:t> </a:t>
            </a:r>
            <a:r>
              <a:rPr lang="en-US" sz="2800" dirty="0" err="1">
                <a:solidFill>
                  <a:schemeClr val="tx1"/>
                </a:solidFill>
              </a:rPr>
              <a:t>berbicara</a:t>
            </a:r>
            <a:r>
              <a:rPr lang="en-US" sz="2800" dirty="0">
                <a:solidFill>
                  <a:schemeClr val="tx1"/>
                </a:solidFill>
              </a:rPr>
              <a:t>. </a:t>
            </a:r>
            <a:r>
              <a:rPr lang="en-US" sz="2800" dirty="0" err="1">
                <a:solidFill>
                  <a:schemeClr val="tx1"/>
                </a:solidFill>
              </a:rPr>
              <a:t>Budaya</a:t>
            </a:r>
            <a:r>
              <a:rPr lang="en-US" sz="2800" dirty="0">
                <a:solidFill>
                  <a:schemeClr val="tx1"/>
                </a:solidFill>
              </a:rPr>
              <a:t> juga </a:t>
            </a:r>
            <a:r>
              <a:rPr lang="en-US" sz="2800" dirty="0" err="1">
                <a:solidFill>
                  <a:schemeClr val="tx1"/>
                </a:solidFill>
              </a:rPr>
              <a:t>memengaruhi</a:t>
            </a:r>
            <a:r>
              <a:rPr lang="en-US" sz="2800" dirty="0">
                <a:solidFill>
                  <a:schemeClr val="tx1"/>
                </a:solidFill>
              </a:rPr>
              <a:t> mode </a:t>
            </a:r>
            <a:r>
              <a:rPr lang="en-US" sz="2800" dirty="0" err="1">
                <a:solidFill>
                  <a:schemeClr val="tx1"/>
                </a:solidFill>
              </a:rPr>
              <a:t>pakaian,kebiasaan</a:t>
            </a:r>
            <a:r>
              <a:rPr lang="en-US" sz="2800" dirty="0">
                <a:solidFill>
                  <a:schemeClr val="tx1"/>
                </a:solidFill>
              </a:rPr>
              <a:t> </a:t>
            </a:r>
            <a:r>
              <a:rPr lang="en-US" sz="2800" dirty="0" err="1">
                <a:solidFill>
                  <a:schemeClr val="tx1"/>
                </a:solidFill>
              </a:rPr>
              <a:t>makan</a:t>
            </a:r>
            <a:r>
              <a:rPr lang="en-US" sz="2800" dirty="0">
                <a:solidFill>
                  <a:schemeClr val="tx1"/>
                </a:solidFill>
              </a:rPr>
              <a:t>, </a:t>
            </a:r>
            <a:r>
              <a:rPr lang="en-US" sz="2800" dirty="0" err="1">
                <a:solidFill>
                  <a:schemeClr val="tx1"/>
                </a:solidFill>
              </a:rPr>
              <a:t>postur</a:t>
            </a:r>
            <a:r>
              <a:rPr lang="en-US" sz="2800" dirty="0">
                <a:solidFill>
                  <a:schemeClr val="tx1"/>
                </a:solidFill>
              </a:rPr>
              <a:t>, dan </a:t>
            </a:r>
            <a:r>
              <a:rPr lang="en-US" sz="2800" dirty="0" err="1">
                <a:solidFill>
                  <a:schemeClr val="tx1"/>
                </a:solidFill>
              </a:rPr>
              <a:t>perilaku</a:t>
            </a:r>
            <a:r>
              <a:rPr lang="en-US" sz="2800" dirty="0">
                <a:solidFill>
                  <a:schemeClr val="tx1"/>
                </a:solidFill>
              </a:rPr>
              <a:t> nonverbal lain yang </a:t>
            </a:r>
            <a:r>
              <a:rPr lang="en-US" sz="2800" dirty="0" err="1">
                <a:solidFill>
                  <a:schemeClr val="tx1"/>
                </a:solidFill>
              </a:rPr>
              <a:t>merupakan</a:t>
            </a:r>
            <a:r>
              <a:rPr lang="en-US" sz="2800" dirty="0">
                <a:solidFill>
                  <a:schemeClr val="tx1"/>
                </a:solidFill>
              </a:rPr>
              <a:t> </a:t>
            </a:r>
            <a:r>
              <a:rPr lang="en-US" sz="2800" dirty="0" err="1">
                <a:solidFill>
                  <a:schemeClr val="tx1"/>
                </a:solidFill>
              </a:rPr>
              <a:t>pesan</a:t>
            </a:r>
            <a:r>
              <a:rPr lang="en-US" sz="2800" dirty="0">
                <a:solidFill>
                  <a:schemeClr val="tx1"/>
                </a:solidFill>
              </a:rPr>
              <a:t> </a:t>
            </a:r>
            <a:r>
              <a:rPr lang="en-US" sz="2800" dirty="0" err="1">
                <a:solidFill>
                  <a:schemeClr val="tx1"/>
                </a:solidFill>
              </a:rPr>
              <a:t>spesifik</a:t>
            </a:r>
            <a:r>
              <a:rPr lang="en-US" sz="2800" dirty="0">
                <a:solidFill>
                  <a:schemeClr val="tx1"/>
                </a:solidFill>
              </a:rPr>
              <a:t> </a:t>
            </a:r>
            <a:r>
              <a:rPr lang="en-US" sz="2800" dirty="0" err="1">
                <a:solidFill>
                  <a:schemeClr val="tx1"/>
                </a:solidFill>
              </a:rPr>
              <a:t>bagi</a:t>
            </a:r>
            <a:r>
              <a:rPr lang="en-US" sz="2800" dirty="0">
                <a:solidFill>
                  <a:schemeClr val="tx1"/>
                </a:solidFill>
              </a:rPr>
              <a:t> </a:t>
            </a:r>
            <a:r>
              <a:rPr lang="en-US" sz="2800" dirty="0" err="1">
                <a:solidFill>
                  <a:schemeClr val="tx1"/>
                </a:solidFill>
              </a:rPr>
              <a:t>budaya</a:t>
            </a:r>
            <a:r>
              <a:rPr lang="en-US" sz="2800" dirty="0">
                <a:solidFill>
                  <a:schemeClr val="tx1"/>
                </a:solidFill>
              </a:rPr>
              <a:t> </a:t>
            </a:r>
            <a:r>
              <a:rPr lang="en-US" sz="2800" dirty="0" err="1">
                <a:solidFill>
                  <a:schemeClr val="tx1"/>
                </a:solidFill>
              </a:rPr>
              <a:t>tersebut</a:t>
            </a:r>
            <a:r>
              <a:rPr lang="en-US" sz="2800" dirty="0">
                <a:solidFill>
                  <a:schemeClr val="tx1"/>
                </a:solidFill>
              </a:rPr>
              <a:t>.</a:t>
            </a: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组合 4"/>
          <p:cNvGrpSpPr/>
          <p:nvPr/>
        </p:nvGrpSpPr>
        <p:grpSpPr>
          <a:xfrm>
            <a:off x="0" y="2714172"/>
            <a:ext cx="3686629" cy="1429658"/>
            <a:chOff x="0" y="2714172"/>
            <a:chExt cx="3686629" cy="1429658"/>
          </a:xfrm>
        </p:grpSpPr>
        <p:sp>
          <p:nvSpPr>
            <p:cNvPr id="1048642" name="五边形 5"/>
            <p:cNvSpPr/>
            <p:nvPr/>
          </p:nvSpPr>
          <p:spPr>
            <a:xfrm>
              <a:off x="0" y="2714172"/>
              <a:ext cx="3686629" cy="1429658"/>
            </a:xfrm>
            <a:prstGeom prst="homePlate">
              <a:avLst>
                <a:gd name="adj" fmla="val 23896"/>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43" name="任意多边形 6"/>
            <p:cNvSpPr/>
            <p:nvPr/>
          </p:nvSpPr>
          <p:spPr>
            <a:xfrm>
              <a:off x="0" y="3429001"/>
              <a:ext cx="3686629" cy="714829"/>
            </a:xfrm>
            <a:custGeom>
              <a:avLst/>
              <a:gdLst>
                <a:gd name="connsiteX0" fmla="*/ 0 w 3686629"/>
                <a:gd name="connsiteY0" fmla="*/ 0 h 714829"/>
                <a:gd name="connsiteX1" fmla="*/ 3686629 w 3686629"/>
                <a:gd name="connsiteY1" fmla="*/ 0 h 714829"/>
                <a:gd name="connsiteX2" fmla="*/ 3344998 w 3686629"/>
                <a:gd name="connsiteY2" fmla="*/ 714829 h 714829"/>
                <a:gd name="connsiteX3" fmla="*/ 0 w 3686629"/>
                <a:gd name="connsiteY3" fmla="*/ 714829 h 714829"/>
              </a:gdLst>
              <a:ahLst/>
              <a:cxnLst>
                <a:cxn ang="0">
                  <a:pos x="connsiteX0" y="connsiteY0"/>
                </a:cxn>
                <a:cxn ang="0">
                  <a:pos x="connsiteX1" y="connsiteY1"/>
                </a:cxn>
                <a:cxn ang="0">
                  <a:pos x="connsiteX2" y="connsiteY2"/>
                </a:cxn>
                <a:cxn ang="0">
                  <a:pos x="connsiteX3" y="connsiteY3"/>
                </a:cxn>
              </a:cxnLst>
              <a:rect l="l" t="t" r="r" b="b"/>
              <a:pathLst>
                <a:path w="3686629" h="714829">
                  <a:moveTo>
                    <a:pt x="0" y="0"/>
                  </a:moveTo>
                  <a:lnTo>
                    <a:pt x="3686629" y="0"/>
                  </a:lnTo>
                  <a:lnTo>
                    <a:pt x="3344998" y="714829"/>
                  </a:lnTo>
                  <a:lnTo>
                    <a:pt x="0" y="71482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44" name="六边形 7"/>
            <p:cNvSpPr/>
            <p:nvPr/>
          </p:nvSpPr>
          <p:spPr>
            <a:xfrm>
              <a:off x="2179682" y="2848430"/>
              <a:ext cx="1346924" cy="1161142"/>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45" name="椭圆 6"/>
            <p:cNvSpPr/>
            <p:nvPr/>
          </p:nvSpPr>
          <p:spPr>
            <a:xfrm>
              <a:off x="2531289" y="3134073"/>
              <a:ext cx="643710" cy="593484"/>
            </a:xfrm>
            <a:custGeom>
              <a:avLst/>
              <a:gdLst>
                <a:gd name="connsiteX0" fmla="*/ 469488 w 578320"/>
                <a:gd name="connsiteY0" fmla="*/ 312166 h 533197"/>
                <a:gd name="connsiteX1" fmla="*/ 523904 w 578320"/>
                <a:gd name="connsiteY1" fmla="*/ 363740 h 533197"/>
                <a:gd name="connsiteX2" fmla="*/ 523904 w 578320"/>
                <a:gd name="connsiteY2" fmla="*/ 376634 h 533197"/>
                <a:gd name="connsiteX3" fmla="*/ 527594 w 578320"/>
                <a:gd name="connsiteY3" fmla="*/ 391369 h 533197"/>
                <a:gd name="connsiteX4" fmla="*/ 512837 w 578320"/>
                <a:gd name="connsiteY4" fmla="*/ 411630 h 533197"/>
                <a:gd name="connsiteX5" fmla="*/ 498080 w 578320"/>
                <a:gd name="connsiteY5" fmla="*/ 440180 h 533197"/>
                <a:gd name="connsiteX6" fmla="*/ 529438 w 578320"/>
                <a:gd name="connsiteY6" fmla="*/ 475176 h 533197"/>
                <a:gd name="connsiteX7" fmla="*/ 578320 w 578320"/>
                <a:gd name="connsiteY7" fmla="*/ 518462 h 533197"/>
                <a:gd name="connsiteX8" fmla="*/ 485168 w 578320"/>
                <a:gd name="connsiteY8" fmla="*/ 533197 h 533197"/>
                <a:gd name="connsiteX9" fmla="*/ 477789 w 578320"/>
                <a:gd name="connsiteY9" fmla="*/ 486228 h 533197"/>
                <a:gd name="connsiteX10" fmla="*/ 481478 w 578320"/>
                <a:gd name="connsiteY10" fmla="*/ 479781 h 533197"/>
                <a:gd name="connsiteX11" fmla="*/ 480556 w 578320"/>
                <a:gd name="connsiteY11" fmla="*/ 477939 h 533197"/>
                <a:gd name="connsiteX12" fmla="*/ 471333 w 578320"/>
                <a:gd name="connsiteY12" fmla="*/ 466888 h 533197"/>
                <a:gd name="connsiteX13" fmla="*/ 467644 w 578320"/>
                <a:gd name="connsiteY13" fmla="*/ 466888 h 533197"/>
                <a:gd name="connsiteX14" fmla="*/ 458421 w 578320"/>
                <a:gd name="connsiteY14" fmla="*/ 477939 h 533197"/>
                <a:gd name="connsiteX15" fmla="*/ 458421 w 578320"/>
                <a:gd name="connsiteY15" fmla="*/ 479781 h 533197"/>
                <a:gd name="connsiteX16" fmla="*/ 462110 w 578320"/>
                <a:gd name="connsiteY16" fmla="*/ 486228 h 533197"/>
                <a:gd name="connsiteX17" fmla="*/ 454732 w 578320"/>
                <a:gd name="connsiteY17" fmla="*/ 533197 h 533197"/>
                <a:gd name="connsiteX18" fmla="*/ 361579 w 578320"/>
                <a:gd name="connsiteY18" fmla="*/ 518462 h 533197"/>
                <a:gd name="connsiteX19" fmla="*/ 409539 w 578320"/>
                <a:gd name="connsiteY19" fmla="*/ 475176 h 533197"/>
                <a:gd name="connsiteX20" fmla="*/ 440897 w 578320"/>
                <a:gd name="connsiteY20" fmla="*/ 440180 h 533197"/>
                <a:gd name="connsiteX21" fmla="*/ 427063 w 578320"/>
                <a:gd name="connsiteY21" fmla="*/ 411630 h 533197"/>
                <a:gd name="connsiteX22" fmla="*/ 411383 w 578320"/>
                <a:gd name="connsiteY22" fmla="*/ 391369 h 533197"/>
                <a:gd name="connsiteX23" fmla="*/ 415995 w 578320"/>
                <a:gd name="connsiteY23" fmla="*/ 376634 h 533197"/>
                <a:gd name="connsiteX24" fmla="*/ 415995 w 578320"/>
                <a:gd name="connsiteY24" fmla="*/ 363740 h 533197"/>
                <a:gd name="connsiteX25" fmla="*/ 469488 w 578320"/>
                <a:gd name="connsiteY25" fmla="*/ 312166 h 533197"/>
                <a:gd name="connsiteX26" fmla="*/ 107909 w 578320"/>
                <a:gd name="connsiteY26" fmla="*/ 312166 h 533197"/>
                <a:gd name="connsiteX27" fmla="*/ 162325 w 578320"/>
                <a:gd name="connsiteY27" fmla="*/ 363740 h 533197"/>
                <a:gd name="connsiteX28" fmla="*/ 162325 w 578320"/>
                <a:gd name="connsiteY28" fmla="*/ 376634 h 533197"/>
                <a:gd name="connsiteX29" fmla="*/ 166937 w 578320"/>
                <a:gd name="connsiteY29" fmla="*/ 391369 h 533197"/>
                <a:gd name="connsiteX30" fmla="*/ 151257 w 578320"/>
                <a:gd name="connsiteY30" fmla="*/ 411630 h 533197"/>
                <a:gd name="connsiteX31" fmla="*/ 137423 w 578320"/>
                <a:gd name="connsiteY31" fmla="*/ 440180 h 533197"/>
                <a:gd name="connsiteX32" fmla="*/ 167859 w 578320"/>
                <a:gd name="connsiteY32" fmla="*/ 475176 h 533197"/>
                <a:gd name="connsiteX33" fmla="*/ 216741 w 578320"/>
                <a:gd name="connsiteY33" fmla="*/ 518462 h 533197"/>
                <a:gd name="connsiteX34" fmla="*/ 123588 w 578320"/>
                <a:gd name="connsiteY34" fmla="*/ 533197 h 533197"/>
                <a:gd name="connsiteX35" fmla="*/ 116210 w 578320"/>
                <a:gd name="connsiteY35" fmla="*/ 486228 h 533197"/>
                <a:gd name="connsiteX36" fmla="*/ 119899 w 578320"/>
                <a:gd name="connsiteY36" fmla="*/ 479781 h 533197"/>
                <a:gd name="connsiteX37" fmla="*/ 119899 w 578320"/>
                <a:gd name="connsiteY37" fmla="*/ 477939 h 533197"/>
                <a:gd name="connsiteX38" fmla="*/ 109754 w 578320"/>
                <a:gd name="connsiteY38" fmla="*/ 466888 h 533197"/>
                <a:gd name="connsiteX39" fmla="*/ 106987 w 578320"/>
                <a:gd name="connsiteY39" fmla="*/ 466888 h 533197"/>
                <a:gd name="connsiteX40" fmla="*/ 96842 w 578320"/>
                <a:gd name="connsiteY40" fmla="*/ 477939 h 533197"/>
                <a:gd name="connsiteX41" fmla="*/ 96842 w 578320"/>
                <a:gd name="connsiteY41" fmla="*/ 479781 h 533197"/>
                <a:gd name="connsiteX42" fmla="*/ 100531 w 578320"/>
                <a:gd name="connsiteY42" fmla="*/ 486228 h 533197"/>
                <a:gd name="connsiteX43" fmla="*/ 93152 w 578320"/>
                <a:gd name="connsiteY43" fmla="*/ 533197 h 533197"/>
                <a:gd name="connsiteX44" fmla="*/ 0 w 578320"/>
                <a:gd name="connsiteY44" fmla="*/ 518462 h 533197"/>
                <a:gd name="connsiteX45" fmla="*/ 48882 w 578320"/>
                <a:gd name="connsiteY45" fmla="*/ 475176 h 533197"/>
                <a:gd name="connsiteX46" fmla="*/ 79318 w 578320"/>
                <a:gd name="connsiteY46" fmla="*/ 440180 h 533197"/>
                <a:gd name="connsiteX47" fmla="*/ 65483 w 578320"/>
                <a:gd name="connsiteY47" fmla="*/ 411630 h 533197"/>
                <a:gd name="connsiteX48" fmla="*/ 49804 w 578320"/>
                <a:gd name="connsiteY48" fmla="*/ 391369 h 533197"/>
                <a:gd name="connsiteX49" fmla="*/ 54416 w 578320"/>
                <a:gd name="connsiteY49" fmla="*/ 376634 h 533197"/>
                <a:gd name="connsiteX50" fmla="*/ 54416 w 578320"/>
                <a:gd name="connsiteY50" fmla="*/ 363740 h 533197"/>
                <a:gd name="connsiteX51" fmla="*/ 107909 w 578320"/>
                <a:gd name="connsiteY51" fmla="*/ 312166 h 533197"/>
                <a:gd name="connsiteX52" fmla="*/ 288717 w 578320"/>
                <a:gd name="connsiteY52" fmla="*/ 237601 h 533197"/>
                <a:gd name="connsiteX53" fmla="*/ 303485 w 578320"/>
                <a:gd name="connsiteY53" fmla="*/ 252338 h 533197"/>
                <a:gd name="connsiteX54" fmla="*/ 303485 w 578320"/>
                <a:gd name="connsiteY54" fmla="*/ 331547 h 533197"/>
                <a:gd name="connsiteX55" fmla="*/ 384708 w 578320"/>
                <a:gd name="connsiteY55" fmla="*/ 398782 h 533197"/>
                <a:gd name="connsiteX56" fmla="*/ 386554 w 578320"/>
                <a:gd name="connsiteY56" fmla="*/ 419045 h 533197"/>
                <a:gd name="connsiteX57" fmla="*/ 375478 w 578320"/>
                <a:gd name="connsiteY57" fmla="*/ 423650 h 533197"/>
                <a:gd name="connsiteX58" fmla="*/ 366248 w 578320"/>
                <a:gd name="connsiteY58" fmla="*/ 420887 h 533197"/>
                <a:gd name="connsiteX59" fmla="*/ 288717 w 578320"/>
                <a:gd name="connsiteY59" fmla="*/ 356415 h 533197"/>
                <a:gd name="connsiteX60" fmla="*/ 212108 w 578320"/>
                <a:gd name="connsiteY60" fmla="*/ 420887 h 533197"/>
                <a:gd name="connsiteX61" fmla="*/ 191802 w 578320"/>
                <a:gd name="connsiteY61" fmla="*/ 419045 h 533197"/>
                <a:gd name="connsiteX62" fmla="*/ 193648 w 578320"/>
                <a:gd name="connsiteY62" fmla="*/ 398782 h 533197"/>
                <a:gd name="connsiteX63" fmla="*/ 274872 w 578320"/>
                <a:gd name="connsiteY63" fmla="*/ 331547 h 533197"/>
                <a:gd name="connsiteX64" fmla="*/ 274872 w 578320"/>
                <a:gd name="connsiteY64" fmla="*/ 252338 h 533197"/>
                <a:gd name="connsiteX65" fmla="*/ 288717 w 578320"/>
                <a:gd name="connsiteY65" fmla="*/ 237601 h 533197"/>
                <a:gd name="connsiteX66" fmla="*/ 288699 w 578320"/>
                <a:gd name="connsiteY66" fmla="*/ 0 h 533197"/>
                <a:gd name="connsiteX67" fmla="*/ 343115 w 578320"/>
                <a:gd name="connsiteY67" fmla="*/ 50653 h 533197"/>
                <a:gd name="connsiteX68" fmla="*/ 343115 w 578320"/>
                <a:gd name="connsiteY68" fmla="*/ 63546 h 533197"/>
                <a:gd name="connsiteX69" fmla="*/ 346805 w 578320"/>
                <a:gd name="connsiteY69" fmla="*/ 78282 h 533197"/>
                <a:gd name="connsiteX70" fmla="*/ 332048 w 578320"/>
                <a:gd name="connsiteY70" fmla="*/ 98543 h 533197"/>
                <a:gd name="connsiteX71" fmla="*/ 318213 w 578320"/>
                <a:gd name="connsiteY71" fmla="*/ 127093 h 533197"/>
                <a:gd name="connsiteX72" fmla="*/ 348649 w 578320"/>
                <a:gd name="connsiteY72" fmla="*/ 163010 h 533197"/>
                <a:gd name="connsiteX73" fmla="*/ 397531 w 578320"/>
                <a:gd name="connsiteY73" fmla="*/ 206295 h 533197"/>
                <a:gd name="connsiteX74" fmla="*/ 304379 w 578320"/>
                <a:gd name="connsiteY74" fmla="*/ 220110 h 533197"/>
                <a:gd name="connsiteX75" fmla="*/ 297000 w 578320"/>
                <a:gd name="connsiteY75" fmla="*/ 173141 h 533197"/>
                <a:gd name="connsiteX76" fmla="*/ 300689 w 578320"/>
                <a:gd name="connsiteY76" fmla="*/ 167615 h 533197"/>
                <a:gd name="connsiteX77" fmla="*/ 300689 w 578320"/>
                <a:gd name="connsiteY77" fmla="*/ 164852 h 533197"/>
                <a:gd name="connsiteX78" fmla="*/ 290544 w 578320"/>
                <a:gd name="connsiteY78" fmla="*/ 154722 h 533197"/>
                <a:gd name="connsiteX79" fmla="*/ 287777 w 578320"/>
                <a:gd name="connsiteY79" fmla="*/ 154722 h 533197"/>
                <a:gd name="connsiteX80" fmla="*/ 277632 w 578320"/>
                <a:gd name="connsiteY80" fmla="*/ 164852 h 533197"/>
                <a:gd name="connsiteX81" fmla="*/ 277632 w 578320"/>
                <a:gd name="connsiteY81" fmla="*/ 167615 h 533197"/>
                <a:gd name="connsiteX82" fmla="*/ 281321 w 578320"/>
                <a:gd name="connsiteY82" fmla="*/ 173141 h 533197"/>
                <a:gd name="connsiteX83" fmla="*/ 273943 w 578320"/>
                <a:gd name="connsiteY83" fmla="*/ 221031 h 533197"/>
                <a:gd name="connsiteX84" fmla="*/ 180790 w 578320"/>
                <a:gd name="connsiteY84" fmla="*/ 206295 h 533197"/>
                <a:gd name="connsiteX85" fmla="*/ 228750 w 578320"/>
                <a:gd name="connsiteY85" fmla="*/ 163010 h 533197"/>
                <a:gd name="connsiteX86" fmla="*/ 260108 w 578320"/>
                <a:gd name="connsiteY86" fmla="*/ 127093 h 533197"/>
                <a:gd name="connsiteX87" fmla="*/ 246274 w 578320"/>
                <a:gd name="connsiteY87" fmla="*/ 98543 h 533197"/>
                <a:gd name="connsiteX88" fmla="*/ 230594 w 578320"/>
                <a:gd name="connsiteY88" fmla="*/ 78282 h 533197"/>
                <a:gd name="connsiteX89" fmla="*/ 235206 w 578320"/>
                <a:gd name="connsiteY89" fmla="*/ 63546 h 533197"/>
                <a:gd name="connsiteX90" fmla="*/ 235206 w 578320"/>
                <a:gd name="connsiteY90" fmla="*/ 50653 h 533197"/>
                <a:gd name="connsiteX91" fmla="*/ 288699 w 578320"/>
                <a:gd name="connsiteY91" fmla="*/ 0 h 533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578320" h="533197">
                  <a:moveTo>
                    <a:pt x="469488" y="312166"/>
                  </a:moveTo>
                  <a:cubicBezTo>
                    <a:pt x="499002" y="312166"/>
                    <a:pt x="523904" y="335190"/>
                    <a:pt x="523904" y="363740"/>
                  </a:cubicBezTo>
                  <a:lnTo>
                    <a:pt x="523904" y="376634"/>
                  </a:lnTo>
                  <a:cubicBezTo>
                    <a:pt x="523904" y="376634"/>
                    <a:pt x="529438" y="381238"/>
                    <a:pt x="527594" y="391369"/>
                  </a:cubicBezTo>
                  <a:cubicBezTo>
                    <a:pt x="526671" y="404262"/>
                    <a:pt x="512837" y="411630"/>
                    <a:pt x="512837" y="411630"/>
                  </a:cubicBezTo>
                  <a:cubicBezTo>
                    <a:pt x="512837" y="411630"/>
                    <a:pt x="509147" y="430970"/>
                    <a:pt x="498080" y="440180"/>
                  </a:cubicBezTo>
                  <a:cubicBezTo>
                    <a:pt x="494391" y="467809"/>
                    <a:pt x="513759" y="470572"/>
                    <a:pt x="529438" y="475176"/>
                  </a:cubicBezTo>
                  <a:cubicBezTo>
                    <a:pt x="555263" y="483465"/>
                    <a:pt x="578320" y="485307"/>
                    <a:pt x="578320" y="518462"/>
                  </a:cubicBezTo>
                  <a:cubicBezTo>
                    <a:pt x="578320" y="525829"/>
                    <a:pt x="543273" y="532276"/>
                    <a:pt x="485168" y="533197"/>
                  </a:cubicBezTo>
                  <a:lnTo>
                    <a:pt x="477789" y="486228"/>
                  </a:lnTo>
                  <a:lnTo>
                    <a:pt x="481478" y="479781"/>
                  </a:lnTo>
                  <a:cubicBezTo>
                    <a:pt x="481478" y="478860"/>
                    <a:pt x="481478" y="477939"/>
                    <a:pt x="480556" y="477939"/>
                  </a:cubicBezTo>
                  <a:lnTo>
                    <a:pt x="471333" y="466888"/>
                  </a:lnTo>
                  <a:cubicBezTo>
                    <a:pt x="470411" y="465967"/>
                    <a:pt x="468566" y="465967"/>
                    <a:pt x="467644" y="466888"/>
                  </a:cubicBezTo>
                  <a:lnTo>
                    <a:pt x="458421" y="477939"/>
                  </a:lnTo>
                  <a:cubicBezTo>
                    <a:pt x="457499" y="477939"/>
                    <a:pt x="457499" y="478860"/>
                    <a:pt x="458421" y="479781"/>
                  </a:cubicBezTo>
                  <a:lnTo>
                    <a:pt x="462110" y="486228"/>
                  </a:lnTo>
                  <a:lnTo>
                    <a:pt x="454732" y="533197"/>
                  </a:lnTo>
                  <a:cubicBezTo>
                    <a:pt x="396627" y="532276"/>
                    <a:pt x="361579" y="525829"/>
                    <a:pt x="361579" y="518462"/>
                  </a:cubicBezTo>
                  <a:cubicBezTo>
                    <a:pt x="361579" y="485307"/>
                    <a:pt x="384637" y="483465"/>
                    <a:pt x="409539" y="475176"/>
                  </a:cubicBezTo>
                  <a:cubicBezTo>
                    <a:pt x="425218" y="470572"/>
                    <a:pt x="444586" y="466888"/>
                    <a:pt x="440897" y="440180"/>
                  </a:cubicBezTo>
                  <a:cubicBezTo>
                    <a:pt x="430752" y="430970"/>
                    <a:pt x="427063" y="411630"/>
                    <a:pt x="427063" y="411630"/>
                  </a:cubicBezTo>
                  <a:cubicBezTo>
                    <a:pt x="427063" y="411630"/>
                    <a:pt x="413228" y="404262"/>
                    <a:pt x="411383" y="391369"/>
                  </a:cubicBezTo>
                  <a:cubicBezTo>
                    <a:pt x="410461" y="381238"/>
                    <a:pt x="415995" y="376634"/>
                    <a:pt x="415995" y="376634"/>
                  </a:cubicBezTo>
                  <a:lnTo>
                    <a:pt x="415995" y="363740"/>
                  </a:lnTo>
                  <a:cubicBezTo>
                    <a:pt x="415995" y="335190"/>
                    <a:pt x="439975" y="312166"/>
                    <a:pt x="469488" y="312166"/>
                  </a:cubicBezTo>
                  <a:close/>
                  <a:moveTo>
                    <a:pt x="107909" y="312166"/>
                  </a:moveTo>
                  <a:cubicBezTo>
                    <a:pt x="138345" y="312166"/>
                    <a:pt x="162325" y="335190"/>
                    <a:pt x="162325" y="363740"/>
                  </a:cubicBezTo>
                  <a:lnTo>
                    <a:pt x="162325" y="376634"/>
                  </a:lnTo>
                  <a:cubicBezTo>
                    <a:pt x="162325" y="376634"/>
                    <a:pt x="167859" y="381238"/>
                    <a:pt x="166937" y="391369"/>
                  </a:cubicBezTo>
                  <a:cubicBezTo>
                    <a:pt x="165092" y="404262"/>
                    <a:pt x="151257" y="411630"/>
                    <a:pt x="151257" y="411630"/>
                  </a:cubicBezTo>
                  <a:cubicBezTo>
                    <a:pt x="151257" y="411630"/>
                    <a:pt x="147568" y="430970"/>
                    <a:pt x="137423" y="440180"/>
                  </a:cubicBezTo>
                  <a:cubicBezTo>
                    <a:pt x="132811" y="467809"/>
                    <a:pt x="152180" y="470572"/>
                    <a:pt x="167859" y="475176"/>
                  </a:cubicBezTo>
                  <a:cubicBezTo>
                    <a:pt x="193684" y="483465"/>
                    <a:pt x="216741" y="485307"/>
                    <a:pt x="216741" y="518462"/>
                  </a:cubicBezTo>
                  <a:cubicBezTo>
                    <a:pt x="216741" y="525829"/>
                    <a:pt x="181693" y="532276"/>
                    <a:pt x="123588" y="533197"/>
                  </a:cubicBezTo>
                  <a:lnTo>
                    <a:pt x="116210" y="486228"/>
                  </a:lnTo>
                  <a:lnTo>
                    <a:pt x="119899" y="479781"/>
                  </a:lnTo>
                  <a:cubicBezTo>
                    <a:pt x="120821" y="478860"/>
                    <a:pt x="119899" y="477939"/>
                    <a:pt x="119899" y="477939"/>
                  </a:cubicBezTo>
                  <a:lnTo>
                    <a:pt x="109754" y="466888"/>
                  </a:lnTo>
                  <a:cubicBezTo>
                    <a:pt x="108832" y="465967"/>
                    <a:pt x="107909" y="465967"/>
                    <a:pt x="106987" y="466888"/>
                  </a:cubicBezTo>
                  <a:lnTo>
                    <a:pt x="96842" y="477939"/>
                  </a:lnTo>
                  <a:cubicBezTo>
                    <a:pt x="96842" y="477939"/>
                    <a:pt x="95919" y="478860"/>
                    <a:pt x="96842" y="479781"/>
                  </a:cubicBezTo>
                  <a:lnTo>
                    <a:pt x="100531" y="486228"/>
                  </a:lnTo>
                  <a:lnTo>
                    <a:pt x="93152" y="533197"/>
                  </a:lnTo>
                  <a:cubicBezTo>
                    <a:pt x="35047" y="532276"/>
                    <a:pt x="0" y="525829"/>
                    <a:pt x="0" y="518462"/>
                  </a:cubicBezTo>
                  <a:cubicBezTo>
                    <a:pt x="0" y="485307"/>
                    <a:pt x="23057" y="483465"/>
                    <a:pt x="48882" y="475176"/>
                  </a:cubicBezTo>
                  <a:cubicBezTo>
                    <a:pt x="64561" y="470572"/>
                    <a:pt x="83929" y="466888"/>
                    <a:pt x="79318" y="440180"/>
                  </a:cubicBezTo>
                  <a:cubicBezTo>
                    <a:pt x="69173" y="430970"/>
                    <a:pt x="65483" y="411630"/>
                    <a:pt x="65483" y="411630"/>
                  </a:cubicBezTo>
                  <a:cubicBezTo>
                    <a:pt x="65483" y="411630"/>
                    <a:pt x="51649" y="404262"/>
                    <a:pt x="49804" y="391369"/>
                  </a:cubicBezTo>
                  <a:cubicBezTo>
                    <a:pt x="48882" y="381238"/>
                    <a:pt x="54416" y="376634"/>
                    <a:pt x="54416" y="376634"/>
                  </a:cubicBezTo>
                  <a:lnTo>
                    <a:pt x="54416" y="363740"/>
                  </a:lnTo>
                  <a:cubicBezTo>
                    <a:pt x="54416" y="335190"/>
                    <a:pt x="78396" y="312166"/>
                    <a:pt x="107909" y="312166"/>
                  </a:cubicBezTo>
                  <a:close/>
                  <a:moveTo>
                    <a:pt x="288717" y="237601"/>
                  </a:moveTo>
                  <a:cubicBezTo>
                    <a:pt x="297024" y="237601"/>
                    <a:pt x="303485" y="244048"/>
                    <a:pt x="303485" y="252338"/>
                  </a:cubicBezTo>
                  <a:lnTo>
                    <a:pt x="303485" y="331547"/>
                  </a:lnTo>
                  <a:lnTo>
                    <a:pt x="384708" y="398782"/>
                  </a:lnTo>
                  <a:cubicBezTo>
                    <a:pt x="390246" y="403387"/>
                    <a:pt x="391169" y="412598"/>
                    <a:pt x="386554" y="419045"/>
                  </a:cubicBezTo>
                  <a:cubicBezTo>
                    <a:pt x="383785" y="421808"/>
                    <a:pt x="379170" y="423650"/>
                    <a:pt x="375478" y="423650"/>
                  </a:cubicBezTo>
                  <a:cubicBezTo>
                    <a:pt x="371786" y="423650"/>
                    <a:pt x="369017" y="422729"/>
                    <a:pt x="366248" y="420887"/>
                  </a:cubicBezTo>
                  <a:lnTo>
                    <a:pt x="288717" y="356415"/>
                  </a:lnTo>
                  <a:lnTo>
                    <a:pt x="212108" y="420887"/>
                  </a:lnTo>
                  <a:cubicBezTo>
                    <a:pt x="205647" y="425492"/>
                    <a:pt x="196417" y="424571"/>
                    <a:pt x="191802" y="419045"/>
                  </a:cubicBezTo>
                  <a:cubicBezTo>
                    <a:pt x="186264" y="412598"/>
                    <a:pt x="187187" y="403387"/>
                    <a:pt x="193648" y="398782"/>
                  </a:cubicBezTo>
                  <a:lnTo>
                    <a:pt x="274872" y="331547"/>
                  </a:lnTo>
                  <a:lnTo>
                    <a:pt x="274872" y="252338"/>
                  </a:lnTo>
                  <a:cubicBezTo>
                    <a:pt x="274872" y="244048"/>
                    <a:pt x="281333" y="237601"/>
                    <a:pt x="288717" y="237601"/>
                  </a:cubicBezTo>
                  <a:close/>
                  <a:moveTo>
                    <a:pt x="288699" y="0"/>
                  </a:moveTo>
                  <a:cubicBezTo>
                    <a:pt x="318213" y="0"/>
                    <a:pt x="343115" y="22103"/>
                    <a:pt x="343115" y="50653"/>
                  </a:cubicBezTo>
                  <a:lnTo>
                    <a:pt x="343115" y="63546"/>
                  </a:lnTo>
                  <a:cubicBezTo>
                    <a:pt x="343115" y="63546"/>
                    <a:pt x="348649" y="68151"/>
                    <a:pt x="346805" y="78282"/>
                  </a:cubicBezTo>
                  <a:cubicBezTo>
                    <a:pt x="345882" y="92096"/>
                    <a:pt x="332048" y="98543"/>
                    <a:pt x="332048" y="98543"/>
                  </a:cubicBezTo>
                  <a:cubicBezTo>
                    <a:pt x="332048" y="98543"/>
                    <a:pt x="328358" y="117883"/>
                    <a:pt x="318213" y="127093"/>
                  </a:cubicBezTo>
                  <a:cubicBezTo>
                    <a:pt x="313602" y="154722"/>
                    <a:pt x="332970" y="157484"/>
                    <a:pt x="348649" y="163010"/>
                  </a:cubicBezTo>
                  <a:cubicBezTo>
                    <a:pt x="374474" y="171299"/>
                    <a:pt x="397531" y="172220"/>
                    <a:pt x="397531" y="206295"/>
                  </a:cubicBezTo>
                  <a:cubicBezTo>
                    <a:pt x="397531" y="212742"/>
                    <a:pt x="362484" y="219189"/>
                    <a:pt x="304379" y="220110"/>
                  </a:cubicBezTo>
                  <a:lnTo>
                    <a:pt x="297000" y="173141"/>
                  </a:lnTo>
                  <a:lnTo>
                    <a:pt x="300689" y="167615"/>
                  </a:lnTo>
                  <a:cubicBezTo>
                    <a:pt x="300689" y="166694"/>
                    <a:pt x="300689" y="165773"/>
                    <a:pt x="300689" y="164852"/>
                  </a:cubicBezTo>
                  <a:lnTo>
                    <a:pt x="290544" y="154722"/>
                  </a:lnTo>
                  <a:cubicBezTo>
                    <a:pt x="289622" y="153801"/>
                    <a:pt x="287777" y="153801"/>
                    <a:pt x="287777" y="154722"/>
                  </a:cubicBezTo>
                  <a:lnTo>
                    <a:pt x="277632" y="164852"/>
                  </a:lnTo>
                  <a:cubicBezTo>
                    <a:pt x="276710" y="165773"/>
                    <a:pt x="276710" y="166694"/>
                    <a:pt x="277632" y="167615"/>
                  </a:cubicBezTo>
                  <a:lnTo>
                    <a:pt x="281321" y="173141"/>
                  </a:lnTo>
                  <a:lnTo>
                    <a:pt x="273943" y="221031"/>
                  </a:lnTo>
                  <a:cubicBezTo>
                    <a:pt x="215838" y="219189"/>
                    <a:pt x="180790" y="212742"/>
                    <a:pt x="180790" y="206295"/>
                  </a:cubicBezTo>
                  <a:cubicBezTo>
                    <a:pt x="180790" y="172220"/>
                    <a:pt x="203848" y="171299"/>
                    <a:pt x="228750" y="163010"/>
                  </a:cubicBezTo>
                  <a:cubicBezTo>
                    <a:pt x="244429" y="157484"/>
                    <a:pt x="264720" y="154722"/>
                    <a:pt x="260108" y="127093"/>
                  </a:cubicBezTo>
                  <a:cubicBezTo>
                    <a:pt x="249963" y="117883"/>
                    <a:pt x="246274" y="98543"/>
                    <a:pt x="246274" y="98543"/>
                  </a:cubicBezTo>
                  <a:cubicBezTo>
                    <a:pt x="246274" y="98543"/>
                    <a:pt x="232439" y="92096"/>
                    <a:pt x="230594" y="78282"/>
                  </a:cubicBezTo>
                  <a:cubicBezTo>
                    <a:pt x="229672" y="68151"/>
                    <a:pt x="235206" y="63546"/>
                    <a:pt x="235206" y="63546"/>
                  </a:cubicBezTo>
                  <a:lnTo>
                    <a:pt x="235206" y="50653"/>
                  </a:lnTo>
                  <a:cubicBezTo>
                    <a:pt x="235206" y="22103"/>
                    <a:pt x="259186" y="0"/>
                    <a:pt x="288699"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sp>
        <p:nvSpPr>
          <p:cNvPr id="1048646" name="文本框 9"/>
          <p:cNvSpPr txBox="1"/>
          <p:nvPr/>
        </p:nvSpPr>
        <p:spPr>
          <a:xfrm rot="21600000">
            <a:off x="3526605" y="2031821"/>
            <a:ext cx="6463417" cy="599439"/>
          </a:xfrm>
          <a:prstGeom prst="rect">
            <a:avLst/>
          </a:prstGeom>
          <a:noFill/>
        </p:spPr>
        <p:txBody>
          <a:bodyPr wrap="square" rtlCol="0">
            <a:spAutoFit/>
            <a:scene3d>
              <a:camera prst="orthographicFront"/>
              <a:lightRig rig="threePt" dir="t"/>
            </a:scene3d>
            <a:sp3d contourW="12700"/>
          </a:bodyPr>
          <a:lstStyle/>
          <a:p>
            <a:pPr lvl="0">
              <a:lnSpc>
                <a:spcPct val="120000"/>
              </a:lnSpc>
            </a:pPr>
            <a:r>
              <a:rPr lang="en-US" altLang="zh-CN" sz="2800" dirty="0">
                <a:solidFill>
                  <a:srgbClr val="36363D"/>
                </a:solidFill>
                <a:latin typeface="Century Gothic" panose="020B0502020202020204" pitchFamily="34" charset="0"/>
              </a:rPr>
              <a:t>Isyarat paralingustics:</a:t>
            </a:r>
            <a:r>
              <a:rPr lang="en-US" altLang="zh-CN" sz="1400" dirty="0">
                <a:solidFill>
                  <a:prstClr val="white">
                    <a:lumMod val="50000"/>
                  </a:prstClr>
                </a:solidFill>
                <a:latin typeface="Century Gothic" panose="020B0502020202020204" pitchFamily="34" charset="0"/>
              </a:rPr>
              <a:t>  </a:t>
            </a:r>
          </a:p>
        </p:txBody>
      </p:sp>
      <p:sp>
        <p:nvSpPr>
          <p:cNvPr id="1048647" name="文本框 10"/>
          <p:cNvSpPr txBox="1"/>
          <p:nvPr/>
        </p:nvSpPr>
        <p:spPr>
          <a:xfrm>
            <a:off x="4174892" y="990685"/>
            <a:ext cx="4424680" cy="688340"/>
          </a:xfrm>
          <a:prstGeom prst="rect">
            <a:avLst/>
          </a:prstGeom>
          <a:noFill/>
        </p:spPr>
        <p:txBody>
          <a:bodyPr wrap="none" rtlCol="0">
            <a:spAutoFit/>
            <a:scene3d>
              <a:camera prst="orthographicFront"/>
              <a:lightRig rig="threePt" dir="t"/>
            </a:scene3d>
            <a:sp3d contourW="12700"/>
          </a:bodyPr>
          <a:lstStyle/>
          <a:p>
            <a:pPr lvl="0"/>
            <a:r>
              <a:rPr lang="en-US" altLang="zh-CN" sz="4000" dirty="0">
                <a:solidFill>
                  <a:schemeClr val="tx1">
                    <a:lumMod val="75000"/>
                    <a:lumOff val="25000"/>
                  </a:schemeClr>
                </a:solidFill>
                <a:latin typeface="Century Gothic" panose="020B0502020202020204" pitchFamily="34" charset="0"/>
                <a:ea typeface="微软雅黑" panose="020B0503020204020204" charset="-122"/>
              </a:rPr>
              <a:t>PARALINGUISTICS</a:t>
            </a:r>
            <a:endParaRPr lang="zh-CN" altLang="en-US" sz="4000" dirty="0">
              <a:solidFill>
                <a:schemeClr val="tx1">
                  <a:lumMod val="75000"/>
                  <a:lumOff val="25000"/>
                </a:schemeClr>
              </a:solidFill>
              <a:latin typeface="Century Gothic" panose="020B0502020202020204" pitchFamily="34" charset="0"/>
              <a:ea typeface="微软雅黑" panose="020B0503020204020204" charset="-122"/>
            </a:endParaRPr>
          </a:p>
        </p:txBody>
      </p:sp>
      <p:cxnSp>
        <p:nvCxnSpPr>
          <p:cNvPr id="3145729" name="直接连接符 11"/>
          <p:cNvCxnSpPr>
            <a:cxnSpLocks/>
          </p:cNvCxnSpPr>
          <p:nvPr/>
        </p:nvCxnSpPr>
        <p:spPr>
          <a:xfrm>
            <a:off x="4174893" y="4257900"/>
            <a:ext cx="762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48648" name="TextBox 1049082"/>
          <p:cNvSpPr txBox="1"/>
          <p:nvPr/>
        </p:nvSpPr>
        <p:spPr>
          <a:xfrm>
            <a:off x="3686628" y="2631260"/>
            <a:ext cx="8495213" cy="3025140"/>
          </a:xfrm>
          <a:prstGeom prst="rect">
            <a:avLst/>
          </a:prstGeom>
        </p:spPr>
        <p:txBody>
          <a:bodyPr wrap="square" rtlCol="0">
            <a:spAutoFit/>
          </a:bodyPr>
          <a:lstStyle/>
          <a:p>
            <a:r>
              <a:rPr lang="in-ID" sz="2800">
                <a:solidFill>
                  <a:srgbClr val="000000"/>
                </a:solidFill>
              </a:rPr>
              <a:t>1. Varian amplitude kuat atau kerasnya suara (menengah hingga ekstrim)
2. Varian tinggi nada arau pitch (menengah hingga ekstrim
3. Pitch countour (bawah hingga atas)
4. Pitch level (atas hingga rendah)
5. Tempo (lambat hingga cepat)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15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500" fill="hold"/>
                                        <p:tgtEl>
                                          <p:spTgt spid="56"/>
                                        </p:tgtEl>
                                        <p:attrNameLst>
                                          <p:attrName>ppt_x</p:attrName>
                                        </p:attrNameLst>
                                      </p:cBhvr>
                                      <p:tavLst>
                                        <p:tav tm="0">
                                          <p:val>
                                            <p:strVal val="0-#ppt_w/2"/>
                                          </p:val>
                                        </p:tav>
                                        <p:tav tm="100000">
                                          <p:val>
                                            <p:strVal val="#ppt_x"/>
                                          </p:val>
                                        </p:tav>
                                      </p:tavLst>
                                    </p:anim>
                                    <p:anim calcmode="lin" valueType="num">
                                      <p:cBhvr additive="base">
                                        <p:cTn id="8" dur="500" fill="hold"/>
                                        <p:tgtEl>
                                          <p:spTgt spid="5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048647"/>
                                        </p:tgtEl>
                                        <p:attrNameLst>
                                          <p:attrName>style.visibility</p:attrName>
                                        </p:attrNameLst>
                                      </p:cBhvr>
                                      <p:to>
                                        <p:strVal val="visible"/>
                                      </p:to>
                                    </p:set>
                                    <p:anim calcmode="lin" valueType="num">
                                      <p:cBhvr additive="base">
                                        <p:cTn id="12" dur="500" fill="hold"/>
                                        <p:tgtEl>
                                          <p:spTgt spid="1048647"/>
                                        </p:tgtEl>
                                        <p:attrNameLst>
                                          <p:attrName>ppt_x</p:attrName>
                                        </p:attrNameLst>
                                      </p:cBhvr>
                                      <p:tavLst>
                                        <p:tav tm="0">
                                          <p:val>
                                            <p:strVal val="1+#ppt_w/2"/>
                                          </p:val>
                                        </p:tav>
                                        <p:tav tm="100000">
                                          <p:val>
                                            <p:strVal val="#ppt_x"/>
                                          </p:val>
                                        </p:tav>
                                      </p:tavLst>
                                    </p:anim>
                                    <p:anim calcmode="lin" valueType="num">
                                      <p:cBhvr additive="base">
                                        <p:cTn id="13" dur="500" fill="hold"/>
                                        <p:tgtEl>
                                          <p:spTgt spid="104864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1048646"/>
                                        </p:tgtEl>
                                        <p:attrNameLst>
                                          <p:attrName>style.visibility</p:attrName>
                                        </p:attrNameLst>
                                      </p:cBhvr>
                                      <p:to>
                                        <p:strVal val="visible"/>
                                      </p:to>
                                    </p:set>
                                    <p:animEffect transition="in" filter="fade">
                                      <p:cBhvr>
                                        <p:cTn id="17" dur="500"/>
                                        <p:tgtEl>
                                          <p:spTgt spid="10486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3145729"/>
                                        </p:tgtEl>
                                        <p:attrNameLst>
                                          <p:attrName>style.visibility</p:attrName>
                                        </p:attrNameLst>
                                      </p:cBhvr>
                                      <p:to>
                                        <p:strVal val="visible"/>
                                      </p:to>
                                    </p:set>
                                    <p:animEffect transition="in" filter="fade">
                                      <p:cBhvr>
                                        <p:cTn id="21" dur="500"/>
                                        <p:tgtEl>
                                          <p:spTgt spid="3145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6" grpId="0"/>
      <p:bldP spid="104864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文本框 1"/>
          <p:cNvSpPr txBox="1"/>
          <p:nvPr/>
        </p:nvSpPr>
        <p:spPr>
          <a:xfrm>
            <a:off x="1023308" y="2224584"/>
            <a:ext cx="4114569" cy="2479041"/>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4000" b="1" i="0" u="none" strike="noStrike" kern="1200" cap="none" spc="0" normalizeH="0" baseline="0" noProof="0" dirty="0">
                <a:ln>
                  <a:noFill/>
                </a:ln>
                <a:effectLst/>
                <a:latin typeface="Century Gothic" panose="020B0502020202020204" pitchFamily="34" charset="0"/>
              </a:rPr>
              <a:t>MENGAMATI </a:t>
            </a:r>
            <a:endParaRPr kumimoji="0" lang="zh-CN" altLang="en-US" sz="4000" b="1" i="0" u="none" strike="noStrike" kern="1200" cap="none" spc="0" normalizeH="0" baseline="0" noProof="0" dirty="0">
              <a:ln>
                <a:noFill/>
              </a:ln>
              <a:effectLst/>
              <a:uLnTx/>
              <a:uFillTx/>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4000" b="1" i="0" u="none" strike="noStrike" kern="1200" cap="none" spc="0" normalizeH="0" baseline="0" noProof="0" dirty="0">
                <a:ln>
                  <a:noFill/>
                </a:ln>
                <a:effectLst/>
                <a:latin typeface="Century Gothic" panose="020B0502020202020204" pitchFamily="34" charset="0"/>
              </a:rPr>
              <a:t>EMOSI MELALUI</a:t>
            </a:r>
            <a:endParaRPr kumimoji="0" lang="zh-CN" altLang="en-US" sz="4000" b="1" i="0" u="none" strike="noStrike" kern="1200" cap="none" spc="0" normalizeH="0" baseline="0" noProof="0" dirty="0">
              <a:ln>
                <a:noFill/>
              </a:ln>
              <a:effectLst/>
              <a:uLnTx/>
              <a:uFillTx/>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4000" b="1" i="0" u="none" strike="noStrike" kern="1200" cap="none" spc="0" normalizeH="0" baseline="0" noProof="0" dirty="0">
                <a:ln>
                  <a:noFill/>
                </a:ln>
                <a:effectLst/>
                <a:latin typeface="Century Gothic" panose="020B0502020202020204" pitchFamily="34" charset="0"/>
              </a:rPr>
              <a:t>GERAKAN</a:t>
            </a:r>
            <a:endParaRPr kumimoji="0" lang="zh-CN" altLang="en-US" sz="4000" b="1" i="0" u="none" strike="noStrike" kern="1200" cap="none" spc="0" normalizeH="0" baseline="0" noProof="0" dirty="0">
              <a:ln>
                <a:noFill/>
              </a:ln>
              <a:effectLst/>
              <a:uLnTx/>
              <a:uFillTx/>
              <a:latin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4000" b="1" i="0" u="none" strike="noStrike" kern="1200" cap="none" spc="0" normalizeH="0" baseline="0" noProof="0" dirty="0">
                <a:ln>
                  <a:noFill/>
                </a:ln>
                <a:effectLst/>
                <a:latin typeface="Century Gothic" panose="020B0502020202020204" pitchFamily="34" charset="0"/>
              </a:rPr>
              <a:t>TUBUH</a:t>
            </a:r>
            <a:endParaRPr kumimoji="0" lang="zh-CN" altLang="en-US" sz="4000" b="1" i="0" u="none" strike="noStrike" kern="1200" cap="none" spc="0" normalizeH="0" baseline="0" noProof="0" dirty="0">
              <a:ln>
                <a:noFill/>
              </a:ln>
              <a:effectLst/>
              <a:uLnTx/>
              <a:uFillTx/>
              <a:latin typeface="Century Gothic" panose="020B0502020202020204" pitchFamily="34" charset="0"/>
            </a:endParaRPr>
          </a:p>
        </p:txBody>
      </p:sp>
      <p:grpSp>
        <p:nvGrpSpPr>
          <p:cNvPr id="58" name="组合 2"/>
          <p:cNvGrpSpPr/>
          <p:nvPr/>
        </p:nvGrpSpPr>
        <p:grpSpPr>
          <a:xfrm>
            <a:off x="5410282" y="1634580"/>
            <a:ext cx="6146750" cy="709084"/>
            <a:chOff x="1278972" y="1892039"/>
            <a:chExt cx="5360825" cy="618421"/>
          </a:xfrm>
        </p:grpSpPr>
        <p:grpSp>
          <p:nvGrpSpPr>
            <p:cNvPr id="59" name="组合 17"/>
            <p:cNvGrpSpPr/>
            <p:nvPr/>
          </p:nvGrpSpPr>
          <p:grpSpPr>
            <a:xfrm>
              <a:off x="1278972" y="1892039"/>
              <a:ext cx="5360825" cy="618421"/>
              <a:chOff x="1591029" y="1948068"/>
              <a:chExt cx="5360825" cy="618421"/>
            </a:xfrm>
          </p:grpSpPr>
          <p:grpSp>
            <p:nvGrpSpPr>
              <p:cNvPr id="60" name="组合 19"/>
              <p:cNvGrpSpPr/>
              <p:nvPr/>
            </p:nvGrpSpPr>
            <p:grpSpPr>
              <a:xfrm>
                <a:off x="2084369" y="1948068"/>
                <a:ext cx="4867485" cy="618421"/>
                <a:chOff x="5402407" y="1253593"/>
                <a:chExt cx="4867485" cy="618421"/>
              </a:xfrm>
            </p:grpSpPr>
            <p:sp>
              <p:nvSpPr>
                <p:cNvPr id="1048650" name="文本框 3"/>
                <p:cNvSpPr txBox="1"/>
                <p:nvPr/>
              </p:nvSpPr>
              <p:spPr>
                <a:xfrm>
                  <a:off x="5402407" y="1253593"/>
                  <a:ext cx="3474114" cy="389882"/>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a:ln>
                        <a:noFill/>
                      </a:ln>
                      <a:effectLst/>
                      <a:latin typeface="微软雅黑" panose="020B0503020204020204" charset="-122"/>
                      <a:ea typeface="微软雅黑" panose="020B0503020204020204" charset="-122"/>
                      <a:cs typeface="+mn-cs"/>
                    </a:rPr>
                    <a:t>WAJAH YANG MEMERAH</a:t>
                  </a:r>
                  <a:endParaRPr kumimoji="0" lang="zh-CN" altLang="en-US" sz="2400" b="1" i="0" u="none" strike="noStrike" kern="1200" cap="none" spc="0" normalizeH="0" baseline="0" noProof="0" dirty="0">
                    <a:ln>
                      <a:noFill/>
                    </a:ln>
                    <a:effectLst/>
                    <a:uLnTx/>
                    <a:uFillTx/>
                    <a:latin typeface="微软雅黑" panose="020B0503020204020204" charset="-122"/>
                    <a:ea typeface="微软雅黑" panose="020B0503020204020204" charset="-122"/>
                    <a:cs typeface="+mn-cs"/>
                  </a:endParaRPr>
                </a:p>
              </p:txBody>
            </p:sp>
            <p:sp>
              <p:nvSpPr>
                <p:cNvPr id="1048651" name="文本框 22"/>
                <p:cNvSpPr txBox="1"/>
                <p:nvPr/>
              </p:nvSpPr>
              <p:spPr>
                <a:xfrm>
                  <a:off x="5402408" y="1616731"/>
                  <a:ext cx="4867484" cy="255283"/>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altLang="zh-CN" sz="1200" b="0" i="0" u="none" strike="noStrike" kern="1200" cap="none" spc="0" normalizeH="0" baseline="0" noProof="0" dirty="0">
                    <a:ln>
                      <a:noFill/>
                    </a:ln>
                    <a:effectLst/>
                    <a:uLnTx/>
                    <a:uFillTx/>
                    <a:latin typeface="Century Gothic" panose="020B0502020202020204" pitchFamily="34" charset="0"/>
                    <a:ea typeface="微软雅黑" panose="020B0503020204020204" charset="-122"/>
                  </a:endParaRPr>
                </a:p>
              </p:txBody>
            </p:sp>
          </p:grpSp>
          <p:sp>
            <p:nvSpPr>
              <p:cNvPr id="1048652" name="圆角矩形 20"/>
              <p:cNvSpPr/>
              <p:nvPr/>
            </p:nvSpPr>
            <p:spPr>
              <a:xfrm rot="2700000">
                <a:off x="1591029" y="2067965"/>
                <a:ext cx="401640" cy="401640"/>
              </a:xfrm>
              <a:prstGeom prst="roundRect">
                <a:avLst/>
              </a:prstGeom>
              <a:solidFill>
                <a:schemeClr val="accent1"/>
              </a:solidFill>
              <a:ln w="28575">
                <a:solidFill>
                  <a:schemeClr val="bg1">
                    <a:lumMod val="85000"/>
                  </a:schemeClr>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tx1"/>
                  </a:solidFill>
                </a:endParaRPr>
              </a:p>
            </p:txBody>
          </p:sp>
        </p:grpSp>
        <p:sp>
          <p:nvSpPr>
            <p:cNvPr id="1048653" name="文本框 18"/>
            <p:cNvSpPr txBox="1"/>
            <p:nvPr/>
          </p:nvSpPr>
          <p:spPr>
            <a:xfrm>
              <a:off x="1349710" y="2028090"/>
              <a:ext cx="325640" cy="312349"/>
            </a:xfrm>
            <a:prstGeom prst="rect">
              <a:avLst/>
            </a:prstGeom>
            <a:solidFill>
              <a:srgbClr val="E91130"/>
            </a:solidFill>
          </p:spPr>
          <p:txBody>
            <a:bodyPr wrap="none" rtlCol="0">
              <a:spAutoFit/>
            </a:bodyPr>
            <a:lstStyle/>
            <a:p>
              <a:pPr algn="ctr"/>
              <a:r>
                <a:rPr lang="en-US" altLang="zh-CN" i="1" dirty="0">
                  <a:solidFill>
                    <a:schemeClr val="bg1"/>
                  </a:solidFill>
                  <a:latin typeface="Century Gothic" panose="020B0502020202020204" pitchFamily="34" charset="0"/>
                </a:rPr>
                <a:t>1</a:t>
              </a:r>
              <a:endParaRPr lang="zh-CN" altLang="en-US" i="1" dirty="0">
                <a:solidFill>
                  <a:schemeClr val="bg1"/>
                </a:solidFill>
                <a:latin typeface="Century Gothic" panose="020B0502020202020204" pitchFamily="34" charset="0"/>
              </a:endParaRPr>
            </a:p>
          </p:txBody>
        </p:sp>
      </p:grpSp>
      <p:grpSp>
        <p:nvGrpSpPr>
          <p:cNvPr id="61" name="组合 23"/>
          <p:cNvGrpSpPr/>
          <p:nvPr/>
        </p:nvGrpSpPr>
        <p:grpSpPr>
          <a:xfrm>
            <a:off x="5410282" y="2612245"/>
            <a:ext cx="5360825" cy="655847"/>
            <a:chOff x="1278972" y="1892039"/>
            <a:chExt cx="5360825" cy="655847"/>
          </a:xfrm>
        </p:grpSpPr>
        <p:grpSp>
          <p:nvGrpSpPr>
            <p:cNvPr id="62" name="组合 24"/>
            <p:cNvGrpSpPr/>
            <p:nvPr/>
          </p:nvGrpSpPr>
          <p:grpSpPr>
            <a:xfrm>
              <a:off x="1278972" y="1892039"/>
              <a:ext cx="5360825" cy="655847"/>
              <a:chOff x="1591029" y="1948068"/>
              <a:chExt cx="5360825" cy="655847"/>
            </a:xfrm>
          </p:grpSpPr>
          <p:grpSp>
            <p:nvGrpSpPr>
              <p:cNvPr id="63" name="组合 26"/>
              <p:cNvGrpSpPr/>
              <p:nvPr/>
            </p:nvGrpSpPr>
            <p:grpSpPr>
              <a:xfrm>
                <a:off x="2084369" y="1948068"/>
                <a:ext cx="4867485" cy="655847"/>
                <a:chOff x="5402407" y="1253593"/>
                <a:chExt cx="4867485" cy="655847"/>
              </a:xfrm>
            </p:grpSpPr>
            <p:sp>
              <p:nvSpPr>
                <p:cNvPr id="1048654" name="文本框 28"/>
                <p:cNvSpPr txBox="1"/>
                <p:nvPr/>
              </p:nvSpPr>
              <p:spPr>
                <a:xfrm>
                  <a:off x="5402407" y="1253593"/>
                  <a:ext cx="3474114" cy="4603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a:ln>
                        <a:noFill/>
                      </a:ln>
                      <a:effectLst/>
                      <a:latin typeface="微软雅黑" panose="020B0503020204020204" charset="-122"/>
                      <a:ea typeface="微软雅黑" panose="020B0503020204020204" charset="-122"/>
                      <a:cs typeface="+mn-cs"/>
                    </a:rPr>
                    <a:t>UKURAN PUPIL</a:t>
                  </a:r>
                  <a:endParaRPr kumimoji="0" lang="zh-CN" altLang="en-US" sz="2400" b="1" i="0" u="none" strike="noStrike" kern="1200" cap="none" spc="0" normalizeH="0" baseline="0" noProof="0" dirty="0">
                    <a:ln>
                      <a:noFill/>
                    </a:ln>
                    <a:effectLst/>
                    <a:uLnTx/>
                    <a:uFillTx/>
                    <a:latin typeface="微软雅黑" panose="020B0503020204020204" charset="-122"/>
                    <a:ea typeface="微软雅黑" panose="020B0503020204020204" charset="-122"/>
                    <a:cs typeface="+mn-cs"/>
                  </a:endParaRPr>
                </a:p>
              </p:txBody>
            </p:sp>
            <p:sp>
              <p:nvSpPr>
                <p:cNvPr id="1048655" name="文本框 29"/>
                <p:cNvSpPr txBox="1"/>
                <p:nvPr/>
              </p:nvSpPr>
              <p:spPr>
                <a:xfrm>
                  <a:off x="5402408" y="1616731"/>
                  <a:ext cx="4867484" cy="292709"/>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altLang="zh-CN" sz="1200" b="0" i="0" u="none" strike="noStrike" kern="1200" cap="none" spc="0" normalizeH="0" baseline="0" noProof="0" dirty="0">
                    <a:ln>
                      <a:noFill/>
                    </a:ln>
                    <a:effectLst/>
                    <a:uLnTx/>
                    <a:uFillTx/>
                    <a:latin typeface="Century Gothic" panose="020B0502020202020204" pitchFamily="34" charset="0"/>
                    <a:ea typeface="微软雅黑" panose="020B0503020204020204" charset="-122"/>
                  </a:endParaRPr>
                </a:p>
              </p:txBody>
            </p:sp>
          </p:grpSp>
          <p:sp>
            <p:nvSpPr>
              <p:cNvPr id="1048656" name="圆角矩形 27"/>
              <p:cNvSpPr/>
              <p:nvPr/>
            </p:nvSpPr>
            <p:spPr>
              <a:xfrm rot="2700000">
                <a:off x="1591029" y="2067965"/>
                <a:ext cx="401640" cy="401640"/>
              </a:xfrm>
              <a:prstGeom prst="roundRect">
                <a:avLst/>
              </a:prstGeom>
              <a:solidFill>
                <a:schemeClr val="accent2"/>
              </a:solidFill>
              <a:ln w="28575">
                <a:solidFill>
                  <a:schemeClr val="bg1">
                    <a:lumMod val="85000"/>
                  </a:schemeClr>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tx1"/>
                  </a:solidFill>
                </a:endParaRPr>
              </a:p>
            </p:txBody>
          </p:sp>
        </p:grpSp>
        <p:sp>
          <p:nvSpPr>
            <p:cNvPr id="1048657" name="文本框 25"/>
            <p:cNvSpPr txBox="1"/>
            <p:nvPr/>
          </p:nvSpPr>
          <p:spPr>
            <a:xfrm>
              <a:off x="1353576" y="2028090"/>
              <a:ext cx="373380" cy="358140"/>
            </a:xfrm>
            <a:prstGeom prst="rect">
              <a:avLst/>
            </a:prstGeom>
            <a:solidFill>
              <a:srgbClr val="E91130"/>
            </a:solidFill>
          </p:spPr>
          <p:txBody>
            <a:bodyPr wrap="none" rtlCol="0">
              <a:spAutoFit/>
            </a:bodyPr>
            <a:lstStyle/>
            <a:p>
              <a:pPr algn="ctr"/>
              <a:r>
                <a:rPr lang="en-US" altLang="zh-CN" i="1" dirty="0">
                  <a:solidFill>
                    <a:schemeClr val="bg1"/>
                  </a:solidFill>
                  <a:latin typeface="Century Gothic" panose="020B0502020202020204" pitchFamily="34" charset="0"/>
                </a:rPr>
                <a:t>2</a:t>
              </a:r>
              <a:endParaRPr lang="zh-CN" altLang="en-US" i="1" dirty="0">
                <a:solidFill>
                  <a:schemeClr val="bg1"/>
                </a:solidFill>
                <a:latin typeface="Century Gothic" panose="020B0502020202020204" pitchFamily="34" charset="0"/>
              </a:endParaRPr>
            </a:p>
          </p:txBody>
        </p:sp>
      </p:grpSp>
      <p:grpSp>
        <p:nvGrpSpPr>
          <p:cNvPr id="64" name="组合 30"/>
          <p:cNvGrpSpPr/>
          <p:nvPr/>
        </p:nvGrpSpPr>
        <p:grpSpPr>
          <a:xfrm>
            <a:off x="5401392" y="3590545"/>
            <a:ext cx="5360825" cy="655847"/>
            <a:chOff x="1278972" y="1892039"/>
            <a:chExt cx="5360825" cy="655847"/>
          </a:xfrm>
        </p:grpSpPr>
        <p:grpSp>
          <p:nvGrpSpPr>
            <p:cNvPr id="65" name="组合 31"/>
            <p:cNvGrpSpPr/>
            <p:nvPr/>
          </p:nvGrpSpPr>
          <p:grpSpPr>
            <a:xfrm>
              <a:off x="1278972" y="1892039"/>
              <a:ext cx="5360825" cy="655847"/>
              <a:chOff x="1591029" y="1948068"/>
              <a:chExt cx="5360825" cy="655847"/>
            </a:xfrm>
          </p:grpSpPr>
          <p:grpSp>
            <p:nvGrpSpPr>
              <p:cNvPr id="66" name="组合 33"/>
              <p:cNvGrpSpPr/>
              <p:nvPr/>
            </p:nvGrpSpPr>
            <p:grpSpPr>
              <a:xfrm>
                <a:off x="2084369" y="1948068"/>
                <a:ext cx="4867485" cy="655847"/>
                <a:chOff x="5402407" y="1253593"/>
                <a:chExt cx="4867485" cy="655847"/>
              </a:xfrm>
            </p:grpSpPr>
            <p:sp>
              <p:nvSpPr>
                <p:cNvPr id="1048658" name="文本框 35"/>
                <p:cNvSpPr txBox="1"/>
                <p:nvPr/>
              </p:nvSpPr>
              <p:spPr>
                <a:xfrm>
                  <a:off x="5402407" y="1253593"/>
                  <a:ext cx="3474114" cy="46037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a:ln>
                        <a:noFill/>
                      </a:ln>
                      <a:effectLst/>
                      <a:latin typeface="微软雅黑" panose="020B0503020204020204" charset="-122"/>
                      <a:ea typeface="微软雅黑" panose="020B0503020204020204" charset="-122"/>
                      <a:cs typeface="+mn-cs"/>
                    </a:rPr>
                    <a:t>TATAPAN</a:t>
                  </a:r>
                  <a:endParaRPr kumimoji="0" lang="zh-CN" altLang="en-US" sz="2400" b="1" i="0" u="none" strike="noStrike" kern="1200" cap="none" spc="0" normalizeH="0" baseline="0" noProof="0" dirty="0">
                    <a:ln>
                      <a:noFill/>
                    </a:ln>
                    <a:effectLst/>
                    <a:uLnTx/>
                    <a:uFillTx/>
                    <a:latin typeface="微软雅黑" panose="020B0503020204020204" charset="-122"/>
                    <a:ea typeface="微软雅黑" panose="020B0503020204020204" charset="-122"/>
                    <a:cs typeface="+mn-cs"/>
                  </a:endParaRPr>
                </a:p>
              </p:txBody>
            </p:sp>
            <p:sp>
              <p:nvSpPr>
                <p:cNvPr id="1048659" name="文本框 36"/>
                <p:cNvSpPr txBox="1"/>
                <p:nvPr/>
              </p:nvSpPr>
              <p:spPr>
                <a:xfrm>
                  <a:off x="5402408" y="1616731"/>
                  <a:ext cx="4867484" cy="292709"/>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altLang="zh-CN" sz="1200" b="0" i="0" u="none" strike="noStrike" kern="1200" cap="none" spc="0" normalizeH="0" baseline="0" noProof="0" dirty="0">
                    <a:ln>
                      <a:noFill/>
                    </a:ln>
                    <a:effectLst/>
                    <a:uLnTx/>
                    <a:uFillTx/>
                    <a:latin typeface="Century Gothic" panose="020B0502020202020204" pitchFamily="34" charset="0"/>
                    <a:ea typeface="微软雅黑" panose="020B0503020204020204" charset="-122"/>
                  </a:endParaRPr>
                </a:p>
              </p:txBody>
            </p:sp>
          </p:grpSp>
          <p:sp>
            <p:nvSpPr>
              <p:cNvPr id="1048660" name="圆角矩形 34"/>
              <p:cNvSpPr/>
              <p:nvPr/>
            </p:nvSpPr>
            <p:spPr>
              <a:xfrm rot="2700000">
                <a:off x="1591029" y="2067965"/>
                <a:ext cx="401640" cy="401640"/>
              </a:xfrm>
              <a:prstGeom prst="roundRect">
                <a:avLst/>
              </a:prstGeom>
              <a:solidFill>
                <a:schemeClr val="accent1"/>
              </a:solidFill>
              <a:ln w="28575">
                <a:solidFill>
                  <a:schemeClr val="bg1">
                    <a:lumMod val="85000"/>
                  </a:schemeClr>
                </a:solidFill>
              </a:ln>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tx1"/>
                  </a:solidFill>
                </a:endParaRPr>
              </a:p>
            </p:txBody>
          </p:sp>
        </p:grpSp>
        <p:sp>
          <p:nvSpPr>
            <p:cNvPr id="1048661" name="文本框 32"/>
            <p:cNvSpPr txBox="1"/>
            <p:nvPr/>
          </p:nvSpPr>
          <p:spPr>
            <a:xfrm>
              <a:off x="1353576" y="2028090"/>
              <a:ext cx="373380" cy="358140"/>
            </a:xfrm>
            <a:prstGeom prst="rect">
              <a:avLst/>
            </a:prstGeom>
            <a:solidFill>
              <a:srgbClr val="E91130"/>
            </a:solidFill>
          </p:spPr>
          <p:txBody>
            <a:bodyPr wrap="none" rtlCol="0">
              <a:spAutoFit/>
            </a:bodyPr>
            <a:lstStyle/>
            <a:p>
              <a:pPr algn="ctr"/>
              <a:r>
                <a:rPr lang="en-US" altLang="zh-CN" i="1" dirty="0">
                  <a:solidFill>
                    <a:schemeClr val="bg1"/>
                  </a:solidFill>
                  <a:latin typeface="Century Gothic" panose="020B0502020202020204" pitchFamily="34" charset="0"/>
                </a:rPr>
                <a:t>3</a:t>
              </a:r>
              <a:endParaRPr lang="zh-CN" altLang="en-US" i="1" dirty="0">
                <a:solidFill>
                  <a:schemeClr val="bg1"/>
                </a:solidFill>
                <a:latin typeface="Century Gothic" panose="020B0502020202020204" pitchFamily="34" charset="0"/>
              </a:endParaRPr>
            </a:p>
          </p:txBody>
        </p:sp>
      </p:grpSp>
      <p:grpSp>
        <p:nvGrpSpPr>
          <p:cNvPr id="67" name="组合 37"/>
          <p:cNvGrpSpPr/>
          <p:nvPr/>
        </p:nvGrpSpPr>
        <p:grpSpPr>
          <a:xfrm>
            <a:off x="5401392" y="5649565"/>
            <a:ext cx="5360825" cy="802640"/>
            <a:chOff x="1278972" y="1892039"/>
            <a:chExt cx="5360825" cy="802640"/>
          </a:xfrm>
        </p:grpSpPr>
        <p:grpSp>
          <p:nvGrpSpPr>
            <p:cNvPr id="68" name="组合 38"/>
            <p:cNvGrpSpPr/>
            <p:nvPr/>
          </p:nvGrpSpPr>
          <p:grpSpPr>
            <a:xfrm>
              <a:off x="1278972" y="1892039"/>
              <a:ext cx="5360825" cy="802640"/>
              <a:chOff x="1591029" y="1948068"/>
              <a:chExt cx="5360825" cy="802640"/>
            </a:xfrm>
          </p:grpSpPr>
          <p:grpSp>
            <p:nvGrpSpPr>
              <p:cNvPr id="69" name="组合 40"/>
              <p:cNvGrpSpPr/>
              <p:nvPr/>
            </p:nvGrpSpPr>
            <p:grpSpPr>
              <a:xfrm>
                <a:off x="2084369" y="1948068"/>
                <a:ext cx="4867485" cy="802640"/>
                <a:chOff x="5402407" y="1253593"/>
                <a:chExt cx="4867485" cy="802640"/>
              </a:xfrm>
            </p:grpSpPr>
            <p:sp>
              <p:nvSpPr>
                <p:cNvPr id="1048662" name="文本框 42"/>
                <p:cNvSpPr txBox="1"/>
                <p:nvPr/>
              </p:nvSpPr>
              <p:spPr>
                <a:xfrm>
                  <a:off x="5402407" y="1253593"/>
                  <a:ext cx="3474114" cy="802640"/>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pPr>
                  <a:r>
                    <a:rPr lang="en-US" altLang="zh-CN" sz="2400" b="1" dirty="0">
                      <a:latin typeface="微软雅黑" panose="020B0503020204020204" charset="-122"/>
                      <a:ea typeface="微软雅黑" panose="020B0503020204020204" charset="-122"/>
                    </a:rPr>
                    <a:t>JARAK INTERPERSONAL</a:t>
                  </a:r>
                  <a:endParaRPr kumimoji="0" lang="zh-CN" altLang="en-US" sz="2400" b="1" i="0" u="none" strike="noStrike" kern="1200" cap="none" spc="0" normalizeH="0" baseline="0" noProof="0" dirty="0">
                    <a:ln>
                      <a:noFill/>
                    </a:ln>
                    <a:effectLst/>
                    <a:uLnTx/>
                    <a:uFillTx/>
                    <a:latin typeface="微软雅黑" panose="020B0503020204020204" charset="-122"/>
                    <a:ea typeface="微软雅黑" panose="020B0503020204020204" charset="-122"/>
                  </a:endParaRPr>
                </a:p>
              </p:txBody>
            </p:sp>
            <p:sp>
              <p:nvSpPr>
                <p:cNvPr id="1048663" name="文本框 43"/>
                <p:cNvSpPr txBox="1"/>
                <p:nvPr/>
              </p:nvSpPr>
              <p:spPr>
                <a:xfrm>
                  <a:off x="5402408" y="1616731"/>
                  <a:ext cx="4867484" cy="292709"/>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altLang="zh-CN" sz="1200" b="0" i="0" u="none" strike="noStrike" kern="1200" cap="none" spc="0" normalizeH="0" baseline="0" noProof="0" dirty="0">
                    <a:ln>
                      <a:noFill/>
                    </a:ln>
                    <a:effectLst/>
                    <a:uLnTx/>
                    <a:uFillTx/>
                    <a:latin typeface="Century Gothic" panose="020B0502020202020204" pitchFamily="34" charset="0"/>
                    <a:ea typeface="微软雅黑" panose="020B0503020204020204" charset="-122"/>
                  </a:endParaRPr>
                </a:p>
              </p:txBody>
            </p:sp>
          </p:grpSp>
          <p:sp>
            <p:nvSpPr>
              <p:cNvPr id="1048664" name="圆角矩形 41"/>
              <p:cNvSpPr/>
              <p:nvPr/>
            </p:nvSpPr>
            <p:spPr>
              <a:xfrm rot="2700000">
                <a:off x="1591029" y="2067965"/>
                <a:ext cx="401640" cy="401640"/>
              </a:xfrm>
              <a:prstGeom prst="roundRect">
                <a:avLst/>
              </a:prstGeom>
              <a:solidFill>
                <a:schemeClr val="accent2"/>
              </a:solid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tx1"/>
                  </a:solidFill>
                </a:endParaRPr>
              </a:p>
            </p:txBody>
          </p:sp>
        </p:grpSp>
        <p:sp>
          <p:nvSpPr>
            <p:cNvPr id="1048665" name="文本框 39"/>
            <p:cNvSpPr txBox="1"/>
            <p:nvPr/>
          </p:nvSpPr>
          <p:spPr>
            <a:xfrm>
              <a:off x="1353575" y="2028090"/>
              <a:ext cx="373380" cy="358140"/>
            </a:xfrm>
            <a:prstGeom prst="rect">
              <a:avLst/>
            </a:prstGeom>
            <a:solidFill>
              <a:srgbClr val="E91130"/>
            </a:solidFill>
            <a:effectLst>
              <a:glow rad="228600">
                <a:schemeClr val="accent1">
                  <a:satMod val="175000"/>
                  <a:alpha val="40000"/>
                </a:schemeClr>
              </a:glow>
            </a:effectLst>
          </p:spPr>
          <p:txBody>
            <a:bodyPr wrap="none" rtlCol="0">
              <a:spAutoFit/>
            </a:bodyPr>
            <a:lstStyle/>
            <a:p>
              <a:pPr algn="ctr"/>
              <a:r>
                <a:rPr lang="en-US" altLang="zh-CN" i="1" dirty="0">
                  <a:solidFill>
                    <a:schemeClr val="bg1"/>
                  </a:solidFill>
                  <a:latin typeface="Century Gothic" panose="020B0502020202020204" pitchFamily="34" charset="0"/>
                </a:rPr>
                <a:t>5</a:t>
              </a:r>
              <a:endParaRPr lang="zh-CN" altLang="en-US" i="1" dirty="0">
                <a:solidFill>
                  <a:schemeClr val="bg1"/>
                </a:solidFill>
                <a:latin typeface="Century Gothic" panose="020B0502020202020204" pitchFamily="34" charset="0"/>
              </a:endParaRPr>
            </a:p>
          </p:txBody>
        </p:sp>
      </p:grpSp>
      <p:grpSp>
        <p:nvGrpSpPr>
          <p:cNvPr id="70" name="组合 37"/>
          <p:cNvGrpSpPr/>
          <p:nvPr/>
        </p:nvGrpSpPr>
        <p:grpSpPr>
          <a:xfrm>
            <a:off x="5429331" y="4666394"/>
            <a:ext cx="5360825" cy="802640"/>
            <a:chOff x="1278972" y="1892039"/>
            <a:chExt cx="5360825" cy="802640"/>
          </a:xfrm>
        </p:grpSpPr>
        <p:grpSp>
          <p:nvGrpSpPr>
            <p:cNvPr id="71" name="组合 38"/>
            <p:cNvGrpSpPr/>
            <p:nvPr/>
          </p:nvGrpSpPr>
          <p:grpSpPr>
            <a:xfrm>
              <a:off x="1278972" y="1892039"/>
              <a:ext cx="5360825" cy="802640"/>
              <a:chOff x="1591029" y="1948068"/>
              <a:chExt cx="5360825" cy="802640"/>
            </a:xfrm>
          </p:grpSpPr>
          <p:grpSp>
            <p:nvGrpSpPr>
              <p:cNvPr id="72" name="组合 40"/>
              <p:cNvGrpSpPr/>
              <p:nvPr/>
            </p:nvGrpSpPr>
            <p:grpSpPr>
              <a:xfrm>
                <a:off x="2084369" y="1948068"/>
                <a:ext cx="4867485" cy="802640"/>
                <a:chOff x="5402407" y="1253593"/>
                <a:chExt cx="4867485" cy="802640"/>
              </a:xfrm>
            </p:grpSpPr>
            <p:sp>
              <p:nvSpPr>
                <p:cNvPr id="1048666" name="文本框 42"/>
                <p:cNvSpPr txBox="1"/>
                <p:nvPr/>
              </p:nvSpPr>
              <p:spPr>
                <a:xfrm>
                  <a:off x="5402407" y="1253593"/>
                  <a:ext cx="3474114" cy="802640"/>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a:ln>
                        <a:noFill/>
                      </a:ln>
                      <a:effectLst/>
                      <a:latin typeface="微软雅黑" panose="020B0503020204020204" charset="-122"/>
                      <a:ea typeface="微软雅黑" panose="020B0503020204020204" charset="-122"/>
                      <a:cs typeface="+mn-cs"/>
                    </a:rPr>
                    <a:t>POSTUR DAN GERAK ISYARAT</a:t>
                  </a:r>
                  <a:endParaRPr kumimoji="0" lang="zh-CN" altLang="en-US" sz="2400" b="1" i="0" u="none" strike="noStrike" kern="1200" cap="none" spc="0" normalizeH="0" baseline="0" noProof="0" dirty="0">
                    <a:ln>
                      <a:noFill/>
                    </a:ln>
                    <a:effectLst/>
                    <a:uLnTx/>
                    <a:uFillTx/>
                    <a:latin typeface="微软雅黑" panose="020B0503020204020204" charset="-122"/>
                    <a:ea typeface="微软雅黑" panose="020B0503020204020204" charset="-122"/>
                    <a:cs typeface="+mn-cs"/>
                  </a:endParaRPr>
                </a:p>
              </p:txBody>
            </p:sp>
            <p:sp>
              <p:nvSpPr>
                <p:cNvPr id="1048667" name="文本框 43"/>
                <p:cNvSpPr txBox="1"/>
                <p:nvPr/>
              </p:nvSpPr>
              <p:spPr>
                <a:xfrm>
                  <a:off x="5402408" y="1616731"/>
                  <a:ext cx="4867484" cy="292709"/>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altLang="zh-CN" sz="1200" b="0" i="0" u="none" strike="noStrike" kern="1200" cap="none" spc="0" normalizeH="0" baseline="0" noProof="0" dirty="0">
                    <a:ln>
                      <a:noFill/>
                    </a:ln>
                    <a:effectLst/>
                    <a:uLnTx/>
                    <a:uFillTx/>
                    <a:latin typeface="Century Gothic" panose="020B0502020202020204" pitchFamily="34" charset="0"/>
                    <a:ea typeface="微软雅黑" panose="020B0503020204020204" charset="-122"/>
                  </a:endParaRPr>
                </a:p>
              </p:txBody>
            </p:sp>
          </p:grpSp>
          <p:sp>
            <p:nvSpPr>
              <p:cNvPr id="1048668" name="圆角矩形 41"/>
              <p:cNvSpPr/>
              <p:nvPr/>
            </p:nvSpPr>
            <p:spPr>
              <a:xfrm rot="2700000">
                <a:off x="1591029" y="2067965"/>
                <a:ext cx="401640" cy="401640"/>
              </a:xfrm>
              <a:prstGeom prst="roundRect">
                <a:avLst/>
              </a:prstGeom>
              <a:solidFill>
                <a:schemeClr val="accent2"/>
              </a:solid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tx1"/>
                  </a:solidFill>
                </a:endParaRPr>
              </a:p>
            </p:txBody>
          </p:sp>
        </p:grpSp>
        <p:sp>
          <p:nvSpPr>
            <p:cNvPr id="1048669" name="文本框 39"/>
            <p:cNvSpPr txBox="1"/>
            <p:nvPr/>
          </p:nvSpPr>
          <p:spPr>
            <a:xfrm>
              <a:off x="1353576" y="2028090"/>
              <a:ext cx="373380" cy="358140"/>
            </a:xfrm>
            <a:prstGeom prst="rect">
              <a:avLst/>
            </a:prstGeom>
            <a:solidFill>
              <a:srgbClr val="E91130"/>
            </a:solidFill>
            <a:effectLst>
              <a:glow rad="228600">
                <a:schemeClr val="accent2">
                  <a:satMod val="175000"/>
                  <a:alpha val="40000"/>
                </a:schemeClr>
              </a:glow>
            </a:effectLst>
          </p:spPr>
          <p:txBody>
            <a:bodyPr wrap="none" rtlCol="0">
              <a:spAutoFit/>
            </a:bodyPr>
            <a:lstStyle/>
            <a:p>
              <a:pPr algn="ctr"/>
              <a:r>
                <a:rPr lang="en-US" altLang="zh-CN" i="1" dirty="0">
                  <a:solidFill>
                    <a:schemeClr val="bg1"/>
                  </a:solidFill>
                  <a:latin typeface="Century Gothic" panose="020B0502020202020204" pitchFamily="34" charset="0"/>
                </a:rPr>
                <a:t>4</a:t>
              </a:r>
              <a:endParaRPr lang="zh-CN" altLang="en-US" i="1" dirty="0">
                <a:solidFill>
                  <a:schemeClr val="bg1"/>
                </a:solidFill>
                <a:latin typeface="Century Gothic" panose="020B0502020202020204" pitchFamily="34" charset="0"/>
              </a:endParaRPr>
            </a:p>
          </p:txBody>
        </p:sp>
      </p:gr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5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48649"/>
                                        </p:tgtEl>
                                        <p:attrNameLst>
                                          <p:attrName>style.visibility</p:attrName>
                                        </p:attrNameLst>
                                      </p:cBhvr>
                                      <p:to>
                                        <p:strVal val="visible"/>
                                      </p:to>
                                    </p:set>
                                    <p:anim calcmode="lin" valueType="num">
                                      <p:cBhvr>
                                        <p:cTn id="7" dur="500" fill="hold"/>
                                        <p:tgtEl>
                                          <p:spTgt spid="1048649"/>
                                        </p:tgtEl>
                                        <p:attrNameLst>
                                          <p:attrName>ppt_w</p:attrName>
                                        </p:attrNameLst>
                                      </p:cBhvr>
                                      <p:tavLst>
                                        <p:tav tm="0">
                                          <p:val>
                                            <p:fltVal val="0"/>
                                          </p:val>
                                        </p:tav>
                                        <p:tav tm="100000">
                                          <p:val>
                                            <p:strVal val="#ppt_w"/>
                                          </p:val>
                                        </p:tav>
                                      </p:tavLst>
                                    </p:anim>
                                    <p:anim calcmode="lin" valueType="num">
                                      <p:cBhvr>
                                        <p:cTn id="8" dur="500" fill="hold"/>
                                        <p:tgtEl>
                                          <p:spTgt spid="1048649"/>
                                        </p:tgtEl>
                                        <p:attrNameLst>
                                          <p:attrName>ppt_h</p:attrName>
                                        </p:attrNameLst>
                                      </p:cBhvr>
                                      <p:tavLst>
                                        <p:tav tm="0">
                                          <p:val>
                                            <p:fltVal val="0"/>
                                          </p:val>
                                        </p:tav>
                                        <p:tav tm="100000">
                                          <p:val>
                                            <p:strVal val="#ppt_h"/>
                                          </p:val>
                                        </p:tav>
                                      </p:tavLst>
                                    </p:anim>
                                    <p:animEffect transition="in" filter="fade">
                                      <p:cBhvr>
                                        <p:cTn id="9" dur="500"/>
                                        <p:tgtEl>
                                          <p:spTgt spid="1048649"/>
                                        </p:tgtEl>
                                      </p:cBhvr>
                                    </p:animEffect>
                                  </p:childTnLst>
                                </p:cTn>
                              </p:par>
                            </p:childTnLst>
                          </p:cTn>
                        </p:par>
                        <p:par>
                          <p:cTn id="10" fill="hold">
                            <p:stCondLst>
                              <p:cond delay="500"/>
                            </p:stCondLst>
                            <p:childTnLst>
                              <p:par>
                                <p:cTn id="11" presetID="2" presetClass="entr" presetSubtype="8" decel="100000" fill="hold" nodeType="afterEffect">
                                  <p:stCondLst>
                                    <p:cond delay="0"/>
                                  </p:stCondLst>
                                  <p:childTnLst>
                                    <p:set>
                                      <p:cBhvr>
                                        <p:cTn id="12" dur="1" fill="hold">
                                          <p:stCondLst>
                                            <p:cond delay="0"/>
                                          </p:stCondLst>
                                        </p:cTn>
                                        <p:tgtEl>
                                          <p:spTgt spid="58"/>
                                        </p:tgtEl>
                                        <p:attrNameLst>
                                          <p:attrName>style.visibility</p:attrName>
                                        </p:attrNameLst>
                                      </p:cBhvr>
                                      <p:to>
                                        <p:strVal val="visible"/>
                                      </p:to>
                                    </p:set>
                                    <p:anim calcmode="lin" valueType="num">
                                      <p:cBhvr additive="base">
                                        <p:cTn id="13" dur="1000" fill="hold"/>
                                        <p:tgtEl>
                                          <p:spTgt spid="58"/>
                                        </p:tgtEl>
                                        <p:attrNameLst>
                                          <p:attrName>ppt_x</p:attrName>
                                        </p:attrNameLst>
                                      </p:cBhvr>
                                      <p:tavLst>
                                        <p:tav tm="0">
                                          <p:val>
                                            <p:strVal val="0-#ppt_w/2"/>
                                          </p:val>
                                        </p:tav>
                                        <p:tav tm="100000">
                                          <p:val>
                                            <p:strVal val="#ppt_x"/>
                                          </p:val>
                                        </p:tav>
                                      </p:tavLst>
                                    </p:anim>
                                    <p:anim calcmode="lin" valueType="num">
                                      <p:cBhvr additive="base">
                                        <p:cTn id="14" dur="1000" fill="hold"/>
                                        <p:tgtEl>
                                          <p:spTgt spid="58"/>
                                        </p:tgtEl>
                                        <p:attrNameLst>
                                          <p:attrName>ppt_y</p:attrName>
                                        </p:attrNameLst>
                                      </p:cBhvr>
                                      <p:tavLst>
                                        <p:tav tm="0">
                                          <p:val>
                                            <p:strVal val="#ppt_y"/>
                                          </p:val>
                                        </p:tav>
                                        <p:tav tm="100000">
                                          <p:val>
                                            <p:strVal val="#ppt_y"/>
                                          </p:val>
                                        </p:tav>
                                      </p:tavLst>
                                    </p:anim>
                                  </p:childTnLst>
                                </p:cTn>
                              </p:par>
                              <p:par>
                                <p:cTn id="15" presetID="2" presetClass="entr" presetSubtype="8" decel="100000" fill="hold" nodeType="withEffect">
                                  <p:stCondLst>
                                    <p:cond delay="250"/>
                                  </p:stCondLst>
                                  <p:childTnLst>
                                    <p:set>
                                      <p:cBhvr>
                                        <p:cTn id="16" dur="1" fill="hold">
                                          <p:stCondLst>
                                            <p:cond delay="0"/>
                                          </p:stCondLst>
                                        </p:cTn>
                                        <p:tgtEl>
                                          <p:spTgt spid="61"/>
                                        </p:tgtEl>
                                        <p:attrNameLst>
                                          <p:attrName>style.visibility</p:attrName>
                                        </p:attrNameLst>
                                      </p:cBhvr>
                                      <p:to>
                                        <p:strVal val="visible"/>
                                      </p:to>
                                    </p:set>
                                    <p:anim calcmode="lin" valueType="num">
                                      <p:cBhvr additive="base">
                                        <p:cTn id="17" dur="1000" fill="hold"/>
                                        <p:tgtEl>
                                          <p:spTgt spid="61"/>
                                        </p:tgtEl>
                                        <p:attrNameLst>
                                          <p:attrName>ppt_x</p:attrName>
                                        </p:attrNameLst>
                                      </p:cBhvr>
                                      <p:tavLst>
                                        <p:tav tm="0">
                                          <p:val>
                                            <p:strVal val="0-#ppt_w/2"/>
                                          </p:val>
                                        </p:tav>
                                        <p:tav tm="100000">
                                          <p:val>
                                            <p:strVal val="#ppt_x"/>
                                          </p:val>
                                        </p:tav>
                                      </p:tavLst>
                                    </p:anim>
                                    <p:anim calcmode="lin" valueType="num">
                                      <p:cBhvr additive="base">
                                        <p:cTn id="18" dur="1000" fill="hold"/>
                                        <p:tgtEl>
                                          <p:spTgt spid="61"/>
                                        </p:tgtEl>
                                        <p:attrNameLst>
                                          <p:attrName>ppt_y</p:attrName>
                                        </p:attrNameLst>
                                      </p:cBhvr>
                                      <p:tavLst>
                                        <p:tav tm="0">
                                          <p:val>
                                            <p:strVal val="#ppt_y"/>
                                          </p:val>
                                        </p:tav>
                                        <p:tav tm="100000">
                                          <p:val>
                                            <p:strVal val="#ppt_y"/>
                                          </p:val>
                                        </p:tav>
                                      </p:tavLst>
                                    </p:anim>
                                  </p:childTnLst>
                                </p:cTn>
                              </p:par>
                              <p:par>
                                <p:cTn id="19" presetID="2" presetClass="entr" presetSubtype="8" decel="100000" fill="hold" nodeType="withEffect">
                                  <p:stCondLst>
                                    <p:cond delay="500"/>
                                  </p:stCondLst>
                                  <p:childTnLst>
                                    <p:set>
                                      <p:cBhvr>
                                        <p:cTn id="20" dur="1" fill="hold">
                                          <p:stCondLst>
                                            <p:cond delay="0"/>
                                          </p:stCondLst>
                                        </p:cTn>
                                        <p:tgtEl>
                                          <p:spTgt spid="64"/>
                                        </p:tgtEl>
                                        <p:attrNameLst>
                                          <p:attrName>style.visibility</p:attrName>
                                        </p:attrNameLst>
                                      </p:cBhvr>
                                      <p:to>
                                        <p:strVal val="visible"/>
                                      </p:to>
                                    </p:set>
                                    <p:anim calcmode="lin" valueType="num">
                                      <p:cBhvr additive="base">
                                        <p:cTn id="21" dur="1000" fill="hold"/>
                                        <p:tgtEl>
                                          <p:spTgt spid="64"/>
                                        </p:tgtEl>
                                        <p:attrNameLst>
                                          <p:attrName>ppt_x</p:attrName>
                                        </p:attrNameLst>
                                      </p:cBhvr>
                                      <p:tavLst>
                                        <p:tav tm="0">
                                          <p:val>
                                            <p:strVal val="0-#ppt_w/2"/>
                                          </p:val>
                                        </p:tav>
                                        <p:tav tm="100000">
                                          <p:val>
                                            <p:strVal val="#ppt_x"/>
                                          </p:val>
                                        </p:tav>
                                      </p:tavLst>
                                    </p:anim>
                                    <p:anim calcmode="lin" valueType="num">
                                      <p:cBhvr additive="base">
                                        <p:cTn id="22" dur="1000" fill="hold"/>
                                        <p:tgtEl>
                                          <p:spTgt spid="64"/>
                                        </p:tgtEl>
                                        <p:attrNameLst>
                                          <p:attrName>ppt_y</p:attrName>
                                        </p:attrNameLst>
                                      </p:cBhvr>
                                      <p:tavLst>
                                        <p:tav tm="0">
                                          <p:val>
                                            <p:strVal val="#ppt_y"/>
                                          </p:val>
                                        </p:tav>
                                        <p:tav tm="100000">
                                          <p:val>
                                            <p:strVal val="#ppt_y"/>
                                          </p:val>
                                        </p:tav>
                                      </p:tavLst>
                                    </p:anim>
                                  </p:childTnLst>
                                </p:cTn>
                              </p:par>
                              <p:par>
                                <p:cTn id="23" presetID="2" presetClass="entr" presetSubtype="8" decel="100000" fill="hold" nodeType="withEffect">
                                  <p:stCondLst>
                                    <p:cond delay="750"/>
                                  </p:stCondLst>
                                  <p:childTnLst>
                                    <p:set>
                                      <p:cBhvr>
                                        <p:cTn id="24" dur="1" fill="hold">
                                          <p:stCondLst>
                                            <p:cond delay="0"/>
                                          </p:stCondLst>
                                        </p:cTn>
                                        <p:tgtEl>
                                          <p:spTgt spid="67"/>
                                        </p:tgtEl>
                                        <p:attrNameLst>
                                          <p:attrName>style.visibility</p:attrName>
                                        </p:attrNameLst>
                                      </p:cBhvr>
                                      <p:to>
                                        <p:strVal val="visible"/>
                                      </p:to>
                                    </p:set>
                                    <p:anim calcmode="lin" valueType="num">
                                      <p:cBhvr additive="base">
                                        <p:cTn id="25" dur="1000" fill="hold"/>
                                        <p:tgtEl>
                                          <p:spTgt spid="67"/>
                                        </p:tgtEl>
                                        <p:attrNameLst>
                                          <p:attrName>ppt_x</p:attrName>
                                        </p:attrNameLst>
                                      </p:cBhvr>
                                      <p:tavLst>
                                        <p:tav tm="0">
                                          <p:val>
                                            <p:strVal val="0-#ppt_w/2"/>
                                          </p:val>
                                        </p:tav>
                                        <p:tav tm="100000">
                                          <p:val>
                                            <p:strVal val="#ppt_x"/>
                                          </p:val>
                                        </p:tav>
                                      </p:tavLst>
                                    </p:anim>
                                    <p:anim calcmode="lin" valueType="num">
                                      <p:cBhvr additive="base">
                                        <p:cTn id="26" dur="1000" fill="hold"/>
                                        <p:tgtEl>
                                          <p:spTgt spid="67"/>
                                        </p:tgtEl>
                                        <p:attrNameLst>
                                          <p:attrName>ppt_y</p:attrName>
                                        </p:attrNameLst>
                                      </p:cBhvr>
                                      <p:tavLst>
                                        <p:tav tm="0">
                                          <p:val>
                                            <p:strVal val="#ppt_y"/>
                                          </p:val>
                                        </p:tav>
                                        <p:tav tm="100000">
                                          <p:val>
                                            <p:strVal val="#ppt_y"/>
                                          </p:val>
                                        </p:tav>
                                      </p:tavLst>
                                    </p:anim>
                                  </p:childTnLst>
                                </p:cTn>
                              </p:par>
                              <p:par>
                                <p:cTn id="27" presetID="2" presetClass="entr" presetSubtype="8" decel="100000" fill="hold" nodeType="withEffect">
                                  <p:stCondLst>
                                    <p:cond delay="750"/>
                                  </p:stCondLst>
                                  <p:childTnLst>
                                    <p:set>
                                      <p:cBhvr>
                                        <p:cTn id="28" dur="1" fill="hold">
                                          <p:stCondLst>
                                            <p:cond delay="0"/>
                                          </p:stCondLst>
                                        </p:cTn>
                                        <p:tgtEl>
                                          <p:spTgt spid="70"/>
                                        </p:tgtEl>
                                        <p:attrNameLst>
                                          <p:attrName>style.visibility</p:attrName>
                                        </p:attrNameLst>
                                      </p:cBhvr>
                                      <p:to>
                                        <p:strVal val="visible"/>
                                      </p:to>
                                    </p:set>
                                    <p:anim calcmode="lin" valueType="num">
                                      <p:cBhvr additive="base">
                                        <p:cTn id="29" dur="1000" fill="hold"/>
                                        <p:tgtEl>
                                          <p:spTgt spid="70"/>
                                        </p:tgtEl>
                                        <p:attrNameLst>
                                          <p:attrName>ppt_x</p:attrName>
                                        </p:attrNameLst>
                                      </p:cBhvr>
                                      <p:tavLst>
                                        <p:tav tm="0">
                                          <p:val>
                                            <p:strVal val="0-#ppt_w/2"/>
                                          </p:val>
                                        </p:tav>
                                        <p:tav tm="100000">
                                          <p:val>
                                            <p:strVal val="#ppt_x"/>
                                          </p:val>
                                        </p:tav>
                                      </p:tavLst>
                                    </p:anim>
                                    <p:anim calcmode="lin" valueType="num">
                                      <p:cBhvr additive="base">
                                        <p:cTn id="30" dur="1000" fill="hold"/>
                                        <p:tgtEl>
                                          <p:spTgt spid="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4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Rectangle: Beveled 2"/>
          <p:cNvSpPr/>
          <p:nvPr/>
        </p:nvSpPr>
        <p:spPr>
          <a:xfrm>
            <a:off x="3273286" y="278297"/>
            <a:ext cx="8627165" cy="4518990"/>
          </a:xfrm>
          <a:prstGeom prst="bevel">
            <a:avLst/>
          </a:prstGeom>
          <a:noFill/>
          <a:ln>
            <a:solidFill>
              <a:srgbClr val="C00000"/>
            </a:solidFill>
          </a:ln>
          <a:effectLst>
            <a:glow rad="101600">
              <a:srgbClr val="F30D44">
                <a:alpha val="6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KAITAN ANTARA OBSERVASI DAN WAWANCARA</a:t>
            </a:r>
            <a:endParaRPr lang="en-ID" sz="4000" dirty="0">
              <a:solidFill>
                <a:schemeClr val="tx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15000">
        <p15:prstTrans prst="prestig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1" name="Title 1"/>
          <p:cNvSpPr>
            <a:spLocks noGrp="1"/>
          </p:cNvSpPr>
          <p:nvPr>
            <p:ph type="ctrTitle"/>
          </p:nvPr>
        </p:nvSpPr>
        <p:spPr>
          <a:xfrm>
            <a:off x="1142603" y="365760"/>
            <a:ext cx="7643588" cy="844561"/>
          </a:xfrm>
        </p:spPr>
        <p:txBody>
          <a:bodyPr>
            <a:normAutofit/>
          </a:bodyPr>
          <a:lstStyle/>
          <a:p>
            <a:r>
              <a:rPr lang="en-US" sz="3200" dirty="0"/>
              <a:t>SEJARAH</a:t>
            </a:r>
            <a:endParaRPr lang="en-ID" sz="3200" dirty="0"/>
          </a:p>
        </p:txBody>
      </p:sp>
      <p:sp>
        <p:nvSpPr>
          <p:cNvPr id="1048672" name="Rectangle: Rounded Corners 3"/>
          <p:cNvSpPr/>
          <p:nvPr/>
        </p:nvSpPr>
        <p:spPr>
          <a:xfrm>
            <a:off x="2319130" y="1815548"/>
            <a:ext cx="9568069" cy="48768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Dalam</a:t>
            </a:r>
            <a:r>
              <a:rPr lang="en-US" dirty="0">
                <a:solidFill>
                  <a:schemeClr val="tx1"/>
                </a:solidFill>
              </a:rPr>
              <a:t> </a:t>
            </a:r>
            <a:r>
              <a:rPr lang="en-US" dirty="0" err="1">
                <a:solidFill>
                  <a:schemeClr val="tx1"/>
                </a:solidFill>
              </a:rPr>
              <a:t>bidang</a:t>
            </a:r>
            <a:r>
              <a:rPr lang="en-US" dirty="0">
                <a:solidFill>
                  <a:schemeClr val="tx1"/>
                </a:solidFill>
              </a:rPr>
              <a:t> </a:t>
            </a:r>
            <a:r>
              <a:rPr lang="en-US" dirty="0" err="1">
                <a:solidFill>
                  <a:schemeClr val="tx1"/>
                </a:solidFill>
              </a:rPr>
              <a:t>penelitian,baik</a:t>
            </a:r>
            <a:r>
              <a:rPr lang="en-US" dirty="0">
                <a:solidFill>
                  <a:schemeClr val="tx1"/>
                </a:solidFill>
              </a:rPr>
              <a:t> </a:t>
            </a:r>
            <a:r>
              <a:rPr lang="en-US" dirty="0" err="1">
                <a:solidFill>
                  <a:schemeClr val="tx1"/>
                </a:solidFill>
              </a:rPr>
              <a:t>bersifat</a:t>
            </a:r>
            <a:r>
              <a:rPr lang="en-US" dirty="0">
                <a:solidFill>
                  <a:schemeClr val="tx1"/>
                </a:solidFill>
              </a:rPr>
              <a:t> formal </a:t>
            </a:r>
            <a:r>
              <a:rPr lang="en-US" dirty="0" err="1">
                <a:solidFill>
                  <a:schemeClr val="tx1"/>
                </a:solidFill>
              </a:rPr>
              <a:t>maupun</a:t>
            </a:r>
            <a:r>
              <a:rPr lang="en-US" dirty="0">
                <a:solidFill>
                  <a:schemeClr val="tx1"/>
                </a:solidFill>
              </a:rPr>
              <a:t> </a:t>
            </a:r>
            <a:r>
              <a:rPr lang="en-US" dirty="0" err="1">
                <a:solidFill>
                  <a:schemeClr val="tx1"/>
                </a:solidFill>
              </a:rPr>
              <a:t>informal,observasi</a:t>
            </a:r>
            <a:r>
              <a:rPr lang="en-US" dirty="0">
                <a:solidFill>
                  <a:schemeClr val="tx1"/>
                </a:solidFill>
              </a:rPr>
              <a:t> dan </a:t>
            </a:r>
            <a:r>
              <a:rPr lang="en-US" dirty="0" err="1">
                <a:solidFill>
                  <a:schemeClr val="tx1"/>
                </a:solidFill>
              </a:rPr>
              <a:t>wawancara</a:t>
            </a:r>
            <a:r>
              <a:rPr lang="en-US" dirty="0">
                <a:solidFill>
                  <a:schemeClr val="tx1"/>
                </a:solidFill>
              </a:rPr>
              <a:t> </a:t>
            </a:r>
            <a:r>
              <a:rPr lang="en-US" dirty="0" err="1">
                <a:solidFill>
                  <a:schemeClr val="tx1"/>
                </a:solidFill>
              </a:rPr>
              <a:t>merupakan</a:t>
            </a:r>
            <a:r>
              <a:rPr lang="en-US" dirty="0">
                <a:solidFill>
                  <a:schemeClr val="tx1"/>
                </a:solidFill>
              </a:rPr>
              <a:t> </a:t>
            </a:r>
            <a:r>
              <a:rPr lang="en-US" dirty="0" err="1">
                <a:solidFill>
                  <a:schemeClr val="tx1"/>
                </a:solidFill>
              </a:rPr>
              <a:t>dua</a:t>
            </a:r>
            <a:r>
              <a:rPr lang="en-US" dirty="0">
                <a:solidFill>
                  <a:schemeClr val="tx1"/>
                </a:solidFill>
              </a:rPr>
              <a:t> </a:t>
            </a:r>
            <a:r>
              <a:rPr lang="en-US" dirty="0" err="1">
                <a:solidFill>
                  <a:schemeClr val="tx1"/>
                </a:solidFill>
              </a:rPr>
              <a:t>metode</a:t>
            </a:r>
            <a:r>
              <a:rPr lang="en-US" dirty="0">
                <a:solidFill>
                  <a:schemeClr val="tx1"/>
                </a:solidFill>
              </a:rPr>
              <a:t> </a:t>
            </a:r>
            <a:r>
              <a:rPr lang="en-US" dirty="0" err="1">
                <a:solidFill>
                  <a:schemeClr val="tx1"/>
                </a:solidFill>
              </a:rPr>
              <a:t>assasmen</a:t>
            </a:r>
            <a:r>
              <a:rPr lang="en-US" dirty="0">
                <a:solidFill>
                  <a:schemeClr val="tx1"/>
                </a:solidFill>
              </a:rPr>
              <a:t> yang paling </a:t>
            </a:r>
            <a:r>
              <a:rPr lang="en-US" dirty="0" err="1">
                <a:solidFill>
                  <a:schemeClr val="tx1"/>
                </a:solidFill>
              </a:rPr>
              <a:t>tua</a:t>
            </a:r>
            <a:r>
              <a:rPr lang="en-US" dirty="0">
                <a:solidFill>
                  <a:schemeClr val="tx1"/>
                </a:solidFill>
              </a:rPr>
              <a:t>. </a:t>
            </a:r>
            <a:r>
              <a:rPr lang="en-US" dirty="0" err="1">
                <a:solidFill>
                  <a:schemeClr val="tx1"/>
                </a:solidFill>
              </a:rPr>
              <a:t>Jauh</a:t>
            </a:r>
            <a:r>
              <a:rPr lang="en-US" dirty="0">
                <a:solidFill>
                  <a:schemeClr val="tx1"/>
                </a:solidFill>
              </a:rPr>
              <a:t> </a:t>
            </a:r>
            <a:r>
              <a:rPr lang="en-US" dirty="0" err="1">
                <a:solidFill>
                  <a:schemeClr val="tx1"/>
                </a:solidFill>
              </a:rPr>
              <a:t>sebelum</a:t>
            </a:r>
            <a:r>
              <a:rPr lang="en-US" dirty="0">
                <a:solidFill>
                  <a:schemeClr val="tx1"/>
                </a:solidFill>
              </a:rPr>
              <a:t> </a:t>
            </a:r>
            <a:r>
              <a:rPr lang="en-US" dirty="0" err="1">
                <a:solidFill>
                  <a:schemeClr val="tx1"/>
                </a:solidFill>
              </a:rPr>
              <a:t>penemuan</a:t>
            </a:r>
            <a:r>
              <a:rPr lang="en-US" dirty="0">
                <a:solidFill>
                  <a:schemeClr val="tx1"/>
                </a:solidFill>
              </a:rPr>
              <a:t> </a:t>
            </a:r>
            <a:r>
              <a:rPr lang="en-US" dirty="0" err="1">
                <a:solidFill>
                  <a:schemeClr val="tx1"/>
                </a:solidFill>
              </a:rPr>
              <a:t>tulisan,orang</a:t>
            </a:r>
            <a:r>
              <a:rPr lang="en-US" dirty="0">
                <a:solidFill>
                  <a:schemeClr val="tx1"/>
                </a:solidFill>
              </a:rPr>
              <a:t> </a:t>
            </a:r>
            <a:r>
              <a:rPr lang="en-US" dirty="0" err="1">
                <a:solidFill>
                  <a:schemeClr val="tx1"/>
                </a:solidFill>
              </a:rPr>
              <a:t>membuat</a:t>
            </a:r>
            <a:r>
              <a:rPr lang="en-US" dirty="0">
                <a:solidFill>
                  <a:schemeClr val="tx1"/>
                </a:solidFill>
              </a:rPr>
              <a:t> </a:t>
            </a:r>
            <a:r>
              <a:rPr lang="en-US" dirty="0" err="1">
                <a:solidFill>
                  <a:schemeClr val="tx1"/>
                </a:solidFill>
              </a:rPr>
              <a:t>penilaian</a:t>
            </a:r>
            <a:r>
              <a:rPr lang="en-US" dirty="0">
                <a:solidFill>
                  <a:schemeClr val="tx1"/>
                </a:solidFill>
              </a:rPr>
              <a:t> dan </a:t>
            </a:r>
            <a:r>
              <a:rPr lang="en-US" dirty="0" err="1">
                <a:solidFill>
                  <a:schemeClr val="tx1"/>
                </a:solidFill>
              </a:rPr>
              <a:t>evaluasi</a:t>
            </a:r>
            <a:r>
              <a:rPr lang="en-US" dirty="0">
                <a:solidFill>
                  <a:schemeClr val="tx1"/>
                </a:solidFill>
              </a:rPr>
              <a:t> </a:t>
            </a:r>
            <a:r>
              <a:rPr lang="en-US" dirty="0" err="1">
                <a:solidFill>
                  <a:schemeClr val="tx1"/>
                </a:solidFill>
              </a:rPr>
              <a:t>terhadap</a:t>
            </a:r>
            <a:r>
              <a:rPr lang="en-US" dirty="0">
                <a:solidFill>
                  <a:schemeClr val="tx1"/>
                </a:solidFill>
              </a:rPr>
              <a:t> orang lain </a:t>
            </a:r>
            <a:r>
              <a:rPr lang="en-US" dirty="0" err="1">
                <a:solidFill>
                  <a:schemeClr val="tx1"/>
                </a:solidFill>
              </a:rPr>
              <a:t>dengan</a:t>
            </a:r>
            <a:r>
              <a:rPr lang="en-US" dirty="0">
                <a:solidFill>
                  <a:schemeClr val="tx1"/>
                </a:solidFill>
              </a:rPr>
              <a:t> </a:t>
            </a:r>
            <a:r>
              <a:rPr lang="en-US" dirty="0" err="1">
                <a:solidFill>
                  <a:schemeClr val="tx1"/>
                </a:solidFill>
              </a:rPr>
              <a:t>mengobservasi</a:t>
            </a:r>
            <a:r>
              <a:rPr lang="en-US" dirty="0">
                <a:solidFill>
                  <a:schemeClr val="tx1"/>
                </a:solidFill>
              </a:rPr>
              <a:t> </a:t>
            </a:r>
            <a:r>
              <a:rPr lang="en-US" dirty="0" err="1">
                <a:solidFill>
                  <a:schemeClr val="tx1"/>
                </a:solidFill>
              </a:rPr>
              <a:t>perilaku</a:t>
            </a:r>
            <a:r>
              <a:rPr lang="en-US" dirty="0">
                <a:solidFill>
                  <a:schemeClr val="tx1"/>
                </a:solidFill>
              </a:rPr>
              <a:t> </a:t>
            </a:r>
            <a:r>
              <a:rPr lang="en-US" dirty="0" err="1">
                <a:solidFill>
                  <a:schemeClr val="tx1"/>
                </a:solidFill>
              </a:rPr>
              <a:t>mereka</a:t>
            </a:r>
            <a:r>
              <a:rPr lang="en-US" dirty="0">
                <a:solidFill>
                  <a:schemeClr val="tx1"/>
                </a:solidFill>
              </a:rPr>
              <a:t> dan </a:t>
            </a:r>
            <a:r>
              <a:rPr lang="en-US" dirty="0" err="1">
                <a:solidFill>
                  <a:schemeClr val="tx1"/>
                </a:solidFill>
              </a:rPr>
              <a:t>menceritakannya</a:t>
            </a:r>
            <a:r>
              <a:rPr lang="en-US" dirty="0">
                <a:solidFill>
                  <a:schemeClr val="tx1"/>
                </a:solidFill>
              </a:rPr>
              <a:t> . </a:t>
            </a:r>
            <a:r>
              <a:rPr lang="en-US" dirty="0" err="1">
                <a:solidFill>
                  <a:schemeClr val="tx1"/>
                </a:solidFill>
              </a:rPr>
              <a:t>sebagai</a:t>
            </a:r>
            <a:r>
              <a:rPr lang="en-US" dirty="0">
                <a:solidFill>
                  <a:schemeClr val="tx1"/>
                </a:solidFill>
              </a:rPr>
              <a:t> </a:t>
            </a:r>
            <a:r>
              <a:rPr lang="en-US" dirty="0" err="1">
                <a:solidFill>
                  <a:schemeClr val="tx1"/>
                </a:solidFill>
              </a:rPr>
              <a:t>contoh,ujian</a:t>
            </a:r>
            <a:r>
              <a:rPr lang="en-US" dirty="0">
                <a:solidFill>
                  <a:schemeClr val="tx1"/>
                </a:solidFill>
              </a:rPr>
              <a:t> </a:t>
            </a:r>
            <a:r>
              <a:rPr lang="en-US" dirty="0" err="1">
                <a:solidFill>
                  <a:schemeClr val="tx1"/>
                </a:solidFill>
              </a:rPr>
              <a:t>lisan,digunakan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mengevaluasi</a:t>
            </a:r>
            <a:r>
              <a:rPr lang="en-US" dirty="0">
                <a:solidFill>
                  <a:schemeClr val="tx1"/>
                </a:solidFill>
              </a:rPr>
              <a:t> </a:t>
            </a:r>
            <a:r>
              <a:rPr lang="en-US" dirty="0" err="1">
                <a:solidFill>
                  <a:schemeClr val="tx1"/>
                </a:solidFill>
              </a:rPr>
              <a:t>pegawai</a:t>
            </a:r>
            <a:r>
              <a:rPr lang="en-US" dirty="0">
                <a:solidFill>
                  <a:schemeClr val="tx1"/>
                </a:solidFill>
              </a:rPr>
              <a:t> negeri di china dan </a:t>
            </a:r>
            <a:r>
              <a:rPr lang="en-US" dirty="0" err="1">
                <a:solidFill>
                  <a:schemeClr val="tx1"/>
                </a:solidFill>
              </a:rPr>
              <a:t>untuk</a:t>
            </a:r>
            <a:r>
              <a:rPr lang="en-US" dirty="0">
                <a:solidFill>
                  <a:schemeClr val="tx1"/>
                </a:solidFill>
              </a:rPr>
              <a:t> </a:t>
            </a:r>
            <a:r>
              <a:rPr lang="en-US" dirty="0" err="1">
                <a:solidFill>
                  <a:schemeClr val="tx1"/>
                </a:solidFill>
              </a:rPr>
              <a:t>meguji</a:t>
            </a:r>
            <a:r>
              <a:rPr lang="en-US" dirty="0">
                <a:solidFill>
                  <a:schemeClr val="tx1"/>
                </a:solidFill>
              </a:rPr>
              <a:t> </a:t>
            </a:r>
            <a:r>
              <a:rPr lang="en-US" dirty="0" err="1">
                <a:solidFill>
                  <a:schemeClr val="tx1"/>
                </a:solidFill>
              </a:rPr>
              <a:t>mahasiswa</a:t>
            </a:r>
            <a:r>
              <a:rPr lang="en-US" dirty="0">
                <a:solidFill>
                  <a:schemeClr val="tx1"/>
                </a:solidFill>
              </a:rPr>
              <a:t> pada </a:t>
            </a:r>
            <a:r>
              <a:rPr lang="en-US" dirty="0" err="1">
                <a:solidFill>
                  <a:schemeClr val="tx1"/>
                </a:solidFill>
              </a:rPr>
              <a:t>abad</a:t>
            </a:r>
            <a:r>
              <a:rPr lang="en-US" dirty="0">
                <a:solidFill>
                  <a:schemeClr val="tx1"/>
                </a:solidFill>
              </a:rPr>
              <a:t> </a:t>
            </a:r>
            <a:r>
              <a:rPr lang="en-US" dirty="0" err="1">
                <a:solidFill>
                  <a:schemeClr val="tx1"/>
                </a:solidFill>
              </a:rPr>
              <a:t>pertengahn</a:t>
            </a:r>
            <a:r>
              <a:rPr lang="en-US" dirty="0">
                <a:solidFill>
                  <a:schemeClr val="tx1"/>
                </a:solidFill>
              </a:rPr>
              <a:t> di </a:t>
            </a:r>
            <a:r>
              <a:rPr lang="en-US" dirty="0" err="1">
                <a:solidFill>
                  <a:schemeClr val="tx1"/>
                </a:solidFill>
              </a:rPr>
              <a:t>lembaga-lembaga</a:t>
            </a:r>
            <a:r>
              <a:rPr lang="en-US" dirty="0">
                <a:solidFill>
                  <a:schemeClr val="tx1"/>
                </a:solidFill>
              </a:rPr>
              <a:t> </a:t>
            </a:r>
            <a:r>
              <a:rPr lang="en-US" dirty="0" err="1">
                <a:solidFill>
                  <a:schemeClr val="tx1"/>
                </a:solidFill>
              </a:rPr>
              <a:t>seperti</a:t>
            </a:r>
            <a:r>
              <a:rPr lang="en-US" dirty="0">
                <a:solidFill>
                  <a:schemeClr val="tx1"/>
                </a:solidFill>
              </a:rPr>
              <a:t> </a:t>
            </a:r>
            <a:r>
              <a:rPr lang="en-US" dirty="0" err="1">
                <a:solidFill>
                  <a:schemeClr val="tx1"/>
                </a:solidFill>
              </a:rPr>
              <a:t>universitas</a:t>
            </a:r>
            <a:r>
              <a:rPr lang="en-US" dirty="0">
                <a:solidFill>
                  <a:schemeClr val="tx1"/>
                </a:solidFill>
              </a:rPr>
              <a:t> oxford dan bologna. </a:t>
            </a:r>
            <a:r>
              <a:rPr lang="en-US" dirty="0" err="1">
                <a:solidFill>
                  <a:schemeClr val="tx1"/>
                </a:solidFill>
              </a:rPr>
              <a:t>Namun</a:t>
            </a:r>
            <a:r>
              <a:rPr lang="en-US" dirty="0">
                <a:solidFill>
                  <a:schemeClr val="tx1"/>
                </a:solidFill>
              </a:rPr>
              <a:t> </a:t>
            </a:r>
            <a:r>
              <a:rPr lang="en-US" dirty="0" err="1">
                <a:solidFill>
                  <a:schemeClr val="tx1"/>
                </a:solidFill>
              </a:rPr>
              <a:t>sampai</a:t>
            </a:r>
            <a:r>
              <a:rPr lang="en-US" dirty="0">
                <a:solidFill>
                  <a:schemeClr val="tx1"/>
                </a:solidFill>
              </a:rPr>
              <a:t> </a:t>
            </a:r>
            <a:r>
              <a:rPr lang="en-US" dirty="0" err="1">
                <a:solidFill>
                  <a:schemeClr val="tx1"/>
                </a:solidFill>
              </a:rPr>
              <a:t>saat</a:t>
            </a:r>
            <a:r>
              <a:rPr lang="en-US" dirty="0">
                <a:solidFill>
                  <a:schemeClr val="tx1"/>
                </a:solidFill>
              </a:rPr>
              <a:t> </a:t>
            </a:r>
            <a:r>
              <a:rPr lang="en-US" dirty="0" err="1">
                <a:solidFill>
                  <a:schemeClr val="tx1"/>
                </a:solidFill>
              </a:rPr>
              <a:t>ini</a:t>
            </a:r>
            <a:r>
              <a:rPr lang="en-US" dirty="0">
                <a:solidFill>
                  <a:schemeClr val="tx1"/>
                </a:solidFill>
              </a:rPr>
              <a:t> </a:t>
            </a:r>
            <a:r>
              <a:rPr lang="en-US" dirty="0" err="1">
                <a:solidFill>
                  <a:schemeClr val="tx1"/>
                </a:solidFill>
              </a:rPr>
              <a:t>observasi</a:t>
            </a:r>
            <a:r>
              <a:rPr lang="en-US" dirty="0">
                <a:solidFill>
                  <a:schemeClr val="tx1"/>
                </a:solidFill>
              </a:rPr>
              <a:t> dan </a:t>
            </a:r>
            <a:r>
              <a:rPr lang="en-US" dirty="0" err="1">
                <a:solidFill>
                  <a:schemeClr val="tx1"/>
                </a:solidFill>
              </a:rPr>
              <a:t>wawancara</a:t>
            </a:r>
            <a:r>
              <a:rPr lang="en-US" dirty="0">
                <a:solidFill>
                  <a:schemeClr val="tx1"/>
                </a:solidFill>
              </a:rPr>
              <a:t> </a:t>
            </a:r>
            <a:r>
              <a:rPr lang="en-US" dirty="0" err="1">
                <a:solidFill>
                  <a:schemeClr val="tx1"/>
                </a:solidFill>
              </a:rPr>
              <a:t>tetap</a:t>
            </a:r>
            <a:r>
              <a:rPr lang="en-US" dirty="0">
                <a:solidFill>
                  <a:schemeClr val="tx1"/>
                </a:solidFill>
              </a:rPr>
              <a:t> popular </a:t>
            </a:r>
            <a:r>
              <a:rPr lang="en-US" dirty="0" err="1">
                <a:solidFill>
                  <a:schemeClr val="tx1"/>
                </a:solidFill>
              </a:rPr>
              <a:t>dalam</a:t>
            </a:r>
            <a:r>
              <a:rPr lang="en-US" dirty="0">
                <a:solidFill>
                  <a:schemeClr val="tx1"/>
                </a:solidFill>
              </a:rPr>
              <a:t> </a:t>
            </a:r>
            <a:r>
              <a:rPr lang="en-US" dirty="0" err="1">
                <a:solidFill>
                  <a:schemeClr val="tx1"/>
                </a:solidFill>
              </a:rPr>
              <a:t>bidang</a:t>
            </a:r>
            <a:r>
              <a:rPr lang="en-US" dirty="0">
                <a:solidFill>
                  <a:schemeClr val="tx1"/>
                </a:solidFill>
              </a:rPr>
              <a:t> </a:t>
            </a:r>
            <a:r>
              <a:rPr lang="en-US" dirty="0" err="1">
                <a:solidFill>
                  <a:schemeClr val="tx1"/>
                </a:solidFill>
              </a:rPr>
              <a:t>pendidikan,perkerjaan</a:t>
            </a:r>
            <a:r>
              <a:rPr lang="en-US" dirty="0">
                <a:solidFill>
                  <a:schemeClr val="tx1"/>
                </a:solidFill>
              </a:rPr>
              <a:t> dan </a:t>
            </a:r>
            <a:r>
              <a:rPr lang="en-US" dirty="0" err="1">
                <a:solidFill>
                  <a:schemeClr val="tx1"/>
                </a:solidFill>
              </a:rPr>
              <a:t>situasi-situasi</a:t>
            </a:r>
            <a:r>
              <a:rPr lang="en-US" dirty="0">
                <a:solidFill>
                  <a:schemeClr val="tx1"/>
                </a:solidFill>
              </a:rPr>
              <a:t> </a:t>
            </a:r>
            <a:r>
              <a:rPr lang="en-US" dirty="0" err="1">
                <a:solidFill>
                  <a:schemeClr val="tx1"/>
                </a:solidFill>
              </a:rPr>
              <a:t>klinis</a:t>
            </a:r>
            <a:r>
              <a:rPr lang="en-US" dirty="0">
                <a:solidFill>
                  <a:schemeClr val="tx1"/>
                </a:solidFill>
              </a:rPr>
              <a:t>.</a:t>
            </a:r>
            <a:endParaRPr lang="en-ID"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3" name="Title 1"/>
          <p:cNvSpPr>
            <a:spLocks noGrp="1"/>
          </p:cNvSpPr>
          <p:nvPr>
            <p:ph type="title"/>
          </p:nvPr>
        </p:nvSpPr>
        <p:spPr>
          <a:xfrm>
            <a:off x="1798320" y="328450"/>
            <a:ext cx="8595360" cy="1245703"/>
          </a:xfrm>
        </p:spPr>
        <p:txBody>
          <a:bodyPr>
            <a:normAutofit/>
          </a:bodyPr>
          <a:lstStyle/>
          <a:p>
            <a:r>
              <a:rPr lang="en-US" sz="2200" dirty="0">
                <a:solidFill>
                  <a:schemeClr val="tx1"/>
                </a:solidFill>
                <a:latin typeface="Times New Roman" panose="02020603050405020304" pitchFamily="18" charset="0"/>
                <a:cs typeface="Times New Roman" panose="02020603050405020304" pitchFamily="18" charset="0"/>
              </a:rPr>
              <a:t>ASPEK-ASPEK NONVERBAL YANG HARUS DI PERHATIKAN SELAMA WAWANCARA </a:t>
            </a:r>
            <a:endParaRPr lang="en-ID" sz="2200" dirty="0">
              <a:solidFill>
                <a:schemeClr val="tx1"/>
              </a:solidFill>
              <a:latin typeface="Times New Roman" panose="02020603050405020304" pitchFamily="18" charset="0"/>
              <a:cs typeface="Times New Roman" panose="02020603050405020304" pitchFamily="18" charset="0"/>
            </a:endParaRPr>
          </a:p>
        </p:txBody>
      </p:sp>
      <p:sp>
        <p:nvSpPr>
          <p:cNvPr id="1048674" name="Content Placeholder 2"/>
          <p:cNvSpPr>
            <a:spLocks noGrp="1"/>
          </p:cNvSpPr>
          <p:nvPr>
            <p:ph idx="1"/>
          </p:nvPr>
        </p:nvSpPr>
        <p:spPr>
          <a:xfrm>
            <a:off x="2907792" y="1574153"/>
            <a:ext cx="8595360" cy="4285076"/>
          </a:xfrm>
        </p:spPr>
        <p:txBody>
          <a:bodyPr>
            <a:normAutofit/>
          </a:bodyPr>
          <a:lstStyle/>
          <a:p>
            <a:r>
              <a:rPr lang="en-US" sz="2800" dirty="0" err="1"/>
              <a:t>Penampilan</a:t>
            </a:r>
            <a:r>
              <a:rPr lang="en-US" sz="2800" dirty="0"/>
              <a:t> </a:t>
            </a:r>
            <a:r>
              <a:rPr lang="en-US" sz="2800" dirty="0" err="1"/>
              <a:t>Fisik</a:t>
            </a:r>
            <a:endParaRPr lang="en-US" sz="2800" dirty="0"/>
          </a:p>
          <a:p>
            <a:r>
              <a:rPr lang="en-US" sz="2800" dirty="0"/>
              <a:t>Gerakan </a:t>
            </a:r>
            <a:r>
              <a:rPr lang="en-US" sz="2800" dirty="0" err="1"/>
              <a:t>Isyarat</a:t>
            </a:r>
            <a:endParaRPr lang="en-US" sz="2800" dirty="0"/>
          </a:p>
          <a:p>
            <a:r>
              <a:rPr lang="en-US" sz="2800" dirty="0" err="1"/>
              <a:t>Postur</a:t>
            </a:r>
            <a:endParaRPr lang="en-US" sz="2800" dirty="0"/>
          </a:p>
          <a:p>
            <a:r>
              <a:rPr lang="en-US" sz="2800" dirty="0" err="1"/>
              <a:t>Kontak</a:t>
            </a:r>
            <a:r>
              <a:rPr lang="en-US" sz="2800" dirty="0"/>
              <a:t> Mata</a:t>
            </a:r>
          </a:p>
          <a:p>
            <a:r>
              <a:rPr lang="en-US" sz="2800" dirty="0" err="1"/>
              <a:t>Ekspresi</a:t>
            </a:r>
            <a:r>
              <a:rPr lang="en-US" sz="2800" dirty="0"/>
              <a:t> </a:t>
            </a:r>
            <a:r>
              <a:rPr lang="en-US" sz="2800" dirty="0" err="1"/>
              <a:t>Wajah</a:t>
            </a:r>
            <a:endParaRPr lang="en-US" sz="2800" dirty="0"/>
          </a:p>
          <a:p>
            <a:r>
              <a:rPr lang="en-US" sz="2800" dirty="0" err="1"/>
              <a:t>Keterbangkitan</a:t>
            </a:r>
            <a:r>
              <a:rPr lang="en-US" sz="2800" dirty="0"/>
              <a:t> </a:t>
            </a:r>
            <a:r>
              <a:rPr lang="en-US" sz="2800" dirty="0" err="1"/>
              <a:t>Emosional</a:t>
            </a:r>
            <a:endParaRPr lang="en-US" sz="2800" dirty="0"/>
          </a:p>
          <a:p>
            <a:r>
              <a:rPr lang="en-US" sz="2800" dirty="0" err="1"/>
              <a:t>Percakapan</a:t>
            </a:r>
            <a:endParaRPr lang="en-ID" sz="2800" dirty="0"/>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5" name="Title 1"/>
          <p:cNvSpPr>
            <a:spLocks noGrp="1"/>
          </p:cNvSpPr>
          <p:nvPr>
            <p:ph type="ctrTitle"/>
          </p:nvPr>
        </p:nvSpPr>
        <p:spPr>
          <a:xfrm>
            <a:off x="1595406" y="636104"/>
            <a:ext cx="8858280" cy="1000132"/>
          </a:xfrm>
        </p:spPr>
        <p:txBody>
          <a:bodyPr>
            <a:normAutofit fontScale="90000"/>
          </a:bodyPr>
          <a:lstStyle/>
          <a:p>
            <a:r>
              <a:rPr lang="en-US" dirty="0"/>
              <a:t>Hal-Hal Yang </a:t>
            </a:r>
            <a:r>
              <a:rPr lang="en-US" dirty="0" err="1"/>
              <a:t>Diobservasi</a:t>
            </a:r>
            <a:r>
              <a:rPr lang="en-US" dirty="0"/>
              <a:t> (</a:t>
            </a:r>
            <a:r>
              <a:rPr lang="en-US" dirty="0" err="1"/>
              <a:t>Oleh</a:t>
            </a:r>
            <a:r>
              <a:rPr lang="en-US" dirty="0"/>
              <a:t> </a:t>
            </a:r>
            <a:r>
              <a:rPr lang="en-US" dirty="0" err="1"/>
              <a:t>Konselor</a:t>
            </a:r>
            <a:r>
              <a:rPr lang="en-US" dirty="0"/>
              <a:t>)</a:t>
            </a:r>
          </a:p>
        </p:txBody>
      </p:sp>
      <p:sp>
        <p:nvSpPr>
          <p:cNvPr id="1048676" name="Subtitle 2"/>
          <p:cNvSpPr>
            <a:spLocks noGrp="1"/>
          </p:cNvSpPr>
          <p:nvPr>
            <p:ph type="subTitle" idx="1"/>
          </p:nvPr>
        </p:nvSpPr>
        <p:spPr>
          <a:xfrm>
            <a:off x="664856" y="1646175"/>
            <a:ext cx="11103074" cy="798443"/>
          </a:xfrm>
        </p:spPr>
        <p:txBody>
          <a:bodyPr>
            <a:normAutofit lnSpcReduction="10000"/>
          </a:bodyPr>
          <a:lstStyle/>
          <a:p>
            <a:pPr algn="just"/>
            <a:r>
              <a:rPr lang="en-US" sz="2400" dirty="0" err="1">
                <a:solidFill>
                  <a:schemeClr val="tx1"/>
                </a:solidFill>
                <a:latin typeface="Times New Roman" pitchFamily="18" charset="0"/>
                <a:cs typeface="Times New Roman" pitchFamily="18" charset="0"/>
              </a:rPr>
              <a:t>Dalam</a:t>
            </a:r>
            <a:r>
              <a:rPr lang="en-US" sz="2400" dirty="0">
                <a:solidFill>
                  <a:schemeClr val="tx1"/>
                </a:solidFill>
                <a:latin typeface="Times New Roman" pitchFamily="18" charset="0"/>
                <a:cs typeface="Times New Roman" pitchFamily="18" charset="0"/>
              </a:rPr>
              <a:t> Anna </a:t>
            </a:r>
            <a:r>
              <a:rPr lang="en-US" sz="2400" dirty="0" err="1">
                <a:solidFill>
                  <a:schemeClr val="tx1"/>
                </a:solidFill>
                <a:latin typeface="Times New Roman" pitchFamily="18" charset="0"/>
                <a:cs typeface="Times New Roman" pitchFamily="18" charset="0"/>
              </a:rPr>
              <a:t>Djumhana</a:t>
            </a:r>
            <a:r>
              <a:rPr lang="en-US" sz="2400" dirty="0">
                <a:solidFill>
                  <a:schemeClr val="tx1"/>
                </a:solidFill>
                <a:latin typeface="Times New Roman" pitchFamily="18" charset="0"/>
                <a:cs typeface="Times New Roman" pitchFamily="18" charset="0"/>
              </a:rPr>
              <a:t> (1983) </a:t>
            </a:r>
            <a:r>
              <a:rPr lang="en-US" sz="2400" dirty="0" err="1">
                <a:solidFill>
                  <a:schemeClr val="tx1"/>
                </a:solidFill>
                <a:latin typeface="Times New Roman" pitchFamily="18" charset="0"/>
                <a:cs typeface="Times New Roman" pitchFamily="18" charset="0"/>
              </a:rPr>
              <a:t>berdasarkan</a:t>
            </a:r>
            <a:r>
              <a:rPr lang="en-US" sz="2400" dirty="0">
                <a:solidFill>
                  <a:schemeClr val="tx1"/>
                </a:solidFill>
                <a:latin typeface="Times New Roman" pitchFamily="18" charset="0"/>
                <a:cs typeface="Times New Roman" pitchFamily="18" charset="0"/>
              </a:rPr>
              <a:t> pada </a:t>
            </a:r>
            <a:r>
              <a:rPr lang="en-US" sz="2400" dirty="0" err="1">
                <a:solidFill>
                  <a:schemeClr val="tx1"/>
                </a:solidFill>
                <a:latin typeface="Times New Roman" pitchFamily="18" charset="0"/>
                <a:cs typeface="Times New Roman" pitchFamily="18" charset="0"/>
              </a:rPr>
              <a:t>pendapat</a:t>
            </a:r>
            <a:r>
              <a:rPr lang="en-US" sz="2400" dirty="0">
                <a:solidFill>
                  <a:schemeClr val="tx1"/>
                </a:solidFill>
                <a:latin typeface="Times New Roman" pitchFamily="18" charset="0"/>
                <a:cs typeface="Times New Roman" pitchFamily="18" charset="0"/>
              </a:rPr>
              <a:t> para </a:t>
            </a:r>
            <a:r>
              <a:rPr lang="en-US" sz="2400" dirty="0" err="1">
                <a:solidFill>
                  <a:schemeClr val="tx1"/>
                </a:solidFill>
                <a:latin typeface="Times New Roman" pitchFamily="18" charset="0"/>
                <a:cs typeface="Times New Roman" pitchFamily="18" charset="0"/>
              </a:rPr>
              <a:t>ahli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menunjukkan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beberapa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aspek</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perlu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diobservasi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yaitu</a:t>
            </a:r>
            <a:r>
              <a:rPr lang="en-US" sz="2400" dirty="0">
                <a:solidFill>
                  <a:schemeClr val="tx1"/>
                </a:solidFill>
                <a:latin typeface="Times New Roman" pitchFamily="18" charset="0"/>
                <a:cs typeface="Times New Roman" pitchFamily="18" charset="0"/>
              </a:rPr>
              <a:t>:</a:t>
            </a:r>
          </a:p>
        </p:txBody>
      </p:sp>
      <p:graphicFrame>
        <p:nvGraphicFramePr>
          <p:cNvPr id="4194307" name="Diagram 3"/>
          <p:cNvGraphicFramePr>
            <a:graphicFrameLocks/>
          </p:cNvGraphicFramePr>
          <p:nvPr/>
        </p:nvGraphicFramePr>
        <p:xfrm>
          <a:off x="861391" y="2126974"/>
          <a:ext cx="11330609" cy="47310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4308" name="Content Placeholder 3"/>
          <p:cNvGraphicFramePr>
            <a:graphicFrameLocks noGrp="1"/>
          </p:cNvGraphicFramePr>
          <p:nvPr>
            <p:ph idx="1"/>
          </p:nvPr>
        </p:nvGraphicFramePr>
        <p:xfrm>
          <a:off x="768626" y="265043"/>
          <a:ext cx="11145078" cy="6592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
          <p:cNvSpPr>
            <a:spLocks noGrp="1"/>
          </p:cNvSpPr>
          <p:nvPr>
            <p:ph type="ctrTitle"/>
          </p:nvPr>
        </p:nvSpPr>
        <p:spPr>
          <a:xfrm>
            <a:off x="2019300" y="198783"/>
            <a:ext cx="7772400" cy="1470025"/>
          </a:xfrm>
        </p:spPr>
        <p:txBody>
          <a:bodyPr>
            <a:normAutofit fontScale="90000"/>
          </a:bodyPr>
          <a:lstStyle/>
          <a:p>
            <a:r>
              <a:rPr lang="en-US" cap="none" dirty="0"/>
              <a:t>Hal-</a:t>
            </a:r>
            <a:r>
              <a:rPr lang="en-US" cap="none" dirty="0" err="1"/>
              <a:t>hal</a:t>
            </a:r>
            <a:r>
              <a:rPr lang="en-US" cap="none" dirty="0"/>
              <a:t> Yang </a:t>
            </a:r>
            <a:r>
              <a:rPr lang="en-US" cap="none" dirty="0" err="1"/>
              <a:t>Diobservasi</a:t>
            </a:r>
            <a:r>
              <a:rPr lang="en-US" cap="none" dirty="0"/>
              <a:t> </a:t>
            </a:r>
          </a:p>
        </p:txBody>
      </p:sp>
      <p:sp>
        <p:nvSpPr>
          <p:cNvPr id="1048622" name="Subtitle 2"/>
          <p:cNvSpPr>
            <a:spLocks noGrp="1"/>
          </p:cNvSpPr>
          <p:nvPr>
            <p:ph type="subTitle" idx="1"/>
          </p:nvPr>
        </p:nvSpPr>
        <p:spPr>
          <a:xfrm>
            <a:off x="185530" y="1981200"/>
            <a:ext cx="9491870" cy="4114800"/>
          </a:xfrm>
        </p:spPr>
        <p:txBody>
          <a:bodyPr>
            <a:normAutofit fontScale="95833" lnSpcReduction="10000"/>
          </a:bodyPr>
          <a:lstStyle/>
          <a:p>
            <a:pPr algn="l"/>
            <a:r>
              <a:rPr lang="en-US" sz="2400" cap="none" dirty="0" err="1">
                <a:solidFill>
                  <a:schemeClr val="tx1"/>
                </a:solidFill>
                <a:latin typeface="Times New Roman" pitchFamily="18" charset="0"/>
                <a:cs typeface="Times New Roman" pitchFamily="18" charset="0"/>
              </a:rPr>
              <a:t>Dalam</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melakukan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observasi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ada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beberapa</a:t>
            </a:r>
            <a:r>
              <a:rPr lang="en-US" sz="2400" cap="none" dirty="0">
                <a:solidFill>
                  <a:schemeClr val="tx1"/>
                </a:solidFill>
                <a:latin typeface="Times New Roman" pitchFamily="18" charset="0"/>
                <a:cs typeface="Times New Roman" pitchFamily="18" charset="0"/>
              </a:rPr>
              <a:t> point yang </a:t>
            </a:r>
            <a:r>
              <a:rPr lang="en-US" sz="2400" cap="none" dirty="0" err="1">
                <a:solidFill>
                  <a:schemeClr val="tx1"/>
                </a:solidFill>
                <a:latin typeface="Times New Roman" pitchFamily="18" charset="0"/>
                <a:cs typeface="Times New Roman" pitchFamily="18" charset="0"/>
              </a:rPr>
              <a:t>perlu</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diperhatikan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yaitu</a:t>
            </a:r>
            <a:r>
              <a:rPr lang="en-US" sz="2400" cap="none" dirty="0">
                <a:solidFill>
                  <a:schemeClr val="tx1"/>
                </a:solidFill>
                <a:latin typeface="Times New Roman" pitchFamily="18" charset="0"/>
                <a:cs typeface="Times New Roman" pitchFamily="18" charset="0"/>
              </a:rPr>
              <a:t> :</a:t>
            </a:r>
          </a:p>
          <a:p>
            <a:pPr algn="l"/>
            <a:r>
              <a:rPr lang="en-US" sz="2400" cap="none" dirty="0">
                <a:solidFill>
                  <a:schemeClr val="tx1"/>
                </a:solidFill>
                <a:latin typeface="Times New Roman" pitchFamily="18" charset="0"/>
                <a:cs typeface="Times New Roman" pitchFamily="18" charset="0"/>
              </a:rPr>
              <a:t>1. </a:t>
            </a:r>
            <a:r>
              <a:rPr lang="en-US" sz="2400" cap="none" dirty="0" err="1">
                <a:solidFill>
                  <a:schemeClr val="tx1"/>
                </a:solidFill>
                <a:latin typeface="Times New Roman" pitchFamily="18" charset="0"/>
                <a:cs typeface="Times New Roman" pitchFamily="18" charset="0"/>
              </a:rPr>
              <a:t>Penampilan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fisik</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2. Gerakan </a:t>
            </a:r>
            <a:r>
              <a:rPr lang="en-US" sz="2400" cap="none" dirty="0" err="1">
                <a:solidFill>
                  <a:schemeClr val="tx1"/>
                </a:solidFill>
                <a:latin typeface="Times New Roman" pitchFamily="18" charset="0"/>
                <a:cs typeface="Times New Roman" pitchFamily="18" charset="0"/>
              </a:rPr>
              <a:t>tubuh</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penggunaan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anggota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tubuh</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3. </a:t>
            </a:r>
            <a:r>
              <a:rPr lang="en-US" sz="2400" cap="none" dirty="0" err="1">
                <a:solidFill>
                  <a:schemeClr val="tx1"/>
                </a:solidFill>
                <a:latin typeface="Times New Roman" pitchFamily="18" charset="0"/>
                <a:cs typeface="Times New Roman" pitchFamily="18" charset="0"/>
              </a:rPr>
              <a:t>Ekspresi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wajah</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4. </a:t>
            </a:r>
            <a:r>
              <a:rPr lang="en-US" sz="2400" cap="none" dirty="0" err="1">
                <a:solidFill>
                  <a:schemeClr val="tx1"/>
                </a:solidFill>
                <a:latin typeface="Times New Roman" pitchFamily="18" charset="0"/>
                <a:cs typeface="Times New Roman" pitchFamily="18" charset="0"/>
              </a:rPr>
              <a:t>Pembicaraan</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5. </a:t>
            </a:r>
            <a:r>
              <a:rPr lang="en-US" sz="2400" cap="none" dirty="0" err="1">
                <a:solidFill>
                  <a:schemeClr val="tx1"/>
                </a:solidFill>
                <a:latin typeface="Times New Roman" pitchFamily="18" charset="0"/>
                <a:cs typeface="Times New Roman" pitchFamily="18" charset="0"/>
              </a:rPr>
              <a:t>Reaksi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emosi</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6. </a:t>
            </a:r>
            <a:r>
              <a:rPr lang="en-US" sz="2400" cap="none" dirty="0" err="1">
                <a:solidFill>
                  <a:schemeClr val="tx1"/>
                </a:solidFill>
                <a:latin typeface="Times New Roman" pitchFamily="18" charset="0"/>
                <a:cs typeface="Times New Roman" pitchFamily="18" charset="0"/>
              </a:rPr>
              <a:t>Aktivitas</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dilakukan</a:t>
            </a:r>
            <a:endParaRPr lang="en-US" sz="2400" cap="none" dirty="0">
              <a:solidFill>
                <a:schemeClr val="tx1"/>
              </a:solidFill>
              <a:latin typeface="Times New Roman" pitchFamily="18" charset="0"/>
              <a:cs typeface="Times New Roman" pitchFamily="18" charset="0"/>
            </a:endParaRPr>
          </a:p>
          <a:p>
            <a:pPr lvl="0" algn="l"/>
            <a:r>
              <a:rPr lang="en-US" sz="2400" cap="none" dirty="0">
                <a:solidFill>
                  <a:schemeClr val="tx1"/>
                </a:solidFill>
                <a:latin typeface="Times New Roman" pitchFamily="18" charset="0"/>
                <a:cs typeface="Times New Roman" pitchFamily="18" charset="0"/>
              </a:rPr>
              <a:t>7. </a:t>
            </a:r>
            <a:r>
              <a:rPr lang="en-US" sz="2400" cap="none" dirty="0" err="1">
                <a:solidFill>
                  <a:schemeClr val="tx1"/>
                </a:solidFill>
                <a:latin typeface="Times New Roman" pitchFamily="18" charset="0"/>
                <a:cs typeface="Times New Roman" pitchFamily="18" charset="0"/>
              </a:rPr>
              <a:t>Tujuan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dari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penelitian</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akan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dilakukan</a:t>
            </a:r>
            <a:r>
              <a:rPr lang="en-US" sz="2400" cap="none" dirty="0">
                <a:solidFill>
                  <a:schemeClr val="tx1"/>
                </a:solidFill>
                <a:latin typeface="Times New Roman" pitchFamily="18" charset="0"/>
                <a:cs typeface="Times New Roman" pitchFamily="18" charset="0"/>
              </a:rPr>
              <a:t>.</a:t>
            </a: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ctrTitle"/>
          </p:nvPr>
        </p:nvSpPr>
        <p:spPr>
          <a:xfrm>
            <a:off x="2438400" y="457201"/>
            <a:ext cx="7543800" cy="1066799"/>
          </a:xfrm>
        </p:spPr>
        <p:txBody>
          <a:bodyPr>
            <a:normAutofit/>
          </a:bodyPr>
          <a:lstStyle/>
          <a:p>
            <a:r>
              <a:rPr lang="en-US" cap="none" dirty="0" err="1"/>
              <a:t>Observasi</a:t>
            </a:r>
            <a:r>
              <a:rPr lang="en-US" cap="none" dirty="0"/>
              <a:t> Nonverbal</a:t>
            </a:r>
          </a:p>
        </p:txBody>
      </p:sp>
      <p:sp>
        <p:nvSpPr>
          <p:cNvPr id="1048624" name="Subtitle 2"/>
          <p:cNvSpPr>
            <a:spLocks noGrp="1"/>
          </p:cNvSpPr>
          <p:nvPr>
            <p:ph type="subTitle" idx="1"/>
          </p:nvPr>
        </p:nvSpPr>
        <p:spPr>
          <a:xfrm>
            <a:off x="344557" y="1769166"/>
            <a:ext cx="9753600" cy="616226"/>
          </a:xfrm>
        </p:spPr>
        <p:txBody>
          <a:bodyPr>
            <a:normAutofit/>
          </a:bodyPr>
          <a:lstStyle/>
          <a:p>
            <a:r>
              <a:rPr lang="en-US" sz="2400" cap="none" dirty="0">
                <a:solidFill>
                  <a:schemeClr val="tx1"/>
                </a:solidFill>
                <a:latin typeface="Times New Roman" pitchFamily="18" charset="0"/>
                <a:cs typeface="Times New Roman" pitchFamily="18" charset="0"/>
              </a:rPr>
              <a:t>Ada 3 point </a:t>
            </a:r>
            <a:r>
              <a:rPr lang="en-US" sz="2400" cap="none" dirty="0" err="1">
                <a:solidFill>
                  <a:schemeClr val="tx1"/>
                </a:solidFill>
                <a:latin typeface="Times New Roman" pitchFamily="18" charset="0"/>
                <a:cs typeface="Times New Roman" pitchFamily="18" charset="0"/>
              </a:rPr>
              <a:t>utama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mengenai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observasi</a:t>
            </a:r>
            <a:r>
              <a:rPr lang="en-US" sz="2400" cap="none" dirty="0">
                <a:solidFill>
                  <a:schemeClr val="tx1"/>
                </a:solidFill>
                <a:latin typeface="Times New Roman" pitchFamily="18" charset="0"/>
                <a:cs typeface="Times New Roman" pitchFamily="18" charset="0"/>
              </a:rPr>
              <a:t> non verbal, </a:t>
            </a:r>
            <a:r>
              <a:rPr lang="en-US" sz="2400" cap="none" dirty="0" err="1">
                <a:solidFill>
                  <a:schemeClr val="tx1"/>
                </a:solidFill>
                <a:latin typeface="Times New Roman" pitchFamily="18" charset="0"/>
                <a:cs typeface="Times New Roman" pitchFamily="18" charset="0"/>
              </a:rPr>
              <a:t>yaitu</a:t>
            </a:r>
            <a:r>
              <a:rPr lang="en-US" sz="2400" cap="none" dirty="0">
                <a:solidFill>
                  <a:schemeClr val="tx1"/>
                </a:solidFill>
                <a:latin typeface="Times New Roman" pitchFamily="18" charset="0"/>
                <a:cs typeface="Times New Roman" pitchFamily="18" charset="0"/>
              </a:rPr>
              <a:t> </a:t>
            </a:r>
            <a:r>
              <a:rPr lang="en-US" sz="2400" dirty="0">
                <a:solidFill>
                  <a:schemeClr val="tx1"/>
                </a:solidFill>
                <a:latin typeface="Times New Roman" pitchFamily="18" charset="0"/>
                <a:cs typeface="Times New Roman" pitchFamily="18" charset="0"/>
              </a:rPr>
              <a:t>:</a:t>
            </a:r>
            <a:endParaRPr lang="en-ID" sz="2400" dirty="0">
              <a:solidFill>
                <a:schemeClr val="tx1"/>
              </a:solidFill>
            </a:endParaRPr>
          </a:p>
        </p:txBody>
      </p:sp>
      <p:graphicFrame>
        <p:nvGraphicFramePr>
          <p:cNvPr id="4194304" name="Diagram 3"/>
          <p:cNvGraphicFramePr>
            <a:graphicFrameLocks/>
          </p:cNvGraphicFramePr>
          <p:nvPr/>
        </p:nvGraphicFramePr>
        <p:xfrm>
          <a:off x="106017" y="2289314"/>
          <a:ext cx="11873948" cy="44295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048629"/>
          <p:cNvSpPr>
            <a:spLocks noGrp="1"/>
          </p:cNvSpPr>
          <p:nvPr>
            <p:ph type="title"/>
          </p:nvPr>
        </p:nvSpPr>
        <p:spPr/>
        <p:txBody>
          <a:bodyPr/>
          <a:lstStyle/>
          <a:p>
            <a:r>
              <a:rPr lang="en-US" sz="4300" b="0">
                <a:solidFill>
                  <a:srgbClr val="00B0F0"/>
                </a:solidFill>
              </a:rPr>
              <a:t>Observasi Verbal</a:t>
            </a:r>
            <a:endParaRPr lang="in-ID" sz="4300" b="0">
              <a:solidFill>
                <a:srgbClr val="00B0F0"/>
              </a:solidFill>
            </a:endParaRPr>
          </a:p>
        </p:txBody>
      </p:sp>
      <p:cxnSp>
        <p:nvCxnSpPr>
          <p:cNvPr id="3145728" name="Elbow Connector 3145727"/>
          <p:cNvCxnSpPr>
            <a:cxnSpLocks/>
          </p:cNvCxnSpPr>
          <p:nvPr/>
        </p:nvCxnSpPr>
        <p:spPr>
          <a:xfrm>
            <a:off x="1369548" y="1264554"/>
            <a:ext cx="3047119" cy="3073770"/>
          </a:xfrm>
          <a:prstGeom prst="bentConnector3">
            <a:avLst/>
          </a:prstGeom>
          <a:solidFill>
            <a:srgbClr val="279C64"/>
          </a:solidFill>
          <a:ln w="25400">
            <a:solidFill>
              <a:srgbClr val="1C7D4E"/>
            </a:solidFill>
            <a:tailEnd type="triangle" w="lg" len="lg"/>
          </a:ln>
        </p:spPr>
      </p:cxnSp>
      <p:sp>
        <p:nvSpPr>
          <p:cNvPr id="1048631" name="Flowchart: Multidocument 1048630"/>
          <p:cNvSpPr/>
          <p:nvPr/>
        </p:nvSpPr>
        <p:spPr>
          <a:xfrm>
            <a:off x="4727429" y="1264554"/>
            <a:ext cx="6777182" cy="4595091"/>
          </a:xfrm>
          <a:prstGeom prst="flowChartMultidocument">
            <a:avLst/>
          </a:prstGeom>
          <a:solidFill>
            <a:srgbClr val="FFFFFF"/>
          </a:solidFill>
          <a:ln w="25400">
            <a:solidFill>
              <a:srgbClr val="3893E0"/>
            </a:solidFill>
          </a:ln>
        </p:spPr>
        <p:txBody>
          <a:bodyPr anchor="ctr"/>
          <a:lstStyle/>
          <a:p>
            <a:pPr algn="ctr"/>
            <a:r>
              <a:rPr lang="in-ID"/>
              <a:t>Tingkah laku verbal adalah perbuatan/perilaku yg ditunjukkan melalui bahasa/kata-kata. Bahasa dicerminkan dengan adanya perbendaharaan kata, penggunaan kalimat, intonasi, kecepatan berbicara dan humor.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itle 1048631"/>
          <p:cNvSpPr>
            <a:spLocks noGrp="1"/>
          </p:cNvSpPr>
          <p:nvPr>
            <p:ph type="title"/>
          </p:nvPr>
        </p:nvSpPr>
        <p:spPr/>
        <p:txBody>
          <a:bodyPr>
            <a:normAutofit fontScale="90000"/>
          </a:bodyPr>
          <a:lstStyle/>
          <a:p>
            <a:r>
              <a:rPr lang="in-ID"/>
              <a:t>Menurut Larry L. Barker (dalam Deddy Mulyana,2005), bahasa mempunyai tiga fungsi</a:t>
            </a:r>
          </a:p>
        </p:txBody>
      </p:sp>
      <p:sp>
        <p:nvSpPr>
          <p:cNvPr id="1048633" name="Curved Right Arrow 1048632"/>
          <p:cNvSpPr/>
          <p:nvPr/>
        </p:nvSpPr>
        <p:spPr>
          <a:xfrm>
            <a:off x="764124" y="1099670"/>
            <a:ext cx="1828800" cy="3048000"/>
          </a:xfrm>
          <a:prstGeom prst="curvedRightArrow">
            <a:avLst/>
          </a:prstGeom>
          <a:solidFill>
            <a:srgbClr val="E1793C"/>
          </a:solidFill>
        </p:spPr>
        <p:txBody>
          <a:bodyPr anchor="ctr"/>
          <a:lstStyle/>
          <a:p>
            <a:pPr algn="ctr"/>
            <a:endParaRPr lang="in-ID"/>
          </a:p>
        </p:txBody>
      </p:sp>
      <p:sp>
        <p:nvSpPr>
          <p:cNvPr id="1048634" name="Rounded Rectangle 1048633"/>
          <p:cNvSpPr/>
          <p:nvPr/>
        </p:nvSpPr>
        <p:spPr>
          <a:xfrm>
            <a:off x="2713182" y="1905000"/>
            <a:ext cx="8892717" cy="4485341"/>
          </a:xfrm>
          <a:prstGeom prst="roundRect">
            <a:avLst/>
          </a:prstGeom>
          <a:solidFill>
            <a:srgbClr val="FFFFFF"/>
          </a:solidFill>
          <a:ln w="25400">
            <a:solidFill>
              <a:srgbClr val="3893E0"/>
            </a:solidFill>
          </a:ln>
        </p:spPr>
        <p:txBody>
          <a:bodyPr anchor="ctr"/>
          <a:lstStyle/>
          <a:p>
            <a:pPr algn="l"/>
            <a:r>
              <a:rPr lang="in-ID"/>
              <a:t>1.</a:t>
            </a:r>
            <a:r>
              <a:rPr lang="en-US"/>
              <a:t> Penamaan</a:t>
            </a:r>
            <a:endParaRPr lang="in-ID"/>
          </a:p>
          <a:p>
            <a:pPr algn="l"/>
            <a:r>
              <a:rPr lang="in-ID"/>
              <a:t>      Penamaan atau penjulukan merujuk pada usaha mengidentifikasikan objek, tindakan, atau orang dengan menyebut namanya sehingga dapat dirujuk dalam komunikasi.</a:t>
            </a:r>
          </a:p>
          <a:p>
            <a:pPr algn="l"/>
            <a:r>
              <a:rPr lang="in-ID"/>
              <a:t>2.</a:t>
            </a:r>
            <a:r>
              <a:rPr lang="en-US"/>
              <a:t> Interaksi </a:t>
            </a:r>
            <a:endParaRPr lang="in-ID"/>
          </a:p>
          <a:p>
            <a:pPr algn="l"/>
            <a:r>
              <a:rPr lang="in-ID"/>
              <a:t>      Fungsi interaksi menekankan berbagi gagasan dan emosi, yang dapat mengundang simpati dan pengertian atau kemarahan dan kebingungan.</a:t>
            </a:r>
          </a:p>
          <a:p>
            <a:pPr algn="l"/>
            <a:r>
              <a:rPr lang="in-ID"/>
              <a:t>3.</a:t>
            </a:r>
            <a:r>
              <a:rPr lang="en-US"/>
              <a:t> Transmisi Informasi</a:t>
            </a:r>
            <a:endParaRPr lang="in-ID"/>
          </a:p>
          <a:p>
            <a:pPr algn="l"/>
            <a:r>
              <a:rPr lang="in-ID"/>
              <a:t>      Melalui bahasa, informasi dapat disampaikan kepada orang lain, inilah yang disebut fungsi transmisi dari bahasa. Keistimewaan bahasa sebagai fungsi transmisi informasi yang lintas-waktu, dengan menghubungkan masa lalu, masa kini, dan masa depan, memungkinkan kesinambungan budaya dan tradisi kita.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1"/>
          <p:cNvSpPr>
            <a:spLocks noGrp="1"/>
          </p:cNvSpPr>
          <p:nvPr>
            <p:ph type="ctrTitle"/>
          </p:nvPr>
        </p:nvSpPr>
        <p:spPr>
          <a:xfrm>
            <a:off x="450574" y="228600"/>
            <a:ext cx="10522226" cy="1219200"/>
          </a:xfrm>
        </p:spPr>
        <p:txBody>
          <a:bodyPr>
            <a:normAutofit/>
          </a:bodyPr>
          <a:lstStyle/>
          <a:p>
            <a:pPr lvl="0"/>
            <a:r>
              <a:rPr lang="en-US" cap="none" dirty="0" err="1"/>
              <a:t>Jenis-jenis</a:t>
            </a:r>
            <a:r>
              <a:rPr lang="en-US" cap="none" dirty="0"/>
              <a:t> </a:t>
            </a:r>
            <a:r>
              <a:rPr lang="en-US" cap="none" dirty="0" err="1"/>
              <a:t>Perilaku</a:t>
            </a:r>
            <a:r>
              <a:rPr lang="en-US" cap="none" dirty="0"/>
              <a:t> Nonverbal</a:t>
            </a:r>
          </a:p>
        </p:txBody>
      </p:sp>
      <p:sp>
        <p:nvSpPr>
          <p:cNvPr id="1048636" name="Subtitle 2"/>
          <p:cNvSpPr>
            <a:spLocks noGrp="1"/>
          </p:cNvSpPr>
          <p:nvPr>
            <p:ph type="subTitle" idx="1"/>
          </p:nvPr>
        </p:nvSpPr>
        <p:spPr>
          <a:xfrm>
            <a:off x="1786597" y="1590262"/>
            <a:ext cx="10297551" cy="5039138"/>
          </a:xfrm>
        </p:spPr>
        <p:txBody>
          <a:bodyPr>
            <a:normAutofit fontScale="95833" lnSpcReduction="10000"/>
          </a:bodyPr>
          <a:lstStyle/>
          <a:p>
            <a:pPr marL="514350" indent="-514350" algn="l"/>
            <a:r>
              <a:rPr lang="en-US" sz="2400" cap="none" dirty="0">
                <a:solidFill>
                  <a:schemeClr val="tx1"/>
                </a:solidFill>
                <a:latin typeface="Times New Roman" pitchFamily="18" charset="0"/>
                <a:cs typeface="Times New Roman" pitchFamily="18" charset="0"/>
              </a:rPr>
              <a:t>Kinesis</a:t>
            </a:r>
          </a:p>
          <a:p>
            <a:pPr marL="514350" indent="-514350" algn="l"/>
            <a:r>
              <a:rPr lang="en-US" sz="2400" dirty="0">
                <a:solidFill>
                  <a:schemeClr val="tx1"/>
                </a:solidFill>
                <a:latin typeface="Times New Roman" pitchFamily="18" charset="0"/>
                <a:cs typeface="Times New Roman" pitchFamily="18" charset="0"/>
              </a:rPr>
              <a:t>	</a:t>
            </a:r>
            <a:r>
              <a:rPr lang="en-US" sz="2400" cap="none" dirty="0">
                <a:solidFill>
                  <a:schemeClr val="tx1"/>
                </a:solidFill>
                <a:latin typeface="Times New Roman" pitchFamily="18" charset="0"/>
                <a:cs typeface="Times New Roman" pitchFamily="18" charset="0"/>
              </a:rPr>
              <a:t>Kinesis </a:t>
            </a:r>
            <a:r>
              <a:rPr lang="en-US" sz="2400" cap="none" dirty="0" err="1">
                <a:solidFill>
                  <a:schemeClr val="tx1"/>
                </a:solidFill>
                <a:latin typeface="Times New Roman" pitchFamily="18" charset="0"/>
                <a:cs typeface="Times New Roman" pitchFamily="18" charset="0"/>
              </a:rPr>
              <a:t>merupakan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gerakan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dari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bagian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tubuh</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kecil</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mikrokenesis</a:t>
            </a:r>
            <a:r>
              <a:rPr lang="en-US" sz="2400" cap="none" dirty="0">
                <a:solidFill>
                  <a:schemeClr val="tx1"/>
                </a:solidFill>
                <a:latin typeface="Times New Roman" pitchFamily="18" charset="0"/>
                <a:cs typeface="Times New Roman" pitchFamily="18" charset="0"/>
              </a:rPr>
              <a:t>) dan </a:t>
            </a:r>
            <a:r>
              <a:rPr lang="en-US" sz="2400" cap="none" dirty="0" err="1">
                <a:solidFill>
                  <a:schemeClr val="tx1"/>
                </a:solidFill>
                <a:latin typeface="Times New Roman" pitchFamily="18" charset="0"/>
                <a:cs typeface="Times New Roman" pitchFamily="18" charset="0"/>
              </a:rPr>
              <a:t>besar</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makrokinesis</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Isyarat</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isyarat</a:t>
            </a:r>
            <a:r>
              <a:rPr lang="en-US" sz="2400" cap="none" dirty="0">
                <a:solidFill>
                  <a:schemeClr val="tx1"/>
                </a:solidFill>
                <a:latin typeface="Times New Roman" pitchFamily="18" charset="0"/>
                <a:cs typeface="Times New Roman" pitchFamily="18" charset="0"/>
              </a:rPr>
              <a:t> kinesis </a:t>
            </a:r>
            <a:r>
              <a:rPr lang="en-US" sz="2400" cap="none" dirty="0" err="1">
                <a:solidFill>
                  <a:schemeClr val="tx1"/>
                </a:solidFill>
                <a:latin typeface="Times New Roman" pitchFamily="18" charset="0"/>
                <a:cs typeface="Times New Roman" pitchFamily="18" charset="0"/>
              </a:rPr>
              <a:t>diperoleh</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dari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kontak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mata</a:t>
            </a:r>
            <a:r>
              <a:rPr lang="en-US" sz="2400" cap="none" dirty="0">
                <a:solidFill>
                  <a:schemeClr val="tx1"/>
                </a:solidFill>
                <a:latin typeface="Times New Roman" pitchFamily="18" charset="0"/>
                <a:cs typeface="Times New Roman" pitchFamily="18" charset="0"/>
              </a:rPr>
              <a:t> dan </a:t>
            </a:r>
            <a:r>
              <a:rPr lang="en-US" sz="2400" cap="none" dirty="0" err="1">
                <a:solidFill>
                  <a:schemeClr val="tx1"/>
                </a:solidFill>
                <a:latin typeface="Times New Roman" pitchFamily="18" charset="0"/>
                <a:cs typeface="Times New Roman" pitchFamily="18" charset="0"/>
              </a:rPr>
              <a:t>pandangan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sekilas</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beberapa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diantaranya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adalah</a:t>
            </a:r>
            <a:r>
              <a:rPr lang="en-US" sz="2400" cap="none" dirty="0">
                <a:solidFill>
                  <a:schemeClr val="tx1"/>
                </a:solidFill>
                <a:latin typeface="Times New Roman" pitchFamily="18" charset="0"/>
                <a:cs typeface="Times New Roman" pitchFamily="18" charset="0"/>
              </a:rPr>
              <a:t> :</a:t>
            </a:r>
          </a:p>
          <a:p>
            <a:pPr marL="514350" indent="-514350" algn="l"/>
            <a:r>
              <a:rPr lang="en-US" sz="2400" cap="none" dirty="0">
                <a:solidFill>
                  <a:schemeClr val="tx1"/>
                </a:solidFill>
                <a:latin typeface="Times New Roman" pitchFamily="18" charset="0"/>
                <a:cs typeface="Times New Roman" pitchFamily="18" charset="0"/>
              </a:rPr>
              <a:t>A. </a:t>
            </a:r>
            <a:r>
              <a:rPr lang="en-US" sz="2400" cap="none" dirty="0" err="1">
                <a:solidFill>
                  <a:schemeClr val="tx1"/>
                </a:solidFill>
                <a:latin typeface="Times New Roman" pitchFamily="18" charset="0"/>
                <a:cs typeface="Times New Roman" pitchFamily="18" charset="0"/>
              </a:rPr>
              <a:t>Individu</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bergantung</a:t>
            </a:r>
            <a:r>
              <a:rPr lang="en-US" sz="2400" cap="none" dirty="0">
                <a:solidFill>
                  <a:schemeClr val="tx1"/>
                </a:solidFill>
                <a:latin typeface="Times New Roman" pitchFamily="18" charset="0"/>
                <a:cs typeface="Times New Roman" pitchFamily="18" charset="0"/>
              </a:rPr>
              <a:t> (defendant) </a:t>
            </a:r>
            <a:r>
              <a:rPr lang="en-US" sz="2400" cap="none" dirty="0" err="1">
                <a:solidFill>
                  <a:schemeClr val="tx1"/>
                </a:solidFill>
                <a:latin typeface="Times New Roman" pitchFamily="18" charset="0"/>
                <a:cs typeface="Times New Roman" pitchFamily="18" charset="0"/>
              </a:rPr>
              <a:t>mungkin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menggunakan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kontak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mata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untuk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mengkomunikasikan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sikap-sikap</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positif</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guna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membangkitkan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sikap</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positif</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dari</a:t>
            </a:r>
            <a:r>
              <a:rPr lang="en-US" sz="2400" cap="none" dirty="0">
                <a:solidFill>
                  <a:schemeClr val="tx1"/>
                </a:solidFill>
                <a:latin typeface="Times New Roman" pitchFamily="18" charset="0"/>
                <a:cs typeface="Times New Roman" pitchFamily="18" charset="0"/>
              </a:rPr>
              <a:t> orang lain. </a:t>
            </a:r>
            <a:r>
              <a:rPr lang="en-US" sz="2400" cap="none" dirty="0" err="1">
                <a:solidFill>
                  <a:schemeClr val="tx1"/>
                </a:solidFill>
                <a:latin typeface="Times New Roman" pitchFamily="18" charset="0"/>
                <a:cs typeface="Times New Roman" pitchFamily="18" charset="0"/>
              </a:rPr>
              <a:t>Kontak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mata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merupakan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hal</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wajib</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untuk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interaksi</a:t>
            </a:r>
            <a:r>
              <a:rPr lang="en-US" sz="2400" cap="none" dirty="0">
                <a:solidFill>
                  <a:schemeClr val="tx1"/>
                </a:solidFill>
                <a:latin typeface="Times New Roman" pitchFamily="18" charset="0"/>
                <a:cs typeface="Times New Roman" pitchFamily="18" charset="0"/>
              </a:rPr>
              <a:t>.</a:t>
            </a:r>
          </a:p>
          <a:p>
            <a:pPr marL="514350" indent="-514350" algn="l"/>
            <a:r>
              <a:rPr lang="en-US" sz="2400" cap="none" dirty="0">
                <a:solidFill>
                  <a:schemeClr val="tx1"/>
                </a:solidFill>
                <a:latin typeface="Times New Roman" pitchFamily="18" charset="0"/>
                <a:cs typeface="Times New Roman" pitchFamily="18" charset="0"/>
              </a:rPr>
              <a:t>B. </a:t>
            </a:r>
            <a:r>
              <a:rPr lang="en-US" sz="2400" cap="none" dirty="0" err="1">
                <a:solidFill>
                  <a:schemeClr val="tx1"/>
                </a:solidFill>
                <a:latin typeface="Times New Roman" pitchFamily="18" charset="0"/>
                <a:cs typeface="Times New Roman" pitchFamily="18" charset="0"/>
              </a:rPr>
              <a:t>Individu</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banyak</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memandang</a:t>
            </a:r>
            <a:r>
              <a:rPr lang="en-US" sz="2400" cap="none" dirty="0">
                <a:solidFill>
                  <a:schemeClr val="tx1"/>
                </a:solidFill>
                <a:latin typeface="Times New Roman" pitchFamily="18" charset="0"/>
                <a:cs typeface="Times New Roman" pitchFamily="18" charset="0"/>
              </a:rPr>
              <a:t> orang lain </a:t>
            </a:r>
            <a:r>
              <a:rPr lang="en-US" sz="2400" cap="none" dirty="0" err="1">
                <a:solidFill>
                  <a:schemeClr val="tx1"/>
                </a:solidFill>
                <a:latin typeface="Times New Roman" pitchFamily="18" charset="0"/>
                <a:cs typeface="Times New Roman" pitchFamily="18" charset="0"/>
              </a:rPr>
              <a:t>cenderung</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menjadi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seorang</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dipandang</a:t>
            </a:r>
            <a:r>
              <a:rPr lang="en-US" sz="2400" cap="none" dirty="0">
                <a:solidFill>
                  <a:schemeClr val="tx1"/>
                </a:solidFill>
                <a:latin typeface="Times New Roman" pitchFamily="18" charset="0"/>
                <a:cs typeface="Times New Roman" pitchFamily="18" charset="0"/>
              </a:rPr>
              <a:t> (yang juga </a:t>
            </a:r>
            <a:r>
              <a:rPr lang="en-US" sz="2400" cap="none" dirty="0" err="1">
                <a:solidFill>
                  <a:schemeClr val="tx1"/>
                </a:solidFill>
                <a:latin typeface="Times New Roman" pitchFamily="18" charset="0"/>
                <a:cs typeface="Times New Roman" pitchFamily="18" charset="0"/>
              </a:rPr>
              <a:t>memandang</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dirinya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sendiri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sebagai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seseorang</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memiliki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kekuasaan</a:t>
            </a:r>
            <a:r>
              <a:rPr lang="en-US" sz="2400" cap="none" dirty="0">
                <a:solidFill>
                  <a:schemeClr val="tx1"/>
                </a:solidFill>
                <a:latin typeface="Times New Roman" pitchFamily="18" charset="0"/>
                <a:cs typeface="Times New Roman" pitchFamily="18" charset="0"/>
              </a:rPr>
              <a:t> dan status yang </a:t>
            </a:r>
            <a:r>
              <a:rPr lang="en-US" sz="2400" cap="none" dirty="0" err="1">
                <a:solidFill>
                  <a:schemeClr val="tx1"/>
                </a:solidFill>
                <a:latin typeface="Times New Roman" pitchFamily="18" charset="0"/>
                <a:cs typeface="Times New Roman" pitchFamily="18" charset="0"/>
              </a:rPr>
              <a:t>lebih</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besar</a:t>
            </a:r>
            <a:r>
              <a:rPr lang="en-US" sz="2400" cap="none" dirty="0">
                <a:solidFill>
                  <a:schemeClr val="tx1"/>
                </a:solidFill>
                <a:latin typeface="Times New Roman" pitchFamily="18" charset="0"/>
                <a:cs typeface="Times New Roman" pitchFamily="18" charset="0"/>
              </a:rPr>
              <a:t>.</a:t>
            </a:r>
          </a:p>
          <a:p>
            <a:pPr marL="514350" indent="-514350" algn="l"/>
            <a:r>
              <a:rPr lang="en-US" sz="2400" cap="none" dirty="0">
                <a:solidFill>
                  <a:schemeClr val="tx1"/>
                </a:solidFill>
                <a:latin typeface="Times New Roman" pitchFamily="18" charset="0"/>
                <a:cs typeface="Times New Roman" pitchFamily="18" charset="0"/>
              </a:rPr>
              <a:t>C. Orang yang </a:t>
            </a:r>
            <a:r>
              <a:rPr lang="en-US" sz="2400" cap="none" dirty="0" err="1">
                <a:solidFill>
                  <a:schemeClr val="tx1"/>
                </a:solidFill>
                <a:latin typeface="Times New Roman" pitchFamily="18" charset="0"/>
                <a:cs typeface="Times New Roman" pitchFamily="18" charset="0"/>
              </a:rPr>
              <a:t>dominan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berbicara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lebih</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banyak</a:t>
            </a:r>
            <a:r>
              <a:rPr lang="en-US" sz="2400" cap="none" dirty="0">
                <a:solidFill>
                  <a:schemeClr val="tx1"/>
                </a:solidFill>
                <a:latin typeface="Times New Roman" pitchFamily="18" charset="0"/>
                <a:cs typeface="Times New Roman" pitchFamily="18" charset="0"/>
              </a:rPr>
              <a:t> dan </a:t>
            </a:r>
            <a:r>
              <a:rPr lang="en-US" sz="2400" cap="none" dirty="0" err="1">
                <a:solidFill>
                  <a:schemeClr val="tx1"/>
                </a:solidFill>
                <a:latin typeface="Times New Roman" pitchFamily="18" charset="0"/>
                <a:cs typeface="Times New Roman" pitchFamily="18" charset="0"/>
              </a:rPr>
              <a:t>sedikit</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melihat</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Namun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pandangan</a:t>
            </a:r>
            <a:r>
              <a:rPr lang="en-US" sz="2400" cap="none" dirty="0">
                <a:solidFill>
                  <a:schemeClr val="tx1"/>
                </a:solidFill>
                <a:latin typeface="Times New Roman" pitchFamily="18" charset="0"/>
                <a:cs typeface="Times New Roman" pitchFamily="18" charset="0"/>
              </a:rPr>
              <a:t> yang lama </a:t>
            </a:r>
            <a:r>
              <a:rPr lang="en-US" sz="2400" cap="none" dirty="0" err="1">
                <a:solidFill>
                  <a:schemeClr val="tx1"/>
                </a:solidFill>
                <a:latin typeface="Times New Roman" pitchFamily="18" charset="0"/>
                <a:cs typeface="Times New Roman" pitchFamily="18" charset="0"/>
              </a:rPr>
              <a:t>cenderung</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dilihat</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sebagai</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lebih</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dominan</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daripada</a:t>
            </a:r>
            <a:r>
              <a:rPr lang="en-US" sz="2400" cap="none" dirty="0">
                <a:solidFill>
                  <a:schemeClr val="tx1"/>
                </a:solidFill>
                <a:latin typeface="Times New Roman" pitchFamily="18" charset="0"/>
                <a:cs typeface="Times New Roman" pitchFamily="18" charset="0"/>
              </a:rPr>
              <a:t> </a:t>
            </a:r>
            <a:r>
              <a:rPr lang="en-US" sz="2400" cap="none" dirty="0" err="1">
                <a:solidFill>
                  <a:schemeClr val="tx1"/>
                </a:solidFill>
                <a:latin typeface="Times New Roman" pitchFamily="18" charset="0"/>
                <a:cs typeface="Times New Roman" pitchFamily="18" charset="0"/>
              </a:rPr>
              <a:t>pandangan</a:t>
            </a:r>
            <a:r>
              <a:rPr lang="en-US" sz="2400" cap="none" dirty="0">
                <a:solidFill>
                  <a:schemeClr val="tx1"/>
                </a:solidFill>
                <a:latin typeface="Times New Roman" pitchFamily="18" charset="0"/>
                <a:cs typeface="Times New Roman" pitchFamily="18" charset="0"/>
              </a:rPr>
              <a:t> yang </a:t>
            </a:r>
            <a:r>
              <a:rPr lang="en-US" sz="2400" cap="none" dirty="0" err="1">
                <a:solidFill>
                  <a:schemeClr val="tx1"/>
                </a:solidFill>
                <a:latin typeface="Times New Roman" pitchFamily="18" charset="0"/>
                <a:cs typeface="Times New Roman" pitchFamily="18" charset="0"/>
              </a:rPr>
              <a:t>luas</a:t>
            </a:r>
            <a:r>
              <a:rPr lang="en-US" sz="2400" cap="none" dirty="0">
                <a:solidFill>
                  <a:schemeClr val="tx1"/>
                </a:solidFill>
                <a:latin typeface="Times New Roman" pitchFamily="18" charset="0"/>
                <a:cs typeface="Times New Roman" pitchFamily="18" charset="0"/>
              </a:rPr>
              <a:t> dan </a:t>
            </a:r>
            <a:r>
              <a:rPr lang="en-US" sz="2400" cap="none" dirty="0" err="1">
                <a:solidFill>
                  <a:schemeClr val="tx1"/>
                </a:solidFill>
                <a:latin typeface="Times New Roman" pitchFamily="18" charset="0"/>
                <a:cs typeface="Times New Roman" pitchFamily="18" charset="0"/>
              </a:rPr>
              <a:t>singkat</a:t>
            </a:r>
            <a:r>
              <a:rPr lang="en-US" sz="2400" cap="none" dirty="0">
                <a:solidFill>
                  <a:schemeClr val="tx1"/>
                </a:solidFill>
                <a:latin typeface="Times New Roman" pitchFamily="18" charset="0"/>
                <a:cs typeface="Times New Roman" pitchFamily="18" charset="0"/>
              </a:rPr>
              <a:t>.</a:t>
            </a:r>
          </a:p>
        </p:txBody>
      </p:sp>
    </p:spTree>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Title 1"/>
          <p:cNvSpPr>
            <a:spLocks noGrp="1"/>
          </p:cNvSpPr>
          <p:nvPr>
            <p:ph type="title"/>
          </p:nvPr>
        </p:nvSpPr>
        <p:spPr>
          <a:xfrm>
            <a:off x="1758462" y="323558"/>
            <a:ext cx="10283482" cy="6217920"/>
          </a:xfrm>
        </p:spPr>
        <p:txBody>
          <a:bodyPr>
            <a:normAutofit fontScale="90000"/>
          </a:bodyPr>
          <a:lstStyle/>
          <a:p>
            <a:pPr algn="l">
              <a:lnSpc>
                <a:spcPct val="150000"/>
              </a:lnSpc>
            </a:pPr>
            <a:r>
              <a:rPr lang="en-US" sz="2400" dirty="0">
                <a:solidFill>
                  <a:schemeClr val="tx1"/>
                </a:solidFill>
                <a:latin typeface="Times New Roman" pitchFamily="18" charset="0"/>
                <a:cs typeface="Times New Roman" pitchFamily="18" charset="0"/>
              </a:rPr>
              <a:t>D.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ekstrovert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melihat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sering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persentasi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dari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tatapannnya</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lama).</a:t>
            </a:r>
            <a:br>
              <a:rPr lang="en-US" sz="2400" dirty="0">
                <a:solidFill>
                  <a:schemeClr val="tx1"/>
                </a:solidFill>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F. Orang </a:t>
            </a:r>
            <a:r>
              <a:rPr lang="en-US" sz="2400" dirty="0" err="1">
                <a:solidFill>
                  <a:schemeClr val="tx1"/>
                </a:solidFill>
                <a:latin typeface="Times New Roman" pitchFamily="18" charset="0"/>
                <a:cs typeface="Times New Roman" pitchFamily="18" charset="0"/>
              </a:rPr>
              <a:t>cenderung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untuk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memaksimalkan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kontak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mata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pembicara</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memiliki</a:t>
            </a:r>
            <a:r>
              <a:rPr lang="en-US" sz="2400" dirty="0">
                <a:solidFill>
                  <a:schemeClr val="tx1"/>
                </a:solidFill>
                <a:latin typeface="Times New Roman" pitchFamily="18" charset="0"/>
                <a:cs typeface="Times New Roman" pitchFamily="18" charset="0"/>
              </a:rPr>
              <a:t> 	status </a:t>
            </a:r>
            <a:r>
              <a:rPr lang="en-US" sz="2400" dirty="0" err="1">
                <a:solidFill>
                  <a:schemeClr val="tx1"/>
                </a:solidFill>
                <a:latin typeface="Times New Roman" pitchFamily="18" charset="0"/>
                <a:cs typeface="Times New Roman" pitchFamily="18" charset="0"/>
              </a:rPr>
              <a:t>sosial</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tinggi</a:t>
            </a:r>
            <a:r>
              <a:rPr lang="en-US" sz="2400" dirty="0">
                <a:solidFill>
                  <a:schemeClr val="tx1"/>
                </a:solidFill>
                <a:latin typeface="Times New Roman" pitchFamily="18" charset="0"/>
                <a:cs typeface="Times New Roman" pitchFamily="18" charset="0"/>
              </a:rPr>
              <a:t>. Dan </a:t>
            </a:r>
            <a:r>
              <a:rPr lang="en-US" sz="2400" dirty="0" err="1">
                <a:solidFill>
                  <a:schemeClr val="tx1"/>
                </a:solidFill>
                <a:latin typeface="Times New Roman" pitchFamily="18" charset="0"/>
                <a:cs typeface="Times New Roman" pitchFamily="18" charset="0"/>
              </a:rPr>
              <a:t>sebaliknya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menghabiskan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waktu</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singkat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berstatus</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sosial</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rendah</a:t>
            </a:r>
            <a:r>
              <a:rPr lang="en-US" sz="2400" dirty="0">
                <a:solidFill>
                  <a:schemeClr val="tx1"/>
                </a:solidFill>
                <a:latin typeface="Times New Roman" pitchFamily="18" charset="0"/>
                <a:cs typeface="Times New Roman" pitchFamily="18" charset="0"/>
              </a:rPr>
              <a:t>.</a:t>
            </a:r>
            <a:br>
              <a:rPr lang="en-US" sz="2400" dirty="0">
                <a:solidFill>
                  <a:schemeClr val="tx1"/>
                </a:solidFill>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F. </a:t>
            </a:r>
            <a:r>
              <a:rPr lang="en-US" sz="2400" dirty="0" err="1">
                <a:solidFill>
                  <a:schemeClr val="tx1"/>
                </a:solidFill>
                <a:latin typeface="Times New Roman" pitchFamily="18" charset="0"/>
                <a:cs typeface="Times New Roman" pitchFamily="18" charset="0"/>
              </a:rPr>
              <a:t>Kontak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mata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meningkat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atau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berkurang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sesuai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jarak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psikologis</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yaitu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ketika</a:t>
            </a:r>
            <a:r>
              <a:rPr lang="en-US" sz="2400" dirty="0">
                <a:solidFill>
                  <a:schemeClr val="tx1"/>
                </a:solidFill>
                <a:latin typeface="Times New Roman" pitchFamily="18" charset="0"/>
                <a:cs typeface="Times New Roman" pitchFamily="18" charset="0"/>
              </a:rPr>
              <a:t> orang 	</a:t>
            </a:r>
            <a:r>
              <a:rPr lang="en-US" sz="2400" dirty="0" err="1">
                <a:solidFill>
                  <a:schemeClr val="tx1"/>
                </a:solidFill>
                <a:latin typeface="Times New Roman" pitchFamily="18" charset="0"/>
                <a:cs typeface="Times New Roman" pitchFamily="18" charset="0"/>
              </a:rPr>
              <a:t>terlalu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dekat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melihat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sedikit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ketika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melihat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jauh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misalnya</a:t>
            </a:r>
            <a:r>
              <a:rPr lang="en-US" sz="2400" dirty="0">
                <a:solidFill>
                  <a:schemeClr val="tx1"/>
                </a:solidFill>
                <a:latin typeface="Times New Roman" pitchFamily="18" charset="0"/>
                <a:cs typeface="Times New Roman" pitchFamily="18" charset="0"/>
              </a:rPr>
              <a:t> 1,5-3 )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melihat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banyak</a:t>
            </a:r>
            <a:r>
              <a:rPr lang="en-US" sz="2400" dirty="0">
                <a:solidFill>
                  <a:schemeClr val="tx1"/>
                </a:solidFill>
                <a:latin typeface="Times New Roman" pitchFamily="18" charset="0"/>
                <a:cs typeface="Times New Roman" pitchFamily="18" charset="0"/>
              </a:rPr>
              <a:t>.</a:t>
            </a:r>
            <a:br>
              <a:rPr lang="en-US" sz="2400" dirty="0">
                <a:solidFill>
                  <a:schemeClr val="tx1"/>
                </a:solidFill>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G. </a:t>
            </a:r>
            <a:r>
              <a:rPr lang="en-US" sz="2400" dirty="0" err="1">
                <a:solidFill>
                  <a:schemeClr val="tx1"/>
                </a:solidFill>
                <a:latin typeface="Times New Roman" pitchFamily="18" charset="0"/>
                <a:cs typeface="Times New Roman" pitchFamily="18" charset="0"/>
              </a:rPr>
              <a:t>Jumlah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pandangan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bervariasi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derajat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dari</a:t>
            </a:r>
            <a:r>
              <a:rPr lang="en-US" sz="2400" dirty="0">
                <a:solidFill>
                  <a:schemeClr val="tx1"/>
                </a:solidFill>
                <a:latin typeface="Times New Roman" pitchFamily="18" charset="0"/>
                <a:cs typeface="Times New Roman" pitchFamily="18" charset="0"/>
              </a:rPr>
              <a:t> topic </a:t>
            </a:r>
            <a:r>
              <a:rPr lang="en-US" sz="2400" dirty="0" err="1">
                <a:solidFill>
                  <a:schemeClr val="tx1"/>
                </a:solidFill>
                <a:latin typeface="Times New Roman" pitchFamily="18" charset="0"/>
                <a:cs typeface="Times New Roman" pitchFamily="18" charset="0"/>
              </a:rPr>
              <a:t>keintiman</a:t>
            </a:r>
            <a:r>
              <a:rPr lang="en-US" sz="2400" dirty="0">
                <a:solidFill>
                  <a:schemeClr val="tx1"/>
                </a:solidFill>
                <a:latin typeface="Times New Roman" pitchFamily="18" charset="0"/>
                <a:cs typeface="Times New Roman" pitchFamily="18" charset="0"/>
              </a:rPr>
              <a:t> : </a:t>
            </a:r>
            <a:r>
              <a:rPr lang="en-US" sz="2400" dirty="0" err="1">
                <a:solidFill>
                  <a:schemeClr val="tx1"/>
                </a:solidFill>
                <a:latin typeface="Times New Roman" pitchFamily="18" charset="0"/>
                <a:cs typeface="Times New Roman" pitchFamily="18" charset="0"/>
              </a:rPr>
              <a:t>semakin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intim</a:t>
            </a:r>
            <a:r>
              <a:rPr lang="en-US" sz="2400" dirty="0">
                <a:solidFill>
                  <a:schemeClr val="tx1"/>
                </a:solidFill>
                <a:latin typeface="Times New Roman" pitchFamily="18" charset="0"/>
                <a:cs typeface="Times New Roman" pitchFamily="18" charset="0"/>
              </a:rPr>
              <a:t> 	topic, </a:t>
            </a:r>
            <a:r>
              <a:rPr lang="en-US" sz="2400" dirty="0" err="1">
                <a:solidFill>
                  <a:schemeClr val="tx1"/>
                </a:solidFill>
                <a:latin typeface="Times New Roman" pitchFamily="18" charset="0"/>
                <a:cs typeface="Times New Roman" pitchFamily="18" charset="0"/>
              </a:rPr>
              <a:t>semakin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kurang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pandangannya</a:t>
            </a:r>
            <a:r>
              <a:rPr lang="en-US" sz="2400" dirty="0">
                <a:solidFill>
                  <a:schemeClr val="tx1"/>
                </a:solidFill>
                <a:latin typeface="Times New Roman" pitchFamily="18" charset="0"/>
                <a:cs typeface="Times New Roman" pitchFamily="18" charset="0"/>
              </a:rPr>
              <a:t>.</a:t>
            </a:r>
            <a:br>
              <a:rPr lang="en-US" sz="2400" dirty="0">
                <a:solidFill>
                  <a:schemeClr val="tx1"/>
                </a:solidFill>
                <a:latin typeface="Times New Roman" pitchFamily="18" charset="0"/>
                <a:cs typeface="Times New Roman" pitchFamily="18" charset="0"/>
              </a:rPr>
            </a:br>
            <a:r>
              <a:rPr lang="en-US" sz="2400" dirty="0">
                <a:solidFill>
                  <a:schemeClr val="tx1"/>
                </a:solidFill>
                <a:latin typeface="Times New Roman" pitchFamily="18" charset="0"/>
                <a:cs typeface="Times New Roman" pitchFamily="18" charset="0"/>
              </a:rPr>
              <a:t>H. Ketika </a:t>
            </a:r>
            <a:r>
              <a:rPr lang="en-US" sz="2400" dirty="0" err="1">
                <a:solidFill>
                  <a:schemeClr val="tx1"/>
                </a:solidFill>
                <a:latin typeface="Times New Roman" pitchFamily="18" charset="0"/>
                <a:cs typeface="Times New Roman" pitchFamily="18" charset="0"/>
              </a:rPr>
              <a:t>seorang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mencoba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untuk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menipu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atau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berbohong</a:t>
            </a:r>
            <a:r>
              <a:rPr lang="en-US" sz="2400" dirty="0">
                <a:solidFill>
                  <a:schemeClr val="tx1"/>
                </a:solidFill>
                <a:latin typeface="Times New Roman" pitchFamily="18" charset="0"/>
                <a:cs typeface="Times New Roman" pitchFamily="18" charset="0"/>
              </a:rPr>
              <a:t> , </a:t>
            </a:r>
            <a:r>
              <a:rPr lang="en-US" sz="2400" dirty="0" err="1">
                <a:solidFill>
                  <a:schemeClr val="tx1"/>
                </a:solidFill>
                <a:latin typeface="Times New Roman" pitchFamily="18" charset="0"/>
                <a:cs typeface="Times New Roman" pitchFamily="18" charset="0"/>
              </a:rPr>
              <a:t>biasanya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mereka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sedikit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melihat</a:t>
            </a:r>
            <a:r>
              <a:rPr lang="en-US" sz="2400" dirty="0">
                <a:solidFill>
                  <a:schemeClr val="tx1"/>
                </a:solidFill>
                <a:latin typeface="Times New Roman" pitchFamily="18" charset="0"/>
                <a:cs typeface="Times New Roman" pitchFamily="18" charset="0"/>
              </a:rPr>
              <a:t> dan </a:t>
            </a:r>
            <a:r>
              <a:rPr lang="en-US" sz="2400" dirty="0" err="1">
                <a:solidFill>
                  <a:schemeClr val="tx1"/>
                </a:solidFill>
                <a:latin typeface="Times New Roman" pitchFamily="18" charset="0"/>
                <a:cs typeface="Times New Roman" pitchFamily="18" charset="0"/>
              </a:rPr>
              <a:t>lebih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banyak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untuk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membuang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muka</a:t>
            </a:r>
            <a:r>
              <a:rPr lang="en-US" sz="2400" dirty="0">
                <a:solidFill>
                  <a:schemeClr val="tx1"/>
                </a:solidFill>
                <a:latin typeface="Times New Roman" pitchFamily="18" charset="0"/>
                <a:cs typeface="Times New Roman"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Content Placeholder 2"/>
          <p:cNvSpPr>
            <a:spLocks noGrp="1"/>
          </p:cNvSpPr>
          <p:nvPr>
            <p:ph idx="1"/>
          </p:nvPr>
        </p:nvSpPr>
        <p:spPr>
          <a:xfrm>
            <a:off x="622852" y="543340"/>
            <a:ext cx="10866783" cy="914400"/>
          </a:xfrm>
          <a:solidFill>
            <a:schemeClr val="accent5">
              <a:lumMod val="60000"/>
              <a:lumOff val="40000"/>
            </a:schemeClr>
          </a:solidFill>
        </p:spPr>
        <p:txBody>
          <a:bodyPr>
            <a:normAutofit/>
          </a:bodyPr>
          <a:lstStyle/>
          <a:p>
            <a:pPr marL="0" indent="0">
              <a:buNone/>
            </a:pPr>
            <a:r>
              <a:rPr lang="en-US" dirty="0">
                <a:solidFill>
                  <a:schemeClr val="tx1"/>
                </a:solidFill>
              </a:rPr>
              <a:t>	</a:t>
            </a:r>
            <a:r>
              <a:rPr lang="en-US" dirty="0" err="1">
                <a:solidFill>
                  <a:schemeClr val="tx1"/>
                </a:solidFill>
              </a:rPr>
              <a:t>Menurut</a:t>
            </a:r>
            <a:r>
              <a:rPr lang="en-US" dirty="0">
                <a:solidFill>
                  <a:schemeClr val="tx1"/>
                </a:solidFill>
              </a:rPr>
              <a:t> Pease, </a:t>
            </a:r>
            <a:r>
              <a:rPr lang="en-US" dirty="0" err="1">
                <a:solidFill>
                  <a:schemeClr val="tx1"/>
                </a:solidFill>
              </a:rPr>
              <a:t>sebagian</a:t>
            </a:r>
            <a:r>
              <a:rPr lang="en-US" dirty="0">
                <a:solidFill>
                  <a:schemeClr val="tx1"/>
                </a:solidFill>
              </a:rPr>
              <a:t> </a:t>
            </a:r>
            <a:r>
              <a:rPr lang="en-US" dirty="0" err="1">
                <a:solidFill>
                  <a:schemeClr val="tx1"/>
                </a:solidFill>
              </a:rPr>
              <a:t>besar</a:t>
            </a:r>
            <a:r>
              <a:rPr lang="en-US" dirty="0">
                <a:solidFill>
                  <a:schemeClr val="tx1"/>
                </a:solidFill>
              </a:rPr>
              <a:t> </a:t>
            </a:r>
            <a:r>
              <a:rPr lang="en-US" dirty="0" err="1">
                <a:solidFill>
                  <a:schemeClr val="tx1"/>
                </a:solidFill>
              </a:rPr>
              <a:t>gerak</a:t>
            </a:r>
            <a:r>
              <a:rPr lang="en-US" dirty="0">
                <a:solidFill>
                  <a:schemeClr val="tx1"/>
                </a:solidFill>
              </a:rPr>
              <a:t> </a:t>
            </a:r>
            <a:r>
              <a:rPr lang="en-US" dirty="0" err="1">
                <a:solidFill>
                  <a:schemeClr val="tx1"/>
                </a:solidFill>
              </a:rPr>
              <a:t>isyarat</a:t>
            </a:r>
            <a:r>
              <a:rPr lang="en-US" dirty="0">
                <a:solidFill>
                  <a:schemeClr val="tx1"/>
                </a:solidFill>
              </a:rPr>
              <a:t> </a:t>
            </a:r>
            <a:r>
              <a:rPr lang="en-US" dirty="0" err="1">
                <a:solidFill>
                  <a:schemeClr val="tx1"/>
                </a:solidFill>
              </a:rPr>
              <a:t>komuniksi</a:t>
            </a:r>
            <a:r>
              <a:rPr lang="en-US" dirty="0">
                <a:solidFill>
                  <a:schemeClr val="tx1"/>
                </a:solidFill>
              </a:rPr>
              <a:t> </a:t>
            </a:r>
            <a:r>
              <a:rPr lang="en-US" dirty="0" err="1">
                <a:solidFill>
                  <a:schemeClr val="tx1"/>
                </a:solidFill>
              </a:rPr>
              <a:t>dasar</a:t>
            </a:r>
            <a:r>
              <a:rPr lang="en-US" dirty="0">
                <a:solidFill>
                  <a:schemeClr val="tx1"/>
                </a:solidFill>
              </a:rPr>
              <a:t> </a:t>
            </a:r>
            <a:r>
              <a:rPr lang="en-US" dirty="0" err="1">
                <a:solidFill>
                  <a:schemeClr val="tx1"/>
                </a:solidFill>
              </a:rPr>
              <a:t>sama</a:t>
            </a:r>
            <a:r>
              <a:rPr lang="en-US" dirty="0">
                <a:solidFill>
                  <a:schemeClr val="tx1"/>
                </a:solidFill>
              </a:rPr>
              <a:t> di </a:t>
            </a:r>
            <a:r>
              <a:rPr lang="en-US" dirty="0" err="1">
                <a:solidFill>
                  <a:schemeClr val="tx1"/>
                </a:solidFill>
              </a:rPr>
              <a:t>seluruh</a:t>
            </a:r>
            <a:r>
              <a:rPr lang="en-US" dirty="0">
                <a:solidFill>
                  <a:schemeClr val="tx1"/>
                </a:solidFill>
              </a:rPr>
              <a:t> dunia. Hal </a:t>
            </a:r>
            <a:r>
              <a:rPr lang="en-US" dirty="0" err="1">
                <a:solidFill>
                  <a:schemeClr val="tx1"/>
                </a:solidFill>
              </a:rPr>
              <a:t>ini</a:t>
            </a:r>
            <a:r>
              <a:rPr lang="en-US" dirty="0">
                <a:solidFill>
                  <a:schemeClr val="tx1"/>
                </a:solidFill>
              </a:rPr>
              <a:t> </a:t>
            </a:r>
            <a:r>
              <a:rPr lang="en-US" dirty="0" err="1">
                <a:solidFill>
                  <a:schemeClr val="tx1"/>
                </a:solidFill>
              </a:rPr>
              <a:t>tercermin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berbagai</a:t>
            </a:r>
            <a:r>
              <a:rPr lang="en-US" dirty="0">
                <a:solidFill>
                  <a:schemeClr val="tx1"/>
                </a:solidFill>
              </a:rPr>
              <a:t> </a:t>
            </a:r>
            <a:r>
              <a:rPr lang="en-US" i="1" dirty="0">
                <a:solidFill>
                  <a:schemeClr val="tx1"/>
                </a:solidFill>
              </a:rPr>
              <a:t>kinesics</a:t>
            </a:r>
            <a:r>
              <a:rPr lang="en-US" dirty="0">
                <a:solidFill>
                  <a:schemeClr val="tx1"/>
                </a:solidFill>
              </a:rPr>
              <a:t> </a:t>
            </a:r>
            <a:r>
              <a:rPr lang="en-US" dirty="0" err="1">
                <a:solidFill>
                  <a:schemeClr val="tx1"/>
                </a:solidFill>
              </a:rPr>
              <a:t>berikut</a:t>
            </a:r>
            <a:r>
              <a:rPr lang="en-US" dirty="0">
                <a:solidFill>
                  <a:schemeClr val="tx1"/>
                </a:solidFill>
              </a:rPr>
              <a:t> </a:t>
            </a:r>
            <a:r>
              <a:rPr lang="en-US" dirty="0" err="1">
                <a:solidFill>
                  <a:schemeClr val="tx1"/>
                </a:solidFill>
              </a:rPr>
              <a:t>ini</a:t>
            </a:r>
            <a:r>
              <a:rPr lang="en-US" dirty="0">
                <a:solidFill>
                  <a:schemeClr val="tx1"/>
                </a:solidFill>
              </a:rPr>
              <a:t>	:</a:t>
            </a:r>
          </a:p>
          <a:p>
            <a:endParaRPr lang="en-US" dirty="0">
              <a:solidFill>
                <a:schemeClr val="tx1"/>
              </a:solidFill>
            </a:endParaRPr>
          </a:p>
        </p:txBody>
      </p:sp>
      <p:graphicFrame>
        <p:nvGraphicFramePr>
          <p:cNvPr id="4194305" name="Diagram 1"/>
          <p:cNvGraphicFramePr>
            <a:graphicFrameLocks/>
          </p:cNvGraphicFramePr>
          <p:nvPr/>
        </p:nvGraphicFramePr>
        <p:xfrm>
          <a:off x="622852" y="1457740"/>
          <a:ext cx="11463131" cy="5247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a:xfrm>
            <a:off x="1983325" y="185530"/>
            <a:ext cx="8911687" cy="913142"/>
          </a:xfrm>
        </p:spPr>
        <p:txBody>
          <a:bodyPr>
            <a:normAutofit/>
          </a:bodyPr>
          <a:lstStyle/>
          <a:p>
            <a:r>
              <a:rPr lang="en-US" b="1" dirty="0"/>
              <a:t>b. Proxemics</a:t>
            </a:r>
            <a:endParaRPr lang="en-US" dirty="0"/>
          </a:p>
        </p:txBody>
      </p:sp>
      <p:sp>
        <p:nvSpPr>
          <p:cNvPr id="1048640" name="Content Placeholder 2"/>
          <p:cNvSpPr>
            <a:spLocks noGrp="1"/>
          </p:cNvSpPr>
          <p:nvPr>
            <p:ph idx="1"/>
          </p:nvPr>
        </p:nvSpPr>
        <p:spPr>
          <a:xfrm>
            <a:off x="1197733" y="847132"/>
            <a:ext cx="10755728" cy="1034677"/>
          </a:xfrm>
        </p:spPr>
        <p:txBody>
          <a:bodyPr>
            <a:normAutofit fontScale="95000" lnSpcReduction="10000"/>
          </a:bodyPr>
          <a:lstStyle/>
          <a:p>
            <a:pPr marL="0" indent="0">
              <a:buNone/>
            </a:pPr>
            <a:r>
              <a:rPr lang="en-US" sz="2000" dirty="0">
                <a:solidFill>
                  <a:schemeClr val="tx1"/>
                </a:solidFill>
              </a:rPr>
              <a:t>	zona </a:t>
            </a:r>
            <a:r>
              <a:rPr lang="en-US" sz="2000" dirty="0" err="1">
                <a:solidFill>
                  <a:schemeClr val="tx1"/>
                </a:solidFill>
              </a:rPr>
              <a:t>jarak</a:t>
            </a:r>
            <a:r>
              <a:rPr lang="en-US" sz="2000" dirty="0">
                <a:solidFill>
                  <a:schemeClr val="tx1"/>
                </a:solidFill>
              </a:rPr>
              <a:t> </a:t>
            </a:r>
            <a:r>
              <a:rPr lang="en-US" sz="2000" dirty="0" err="1">
                <a:solidFill>
                  <a:schemeClr val="tx1"/>
                </a:solidFill>
              </a:rPr>
              <a:t>antara</a:t>
            </a:r>
            <a:r>
              <a:rPr lang="en-US" sz="2000" dirty="0">
                <a:solidFill>
                  <a:schemeClr val="tx1"/>
                </a:solidFill>
              </a:rPr>
              <a:t> para </a:t>
            </a:r>
            <a:r>
              <a:rPr lang="en-US" sz="2000" dirty="0" err="1">
                <a:solidFill>
                  <a:schemeClr val="tx1"/>
                </a:solidFill>
              </a:rPr>
              <a:t>komunikator</a:t>
            </a:r>
            <a:r>
              <a:rPr lang="en-US" sz="2000" dirty="0">
                <a:solidFill>
                  <a:schemeClr val="tx1"/>
                </a:solidFill>
              </a:rPr>
              <a:t> (</a:t>
            </a:r>
            <a:r>
              <a:rPr lang="en-US" sz="2000" dirty="0" err="1">
                <a:solidFill>
                  <a:schemeClr val="tx1"/>
                </a:solidFill>
              </a:rPr>
              <a:t>disebut</a:t>
            </a:r>
            <a:r>
              <a:rPr lang="en-US" sz="2000" dirty="0">
                <a:solidFill>
                  <a:schemeClr val="tx1"/>
                </a:solidFill>
              </a:rPr>
              <a:t> juga </a:t>
            </a:r>
            <a:r>
              <a:rPr lang="en-US" sz="2000" dirty="0" err="1">
                <a:solidFill>
                  <a:schemeClr val="tx1"/>
                </a:solidFill>
              </a:rPr>
              <a:t>sebagai</a:t>
            </a:r>
            <a:r>
              <a:rPr lang="en-US" sz="2000" dirty="0">
                <a:solidFill>
                  <a:schemeClr val="tx1"/>
                </a:solidFill>
              </a:rPr>
              <a:t> </a:t>
            </a:r>
            <a:r>
              <a:rPr lang="en-US" sz="2000" dirty="0" err="1">
                <a:solidFill>
                  <a:schemeClr val="tx1"/>
                </a:solidFill>
              </a:rPr>
              <a:t>jarak</a:t>
            </a:r>
            <a:r>
              <a:rPr lang="en-US" sz="2000" dirty="0">
                <a:solidFill>
                  <a:schemeClr val="tx1"/>
                </a:solidFill>
              </a:rPr>
              <a:t> </a:t>
            </a:r>
            <a:r>
              <a:rPr lang="en-US" sz="2000" dirty="0" err="1">
                <a:solidFill>
                  <a:schemeClr val="tx1"/>
                </a:solidFill>
              </a:rPr>
              <a:t>pribadi</a:t>
            </a:r>
            <a:r>
              <a:rPr lang="en-US" sz="2000" dirty="0">
                <a:solidFill>
                  <a:schemeClr val="tx1"/>
                </a:solidFill>
              </a:rPr>
              <a:t> </a:t>
            </a:r>
            <a:r>
              <a:rPr lang="en-US" sz="2000" dirty="0" err="1">
                <a:solidFill>
                  <a:schemeClr val="tx1"/>
                </a:solidFill>
              </a:rPr>
              <a:t>atau</a:t>
            </a:r>
            <a:r>
              <a:rPr lang="en-US" sz="2000" dirty="0">
                <a:solidFill>
                  <a:schemeClr val="tx1"/>
                </a:solidFill>
              </a:rPr>
              <a:t> territorial). </a:t>
            </a:r>
            <a:r>
              <a:rPr lang="en-US" sz="2000" dirty="0" err="1">
                <a:solidFill>
                  <a:schemeClr val="tx1"/>
                </a:solidFill>
              </a:rPr>
              <a:t>Istilah</a:t>
            </a:r>
            <a:r>
              <a:rPr lang="en-US" sz="2000" dirty="0">
                <a:solidFill>
                  <a:schemeClr val="tx1"/>
                </a:solidFill>
              </a:rPr>
              <a:t> </a:t>
            </a:r>
            <a:r>
              <a:rPr lang="en-US" sz="2000" i="1" dirty="0">
                <a:solidFill>
                  <a:schemeClr val="tx1"/>
                </a:solidFill>
              </a:rPr>
              <a:t>proxemics</a:t>
            </a:r>
            <a:r>
              <a:rPr lang="en-US" sz="2000" dirty="0">
                <a:solidFill>
                  <a:schemeClr val="tx1"/>
                </a:solidFill>
              </a:rPr>
              <a:t> </a:t>
            </a:r>
            <a:r>
              <a:rPr lang="en-US" sz="2000" dirty="0" err="1">
                <a:solidFill>
                  <a:schemeClr val="tx1"/>
                </a:solidFill>
              </a:rPr>
              <a:t>berasal</a:t>
            </a:r>
            <a:r>
              <a:rPr lang="en-US" sz="2000" dirty="0">
                <a:solidFill>
                  <a:schemeClr val="tx1"/>
                </a:solidFill>
              </a:rPr>
              <a:t> </a:t>
            </a:r>
            <a:r>
              <a:rPr lang="en-US" sz="2000" dirty="0" err="1">
                <a:solidFill>
                  <a:schemeClr val="tx1"/>
                </a:solidFill>
              </a:rPr>
              <a:t>dari</a:t>
            </a:r>
            <a:r>
              <a:rPr lang="en-US" sz="2000" dirty="0">
                <a:solidFill>
                  <a:schemeClr val="tx1"/>
                </a:solidFill>
              </a:rPr>
              <a:t> kata “</a:t>
            </a:r>
            <a:r>
              <a:rPr lang="en-US" sz="2000" i="1" dirty="0">
                <a:solidFill>
                  <a:schemeClr val="tx1"/>
                </a:solidFill>
              </a:rPr>
              <a:t>proximity</a:t>
            </a:r>
            <a:r>
              <a:rPr lang="en-US" sz="2000" dirty="0">
                <a:solidFill>
                  <a:schemeClr val="tx1"/>
                </a:solidFill>
              </a:rPr>
              <a:t>” </a:t>
            </a:r>
            <a:r>
              <a:rPr lang="en-US" sz="2000" dirty="0" err="1">
                <a:solidFill>
                  <a:schemeClr val="tx1"/>
                </a:solidFill>
              </a:rPr>
              <a:t>atau</a:t>
            </a:r>
            <a:r>
              <a:rPr lang="en-US" sz="2000" dirty="0">
                <a:solidFill>
                  <a:schemeClr val="tx1"/>
                </a:solidFill>
              </a:rPr>
              <a:t> </a:t>
            </a:r>
            <a:r>
              <a:rPr lang="en-US" sz="2000" dirty="0" err="1">
                <a:solidFill>
                  <a:schemeClr val="tx1"/>
                </a:solidFill>
              </a:rPr>
              <a:t>kedekatan</a:t>
            </a:r>
            <a:r>
              <a:rPr lang="en-US" sz="2000" dirty="0">
                <a:solidFill>
                  <a:schemeClr val="tx1"/>
                </a:solidFill>
              </a:rPr>
              <a:t>.</a:t>
            </a:r>
          </a:p>
          <a:p>
            <a:pPr marL="0" indent="0">
              <a:buNone/>
            </a:pPr>
            <a:r>
              <a:rPr lang="en-US" sz="2000" dirty="0">
                <a:solidFill>
                  <a:schemeClr val="tx1"/>
                </a:solidFill>
              </a:rPr>
              <a:t>Hall (</a:t>
            </a:r>
            <a:r>
              <a:rPr lang="en-US" sz="2000" dirty="0" err="1">
                <a:solidFill>
                  <a:schemeClr val="tx1"/>
                </a:solidFill>
              </a:rPr>
              <a:t>dalam</a:t>
            </a:r>
            <a:r>
              <a:rPr lang="en-US" sz="2000" dirty="0">
                <a:solidFill>
                  <a:schemeClr val="tx1"/>
                </a:solidFill>
              </a:rPr>
              <a:t> </a:t>
            </a:r>
            <a:r>
              <a:rPr lang="en-US" sz="2000" dirty="0" err="1">
                <a:solidFill>
                  <a:schemeClr val="tx1"/>
                </a:solidFill>
              </a:rPr>
              <a:t>Minauli</a:t>
            </a:r>
            <a:r>
              <a:rPr lang="en-US" sz="2000" dirty="0">
                <a:solidFill>
                  <a:schemeClr val="tx1"/>
                </a:solidFill>
              </a:rPr>
              <a:t>, 2006) </a:t>
            </a:r>
            <a:r>
              <a:rPr lang="en-US" sz="2000" dirty="0" err="1">
                <a:solidFill>
                  <a:schemeClr val="tx1"/>
                </a:solidFill>
              </a:rPr>
              <a:t>mengelompokkan</a:t>
            </a:r>
            <a:r>
              <a:rPr lang="en-US" sz="2000" dirty="0">
                <a:solidFill>
                  <a:schemeClr val="tx1"/>
                </a:solidFill>
              </a:rPr>
              <a:t> </a:t>
            </a:r>
            <a:r>
              <a:rPr lang="en-US" sz="2000" dirty="0" err="1">
                <a:solidFill>
                  <a:schemeClr val="tx1"/>
                </a:solidFill>
              </a:rPr>
              <a:t>jarak</a:t>
            </a:r>
            <a:r>
              <a:rPr lang="en-US" sz="2000" dirty="0">
                <a:solidFill>
                  <a:schemeClr val="tx1"/>
                </a:solidFill>
              </a:rPr>
              <a:t> zona </a:t>
            </a:r>
            <a:r>
              <a:rPr lang="en-US" sz="2000" dirty="0" err="1">
                <a:solidFill>
                  <a:schemeClr val="tx1"/>
                </a:solidFill>
              </a:rPr>
              <a:t>kedalam</a:t>
            </a:r>
            <a:r>
              <a:rPr lang="en-US" sz="2000" dirty="0">
                <a:solidFill>
                  <a:schemeClr val="tx1"/>
                </a:solidFill>
              </a:rPr>
              <a:t> </a:t>
            </a:r>
            <a:r>
              <a:rPr lang="en-US" sz="2000" dirty="0" err="1">
                <a:solidFill>
                  <a:schemeClr val="tx1"/>
                </a:solidFill>
              </a:rPr>
              <a:t>empat</a:t>
            </a:r>
            <a:r>
              <a:rPr lang="en-US" sz="2000" dirty="0">
                <a:solidFill>
                  <a:schemeClr val="tx1"/>
                </a:solidFill>
              </a:rPr>
              <a:t> </a:t>
            </a:r>
            <a:r>
              <a:rPr lang="en-US" sz="2000" dirty="0" err="1">
                <a:solidFill>
                  <a:schemeClr val="tx1"/>
                </a:solidFill>
              </a:rPr>
              <a:t>kategori</a:t>
            </a:r>
            <a:r>
              <a:rPr lang="en-US" sz="2000" dirty="0">
                <a:solidFill>
                  <a:schemeClr val="tx1"/>
                </a:solidFill>
              </a:rPr>
              <a:t> :</a:t>
            </a:r>
          </a:p>
        </p:txBody>
      </p:sp>
      <p:graphicFrame>
        <p:nvGraphicFramePr>
          <p:cNvPr id="4194306" name="Diagram 4"/>
          <p:cNvGraphicFramePr>
            <a:graphicFrameLocks/>
          </p:cNvGraphicFramePr>
          <p:nvPr/>
        </p:nvGraphicFramePr>
        <p:xfrm>
          <a:off x="477078" y="2087115"/>
          <a:ext cx="11476383" cy="50675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ircle/>
  </p:transition>
</p:sld>
</file>

<file path=ppt/theme/theme1.xml><?xml version="1.0" encoding="utf-8"?>
<a:theme xmlns:a="http://schemas.openxmlformats.org/drawingml/2006/main" name="Wisp">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504</Words>
  <Application>Microsoft Office PowerPoint</Application>
  <PresentationFormat>Widescreen</PresentationFormat>
  <Paragraphs>95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微软雅黑</vt:lpstr>
      <vt:lpstr>Arial</vt:lpstr>
      <vt:lpstr>Calibri</vt:lpstr>
      <vt:lpstr>Century Gothic</vt:lpstr>
      <vt:lpstr>Times New Roman</vt:lpstr>
      <vt:lpstr>Wingdings 3</vt:lpstr>
      <vt:lpstr>幼圆</vt:lpstr>
      <vt:lpstr>Wisp</vt:lpstr>
      <vt:lpstr>PowerPoint Presentation</vt:lpstr>
      <vt:lpstr>Hal-hal Yang Diobservasi </vt:lpstr>
      <vt:lpstr>Observasi Nonverbal</vt:lpstr>
      <vt:lpstr>Observasi Verbal</vt:lpstr>
      <vt:lpstr>Menurut Larry L. Barker (dalam Deddy Mulyana,2005), bahasa mempunyai tiga fungsi</vt:lpstr>
      <vt:lpstr>Jenis-jenis Perilaku Nonverbal</vt:lpstr>
      <vt:lpstr>D. Mereka yang ekstrovert melihat lebih sering (persentasi dari tatapannnya yang lebih  lama). F. Orang cenderung untuk memaksimalkan kontak mata dengan pembicara yang memiliki  status sosial  yang lebih tinggi. Dan sebaliknya mereka menghabiskan waktu yang   lebih singkat dengan  mereka yang berstatus sosial rendah. F. Kontak mata akan meningkat atau berkurang sesuai dengan jarak psikologis, yaitu  ketika orang  terlalu dekat, mereka melihat lebih sedikit, ketika mereka melihat  lebih jauh (misalnya 1,5-3 )  mereka akan melihat lebih banyak. G. Jumlah pandangan bervariasi dengan derajat dari topic keintiman : semakin intim  topic, semakin  kurang pandangannya. H. Ketika seorang mencoba untuk menipu atau berbohong , biasanya mereka sedikit  melihat dan lebih  banyak untuk membuang muka.</vt:lpstr>
      <vt:lpstr>PowerPoint Presentation</vt:lpstr>
      <vt:lpstr>b. Proxemics</vt:lpstr>
      <vt:lpstr>PowerPoint Presentation</vt:lpstr>
      <vt:lpstr>PowerPoint Presentation</vt:lpstr>
      <vt:lpstr>PowerPoint Presentation</vt:lpstr>
      <vt:lpstr>PowerPoint Presentation</vt:lpstr>
      <vt:lpstr>SEJARAH</vt:lpstr>
      <vt:lpstr>ASPEK-ASPEK NONVERBAL YANG HARUS DI PERHATIKAN SELAMA WAWANCARA </vt:lpstr>
      <vt:lpstr>Hal-Hal Yang Diobservasi (Oleh Konselor)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gultom</dc:creator>
  <cp:lastModifiedBy>UMA</cp:lastModifiedBy>
  <cp:revision>1</cp:revision>
  <dcterms:created xsi:type="dcterms:W3CDTF">2020-03-25T18:41:51Z</dcterms:created>
  <dcterms:modified xsi:type="dcterms:W3CDTF">2020-07-30T03:13:24Z</dcterms:modified>
</cp:coreProperties>
</file>