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7" r:id="rId10"/>
    <p:sldId id="264" r:id="rId11"/>
    <p:sldId id="266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3948-DCBF-4B0F-AF58-485E79BA1221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D420D00-8A95-4EB5-B600-1B49C3FF0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3948-DCBF-4B0F-AF58-485E79BA1221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0D00-8A95-4EB5-B600-1B49C3FF0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3948-DCBF-4B0F-AF58-485E79BA1221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0D00-8A95-4EB5-B600-1B49C3FF0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3948-DCBF-4B0F-AF58-485E79BA1221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0D00-8A95-4EB5-B600-1B49C3FF0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3948-DCBF-4B0F-AF58-485E79BA1221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420D00-8A95-4EB5-B600-1B49C3FF08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3948-DCBF-4B0F-AF58-485E79BA1221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0D00-8A95-4EB5-B600-1B49C3FF0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3948-DCBF-4B0F-AF58-485E79BA1221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0D00-8A95-4EB5-B600-1B49C3FF0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3948-DCBF-4B0F-AF58-485E79BA1221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0D00-8A95-4EB5-B600-1B49C3FF0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3948-DCBF-4B0F-AF58-485E79BA1221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0D00-8A95-4EB5-B600-1B49C3FF0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3948-DCBF-4B0F-AF58-485E79BA1221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0D00-8A95-4EB5-B600-1B49C3FF08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3948-DCBF-4B0F-AF58-485E79BA1221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D420D00-8A95-4EB5-B600-1B49C3FF08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D39C3948-DCBF-4B0F-AF58-485E79BA1221}" type="datetimeFigureOut">
              <a:rPr lang="en-US" smtClean="0"/>
              <a:pPr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AD420D00-8A95-4EB5-B600-1B49C3FF08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85800"/>
            <a:ext cx="7772400" cy="1470025"/>
          </a:xfrm>
        </p:spPr>
        <p:txBody>
          <a:bodyPr>
            <a:noAutofit/>
          </a:bodyPr>
          <a:lstStyle/>
          <a:p>
            <a:r>
              <a:rPr lang="en-US" sz="3600">
                <a:latin typeface="Arial Rounded MT Bold" panose="020F0704030504030204" pitchFamily="34" charset="0"/>
              </a:rPr>
              <a:t>Limiting problems, Defining behavior, Sampling</a:t>
            </a:r>
            <a:endParaRPr lang="en-US" sz="3600" dirty="0">
              <a:latin typeface="Arial Rounded MT Bold" panose="020F0704030504030204" pitchFamily="34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Nini sri wahyuni,s.psi, m.psi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76753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Natural Vs Simulated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2514600"/>
          </a:xfrm>
        </p:spPr>
        <p:txBody>
          <a:bodyPr/>
          <a:lstStyle/>
          <a:p>
            <a:pPr marL="0" indent="0">
              <a:buNone/>
            </a:pPr>
            <a:r>
              <a:rPr lang="en-US" i="1" dirty="0" smtClean="0"/>
              <a:t>	Natural </a:t>
            </a:r>
            <a:r>
              <a:rPr lang="en-US" i="1" dirty="0"/>
              <a:t>observation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observasi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alamiah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i="1" dirty="0" smtClean="0"/>
              <a:t>	Simulated </a:t>
            </a:r>
            <a:r>
              <a:rPr lang="en-US" i="1" dirty="0"/>
              <a:t>setting</a:t>
            </a:r>
            <a:r>
              <a:rPr lang="en-US" dirty="0"/>
              <a:t>  (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)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permainan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(</a:t>
            </a:r>
            <a:r>
              <a:rPr lang="en-US" i="1" dirty="0"/>
              <a:t>role play</a:t>
            </a:r>
            <a:r>
              <a:rPr lang="en-US" dirty="0"/>
              <a:t>) </a:t>
            </a:r>
            <a:r>
              <a:rPr lang="en-US" dirty="0" err="1"/>
              <a:t>menyajikan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terstandarisasi</a:t>
            </a:r>
            <a:r>
              <a:rPr lang="en-US" dirty="0"/>
              <a:t> yang </a:t>
            </a:r>
            <a:r>
              <a:rPr lang="en-US" dirty="0" err="1"/>
              <a:t>memungkinkan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68961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Masalah-Masalah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Observasi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	Ada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observasi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,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observernya</a:t>
            </a:r>
            <a:r>
              <a:rPr lang="en-US" dirty="0"/>
              <a:t>, </a:t>
            </a:r>
            <a:r>
              <a:rPr lang="en-US" dirty="0" err="1"/>
              <a:t>validitas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kendalanya</a:t>
            </a:r>
            <a:r>
              <a:rPr lang="en-US" dirty="0"/>
              <a:t>, </a:t>
            </a:r>
            <a:r>
              <a:rPr lang="en-US" dirty="0" err="1"/>
              <a:t>generalitas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terap</a:t>
            </a:r>
            <a:r>
              <a:rPr lang="en-US" dirty="0"/>
              <a:t> (</a:t>
            </a:r>
            <a:r>
              <a:rPr lang="en-US" i="1" dirty="0"/>
              <a:t>applicability</a:t>
            </a:r>
            <a:r>
              <a:rPr lang="en-US" dirty="0"/>
              <a:t>)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observer (</a:t>
            </a:r>
            <a:r>
              <a:rPr lang="en-US" dirty="0" err="1"/>
              <a:t>pengamat</a:t>
            </a:r>
            <a:r>
              <a:rPr lang="en-US" dirty="0"/>
              <a:t>)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server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1383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observasi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diobservasi</a:t>
            </a:r>
            <a:r>
              <a:rPr lang="en-US" dirty="0"/>
              <a:t>. </a:t>
            </a:r>
            <a:r>
              <a:rPr lang="en-US" dirty="0" err="1"/>
              <a:t>Situasi</a:t>
            </a:r>
            <a:r>
              <a:rPr lang="en-US" dirty="0"/>
              <a:t>, </a:t>
            </a:r>
            <a:r>
              <a:rPr lang="en-US" dirty="0" err="1"/>
              <a:t>kejadian</a:t>
            </a:r>
            <a:r>
              <a:rPr lang="en-US" dirty="0"/>
              <a:t>,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tindakan-tindakan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diamati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faktor-faktor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hakekat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diteliti</a:t>
            </a:r>
            <a:r>
              <a:rPr lang="en-US" dirty="0"/>
              <a:t>, </a:t>
            </a:r>
            <a:r>
              <a:rPr lang="en-US" dirty="0" err="1"/>
              <a:t>hipotesis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diujikan</a:t>
            </a:r>
            <a:r>
              <a:rPr lang="en-US" dirty="0"/>
              <a:t>,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yang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teoritis</a:t>
            </a:r>
            <a:r>
              <a:rPr lang="en-US" dirty="0"/>
              <a:t> Wilkinson, 1995 </a:t>
            </a:r>
            <a:r>
              <a:rPr lang="en-US" dirty="0" err="1"/>
              <a:t>dalam</a:t>
            </a:r>
            <a:r>
              <a:rPr lang="en-US" dirty="0"/>
              <a:t> (</a:t>
            </a:r>
            <a:r>
              <a:rPr lang="en-US" dirty="0" err="1"/>
              <a:t>Minauli</a:t>
            </a:r>
            <a:r>
              <a:rPr lang="en-US" dirty="0"/>
              <a:t>, 2008).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menguraikan</a:t>
            </a:r>
            <a:r>
              <a:rPr lang="en-US" dirty="0"/>
              <a:t> unit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, </a:t>
            </a:r>
            <a:r>
              <a:rPr lang="en-US" dirty="0" err="1"/>
              <a:t>lengkap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ambigu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dituangkan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diamati</a:t>
            </a:r>
            <a:r>
              <a:rPr lang="en-US" dirty="0"/>
              <a:t>.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i="1" dirty="0"/>
              <a:t>reliable</a:t>
            </a:r>
            <a:r>
              <a:rPr lang="en-US" dirty="0"/>
              <a:t> (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dipercaya</a:t>
            </a:r>
            <a:r>
              <a:rPr lang="en-US" dirty="0"/>
              <a:t>) 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konstruk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divalidasi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universal </a:t>
            </a:r>
            <a:r>
              <a:rPr lang="en-US" dirty="0" err="1"/>
              <a:t>aku</a:t>
            </a:r>
            <a:r>
              <a:rPr lang="en-US" dirty="0"/>
              <a:t> </a:t>
            </a:r>
            <a:r>
              <a:rPr lang="en-US" dirty="0" err="1"/>
              <a:t>haruslah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ambigu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dituangkan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diamati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	Sampling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,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diteliti</a:t>
            </a:r>
            <a:r>
              <a:rPr lang="en-US" dirty="0"/>
              <a:t>. Ada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subjek</a:t>
            </a:r>
            <a:r>
              <a:rPr lang="en-US" dirty="0"/>
              <a:t> sampling, event sampling </a:t>
            </a:r>
            <a:r>
              <a:rPr lang="en-US" dirty="0" err="1"/>
              <a:t>dan</a:t>
            </a:r>
            <a:r>
              <a:rPr lang="en-US" dirty="0"/>
              <a:t> time sampling.</a:t>
            </a:r>
          </a:p>
        </p:txBody>
      </p:sp>
    </p:spTree>
    <p:extLst>
      <p:ext uri="{BB962C8B-B14F-4D97-AF65-F5344CB8AC3E}">
        <p14:creationId xmlns:p14="http://schemas.microsoft.com/office/powerpoint/2010/main" val="118186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Membatasi</a:t>
            </a:r>
            <a:r>
              <a:rPr lang="en-US" b="1" dirty="0"/>
              <a:t> </a:t>
            </a:r>
            <a:r>
              <a:rPr lang="en-US" b="1" dirty="0" err="1"/>
              <a:t>Masalah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observasi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diobservasi</a:t>
            </a:r>
            <a:r>
              <a:rPr lang="en-US" dirty="0"/>
              <a:t>. </a:t>
            </a:r>
            <a:r>
              <a:rPr lang="en-US" dirty="0" err="1"/>
              <a:t>Situasi</a:t>
            </a:r>
            <a:r>
              <a:rPr lang="en-US" dirty="0"/>
              <a:t>, </a:t>
            </a:r>
            <a:r>
              <a:rPr lang="en-US" dirty="0" err="1"/>
              <a:t>kejadian</a:t>
            </a:r>
            <a:r>
              <a:rPr lang="en-US" dirty="0"/>
              <a:t>,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tindakan-tindakan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diamati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faktor-faktor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hakekat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diteliti</a:t>
            </a:r>
            <a:r>
              <a:rPr lang="en-US" dirty="0"/>
              <a:t>, </a:t>
            </a:r>
            <a:r>
              <a:rPr lang="en-US" dirty="0" err="1"/>
              <a:t>hipotesis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diujikan</a:t>
            </a:r>
            <a:r>
              <a:rPr lang="en-US" dirty="0"/>
              <a:t>,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yang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teoritis</a:t>
            </a:r>
            <a:r>
              <a:rPr lang="en-US" dirty="0"/>
              <a:t> Wilkinson, 1995 </a:t>
            </a:r>
            <a:r>
              <a:rPr lang="en-US" dirty="0" err="1"/>
              <a:t>dalam</a:t>
            </a:r>
            <a:r>
              <a:rPr lang="en-US" dirty="0"/>
              <a:t> (</a:t>
            </a:r>
            <a:r>
              <a:rPr lang="en-US" dirty="0" err="1"/>
              <a:t>Minauli</a:t>
            </a:r>
            <a:r>
              <a:rPr lang="en-US" dirty="0"/>
              <a:t>, 2008) 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567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memperoleh</a:t>
            </a:r>
            <a:r>
              <a:rPr lang="en-US" dirty="0"/>
              <a:t> data,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dianalisis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mengklasifikasikan</a:t>
            </a:r>
            <a:r>
              <a:rPr lang="en-US" dirty="0"/>
              <a:t>,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(rating),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durasi</a:t>
            </a:r>
            <a:r>
              <a:rPr lang="en-US" dirty="0"/>
              <a:t> (</a:t>
            </a:r>
            <a:r>
              <a:rPr lang="en-US" dirty="0" err="1"/>
              <a:t>lamanya</a:t>
            </a:r>
            <a:r>
              <a:rPr lang="en-US" dirty="0"/>
              <a:t>)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frekuensi</a:t>
            </a:r>
            <a:r>
              <a:rPr lang="en-US" dirty="0"/>
              <a:t> (</a:t>
            </a:r>
            <a:r>
              <a:rPr lang="en-US" dirty="0" err="1"/>
              <a:t>seringnya</a:t>
            </a:r>
            <a:r>
              <a:rPr lang="en-US" dirty="0"/>
              <a:t>)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Hal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dipertimbangkan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luasnya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diteliti</a:t>
            </a:r>
            <a:r>
              <a:rPr lang="en-US" dirty="0"/>
              <a:t>,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merujuk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unit </a:t>
            </a:r>
            <a:r>
              <a:rPr lang="en-US" dirty="0" err="1"/>
              <a:t>perilaku</a:t>
            </a:r>
            <a:r>
              <a:rPr lang="en-US" dirty="0"/>
              <a:t> (</a:t>
            </a:r>
            <a:r>
              <a:rPr lang="en-US" i="1" dirty="0"/>
              <a:t>units of behavior)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618085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Mendefinisikan</a:t>
            </a:r>
            <a:r>
              <a:rPr lang="en-US" b="1" dirty="0"/>
              <a:t> </a:t>
            </a:r>
            <a:r>
              <a:rPr lang="en-US" b="1" dirty="0" err="1"/>
              <a:t>Perilaku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unit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, </a:t>
            </a:r>
            <a:r>
              <a:rPr lang="en-US" dirty="0" err="1"/>
              <a:t>lengkap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ambigu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dituangkan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diamati.Ilmu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i="1" dirty="0"/>
              <a:t>reliable</a:t>
            </a:r>
            <a:r>
              <a:rPr lang="en-US" dirty="0"/>
              <a:t> (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dipercaya</a:t>
            </a:r>
            <a:r>
              <a:rPr lang="en-US" dirty="0"/>
              <a:t>) 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konstruk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divalidasi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universal </a:t>
            </a:r>
            <a:r>
              <a:rPr lang="en-US" dirty="0" err="1"/>
              <a:t>aku</a:t>
            </a:r>
            <a:r>
              <a:rPr lang="en-US" dirty="0"/>
              <a:t> </a:t>
            </a:r>
            <a:r>
              <a:rPr lang="en-US" dirty="0" err="1"/>
              <a:t>haruslah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ambigu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dituangkan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diamati</a:t>
            </a:r>
            <a:r>
              <a:rPr lang="en-US" dirty="0"/>
              <a:t>. Dunn </a:t>
            </a:r>
            <a:r>
              <a:rPr lang="en-US" dirty="0" err="1"/>
              <a:t>dan</a:t>
            </a:r>
            <a:r>
              <a:rPr lang="en-US" dirty="0"/>
              <a:t> Kendrick Wilkinson, 1995 </a:t>
            </a:r>
            <a:r>
              <a:rPr lang="en-US" dirty="0" err="1"/>
              <a:t>dalam</a:t>
            </a:r>
            <a:r>
              <a:rPr lang="en-US" dirty="0"/>
              <a:t> (</a:t>
            </a:r>
            <a:r>
              <a:rPr lang="en-US" dirty="0" err="1"/>
              <a:t>Minauli</a:t>
            </a:r>
            <a:r>
              <a:rPr lang="en-US" dirty="0"/>
              <a:t>, 2008)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745008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5791200" cy="914718"/>
          </a:xfrm>
        </p:spPr>
        <p:txBody>
          <a:bodyPr>
            <a:normAutofit/>
          </a:bodyPr>
          <a:lstStyle/>
          <a:p>
            <a:r>
              <a:rPr lang="en-US" b="1" dirty="0" smtClean="0"/>
              <a:t>Sampling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1676401"/>
            <a:ext cx="7848600" cy="19812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Sampling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,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diteliti</a:t>
            </a:r>
            <a:r>
              <a:rPr lang="en-US" dirty="0"/>
              <a:t>. Ada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subjek</a:t>
            </a:r>
            <a:r>
              <a:rPr lang="en-US" dirty="0"/>
              <a:t> sampling, event sampling </a:t>
            </a:r>
            <a:r>
              <a:rPr lang="en-US" dirty="0" err="1"/>
              <a:t>dan</a:t>
            </a:r>
            <a:r>
              <a:rPr lang="en-US" dirty="0"/>
              <a:t> time sampling.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05956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lphaUcPeriod"/>
            </a:pPr>
            <a:r>
              <a:rPr lang="en-US" b="1" dirty="0" err="1"/>
              <a:t>Subjek</a:t>
            </a:r>
            <a:r>
              <a:rPr lang="en-US" b="1" dirty="0"/>
              <a:t> sampling </a:t>
            </a:r>
            <a:endParaRPr lang="en-US" b="1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1800" dirty="0" err="1" smtClean="0"/>
              <a:t>Subjek</a:t>
            </a:r>
            <a:r>
              <a:rPr lang="en-US" sz="1800" dirty="0" smtClean="0"/>
              <a:t>  </a:t>
            </a:r>
            <a:r>
              <a:rPr lang="en-US" sz="1800" dirty="0"/>
              <a:t>sampling </a:t>
            </a:r>
            <a:r>
              <a:rPr lang="en-US" sz="1800" dirty="0" err="1"/>
              <a:t>yaitu</a:t>
            </a:r>
            <a:r>
              <a:rPr lang="en-US" sz="1800" dirty="0"/>
              <a:t> </a:t>
            </a:r>
            <a:r>
              <a:rPr lang="en-US" sz="1800" dirty="0" err="1"/>
              <a:t>sampel</a:t>
            </a:r>
            <a:r>
              <a:rPr lang="en-US" sz="1800" dirty="0"/>
              <a:t> yang </a:t>
            </a:r>
            <a:r>
              <a:rPr lang="en-US" sz="1800" dirty="0" err="1"/>
              <a:t>mewakili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sejumlah</a:t>
            </a:r>
            <a:r>
              <a:rPr lang="en-US" sz="1800" dirty="0"/>
              <a:t> subject </a:t>
            </a:r>
            <a:r>
              <a:rPr lang="en-US" sz="1800" dirty="0" err="1"/>
              <a:t>potensial</a:t>
            </a:r>
            <a:r>
              <a:rPr lang="en-US" sz="1800" dirty="0"/>
              <a:t> yang </a:t>
            </a: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dipilih</a:t>
            </a:r>
            <a:r>
              <a:rPr lang="en-US" sz="1800" dirty="0"/>
              <a:t> </a:t>
            </a:r>
            <a:r>
              <a:rPr lang="en-US" sz="1800" dirty="0" err="1"/>
              <a:t>titik</a:t>
            </a:r>
            <a:r>
              <a:rPr lang="en-US" sz="1800" dirty="0"/>
              <a:t> </a:t>
            </a:r>
            <a:r>
              <a:rPr lang="en-US" sz="1800" dirty="0" err="1"/>
              <a:t>penelitian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metode</a:t>
            </a:r>
            <a:r>
              <a:rPr lang="en-US" sz="1800" dirty="0"/>
              <a:t> longitudinal </a:t>
            </a:r>
            <a:r>
              <a:rPr lang="en-US" sz="1800" dirty="0" err="1"/>
              <a:t>banyak</a:t>
            </a:r>
            <a:r>
              <a:rPr lang="en-US" sz="1800" dirty="0"/>
              <a:t> </a:t>
            </a:r>
            <a:r>
              <a:rPr lang="en-US" sz="1800" dirty="0" err="1"/>
              <a:t>menggunakan</a:t>
            </a:r>
            <a:r>
              <a:rPr lang="en-US" sz="1800" dirty="0"/>
              <a:t> </a:t>
            </a:r>
            <a:r>
              <a:rPr lang="en-US" sz="1800" dirty="0" err="1"/>
              <a:t>cara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.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demikian</a:t>
            </a:r>
            <a:r>
              <a:rPr lang="en-US" sz="1800" dirty="0"/>
              <a:t> </a:t>
            </a:r>
            <a:r>
              <a:rPr lang="en-US" sz="1800" dirty="0" err="1"/>
              <a:t>kita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mengamati</a:t>
            </a:r>
            <a:r>
              <a:rPr lang="en-US" sz="1800" dirty="0"/>
              <a:t> </a:t>
            </a:r>
            <a:r>
              <a:rPr lang="en-US" sz="1800" dirty="0" err="1"/>
              <a:t>secara</a:t>
            </a:r>
            <a:r>
              <a:rPr lang="en-US" sz="1800" dirty="0"/>
              <a:t> detail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waktu</a:t>
            </a:r>
            <a:r>
              <a:rPr lang="en-US" sz="1800" dirty="0"/>
              <a:t> </a:t>
            </a:r>
            <a:r>
              <a:rPr lang="en-US" sz="1800" dirty="0" err="1"/>
              <a:t>ke</a:t>
            </a:r>
            <a:r>
              <a:rPr lang="en-US" sz="1800" dirty="0"/>
              <a:t> </a:t>
            </a:r>
            <a:r>
              <a:rPr lang="en-US" sz="1800" dirty="0" err="1"/>
              <a:t>waktu</a:t>
            </a:r>
            <a:r>
              <a:rPr lang="en-US" sz="1800" dirty="0"/>
              <a:t> </a:t>
            </a:r>
            <a:r>
              <a:rPr lang="en-US" sz="1800" dirty="0" err="1"/>
              <a:t>setiap</a:t>
            </a:r>
            <a:r>
              <a:rPr lang="en-US" sz="1800" dirty="0"/>
              <a:t> </a:t>
            </a:r>
            <a:r>
              <a:rPr lang="en-US" sz="1800" dirty="0" err="1"/>
              <a:t>perilaku</a:t>
            </a:r>
            <a:r>
              <a:rPr lang="en-US" sz="1800" dirty="0"/>
              <a:t> yang </a:t>
            </a:r>
            <a:r>
              <a:rPr lang="en-US" sz="1800" dirty="0" err="1"/>
              <a:t>ditampilkan</a:t>
            </a:r>
            <a:r>
              <a:rPr lang="en-US" sz="1800" dirty="0"/>
              <a:t> </a:t>
            </a:r>
            <a:r>
              <a:rPr lang="en-US" sz="1800" dirty="0" err="1" smtClean="0"/>
              <a:t>subjek</a:t>
            </a:r>
            <a:r>
              <a:rPr lang="en-US" sz="1800" dirty="0" smtClean="0"/>
              <a:t>.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err="1"/>
              <a:t>Keuntungan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Kerugian</a:t>
            </a:r>
            <a:r>
              <a:rPr lang="en-US" sz="1800" dirty="0"/>
              <a:t> </a:t>
            </a:r>
            <a:r>
              <a:rPr lang="en-US" sz="1800" i="1" dirty="0" err="1"/>
              <a:t>Subjek</a:t>
            </a:r>
            <a:r>
              <a:rPr lang="en-US" sz="1800" i="1" dirty="0"/>
              <a:t> </a:t>
            </a:r>
            <a:r>
              <a:rPr lang="en-US" sz="1800" i="1" dirty="0" smtClean="0"/>
              <a:t>Sampling</a:t>
            </a:r>
            <a:endParaRPr lang="en-US" sz="1800" dirty="0"/>
          </a:p>
          <a:p>
            <a:r>
              <a:rPr lang="en-US" sz="1800" i="1" dirty="0"/>
              <a:t>	</a:t>
            </a:r>
            <a:r>
              <a:rPr lang="en-US" sz="1800" dirty="0"/>
              <a:t>Salah </a:t>
            </a:r>
            <a:r>
              <a:rPr lang="en-US" sz="1800" dirty="0" err="1"/>
              <a:t>satu</a:t>
            </a:r>
            <a:r>
              <a:rPr lang="en-US" sz="1800" dirty="0"/>
              <a:t> </a:t>
            </a:r>
            <a:r>
              <a:rPr lang="en-US" sz="1800" dirty="0" err="1"/>
              <a:t>kekuatan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sampling </a:t>
            </a:r>
            <a:r>
              <a:rPr lang="en-US" sz="1800" dirty="0" err="1" smtClean="0"/>
              <a:t>saat</a:t>
            </a:r>
            <a:r>
              <a:rPr lang="en-US" sz="1800" dirty="0" smtClean="0"/>
              <a:t> </a:t>
            </a:r>
            <a:r>
              <a:rPr lang="en-US" sz="1800" dirty="0" err="1" smtClean="0"/>
              <a:t>sedang</a:t>
            </a:r>
            <a:r>
              <a:rPr lang="en-US" sz="1800" dirty="0" smtClean="0"/>
              <a:t> </a:t>
            </a:r>
            <a:r>
              <a:rPr lang="en-US" sz="1800" dirty="0" err="1" smtClean="0"/>
              <a:t>mengobservasi</a:t>
            </a:r>
            <a:r>
              <a:rPr lang="en-US" sz="1800" dirty="0" smtClean="0"/>
              <a:t> </a:t>
            </a:r>
            <a:r>
              <a:rPr lang="en-US" sz="1800" dirty="0" err="1" smtClean="0"/>
              <a:t>subjek</a:t>
            </a:r>
            <a:r>
              <a:rPr lang="en-US" sz="1800" dirty="0" smtClean="0"/>
              <a:t>, </a:t>
            </a:r>
            <a:r>
              <a:rPr lang="en-US" sz="1800" dirty="0" err="1" smtClean="0"/>
              <a:t>kita</a:t>
            </a:r>
            <a:r>
              <a:rPr lang="en-US" sz="1800" dirty="0" smtClean="0"/>
              <a:t>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mengamati</a:t>
            </a:r>
            <a:r>
              <a:rPr lang="en-US" sz="1800" dirty="0" smtClean="0"/>
              <a:t> </a:t>
            </a:r>
            <a:r>
              <a:rPr lang="en-US" sz="1800" dirty="0" err="1" smtClean="0"/>
              <a:t>secara</a:t>
            </a:r>
            <a:r>
              <a:rPr lang="en-US" sz="1800" dirty="0" smtClean="0"/>
              <a:t> detail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waktu</a:t>
            </a:r>
            <a:r>
              <a:rPr lang="en-US" sz="1800" dirty="0" smtClean="0"/>
              <a:t> </a:t>
            </a:r>
            <a:r>
              <a:rPr lang="en-US" sz="1800" dirty="0" err="1" smtClean="0"/>
              <a:t>ke</a:t>
            </a:r>
            <a:r>
              <a:rPr lang="en-US" sz="1800" dirty="0" smtClean="0"/>
              <a:t> </a:t>
            </a:r>
            <a:r>
              <a:rPr lang="en-US" sz="1800" dirty="0" err="1" smtClean="0"/>
              <a:t>waktu</a:t>
            </a:r>
            <a:r>
              <a:rPr lang="en-US" sz="1800" dirty="0" smtClean="0"/>
              <a:t>; </a:t>
            </a:r>
            <a:r>
              <a:rPr lang="en-US" sz="1800" dirty="0" err="1"/>
              <a:t>ketika</a:t>
            </a:r>
            <a:r>
              <a:rPr lang="en-US" sz="1800" dirty="0"/>
              <a:t> </a:t>
            </a:r>
            <a:r>
              <a:rPr lang="en-US" sz="1800" dirty="0" err="1"/>
              <a:t>sedang</a:t>
            </a:r>
            <a:r>
              <a:rPr lang="en-US" sz="1800" dirty="0"/>
              <a:t> </a:t>
            </a:r>
            <a:r>
              <a:rPr lang="en-US" sz="1800" dirty="0" err="1"/>
              <a:t>melakukan</a:t>
            </a:r>
            <a:r>
              <a:rPr lang="en-US" sz="1800" dirty="0"/>
              <a:t> </a:t>
            </a:r>
            <a:r>
              <a:rPr lang="en-US" sz="1800" dirty="0" err="1"/>
              <a:t>observasi</a:t>
            </a:r>
            <a:r>
              <a:rPr lang="en-US" sz="1800" dirty="0"/>
              <a:t>, </a:t>
            </a:r>
            <a:r>
              <a:rPr lang="en-US" sz="1800" dirty="0" err="1"/>
              <a:t>subjek</a:t>
            </a:r>
            <a:r>
              <a:rPr lang="en-US" sz="1800" dirty="0"/>
              <a:t> </a:t>
            </a:r>
            <a:r>
              <a:rPr lang="en-US" sz="1800" dirty="0" err="1"/>
              <a:t>akan</a:t>
            </a:r>
            <a:r>
              <a:rPr lang="en-US" sz="1800" dirty="0"/>
              <a:t> </a:t>
            </a:r>
            <a:r>
              <a:rPr lang="en-US" sz="1800" dirty="0" err="1"/>
              <a:t>terlihat</a:t>
            </a:r>
            <a:r>
              <a:rPr lang="en-US" sz="1800" dirty="0"/>
              <a:t> </a:t>
            </a:r>
            <a:r>
              <a:rPr lang="en-US" sz="1800" dirty="0" err="1"/>
              <a:t>seperti</a:t>
            </a:r>
            <a:r>
              <a:rPr lang="en-US" sz="1800" dirty="0"/>
              <a:t> orang yang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memiliki</a:t>
            </a:r>
            <a:r>
              <a:rPr lang="en-US" sz="1800" dirty="0"/>
              <a:t> </a:t>
            </a:r>
            <a:r>
              <a:rPr lang="en-US" sz="1800" dirty="0" err="1"/>
              <a:t>karakteristik</a:t>
            </a:r>
            <a:r>
              <a:rPr lang="en-US" sz="1800" dirty="0"/>
              <a:t> yang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kita</a:t>
            </a:r>
            <a:r>
              <a:rPr lang="en-US" sz="1800" dirty="0"/>
              <a:t> </a:t>
            </a:r>
            <a:r>
              <a:rPr lang="en-US" sz="1800" dirty="0" err="1"/>
              <a:t>teliti</a:t>
            </a:r>
            <a:r>
              <a:rPr lang="en-US" sz="1800" dirty="0"/>
              <a:t>; </a:t>
            </a:r>
            <a:r>
              <a:rPr lang="en-US" sz="1800" dirty="0" err="1"/>
              <a:t>seiring</a:t>
            </a:r>
            <a:r>
              <a:rPr lang="en-US" sz="1800" dirty="0"/>
              <a:t> </a:t>
            </a:r>
            <a:r>
              <a:rPr lang="en-US" sz="1800" dirty="0" err="1"/>
              <a:t>berjalannya</a:t>
            </a:r>
            <a:r>
              <a:rPr lang="en-US" sz="1800" dirty="0"/>
              <a:t> </a:t>
            </a:r>
            <a:r>
              <a:rPr lang="en-US" sz="1800" dirty="0" err="1"/>
              <a:t>waktu</a:t>
            </a:r>
            <a:r>
              <a:rPr lang="en-US" sz="1800" dirty="0"/>
              <a:t>, </a:t>
            </a:r>
            <a:r>
              <a:rPr lang="en-US" sz="1800" dirty="0" err="1"/>
              <a:t>subjek</a:t>
            </a:r>
            <a:r>
              <a:rPr lang="en-US" sz="1800" dirty="0"/>
              <a:t> </a:t>
            </a:r>
            <a:r>
              <a:rPr lang="en-US" sz="1800" dirty="0" err="1"/>
              <a:t>akan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tau </a:t>
            </a:r>
            <a:r>
              <a:rPr lang="en-US" sz="1800" dirty="0" err="1"/>
              <a:t>bahwa</a:t>
            </a:r>
            <a:r>
              <a:rPr lang="en-US" sz="1800" dirty="0"/>
              <a:t> </a:t>
            </a:r>
            <a:r>
              <a:rPr lang="en-US" sz="1800" dirty="0" err="1"/>
              <a:t>ia</a:t>
            </a:r>
            <a:r>
              <a:rPr lang="en-US" sz="1800" dirty="0"/>
              <a:t> </a:t>
            </a:r>
            <a:r>
              <a:rPr lang="en-US" sz="1800" dirty="0" err="1"/>
              <a:t>akan</a:t>
            </a:r>
            <a:r>
              <a:rPr lang="en-US" sz="1800" dirty="0"/>
              <a:t> </a:t>
            </a:r>
            <a:r>
              <a:rPr lang="en-US" sz="1800" dirty="0" err="1"/>
              <a:t>diobservasi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diteliti</a:t>
            </a:r>
            <a:r>
              <a:rPr lang="en-US" sz="1800" dirty="0"/>
              <a:t>.</a:t>
            </a:r>
          </a:p>
          <a:p>
            <a:r>
              <a:rPr lang="en-US" sz="1800" dirty="0"/>
              <a:t>	</a:t>
            </a:r>
            <a:r>
              <a:rPr lang="id-ID" sz="1800" dirty="0"/>
              <a:t>Satu-satunya kelemahan dari metode </a:t>
            </a:r>
            <a:r>
              <a:rPr lang="en-US" sz="1800" i="1" dirty="0" err="1"/>
              <a:t>subjek</a:t>
            </a:r>
            <a:r>
              <a:rPr lang="en-US" sz="1800" i="1" dirty="0"/>
              <a:t> sampling</a:t>
            </a:r>
            <a:r>
              <a:rPr lang="en-US" sz="1800" dirty="0"/>
              <a:t> </a:t>
            </a:r>
            <a:r>
              <a:rPr lang="en-US" sz="1800" dirty="0" err="1"/>
              <a:t>ketika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konteks</a:t>
            </a:r>
            <a:r>
              <a:rPr lang="en-US" sz="1800" dirty="0"/>
              <a:t> </a:t>
            </a:r>
            <a:r>
              <a:rPr lang="en-US" sz="1800" dirty="0" err="1"/>
              <a:t>siapa</a:t>
            </a:r>
            <a:r>
              <a:rPr lang="en-US" sz="1800" dirty="0"/>
              <a:t> yang </a:t>
            </a:r>
            <a:r>
              <a:rPr lang="en-US" sz="1800" dirty="0" err="1"/>
              <a:t>ingin</a:t>
            </a:r>
            <a:r>
              <a:rPr lang="en-US" sz="1800" dirty="0"/>
              <a:t> </a:t>
            </a:r>
            <a:r>
              <a:rPr lang="en-US" sz="1800" dirty="0" err="1"/>
              <a:t>diobservasi</a:t>
            </a:r>
            <a:r>
              <a:rPr lang="en-US" sz="1800" dirty="0"/>
              <a:t>, observer </a:t>
            </a: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pandai</a:t>
            </a:r>
            <a:r>
              <a:rPr lang="en-US" sz="1800" dirty="0"/>
              <a:t> </a:t>
            </a:r>
            <a:r>
              <a:rPr lang="en-US" sz="1800" dirty="0" err="1"/>
              <a:t>memilih</a:t>
            </a:r>
            <a:r>
              <a:rPr lang="en-US" sz="1800" dirty="0"/>
              <a:t> </a:t>
            </a:r>
            <a:r>
              <a:rPr lang="en-US" sz="1800" dirty="0" err="1"/>
              <a:t>siapa</a:t>
            </a:r>
            <a:r>
              <a:rPr lang="en-US" sz="1800" dirty="0"/>
              <a:t> yang </a:t>
            </a:r>
            <a:r>
              <a:rPr lang="en-US" sz="1800" dirty="0" err="1"/>
              <a:t>akan</a:t>
            </a:r>
            <a:r>
              <a:rPr lang="en-US" sz="1800" dirty="0"/>
              <a:t> </a:t>
            </a:r>
            <a:r>
              <a:rPr lang="en-US" sz="1800" dirty="0" err="1"/>
              <a:t>diobservasi</a:t>
            </a:r>
            <a:r>
              <a:rPr lang="en-US" sz="1800" dirty="0"/>
              <a:t>; observer </a:t>
            </a:r>
            <a:r>
              <a:rPr lang="en-US" sz="1800" dirty="0" err="1"/>
              <a:t>akan</a:t>
            </a:r>
            <a:r>
              <a:rPr lang="en-US" sz="1800" dirty="0"/>
              <a:t> </a:t>
            </a:r>
            <a:r>
              <a:rPr lang="en-US" sz="1800" dirty="0" err="1"/>
              <a:t>terus</a:t>
            </a:r>
            <a:r>
              <a:rPr lang="en-US" sz="1800" dirty="0"/>
              <a:t> </a:t>
            </a:r>
            <a:r>
              <a:rPr lang="en-US" sz="1800" dirty="0" err="1"/>
              <a:t>mencari</a:t>
            </a:r>
            <a:r>
              <a:rPr lang="en-US" sz="1800" dirty="0"/>
              <a:t> tau </a:t>
            </a:r>
            <a:r>
              <a:rPr lang="en-US" sz="1800" dirty="0" err="1"/>
              <a:t>karakteristik</a:t>
            </a:r>
            <a:r>
              <a:rPr lang="en-US" sz="1800" dirty="0"/>
              <a:t> </a:t>
            </a:r>
            <a:r>
              <a:rPr lang="en-US" sz="1800" dirty="0" err="1"/>
              <a:t>subjek</a:t>
            </a:r>
            <a:r>
              <a:rPr lang="en-US" sz="1800" dirty="0"/>
              <a:t> yang </a:t>
            </a:r>
            <a:r>
              <a:rPr lang="en-US" sz="1800" dirty="0" err="1"/>
              <a:t>sebenarnya</a:t>
            </a:r>
            <a:r>
              <a:rPr lang="en-US" sz="1800" dirty="0"/>
              <a:t> </a:t>
            </a:r>
            <a:r>
              <a:rPr lang="en-US" sz="1800" dirty="0" err="1"/>
              <a:t>tampak</a:t>
            </a:r>
            <a:r>
              <a:rPr lang="en-US" sz="1800" dirty="0"/>
              <a:t> </a:t>
            </a:r>
            <a:r>
              <a:rPr lang="en-US" sz="1800" dirty="0" err="1"/>
              <a:t>adanya</a:t>
            </a:r>
            <a:r>
              <a:rPr lang="en-US" sz="1800" dirty="0"/>
              <a:t> </a:t>
            </a:r>
            <a:r>
              <a:rPr lang="en-US" sz="1800" dirty="0" err="1"/>
              <a:t>bantuan</a:t>
            </a:r>
            <a:r>
              <a:rPr lang="en-US" sz="1800" dirty="0"/>
              <a:t> </a:t>
            </a:r>
            <a:r>
              <a:rPr lang="en-US" sz="1800" dirty="0" err="1"/>
              <a:t>informasi</a:t>
            </a:r>
            <a:r>
              <a:rPr lang="en-US" sz="1800" dirty="0"/>
              <a:t> </a:t>
            </a:r>
            <a:r>
              <a:rPr lang="en-US" sz="1800" dirty="0" err="1"/>
              <a:t>tentang</a:t>
            </a:r>
            <a:r>
              <a:rPr lang="en-US" sz="1800" dirty="0"/>
              <a:t> </a:t>
            </a:r>
            <a:r>
              <a:rPr lang="en-US" sz="1800" dirty="0" err="1"/>
              <a:t>subjek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 smtClean="0"/>
              <a:t>lingkungan</a:t>
            </a:r>
            <a:r>
              <a:rPr lang="en-US" sz="1800" dirty="0" smtClean="0"/>
              <a:t>.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363893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400800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b="1" dirty="0" smtClean="0"/>
              <a:t>B. Event sampling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Event </a:t>
            </a:r>
            <a:r>
              <a:rPr lang="en-US" dirty="0"/>
              <a:t>sampling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yang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. </a:t>
            </a:r>
            <a:r>
              <a:rPr lang="en-US" dirty="0" err="1"/>
              <a:t>seperti</a:t>
            </a:r>
            <a:r>
              <a:rPr lang="en-US" dirty="0"/>
              <a:t> temper tantrum, </a:t>
            </a:r>
            <a:r>
              <a:rPr lang="en-US" dirty="0" err="1"/>
              <a:t>perkelahian</a:t>
            </a:r>
            <a:r>
              <a:rPr lang="en-US" dirty="0"/>
              <a:t>, </a:t>
            </a:r>
            <a:r>
              <a:rPr lang="en-US" dirty="0" err="1"/>
              <a:t>permainan</a:t>
            </a:r>
            <a:r>
              <a:rPr lang="en-US" dirty="0"/>
              <a:t> di </a:t>
            </a:r>
            <a:r>
              <a:rPr lang="en-US" dirty="0" err="1"/>
              <a:t>taman</a:t>
            </a:r>
            <a:r>
              <a:rPr lang="en-US" dirty="0"/>
              <a:t> </a:t>
            </a:r>
            <a:r>
              <a:rPr lang="en-US" dirty="0" err="1"/>
              <a:t>bermain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pertengkaran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perkawinan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id-ID" dirty="0"/>
              <a:t>Keuntungan dan </a:t>
            </a:r>
            <a:r>
              <a:rPr lang="en-US" dirty="0"/>
              <a:t>K</a:t>
            </a:r>
            <a:r>
              <a:rPr lang="id-ID" dirty="0"/>
              <a:t>erugian </a:t>
            </a:r>
            <a:r>
              <a:rPr lang="en-US" i="1" dirty="0"/>
              <a:t>Event Sampling</a:t>
            </a:r>
            <a:endParaRPr lang="en-US" dirty="0"/>
          </a:p>
          <a:p>
            <a:r>
              <a:rPr lang="en-US" dirty="0"/>
              <a:t>	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sampling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(event sampling)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validitas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(inherent validity)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fenomena</a:t>
            </a:r>
            <a:r>
              <a:rPr lang="en-US" dirty="0"/>
              <a:t> "</a:t>
            </a:r>
            <a:r>
              <a:rPr lang="en-US" dirty="0" err="1"/>
              <a:t>lengkap</a:t>
            </a:r>
            <a:r>
              <a:rPr lang="en-US" dirty="0"/>
              <a:t>"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sekedar</a:t>
            </a:r>
            <a:r>
              <a:rPr lang="en-US" dirty="0"/>
              <a:t> "</a:t>
            </a:r>
            <a:r>
              <a:rPr lang="en-US" dirty="0" err="1"/>
              <a:t>potongan</a:t>
            </a:r>
            <a:r>
              <a:rPr lang="en-US" dirty="0"/>
              <a:t>" 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sampling </a:t>
            </a:r>
            <a:r>
              <a:rPr lang="en-US" dirty="0" err="1"/>
              <a:t>waktu</a:t>
            </a:r>
            <a:r>
              <a:rPr lang="en-US" dirty="0"/>
              <a:t> (time sampling). </a:t>
            </a:r>
            <a:r>
              <a:rPr lang="en-US" dirty="0" err="1"/>
              <a:t>Dengan</a:t>
            </a:r>
            <a:r>
              <a:rPr lang="en-US" dirty="0"/>
              <a:t> event sampling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kapan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bersiap</a:t>
            </a:r>
            <a:r>
              <a:rPr lang="en-US" dirty="0"/>
              <a:t> </a:t>
            </a:r>
            <a:r>
              <a:rPr lang="en-US" dirty="0" err="1"/>
              <a:t>menunggu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 	</a:t>
            </a:r>
            <a:r>
              <a:rPr lang="en-US" dirty="0" err="1"/>
              <a:t>S</a:t>
            </a:r>
            <a:r>
              <a:rPr lang="en-US" dirty="0" err="1" smtClean="0"/>
              <a:t>atu-satumya</a:t>
            </a:r>
            <a:r>
              <a:rPr lang="en-US" dirty="0" smtClean="0"/>
              <a:t> </a:t>
            </a: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i="1" dirty="0" smtClean="0"/>
              <a:t>event sampling</a:t>
            </a:r>
            <a:r>
              <a:rPr lang="en-US" dirty="0" smtClean="0"/>
              <a:t>, Wright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,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memisahkan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masa </a:t>
            </a:r>
            <a:r>
              <a:rPr lang="en-US" dirty="0" err="1" smtClean="0"/>
              <a:t>lalu</a:t>
            </a:r>
            <a:r>
              <a:rPr lang="en-US" dirty="0" smtClean="0"/>
              <a:t> yang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i="1" dirty="0" smtClean="0"/>
              <a:t>event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458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24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C. Time </a:t>
            </a:r>
            <a:r>
              <a:rPr lang="en-US" b="1" dirty="0"/>
              <a:t>Sampling </a:t>
            </a:r>
            <a:endParaRPr lang="en-US" b="1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Time </a:t>
            </a:r>
            <a:r>
              <a:rPr lang="en-US" dirty="0"/>
              <a:t>sampling 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observasi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 Time sampling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berapa</a:t>
            </a:r>
            <a:r>
              <a:rPr lang="en-US" dirty="0"/>
              <a:t> lama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tensi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diyakinkan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yang </a:t>
            </a: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.</a:t>
            </a:r>
          </a:p>
          <a:p>
            <a:r>
              <a:rPr lang="id-ID" dirty="0"/>
              <a:t>Keuntungan </a:t>
            </a:r>
            <a:r>
              <a:rPr lang="en-US" dirty="0"/>
              <a:t>d</a:t>
            </a:r>
            <a:r>
              <a:rPr lang="id-ID" dirty="0"/>
              <a:t>an Kerugian </a:t>
            </a:r>
            <a:r>
              <a:rPr lang="en-US" dirty="0"/>
              <a:t>d</a:t>
            </a:r>
            <a:r>
              <a:rPr lang="id-ID" dirty="0"/>
              <a:t>ari </a:t>
            </a:r>
            <a:r>
              <a:rPr lang="id-ID" i="1" dirty="0"/>
              <a:t>Time Sampling</a:t>
            </a:r>
            <a:endParaRPr lang="en-US" dirty="0"/>
          </a:p>
          <a:p>
            <a:r>
              <a:rPr lang="en-US" dirty="0"/>
              <a:t>	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pengamatan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ketugian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 </a:t>
            </a:r>
            <a:r>
              <a:rPr lang="en-US" i="1" dirty="0"/>
              <a:t>time sampling</a:t>
            </a:r>
            <a:r>
              <a:rPr lang="id-ID" dirty="0"/>
              <a:t>. </a:t>
            </a:r>
            <a:endParaRPr lang="en-US" dirty="0"/>
          </a:p>
          <a:p>
            <a:r>
              <a:rPr lang="id-ID" dirty="0"/>
              <a:t>Keuntungan adalah:</a:t>
            </a:r>
            <a:endParaRPr lang="en-US" dirty="0"/>
          </a:p>
          <a:p>
            <a:r>
              <a:rPr lang="en-US" dirty="0"/>
              <a:t>1.      M</a:t>
            </a:r>
            <a:r>
              <a:rPr lang="id-ID" dirty="0"/>
              <a:t>emungkinkan untuk kontrol yang lebih besar dari yang akan diamati dengan berfokus pada perilaku tertentu atau masalah yang harus diamati dan dipelajari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053893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153400" cy="6172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2.      B</a:t>
            </a:r>
            <a:r>
              <a:rPr lang="id-ID" dirty="0"/>
              <a:t>erguna untuk menentukan frekuensi terjadinya perilaku atau peristiwa. </a:t>
            </a:r>
            <a:r>
              <a:rPr lang="en-US" dirty="0"/>
              <a:t>Hal </a:t>
            </a:r>
            <a:r>
              <a:rPr lang="en-US" dirty="0" err="1"/>
              <a:t>ini</a:t>
            </a:r>
            <a:r>
              <a:rPr lang="en-US" dirty="0"/>
              <a:t> 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id-ID" dirty="0"/>
              <a:t> tujuan: (a) </a:t>
            </a:r>
            <a:r>
              <a:rPr lang="en-US" dirty="0"/>
              <a:t>B</a:t>
            </a:r>
            <a:r>
              <a:rPr lang="id-ID" dirty="0"/>
              <a:t>erguna untuk mengumpulkan informasi dalam situasi di mana frekuensi adalah penting untuk memantau-modifikasi perilaku dan pengajaran presisi</a:t>
            </a:r>
            <a:r>
              <a:rPr lang="en-US" dirty="0"/>
              <a:t>; </a:t>
            </a:r>
            <a:r>
              <a:rPr lang="id-ID" dirty="0"/>
              <a:t>(b) </a:t>
            </a:r>
            <a:r>
              <a:rPr lang="en-US" dirty="0"/>
              <a:t>I</a:t>
            </a:r>
            <a:r>
              <a:rPr lang="id-ID" dirty="0"/>
              <a:t>nformasi yang diperoleh dari jumlah frekuensi dapat digunakan untuk mengembangkan langkah-langkah lain seperti daftar dan skala penilaian</a:t>
            </a:r>
            <a:r>
              <a:rPr lang="en-US" dirty="0"/>
              <a:t>;</a:t>
            </a:r>
          </a:p>
          <a:p>
            <a:r>
              <a:rPr lang="en-US" dirty="0"/>
              <a:t>3.      </a:t>
            </a:r>
            <a:r>
              <a:rPr lang="id-ID" dirty="0"/>
              <a:t>Hal ini memungkinkan </a:t>
            </a:r>
            <a:r>
              <a:rPr lang="en-US" dirty="0" err="1"/>
              <a:t>pengajar</a:t>
            </a:r>
            <a:r>
              <a:rPr lang="en-US" dirty="0"/>
              <a:t> </a:t>
            </a:r>
            <a:r>
              <a:rPr lang="id-ID" dirty="0"/>
              <a:t>atau peneliti untuk mengumpulkan sejumlah besar pengamatan dalam waktu yang lebih singkat</a:t>
            </a:r>
            <a:r>
              <a:rPr lang="en-US" dirty="0"/>
              <a:t>;</a:t>
            </a:r>
          </a:p>
          <a:p>
            <a:r>
              <a:rPr lang="en-US" dirty="0"/>
              <a:t>4.      M</a:t>
            </a:r>
            <a:r>
              <a:rPr lang="id-ID" dirty="0"/>
              <a:t>emungkinkan merekam dan me</a:t>
            </a:r>
            <a:r>
              <a:rPr lang="en-US" dirty="0" err="1"/>
              <a:t>skoring</a:t>
            </a:r>
            <a:r>
              <a:rPr lang="en-US" dirty="0"/>
              <a:t> </a:t>
            </a:r>
            <a:r>
              <a:rPr lang="id-ID" dirty="0"/>
              <a:t>tanpa mengganggu aktivitas normal subyek dan tidak memerlukan membangun hubungan dengan subyek</a:t>
            </a:r>
            <a:r>
              <a:rPr lang="en-US" dirty="0"/>
              <a:t>;</a:t>
            </a:r>
          </a:p>
          <a:p>
            <a:r>
              <a:rPr lang="en-US" dirty="0"/>
              <a:t> </a:t>
            </a:r>
          </a:p>
          <a:p>
            <a:r>
              <a:rPr lang="en-US" dirty="0" err="1"/>
              <a:t>Kekurangannya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</a:t>
            </a:r>
          </a:p>
          <a:p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Time sampling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kurangnya</a:t>
            </a:r>
            <a:r>
              <a:rPr lang="en-US" dirty="0"/>
              <a:t> </a:t>
            </a:r>
            <a:r>
              <a:rPr lang="en-US" dirty="0" err="1"/>
              <a:t>kontinuitas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kelengkapan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event sampling.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08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84</TotalTime>
  <Words>37</Words>
  <Application>Microsoft Office PowerPoint</Application>
  <PresentationFormat>On-screen Show (4:3)</PresentationFormat>
  <Paragraphs>45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Arial Black</vt:lpstr>
      <vt:lpstr>Arial Rounded MT Bold</vt:lpstr>
      <vt:lpstr>Essential</vt:lpstr>
      <vt:lpstr>Limiting problems, Defining behavior, Sampling</vt:lpstr>
      <vt:lpstr>Membatasi Masalah</vt:lpstr>
      <vt:lpstr>PowerPoint Presentation</vt:lpstr>
      <vt:lpstr>Mendefinisikan Perilaku</vt:lpstr>
      <vt:lpstr>Sampling</vt:lpstr>
      <vt:lpstr>PowerPoint Presentation</vt:lpstr>
      <vt:lpstr>PowerPoint Presentation</vt:lpstr>
      <vt:lpstr>PowerPoint Presentation</vt:lpstr>
      <vt:lpstr>PowerPoint Presentation</vt:lpstr>
      <vt:lpstr>Natural Vs Simulated Setting</vt:lpstr>
      <vt:lpstr>Masalah-Masalah Dalam Observasi</vt:lpstr>
      <vt:lpstr>Kesimpulan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Membatasi masalah, Mendefenisikan perilaku, Sampling</dc:title>
  <dc:creator>Windows User</dc:creator>
  <cp:lastModifiedBy>UMA</cp:lastModifiedBy>
  <cp:revision>11</cp:revision>
  <dcterms:created xsi:type="dcterms:W3CDTF">2020-03-16T10:40:35Z</dcterms:created>
  <dcterms:modified xsi:type="dcterms:W3CDTF">2020-07-30T03:15:19Z</dcterms:modified>
</cp:coreProperties>
</file>