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71" r:id="rId4"/>
    <p:sldId id="259" r:id="rId5"/>
    <p:sldId id="260" r:id="rId6"/>
    <p:sldId id="267" r:id="rId7"/>
    <p:sldId id="263" r:id="rId8"/>
    <p:sldId id="270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 varScale="1">
        <p:scale>
          <a:sx n="109" d="100"/>
          <a:sy n="109" d="100"/>
        </p:scale>
        <p:origin x="169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24EE2-D689-4905-A934-DEC08CBD1778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9A005-367D-495B-9350-C8C9A2EC305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633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F9362-1FC3-4B8D-94BA-8C0BD278FD34}" type="datetimeFigureOut">
              <a:rPr lang="id-ID" smtClean="0"/>
              <a:pPr/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74593-14C2-4B4A-BDB1-29FAD7F2F48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61556"/>
            <a:ext cx="9144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Definition of Observation According to Experts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928670"/>
            <a:ext cx="7358082" cy="615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Sutrisno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Hadi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aktivitas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sangat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kompleks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terdiri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segala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macam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biologis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psikologis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mementingkan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proses-proses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ingatan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pengamatan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Hanna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Djumhana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metode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paling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utama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pengetahuan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empiris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masih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mendapat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pengakuan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penelitian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ialah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metode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sering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didalam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pengumpulan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data.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Suharsimi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Arikunto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pengamatan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lingkungan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sedang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berlangsung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masih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berjalan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melingkupi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aktifitas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perhatian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kajian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penginderaan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5786" y="285728"/>
            <a:ext cx="8001056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LANJUTANYA </a:t>
            </a:r>
            <a:endParaRPr lang="id-ID" sz="4000" dirty="0"/>
          </a:p>
        </p:txBody>
      </p:sp>
      <p:sp>
        <p:nvSpPr>
          <p:cNvPr id="8" name="Rectangle 7"/>
          <p:cNvSpPr/>
          <p:nvPr/>
        </p:nvSpPr>
        <p:spPr>
          <a:xfrm>
            <a:off x="0" y="1142984"/>
            <a:ext cx="6286512" cy="52629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Menurut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Prof. Dr.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Bimo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Walgito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dijalankan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sistematis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disengaja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diadakan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menggunakan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indera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terutama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kejadian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peristiwa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ditangkap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kejadian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berlangsung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Menurut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Kartini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Kartono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pengujian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maksud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tertentu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sesuatu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khususnya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mengumpulkan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fakta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skor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verbalisasi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pengungkapan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kata-kata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segala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sesuatu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sudahdiamati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TUJUAN OBSERVASI </a:t>
            </a:r>
            <a:r>
              <a:rPr lang="id-ID" b="1" dirty="0" smtClean="0"/>
              <a:t> </a:t>
            </a:r>
            <a:endParaRPr lang="id-ID" b="1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5720" y="1214422"/>
            <a:ext cx="5857916" cy="553997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menggambarkan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segala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berhubungan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penelitian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melalui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pengamatan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panca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indera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kesimpulan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diamati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kesimpulan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itudisusun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relevan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bermanfaat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pembelajaran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dibagikan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non-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644166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4282" y="214290"/>
            <a:ext cx="678661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Fungsi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Observasi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85720" y="1000108"/>
            <a:ext cx="6786610" cy="56938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Menggambarkan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manusia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Verifikasi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tentang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dilaporkan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Menggambarkan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perbedaan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kesenjangan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situasi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testing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situasi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lain –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konsistensi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inkonsistensi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gambaran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tentang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diungkap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lain.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6593472" cy="10772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Kelebihan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Kekurangan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Observasi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142984"/>
            <a:ext cx="6357950" cy="504753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Kelebihan</a:t>
            </a:r>
            <a:r>
              <a:rPr kumimoji="0" lang="en-US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Data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diperoleh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melalui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observasi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cenderung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mempunyai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keandalan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tinggi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kadang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observasi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dilakukan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mengecek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validitas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data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telah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diperoleh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sebelumnya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individu-individu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melihat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langsung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sedang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dikerjakan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pekerjaan-pekerjaan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rumit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terkadang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sulit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diterangkan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menggambarkan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lingkungan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fisik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kegiatan-kegiatan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misalnya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tata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letak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fisik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peralatan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penerangan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gangguan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suara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lain-lain. 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mengukur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tingkat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suatu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hal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waktu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dibutuhkan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menyelesaikan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tertentu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670"/>
            <a:ext cx="9144000" cy="592933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285728"/>
            <a:ext cx="6072198" cy="60016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Kekurangan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umunya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diamati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merasa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terganggu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sehingga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melakukan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semestinya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sedang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diamati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mungkin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mewakili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suatu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tingkat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kesulitan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pekerjaan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tertentu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kegiatan-kegiatan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khusus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selalu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dilakukan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volume-volume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kegiatan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tertentu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menggangu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proses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sedang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diamati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diamati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pekerjaannya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menutup-nutupi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kejelekan-kejelekannya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Kesimpulan </a:t>
            </a:r>
            <a:endParaRPr lang="id-ID" dirty="0"/>
          </a:p>
        </p:txBody>
      </p:sp>
      <p:pic>
        <p:nvPicPr>
          <p:cNvPr id="4" name="Picture 3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0108"/>
            <a:ext cx="9144000" cy="5857892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714488"/>
            <a:ext cx="5786478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d-ID" sz="2400" dirty="0" smtClean="0"/>
              <a:t>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instrument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data.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observer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sebaiknya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khususnya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terfokus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sebaiknya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id-ID" sz="2400" dirty="0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4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nk-hearts-photo-album--powerpoint-TR1038963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57166"/>
            <a:ext cx="8643997" cy="6143669"/>
          </a:xfrm>
          <a:prstGeom prst="rect">
            <a:avLst/>
          </a:prstGeom>
        </p:spPr>
      </p:pic>
      <p:pic>
        <p:nvPicPr>
          <p:cNvPr id="6" name="Picture 5" descr="animasi-bergerak-terima-kasih-lucu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57166"/>
            <a:ext cx="5572164" cy="6143668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485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TUJUAN OBSERVASI  </vt:lpstr>
      <vt:lpstr>PowerPoint Presentation</vt:lpstr>
      <vt:lpstr>PowerPoint Presentation</vt:lpstr>
      <vt:lpstr>PowerPoint Presentation</vt:lpstr>
      <vt:lpstr>Kesimpulan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UMA</cp:lastModifiedBy>
  <cp:revision>44</cp:revision>
  <dcterms:created xsi:type="dcterms:W3CDTF">2018-04-20T12:16:12Z</dcterms:created>
  <dcterms:modified xsi:type="dcterms:W3CDTF">2020-07-30T03:16:00Z</dcterms:modified>
</cp:coreProperties>
</file>