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8C175-57D0-41E7-B6EB-119F0730D847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4A468-573B-4C57-A09C-73E752CCB175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492173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CBB91-6D31-4D5A-91A6-CE69C910FAEC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11FD3-C92C-4406-B26D-A2DA9DF8E12A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6526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C5F5B-23ED-4E2E-BB67-9BAB783E04BA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16486-61DE-4513-AD67-2DC51D7704F3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1416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26A06-EF17-4A04-BF2B-63B064990E90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2D1F9-B639-4728-8CE1-038E5A09AC0A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23432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84A0-19DC-4993-9F60-F02506C1452A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9433F-98EB-4058-9E15-BCA7C98E515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4297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A85EA-49AC-42A2-9FDF-DD9C472A6CD9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2D08A-5245-4A14-8726-B8F383B5408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60932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E13D-BB80-4EED-9078-A7374EEA2941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0415A-6387-48A5-AE0D-D16E6A6D808A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8698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DAEFF-019E-45E8-9E44-A92593B7B710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9687-E0E8-42D1-9939-190FC2597955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8647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FAB3B-36E0-44BB-803C-DBDE9B8FB4D0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B9DDC-69EA-4C6C-B204-D7C0C923F5C3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8897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36508-829F-4E8E-8950-33B4FB4B99E9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4D6DCE-3DB5-462E-A95B-1EF7BA6ACCD0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36158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C1101-CFA5-456F-95C4-49D9AECC046A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48854-D2F6-4425-82C1-BCE12EF4ECA5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689500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id-ID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id-ID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0A9A18-05AE-4A83-BB33-D592B21B54BC}" type="datetimeFigureOut">
              <a:rPr lang="id-ID"/>
              <a:pPr>
                <a:defRPr/>
              </a:pPr>
              <a:t>30/07/2020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CADA0E6-4B56-4312-99F0-E51CB15E7095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altLang="en-US" smtClean="0"/>
              <a:t>TRAINING ACTIVITIES</a:t>
            </a:r>
            <a:endParaRPr lang="id-ID" alt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id-ID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buFontTx/>
              <a:buChar char="•"/>
            </a:pPr>
            <a:r>
              <a:rPr lang="id-ID" altLang="en-US" sz="2800" smtClean="0"/>
              <a:t> pelatihan sebagai proses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Pelatihan sebagai proses belajar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Overlearning 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Multiple Sense Learning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Active learning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Feed back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Meaningfull material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Primacy &amp; renency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Reinforcement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d-ID" altLang="en-US" sz="2800" smtClean="0"/>
              <a:t>Faktor-faktor yg harus diperhatikan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altLang="en-US" smtClean="0"/>
              <a:t>Individual differences</a:t>
            </a:r>
          </a:p>
          <a:p>
            <a:r>
              <a:rPr lang="id-ID" altLang="en-US" smtClean="0"/>
              <a:t>Relation to job analysis</a:t>
            </a:r>
          </a:p>
          <a:p>
            <a:r>
              <a:rPr lang="id-ID" altLang="en-US" smtClean="0"/>
              <a:t>Motivation</a:t>
            </a:r>
          </a:p>
          <a:p>
            <a:r>
              <a:rPr lang="id-ID" altLang="en-US" smtClean="0"/>
              <a:t>Active participation</a:t>
            </a:r>
          </a:p>
          <a:p>
            <a:r>
              <a:rPr lang="id-ID" altLang="en-US" smtClean="0"/>
              <a:t>Selection of trainee</a:t>
            </a:r>
          </a:p>
          <a:p>
            <a:r>
              <a:rPr lang="id-ID" altLang="en-US" smtClean="0"/>
              <a:t>Selection of trainers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44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 Theme</vt:lpstr>
      <vt:lpstr>TRAINING ACTIVITIES</vt:lpstr>
      <vt:lpstr> pelatihan sebagai proses sosial</vt:lpstr>
      <vt:lpstr>Faktor-faktor yg harus diperhatikan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AKTIVITAS TRAINING</dc:title>
  <dc:creator>Win7</dc:creator>
  <cp:lastModifiedBy>UMA</cp:lastModifiedBy>
  <cp:revision>2</cp:revision>
  <dcterms:created xsi:type="dcterms:W3CDTF">2012-04-09T03:39:11Z</dcterms:created>
  <dcterms:modified xsi:type="dcterms:W3CDTF">2020-07-30T03:18:25Z</dcterms:modified>
</cp:coreProperties>
</file>