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7" d="100"/>
          <a:sy n="37" d="100"/>
        </p:scale>
        <p:origin x="1304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626D14B-6250-4CE7-A629-9824C99CC995}" type="doc">
      <dgm:prSet loTypeId="urn:microsoft.com/office/officeart/2005/8/layout/venn1" loCatId="relationship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29F5AB01-8863-45DD-9F3A-70A4C3EFD29D}">
      <dgm:prSet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pPr rtl="0"/>
          <a:r>
            <a:rPr lang="id-ID" dirty="0">
              <a:latin typeface="Times New Roman" pitchFamily="18" charset="0"/>
              <a:cs typeface="Times New Roman" pitchFamily="18" charset="0"/>
            </a:rPr>
            <a:t>Massa (mass atau crowd) adalah suatu bentuk kumpulan individu-individu, dalam kumpulan itu tidak terdapat adanya struktur, dan pada umumnya massa berjumlah orang banyak, dan berlangsung tidak lama</a:t>
          </a:r>
          <a:r>
            <a:rPr lang="id-ID" dirty="0"/>
            <a:t>.</a:t>
          </a:r>
        </a:p>
      </dgm:t>
    </dgm:pt>
    <dgm:pt modelId="{6D0D0F03-ADA8-40AD-BD6A-7D64A6976BD2}" type="parTrans" cxnId="{8EA07B84-807A-4C65-BEB5-F29E08D47263}">
      <dgm:prSet/>
      <dgm:spPr/>
      <dgm:t>
        <a:bodyPr/>
        <a:lstStyle/>
        <a:p>
          <a:endParaRPr lang="id-ID"/>
        </a:p>
      </dgm:t>
    </dgm:pt>
    <dgm:pt modelId="{8809FF19-795C-4649-BF47-A12DF749D8D1}" type="sibTrans" cxnId="{8EA07B84-807A-4C65-BEB5-F29E08D47263}">
      <dgm:prSet/>
      <dgm:spPr/>
      <dgm:t>
        <a:bodyPr/>
        <a:lstStyle/>
        <a:p>
          <a:endParaRPr lang="id-ID"/>
        </a:p>
      </dgm:t>
    </dgm:pt>
    <dgm:pt modelId="{544E8020-B53A-4D3F-9EEB-000BC65C61A2}">
      <dgm:prSet/>
      <dgm:spPr>
        <a:solidFill>
          <a:schemeClr val="bg1">
            <a:lumMod val="85000"/>
          </a:schemeClr>
        </a:solidFill>
      </dgm:spPr>
      <dgm:t>
        <a:bodyPr/>
        <a:lstStyle/>
        <a:p>
          <a:pPr rtl="0"/>
          <a:r>
            <a:rPr lang="id-ID" dirty="0">
              <a:latin typeface="Times New Roman" pitchFamily="18" charset="0"/>
              <a:cs typeface="Times New Roman" pitchFamily="18" charset="0"/>
            </a:rPr>
            <a:t>Massa terbagi menjadi jad dua diantaranya massa abstrak dan massa konkrit</a:t>
          </a:r>
        </a:p>
      </dgm:t>
    </dgm:pt>
    <dgm:pt modelId="{44575DAF-0E22-41BE-ABEE-605CBDAD6BA2}" type="parTrans" cxnId="{410C1115-2AAE-4EDA-907F-186C5A375373}">
      <dgm:prSet/>
      <dgm:spPr/>
      <dgm:t>
        <a:bodyPr/>
        <a:lstStyle/>
        <a:p>
          <a:endParaRPr lang="id-ID"/>
        </a:p>
      </dgm:t>
    </dgm:pt>
    <dgm:pt modelId="{3904005D-8A52-49CF-9BE3-ED49450C981D}" type="sibTrans" cxnId="{410C1115-2AAE-4EDA-907F-186C5A375373}">
      <dgm:prSet/>
      <dgm:spPr/>
      <dgm:t>
        <a:bodyPr/>
        <a:lstStyle/>
        <a:p>
          <a:endParaRPr lang="id-ID"/>
        </a:p>
      </dgm:t>
    </dgm:pt>
    <dgm:pt modelId="{1291F07E-3488-4ACB-AB60-B024FF5096D3}" type="pres">
      <dgm:prSet presAssocID="{3626D14B-6250-4CE7-A629-9824C99CC995}" presName="compositeShape" presStyleCnt="0">
        <dgm:presLayoutVars>
          <dgm:chMax val="7"/>
          <dgm:dir/>
          <dgm:resizeHandles val="exact"/>
        </dgm:presLayoutVars>
      </dgm:prSet>
      <dgm:spPr/>
    </dgm:pt>
    <dgm:pt modelId="{D657B850-E809-4348-BE18-D9F71704FC40}" type="pres">
      <dgm:prSet presAssocID="{29F5AB01-8863-45DD-9F3A-70A4C3EFD29D}" presName="circ1" presStyleLbl="vennNode1" presStyleIdx="0" presStyleCnt="2" custScaleX="101043"/>
      <dgm:spPr/>
    </dgm:pt>
    <dgm:pt modelId="{F8CDEDB4-2CC6-4617-B766-F169EEC1AA91}" type="pres">
      <dgm:prSet presAssocID="{29F5AB01-8863-45DD-9F3A-70A4C3EFD29D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27FD6178-EEA4-483A-84E3-C2062609D6BF}" type="pres">
      <dgm:prSet presAssocID="{544E8020-B53A-4D3F-9EEB-000BC65C61A2}" presName="circ2" presStyleLbl="vennNode1" presStyleIdx="1" presStyleCnt="2"/>
      <dgm:spPr/>
    </dgm:pt>
    <dgm:pt modelId="{AFAA1FA8-0B45-478B-87A0-D96C1FF55AE3}" type="pres">
      <dgm:prSet presAssocID="{544E8020-B53A-4D3F-9EEB-000BC65C61A2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410C1115-2AAE-4EDA-907F-186C5A375373}" srcId="{3626D14B-6250-4CE7-A629-9824C99CC995}" destId="{544E8020-B53A-4D3F-9EEB-000BC65C61A2}" srcOrd="1" destOrd="0" parTransId="{44575DAF-0E22-41BE-ABEE-605CBDAD6BA2}" sibTransId="{3904005D-8A52-49CF-9BE3-ED49450C981D}"/>
    <dgm:cxn modelId="{1EAC224F-6423-4AF6-BF77-BE6A45FA39E5}" type="presOf" srcId="{29F5AB01-8863-45DD-9F3A-70A4C3EFD29D}" destId="{D657B850-E809-4348-BE18-D9F71704FC40}" srcOrd="0" destOrd="0" presId="urn:microsoft.com/office/officeart/2005/8/layout/venn1"/>
    <dgm:cxn modelId="{8EA07B84-807A-4C65-BEB5-F29E08D47263}" srcId="{3626D14B-6250-4CE7-A629-9824C99CC995}" destId="{29F5AB01-8863-45DD-9F3A-70A4C3EFD29D}" srcOrd="0" destOrd="0" parTransId="{6D0D0F03-ADA8-40AD-BD6A-7D64A6976BD2}" sibTransId="{8809FF19-795C-4649-BF47-A12DF749D8D1}"/>
    <dgm:cxn modelId="{CE2F2393-BB39-4BBD-B405-346656A7FC1F}" type="presOf" srcId="{544E8020-B53A-4D3F-9EEB-000BC65C61A2}" destId="{AFAA1FA8-0B45-478B-87A0-D96C1FF55AE3}" srcOrd="1" destOrd="0" presId="urn:microsoft.com/office/officeart/2005/8/layout/venn1"/>
    <dgm:cxn modelId="{0BCB83D7-9A66-40BB-A4F6-51F7E65F8EE6}" type="presOf" srcId="{3626D14B-6250-4CE7-A629-9824C99CC995}" destId="{1291F07E-3488-4ACB-AB60-B024FF5096D3}" srcOrd="0" destOrd="0" presId="urn:microsoft.com/office/officeart/2005/8/layout/venn1"/>
    <dgm:cxn modelId="{0736EAEC-B7E8-4DA1-AEC5-B84F3B100F34}" type="presOf" srcId="{544E8020-B53A-4D3F-9EEB-000BC65C61A2}" destId="{27FD6178-EEA4-483A-84E3-C2062609D6BF}" srcOrd="0" destOrd="0" presId="urn:microsoft.com/office/officeart/2005/8/layout/venn1"/>
    <dgm:cxn modelId="{F22E7AFC-9931-46E7-A350-384D228AF650}" type="presOf" srcId="{29F5AB01-8863-45DD-9F3A-70A4C3EFD29D}" destId="{F8CDEDB4-2CC6-4617-B766-F169EEC1AA91}" srcOrd="1" destOrd="0" presId="urn:microsoft.com/office/officeart/2005/8/layout/venn1"/>
    <dgm:cxn modelId="{BA02BBE0-1FFB-45E5-AC17-33384E51C433}" type="presParOf" srcId="{1291F07E-3488-4ACB-AB60-B024FF5096D3}" destId="{D657B850-E809-4348-BE18-D9F71704FC40}" srcOrd="0" destOrd="0" presId="urn:microsoft.com/office/officeart/2005/8/layout/venn1"/>
    <dgm:cxn modelId="{337E7F9F-0C0E-4C83-ACB0-65ED26C516D3}" type="presParOf" srcId="{1291F07E-3488-4ACB-AB60-B024FF5096D3}" destId="{F8CDEDB4-2CC6-4617-B766-F169EEC1AA91}" srcOrd="1" destOrd="0" presId="urn:microsoft.com/office/officeart/2005/8/layout/venn1"/>
    <dgm:cxn modelId="{244AAE3F-9A51-4CCB-9DDB-7CC320258436}" type="presParOf" srcId="{1291F07E-3488-4ACB-AB60-B024FF5096D3}" destId="{27FD6178-EEA4-483A-84E3-C2062609D6BF}" srcOrd="2" destOrd="0" presId="urn:microsoft.com/office/officeart/2005/8/layout/venn1"/>
    <dgm:cxn modelId="{3C9C7A89-C710-4513-BD51-0A2971AE6129}" type="presParOf" srcId="{1291F07E-3488-4ACB-AB60-B024FF5096D3}" destId="{AFAA1FA8-0B45-478B-87A0-D96C1FF55AE3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3097343-80FB-4137-B1D7-1B8C98AA9DA3}" type="doc">
      <dgm:prSet loTypeId="urn:microsoft.com/office/officeart/2005/8/layout/pyramid2" loCatId="pyramid" qsTypeId="urn:microsoft.com/office/officeart/2005/8/quickstyle/3d2#1" qsCatId="3D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BDE76C28-290F-4FC7-85F9-99FA58E1F309}">
      <dgm:prSet/>
      <dgm:spPr>
        <a:solidFill>
          <a:schemeClr val="bg2">
            <a:lumMod val="90000"/>
            <a:alpha val="90000"/>
          </a:schemeClr>
        </a:solidFill>
      </dgm:spPr>
      <dgm:t>
        <a:bodyPr/>
        <a:lstStyle/>
        <a:p>
          <a:pPr rtl="0"/>
          <a:r>
            <a:rPr lang="id-ID" dirty="0">
              <a:latin typeface="Times New Roman" pitchFamily="18" charset="0"/>
              <a:cs typeface="Times New Roman" pitchFamily="18" charset="0"/>
            </a:rPr>
            <a:t>Freud menyatakan struktur pribadi manusia terdiri dari 3</a:t>
          </a:r>
        </a:p>
      </dgm:t>
    </dgm:pt>
    <dgm:pt modelId="{E14FEE5B-C714-4DC7-A248-524A03910536}" type="parTrans" cxnId="{99038387-9442-4816-AF69-6E6823BD83F7}">
      <dgm:prSet/>
      <dgm:spPr/>
      <dgm:t>
        <a:bodyPr/>
        <a:lstStyle/>
        <a:p>
          <a:endParaRPr lang="id-ID"/>
        </a:p>
      </dgm:t>
    </dgm:pt>
    <dgm:pt modelId="{60C0B3E4-772E-4CFC-A8B7-74453AC05115}" type="sibTrans" cxnId="{99038387-9442-4816-AF69-6E6823BD83F7}">
      <dgm:prSet/>
      <dgm:spPr/>
      <dgm:t>
        <a:bodyPr/>
        <a:lstStyle/>
        <a:p>
          <a:endParaRPr lang="id-ID"/>
        </a:p>
      </dgm:t>
    </dgm:pt>
    <dgm:pt modelId="{861AB08F-44AA-4D90-ABC4-BDF2E1A5EDBD}">
      <dgm:prSet/>
      <dgm:spPr>
        <a:solidFill>
          <a:schemeClr val="bg2">
            <a:lumMod val="90000"/>
            <a:alpha val="90000"/>
          </a:schemeClr>
        </a:solidFill>
      </dgm:spPr>
      <dgm:t>
        <a:bodyPr/>
        <a:lstStyle/>
        <a:p>
          <a:pPr rtl="0"/>
          <a:r>
            <a:rPr lang="id-ID" dirty="0">
              <a:latin typeface="Times New Roman" pitchFamily="18" charset="0"/>
              <a:cs typeface="Times New Roman" pitchFamily="18" charset="0"/>
            </a:rPr>
            <a:t>Id</a:t>
          </a:r>
        </a:p>
      </dgm:t>
    </dgm:pt>
    <dgm:pt modelId="{2A09E3A6-5715-45A5-8F7A-25437CC556D6}" type="parTrans" cxnId="{DDBD58FB-24CF-4E96-BC54-25F70CD1C469}">
      <dgm:prSet/>
      <dgm:spPr/>
      <dgm:t>
        <a:bodyPr/>
        <a:lstStyle/>
        <a:p>
          <a:endParaRPr lang="id-ID"/>
        </a:p>
      </dgm:t>
    </dgm:pt>
    <dgm:pt modelId="{417BBC6E-0345-4DFC-8A4F-433C9BE6A16C}" type="sibTrans" cxnId="{DDBD58FB-24CF-4E96-BC54-25F70CD1C469}">
      <dgm:prSet/>
      <dgm:spPr/>
      <dgm:t>
        <a:bodyPr/>
        <a:lstStyle/>
        <a:p>
          <a:endParaRPr lang="id-ID"/>
        </a:p>
      </dgm:t>
    </dgm:pt>
    <dgm:pt modelId="{55404457-B3D3-40DC-A3F9-20CEBF8967DB}">
      <dgm:prSet/>
      <dgm:spPr>
        <a:solidFill>
          <a:schemeClr val="bg2">
            <a:lumMod val="90000"/>
            <a:alpha val="90000"/>
          </a:schemeClr>
        </a:solidFill>
      </dgm:spPr>
      <dgm:t>
        <a:bodyPr/>
        <a:lstStyle/>
        <a:p>
          <a:pPr rtl="0"/>
          <a:r>
            <a:rPr lang="id-ID" dirty="0">
              <a:latin typeface="Times New Roman" pitchFamily="18" charset="0"/>
              <a:cs typeface="Times New Roman" pitchFamily="18" charset="0"/>
            </a:rPr>
            <a:t>Ego</a:t>
          </a:r>
        </a:p>
      </dgm:t>
    </dgm:pt>
    <dgm:pt modelId="{80F49D1A-F1A9-4A74-A859-B916C063F8B1}" type="parTrans" cxnId="{19531770-C1CE-49B4-9F46-1192EA124C7C}">
      <dgm:prSet/>
      <dgm:spPr/>
      <dgm:t>
        <a:bodyPr/>
        <a:lstStyle/>
        <a:p>
          <a:endParaRPr lang="id-ID"/>
        </a:p>
      </dgm:t>
    </dgm:pt>
    <dgm:pt modelId="{A345DF64-BFFC-4105-85CD-F7D02A099C91}" type="sibTrans" cxnId="{19531770-C1CE-49B4-9F46-1192EA124C7C}">
      <dgm:prSet/>
      <dgm:spPr/>
      <dgm:t>
        <a:bodyPr/>
        <a:lstStyle/>
        <a:p>
          <a:endParaRPr lang="id-ID"/>
        </a:p>
      </dgm:t>
    </dgm:pt>
    <dgm:pt modelId="{214477E5-D376-4C4C-98E0-9B44E01E1FD6}">
      <dgm:prSet/>
      <dgm:spPr>
        <a:solidFill>
          <a:schemeClr val="bg2">
            <a:lumMod val="90000"/>
            <a:alpha val="90000"/>
          </a:schemeClr>
        </a:solidFill>
      </dgm:spPr>
      <dgm:t>
        <a:bodyPr/>
        <a:lstStyle/>
        <a:p>
          <a:pPr rtl="0"/>
          <a:r>
            <a:rPr lang="id-ID" dirty="0">
              <a:latin typeface="Times New Roman" pitchFamily="18" charset="0"/>
              <a:cs typeface="Times New Roman" pitchFamily="18" charset="0"/>
            </a:rPr>
            <a:t>Super Ego</a:t>
          </a:r>
        </a:p>
      </dgm:t>
    </dgm:pt>
    <dgm:pt modelId="{30842800-07FB-459E-9A2C-AF6E7CA82450}" type="parTrans" cxnId="{B7A240E4-E6BF-430B-A0FF-6BF78B661A52}">
      <dgm:prSet/>
      <dgm:spPr/>
      <dgm:t>
        <a:bodyPr/>
        <a:lstStyle/>
        <a:p>
          <a:endParaRPr lang="id-ID"/>
        </a:p>
      </dgm:t>
    </dgm:pt>
    <dgm:pt modelId="{845181DC-C89D-4A0E-A0E1-C855A4FE7424}" type="sibTrans" cxnId="{B7A240E4-E6BF-430B-A0FF-6BF78B661A52}">
      <dgm:prSet/>
      <dgm:spPr/>
      <dgm:t>
        <a:bodyPr/>
        <a:lstStyle/>
        <a:p>
          <a:endParaRPr lang="id-ID"/>
        </a:p>
      </dgm:t>
    </dgm:pt>
    <dgm:pt modelId="{2AA0E4DB-AFCB-4E59-8248-04C419418A71}" type="pres">
      <dgm:prSet presAssocID="{83097343-80FB-4137-B1D7-1B8C98AA9DA3}" presName="compositeShape" presStyleCnt="0">
        <dgm:presLayoutVars>
          <dgm:dir/>
          <dgm:resizeHandles/>
        </dgm:presLayoutVars>
      </dgm:prSet>
      <dgm:spPr/>
    </dgm:pt>
    <dgm:pt modelId="{B64ED603-0911-4BC9-8B1E-A54DAF67B578}" type="pres">
      <dgm:prSet presAssocID="{83097343-80FB-4137-B1D7-1B8C98AA9DA3}" presName="pyramid" presStyleLbl="node1" presStyleIdx="0" presStyleCnt="1"/>
      <dgm:spPr>
        <a:solidFill>
          <a:schemeClr val="tx1">
            <a:lumMod val="50000"/>
            <a:lumOff val="50000"/>
          </a:schemeClr>
        </a:solidFill>
        <a:ln>
          <a:noFill/>
        </a:ln>
      </dgm:spPr>
    </dgm:pt>
    <dgm:pt modelId="{CC4D5570-53C1-4747-9FB2-995392398DE5}" type="pres">
      <dgm:prSet presAssocID="{83097343-80FB-4137-B1D7-1B8C98AA9DA3}" presName="theList" presStyleCnt="0"/>
      <dgm:spPr/>
    </dgm:pt>
    <dgm:pt modelId="{0BFCECDB-F841-4F4E-B3F7-1BFD869EEF2D}" type="pres">
      <dgm:prSet presAssocID="{BDE76C28-290F-4FC7-85F9-99FA58E1F309}" presName="aNode" presStyleLbl="fgAcc1" presStyleIdx="0" presStyleCnt="4">
        <dgm:presLayoutVars>
          <dgm:bulletEnabled val="1"/>
        </dgm:presLayoutVars>
      </dgm:prSet>
      <dgm:spPr/>
    </dgm:pt>
    <dgm:pt modelId="{CB08A847-5656-4C9F-8446-070AADC9C842}" type="pres">
      <dgm:prSet presAssocID="{BDE76C28-290F-4FC7-85F9-99FA58E1F309}" presName="aSpace" presStyleCnt="0"/>
      <dgm:spPr/>
    </dgm:pt>
    <dgm:pt modelId="{354F5DEE-0956-4F7F-BDCC-B88DC63B14E2}" type="pres">
      <dgm:prSet presAssocID="{861AB08F-44AA-4D90-ABC4-BDF2E1A5EDBD}" presName="aNode" presStyleLbl="fgAcc1" presStyleIdx="1" presStyleCnt="4" custScaleX="79729">
        <dgm:presLayoutVars>
          <dgm:bulletEnabled val="1"/>
        </dgm:presLayoutVars>
      </dgm:prSet>
      <dgm:spPr/>
    </dgm:pt>
    <dgm:pt modelId="{62FF2425-33DD-400B-8366-88B9E49D3EC2}" type="pres">
      <dgm:prSet presAssocID="{861AB08F-44AA-4D90-ABC4-BDF2E1A5EDBD}" presName="aSpace" presStyleCnt="0"/>
      <dgm:spPr/>
    </dgm:pt>
    <dgm:pt modelId="{5CD9A64E-7AF6-47C3-9C72-89797BFB7191}" type="pres">
      <dgm:prSet presAssocID="{55404457-B3D3-40DC-A3F9-20CEBF8967DB}" presName="aNode" presStyleLbl="fgAcc1" presStyleIdx="2" presStyleCnt="4" custScaleX="84625">
        <dgm:presLayoutVars>
          <dgm:bulletEnabled val="1"/>
        </dgm:presLayoutVars>
      </dgm:prSet>
      <dgm:spPr/>
    </dgm:pt>
    <dgm:pt modelId="{43752132-4182-4687-8189-AAD6EED2215B}" type="pres">
      <dgm:prSet presAssocID="{55404457-B3D3-40DC-A3F9-20CEBF8967DB}" presName="aSpace" presStyleCnt="0"/>
      <dgm:spPr/>
    </dgm:pt>
    <dgm:pt modelId="{FF7CB8F2-DFBA-48F1-8956-9A0D13404109}" type="pres">
      <dgm:prSet presAssocID="{214477E5-D376-4C4C-98E0-9B44E01E1FD6}" presName="aNode" presStyleLbl="fgAcc1" presStyleIdx="3" presStyleCnt="4" custScaleX="86024" custLinFactNeighborX="1748" custLinFactNeighborY="28840">
        <dgm:presLayoutVars>
          <dgm:bulletEnabled val="1"/>
        </dgm:presLayoutVars>
      </dgm:prSet>
      <dgm:spPr/>
    </dgm:pt>
    <dgm:pt modelId="{CDAA6729-F915-4AF1-A680-997BEE52943F}" type="pres">
      <dgm:prSet presAssocID="{214477E5-D376-4C4C-98E0-9B44E01E1FD6}" presName="aSpace" presStyleCnt="0"/>
      <dgm:spPr/>
    </dgm:pt>
  </dgm:ptLst>
  <dgm:cxnLst>
    <dgm:cxn modelId="{0FDDBE1F-A74B-45EE-AEBD-6062B630E8EF}" type="presOf" srcId="{214477E5-D376-4C4C-98E0-9B44E01E1FD6}" destId="{FF7CB8F2-DFBA-48F1-8956-9A0D13404109}" srcOrd="0" destOrd="0" presId="urn:microsoft.com/office/officeart/2005/8/layout/pyramid2"/>
    <dgm:cxn modelId="{19531770-C1CE-49B4-9F46-1192EA124C7C}" srcId="{83097343-80FB-4137-B1D7-1B8C98AA9DA3}" destId="{55404457-B3D3-40DC-A3F9-20CEBF8967DB}" srcOrd="2" destOrd="0" parTransId="{80F49D1A-F1A9-4A74-A859-B916C063F8B1}" sibTransId="{A345DF64-BFFC-4105-85CD-F7D02A099C91}"/>
    <dgm:cxn modelId="{99038387-9442-4816-AF69-6E6823BD83F7}" srcId="{83097343-80FB-4137-B1D7-1B8C98AA9DA3}" destId="{BDE76C28-290F-4FC7-85F9-99FA58E1F309}" srcOrd="0" destOrd="0" parTransId="{E14FEE5B-C714-4DC7-A248-524A03910536}" sibTransId="{60C0B3E4-772E-4CFC-A8B7-74453AC05115}"/>
    <dgm:cxn modelId="{6C5506A7-8D1C-4F22-8D50-3BC942B40970}" type="presOf" srcId="{55404457-B3D3-40DC-A3F9-20CEBF8967DB}" destId="{5CD9A64E-7AF6-47C3-9C72-89797BFB7191}" srcOrd="0" destOrd="0" presId="urn:microsoft.com/office/officeart/2005/8/layout/pyramid2"/>
    <dgm:cxn modelId="{968573BD-DB5B-4E30-A3F7-6AD3428ACA3C}" type="presOf" srcId="{BDE76C28-290F-4FC7-85F9-99FA58E1F309}" destId="{0BFCECDB-F841-4F4E-B3F7-1BFD869EEF2D}" srcOrd="0" destOrd="0" presId="urn:microsoft.com/office/officeart/2005/8/layout/pyramid2"/>
    <dgm:cxn modelId="{C1434CE0-C771-49BC-9260-3FD2EC24E5DE}" type="presOf" srcId="{83097343-80FB-4137-B1D7-1B8C98AA9DA3}" destId="{2AA0E4DB-AFCB-4E59-8248-04C419418A71}" srcOrd="0" destOrd="0" presId="urn:microsoft.com/office/officeart/2005/8/layout/pyramid2"/>
    <dgm:cxn modelId="{B7A240E4-E6BF-430B-A0FF-6BF78B661A52}" srcId="{83097343-80FB-4137-B1D7-1B8C98AA9DA3}" destId="{214477E5-D376-4C4C-98E0-9B44E01E1FD6}" srcOrd="3" destOrd="0" parTransId="{30842800-07FB-459E-9A2C-AF6E7CA82450}" sibTransId="{845181DC-C89D-4A0E-A0E1-C855A4FE7424}"/>
    <dgm:cxn modelId="{E711D0E5-586B-4532-BBBB-62AD01A3F79B}" type="presOf" srcId="{861AB08F-44AA-4D90-ABC4-BDF2E1A5EDBD}" destId="{354F5DEE-0956-4F7F-BDCC-B88DC63B14E2}" srcOrd="0" destOrd="0" presId="urn:microsoft.com/office/officeart/2005/8/layout/pyramid2"/>
    <dgm:cxn modelId="{DDBD58FB-24CF-4E96-BC54-25F70CD1C469}" srcId="{83097343-80FB-4137-B1D7-1B8C98AA9DA3}" destId="{861AB08F-44AA-4D90-ABC4-BDF2E1A5EDBD}" srcOrd="1" destOrd="0" parTransId="{2A09E3A6-5715-45A5-8F7A-25437CC556D6}" sibTransId="{417BBC6E-0345-4DFC-8A4F-433C9BE6A16C}"/>
    <dgm:cxn modelId="{E11CC58C-B39E-428E-A61A-423C02AD5592}" type="presParOf" srcId="{2AA0E4DB-AFCB-4E59-8248-04C419418A71}" destId="{B64ED603-0911-4BC9-8B1E-A54DAF67B578}" srcOrd="0" destOrd="0" presId="urn:microsoft.com/office/officeart/2005/8/layout/pyramid2"/>
    <dgm:cxn modelId="{AE330094-6CC0-4600-916D-F6F78881BB2B}" type="presParOf" srcId="{2AA0E4DB-AFCB-4E59-8248-04C419418A71}" destId="{CC4D5570-53C1-4747-9FB2-995392398DE5}" srcOrd="1" destOrd="0" presId="urn:microsoft.com/office/officeart/2005/8/layout/pyramid2"/>
    <dgm:cxn modelId="{CA50F4EE-47D4-49ED-B6F1-83904293EDD5}" type="presParOf" srcId="{CC4D5570-53C1-4747-9FB2-995392398DE5}" destId="{0BFCECDB-F841-4F4E-B3F7-1BFD869EEF2D}" srcOrd="0" destOrd="0" presId="urn:microsoft.com/office/officeart/2005/8/layout/pyramid2"/>
    <dgm:cxn modelId="{3BE8CCA4-CD20-4B91-A694-531902DB47B9}" type="presParOf" srcId="{CC4D5570-53C1-4747-9FB2-995392398DE5}" destId="{CB08A847-5656-4C9F-8446-070AADC9C842}" srcOrd="1" destOrd="0" presId="urn:microsoft.com/office/officeart/2005/8/layout/pyramid2"/>
    <dgm:cxn modelId="{9C8C13BC-0A68-44AC-B272-F2751F6434F8}" type="presParOf" srcId="{CC4D5570-53C1-4747-9FB2-995392398DE5}" destId="{354F5DEE-0956-4F7F-BDCC-B88DC63B14E2}" srcOrd="2" destOrd="0" presId="urn:microsoft.com/office/officeart/2005/8/layout/pyramid2"/>
    <dgm:cxn modelId="{8C01FE26-2B32-4D4C-B4DC-53CD5FCAA816}" type="presParOf" srcId="{CC4D5570-53C1-4747-9FB2-995392398DE5}" destId="{62FF2425-33DD-400B-8366-88B9E49D3EC2}" srcOrd="3" destOrd="0" presId="urn:microsoft.com/office/officeart/2005/8/layout/pyramid2"/>
    <dgm:cxn modelId="{B26ADDF8-D12B-44A9-9125-A4AE0876B80E}" type="presParOf" srcId="{CC4D5570-53C1-4747-9FB2-995392398DE5}" destId="{5CD9A64E-7AF6-47C3-9C72-89797BFB7191}" srcOrd="4" destOrd="0" presId="urn:microsoft.com/office/officeart/2005/8/layout/pyramid2"/>
    <dgm:cxn modelId="{1AB65065-A901-4D8F-8F14-A2A3E0CD78BA}" type="presParOf" srcId="{CC4D5570-53C1-4747-9FB2-995392398DE5}" destId="{43752132-4182-4687-8189-AAD6EED2215B}" srcOrd="5" destOrd="0" presId="urn:microsoft.com/office/officeart/2005/8/layout/pyramid2"/>
    <dgm:cxn modelId="{37D786FF-8F5D-49B4-A428-1646D77D9D8A}" type="presParOf" srcId="{CC4D5570-53C1-4747-9FB2-995392398DE5}" destId="{FF7CB8F2-DFBA-48F1-8956-9A0D13404109}" srcOrd="6" destOrd="0" presId="urn:microsoft.com/office/officeart/2005/8/layout/pyramid2"/>
    <dgm:cxn modelId="{CF9183FE-B5BB-474F-B35B-4F422582408B}" type="presParOf" srcId="{CC4D5570-53C1-4747-9FB2-995392398DE5}" destId="{CDAA6729-F915-4AF1-A680-997BEE52943F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CC03751-61A8-4551-9BA3-4F4E22D46BCB}" type="doc">
      <dgm:prSet loTypeId="urn:microsoft.com/office/officeart/2005/8/layout/target1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A88E0ED5-E8D7-4498-83E7-5B410A20C206}">
      <dgm:prSet/>
      <dgm:spPr>
        <a:solidFill>
          <a:schemeClr val="bg2">
            <a:lumMod val="90000"/>
          </a:schemeClr>
        </a:solidFill>
      </dgm:spPr>
      <dgm:t>
        <a:bodyPr/>
        <a:lstStyle/>
        <a:p>
          <a:pPr rtl="0"/>
          <a:r>
            <a:rPr lang="id-ID" dirty="0">
              <a:latin typeface="Times New Roman" pitchFamily="18" charset="0"/>
              <a:cs typeface="Times New Roman" pitchFamily="18" charset="0"/>
            </a:rPr>
            <a:t>Implusif </a:t>
          </a:r>
        </a:p>
      </dgm:t>
    </dgm:pt>
    <dgm:pt modelId="{96C9DA1D-A467-4E54-A3B9-AC2BB866B55F}" type="parTrans" cxnId="{9C48D12C-4E4E-499C-B0AE-CD294AB258E0}">
      <dgm:prSet/>
      <dgm:spPr/>
      <dgm:t>
        <a:bodyPr/>
        <a:lstStyle/>
        <a:p>
          <a:endParaRPr lang="id-ID"/>
        </a:p>
      </dgm:t>
    </dgm:pt>
    <dgm:pt modelId="{EC478232-EDB2-4E1D-AFA5-7F2B0ADB73B6}" type="sibTrans" cxnId="{9C48D12C-4E4E-499C-B0AE-CD294AB258E0}">
      <dgm:prSet/>
      <dgm:spPr/>
      <dgm:t>
        <a:bodyPr/>
        <a:lstStyle/>
        <a:p>
          <a:endParaRPr lang="id-ID"/>
        </a:p>
      </dgm:t>
    </dgm:pt>
    <dgm:pt modelId="{40585C46-2750-4FC6-AD38-C8C00DB5649A}">
      <dgm:prSet/>
      <dgm:spPr>
        <a:solidFill>
          <a:schemeClr val="bg2">
            <a:lumMod val="90000"/>
          </a:schemeClr>
        </a:solidFill>
      </dgm:spPr>
      <dgm:t>
        <a:bodyPr/>
        <a:lstStyle/>
        <a:p>
          <a:pPr rtl="0"/>
          <a:r>
            <a:rPr lang="id-ID" dirty="0">
              <a:latin typeface="Times New Roman" pitchFamily="18" charset="0"/>
              <a:cs typeface="Times New Roman" pitchFamily="18" charset="0"/>
            </a:rPr>
            <a:t>Mudah sekali tersinggung</a:t>
          </a:r>
        </a:p>
      </dgm:t>
    </dgm:pt>
    <dgm:pt modelId="{DC600BCE-7A12-4D75-AA3F-76FC3D72B157}" type="parTrans" cxnId="{81F4323F-F37B-43F3-91B2-BDAA906C4CC7}">
      <dgm:prSet/>
      <dgm:spPr/>
      <dgm:t>
        <a:bodyPr/>
        <a:lstStyle/>
        <a:p>
          <a:endParaRPr lang="id-ID"/>
        </a:p>
      </dgm:t>
    </dgm:pt>
    <dgm:pt modelId="{614FCE25-E2E5-4F64-B733-A15A12EF77BE}" type="sibTrans" cxnId="{81F4323F-F37B-43F3-91B2-BDAA906C4CC7}">
      <dgm:prSet/>
      <dgm:spPr/>
      <dgm:t>
        <a:bodyPr/>
        <a:lstStyle/>
        <a:p>
          <a:endParaRPr lang="id-ID"/>
        </a:p>
      </dgm:t>
    </dgm:pt>
    <dgm:pt modelId="{D7D917C1-855A-42BB-A88A-C07BACFC7C48}">
      <dgm:prSet/>
      <dgm:spPr>
        <a:solidFill>
          <a:schemeClr val="bg2">
            <a:lumMod val="90000"/>
          </a:schemeClr>
        </a:solidFill>
      </dgm:spPr>
      <dgm:t>
        <a:bodyPr/>
        <a:lstStyle/>
        <a:p>
          <a:pPr rtl="0"/>
          <a:r>
            <a:rPr lang="id-ID" dirty="0">
              <a:latin typeface="Times New Roman" pitchFamily="18" charset="0"/>
              <a:cs typeface="Times New Roman" pitchFamily="18" charset="0"/>
            </a:rPr>
            <a:t>Sugestibel</a:t>
          </a:r>
        </a:p>
      </dgm:t>
    </dgm:pt>
    <dgm:pt modelId="{2B90C9BF-5EC4-48DC-B58A-6C39B6FFAFBF}" type="parTrans" cxnId="{56125DED-78A3-4D4E-B765-78812C0DCFFC}">
      <dgm:prSet/>
      <dgm:spPr/>
      <dgm:t>
        <a:bodyPr/>
        <a:lstStyle/>
        <a:p>
          <a:endParaRPr lang="id-ID"/>
        </a:p>
      </dgm:t>
    </dgm:pt>
    <dgm:pt modelId="{BF57553E-AA47-4DCE-852A-B8E86212E1AD}" type="sibTrans" cxnId="{56125DED-78A3-4D4E-B765-78812C0DCFFC}">
      <dgm:prSet/>
      <dgm:spPr/>
      <dgm:t>
        <a:bodyPr/>
        <a:lstStyle/>
        <a:p>
          <a:endParaRPr lang="id-ID"/>
        </a:p>
      </dgm:t>
    </dgm:pt>
    <dgm:pt modelId="{3F7DF850-99E1-4CBF-8860-F2700BE1ED00}">
      <dgm:prSet/>
      <dgm:spPr>
        <a:solidFill>
          <a:schemeClr val="bg2">
            <a:lumMod val="90000"/>
          </a:schemeClr>
        </a:solidFill>
      </dgm:spPr>
      <dgm:t>
        <a:bodyPr/>
        <a:lstStyle/>
        <a:p>
          <a:pPr rtl="0"/>
          <a:r>
            <a:rPr lang="id-ID" dirty="0">
              <a:latin typeface="Times New Roman" pitchFamily="18" charset="0"/>
              <a:cs typeface="Times New Roman" pitchFamily="18" charset="0"/>
            </a:rPr>
            <a:t>Tidak Rasional </a:t>
          </a:r>
        </a:p>
      </dgm:t>
    </dgm:pt>
    <dgm:pt modelId="{8C2F4B89-89B0-4762-8D3C-903AC6ABFED9}" type="parTrans" cxnId="{506B5D9E-6B8D-47F6-8D8B-261303FEB88C}">
      <dgm:prSet/>
      <dgm:spPr/>
      <dgm:t>
        <a:bodyPr/>
        <a:lstStyle/>
        <a:p>
          <a:endParaRPr lang="id-ID"/>
        </a:p>
      </dgm:t>
    </dgm:pt>
    <dgm:pt modelId="{DC7F787B-AFEB-4B2B-8653-27E4E0B91413}" type="sibTrans" cxnId="{506B5D9E-6B8D-47F6-8D8B-261303FEB88C}">
      <dgm:prSet/>
      <dgm:spPr/>
      <dgm:t>
        <a:bodyPr/>
        <a:lstStyle/>
        <a:p>
          <a:endParaRPr lang="id-ID"/>
        </a:p>
      </dgm:t>
    </dgm:pt>
    <dgm:pt modelId="{224CAB36-5749-4192-BFBD-70AB13FE2A1C}">
      <dgm:prSet/>
      <dgm:spPr>
        <a:solidFill>
          <a:schemeClr val="bg2">
            <a:lumMod val="90000"/>
          </a:schemeClr>
        </a:solidFill>
      </dgm:spPr>
      <dgm:t>
        <a:bodyPr/>
        <a:lstStyle/>
        <a:p>
          <a:pPr rtl="0"/>
          <a:r>
            <a:rPr lang="id-ID" dirty="0">
              <a:latin typeface="Times New Roman" pitchFamily="18" charset="0"/>
              <a:cs typeface="Times New Roman" pitchFamily="18" charset="0"/>
            </a:rPr>
            <a:t>Adanya Social Facilitation</a:t>
          </a:r>
        </a:p>
      </dgm:t>
    </dgm:pt>
    <dgm:pt modelId="{A8196342-5F98-40AE-9D3A-AC720302A6F4}" type="parTrans" cxnId="{1C07BF84-AD36-41A7-9619-746998EA1F1C}">
      <dgm:prSet/>
      <dgm:spPr/>
      <dgm:t>
        <a:bodyPr/>
        <a:lstStyle/>
        <a:p>
          <a:endParaRPr lang="id-ID"/>
        </a:p>
      </dgm:t>
    </dgm:pt>
    <dgm:pt modelId="{571C284A-C0DA-49D8-9114-2FF45D474840}" type="sibTrans" cxnId="{1C07BF84-AD36-41A7-9619-746998EA1F1C}">
      <dgm:prSet/>
      <dgm:spPr/>
      <dgm:t>
        <a:bodyPr/>
        <a:lstStyle/>
        <a:p>
          <a:endParaRPr lang="id-ID"/>
        </a:p>
      </dgm:t>
    </dgm:pt>
    <dgm:pt modelId="{A317FC2B-57AC-4418-B0ED-DA3EBC9EC5B9}" type="pres">
      <dgm:prSet presAssocID="{CCC03751-61A8-4551-9BA3-4F4E22D46BCB}" presName="composite" presStyleCnt="0">
        <dgm:presLayoutVars>
          <dgm:chMax val="5"/>
          <dgm:dir/>
          <dgm:resizeHandles val="exact"/>
        </dgm:presLayoutVars>
      </dgm:prSet>
      <dgm:spPr/>
    </dgm:pt>
    <dgm:pt modelId="{1FB5DF84-C37C-4523-A3D1-E1D75E1D7ACA}" type="pres">
      <dgm:prSet presAssocID="{A88E0ED5-E8D7-4498-83E7-5B410A20C206}" presName="circle1" presStyleLbl="lnNode1" presStyleIdx="0" presStyleCnt="5"/>
      <dgm:spPr>
        <a:solidFill>
          <a:schemeClr val="bg1">
            <a:lumMod val="65000"/>
          </a:schemeClr>
        </a:solidFill>
      </dgm:spPr>
    </dgm:pt>
    <dgm:pt modelId="{F0341236-458F-4C0B-B5A6-C1B4CA1EC94B}" type="pres">
      <dgm:prSet presAssocID="{A88E0ED5-E8D7-4498-83E7-5B410A20C206}" presName="text1" presStyleLbl="revTx" presStyleIdx="0" presStyleCnt="5">
        <dgm:presLayoutVars>
          <dgm:bulletEnabled val="1"/>
        </dgm:presLayoutVars>
      </dgm:prSet>
      <dgm:spPr/>
    </dgm:pt>
    <dgm:pt modelId="{F0531C76-67CF-4D59-B695-35B23184BE4C}" type="pres">
      <dgm:prSet presAssocID="{A88E0ED5-E8D7-4498-83E7-5B410A20C206}" presName="line1" presStyleLbl="callout" presStyleIdx="0" presStyleCnt="10"/>
      <dgm:spPr/>
    </dgm:pt>
    <dgm:pt modelId="{396888B9-07FF-4BFC-976C-4E6F23C838D2}" type="pres">
      <dgm:prSet presAssocID="{A88E0ED5-E8D7-4498-83E7-5B410A20C206}" presName="d1" presStyleLbl="callout" presStyleIdx="1" presStyleCnt="10"/>
      <dgm:spPr/>
    </dgm:pt>
    <dgm:pt modelId="{A05EFA1A-6DAE-44B4-BD50-92464185C1F1}" type="pres">
      <dgm:prSet presAssocID="{40585C46-2750-4FC6-AD38-C8C00DB5649A}" presName="circle2" presStyleLbl="lnNode1" presStyleIdx="1" presStyleCnt="5"/>
      <dgm:spPr>
        <a:solidFill>
          <a:schemeClr val="bg1">
            <a:lumMod val="65000"/>
          </a:schemeClr>
        </a:solidFill>
      </dgm:spPr>
    </dgm:pt>
    <dgm:pt modelId="{6E101194-614C-4C14-8F03-5550301340B5}" type="pres">
      <dgm:prSet presAssocID="{40585C46-2750-4FC6-AD38-C8C00DB5649A}" presName="text2" presStyleLbl="revTx" presStyleIdx="1" presStyleCnt="5">
        <dgm:presLayoutVars>
          <dgm:bulletEnabled val="1"/>
        </dgm:presLayoutVars>
      </dgm:prSet>
      <dgm:spPr/>
    </dgm:pt>
    <dgm:pt modelId="{490AACDD-46D3-408C-B064-F6CAF9F4D2CD}" type="pres">
      <dgm:prSet presAssocID="{40585C46-2750-4FC6-AD38-C8C00DB5649A}" presName="line2" presStyleLbl="callout" presStyleIdx="2" presStyleCnt="10"/>
      <dgm:spPr/>
    </dgm:pt>
    <dgm:pt modelId="{49ACAA20-84E7-4CCF-AC9E-4661B3A5F042}" type="pres">
      <dgm:prSet presAssocID="{40585C46-2750-4FC6-AD38-C8C00DB5649A}" presName="d2" presStyleLbl="callout" presStyleIdx="3" presStyleCnt="10"/>
      <dgm:spPr/>
    </dgm:pt>
    <dgm:pt modelId="{826BEBEA-C510-4D99-80E6-5E65F5899CAA}" type="pres">
      <dgm:prSet presAssocID="{D7D917C1-855A-42BB-A88A-C07BACFC7C48}" presName="circle3" presStyleLbl="lnNode1" presStyleIdx="2" presStyleCnt="5"/>
      <dgm:spPr>
        <a:solidFill>
          <a:schemeClr val="bg1">
            <a:lumMod val="65000"/>
          </a:schemeClr>
        </a:solidFill>
      </dgm:spPr>
    </dgm:pt>
    <dgm:pt modelId="{687CF736-1146-43E6-8966-39B03EDAF26F}" type="pres">
      <dgm:prSet presAssocID="{D7D917C1-855A-42BB-A88A-C07BACFC7C48}" presName="text3" presStyleLbl="revTx" presStyleIdx="2" presStyleCnt="5">
        <dgm:presLayoutVars>
          <dgm:bulletEnabled val="1"/>
        </dgm:presLayoutVars>
      </dgm:prSet>
      <dgm:spPr/>
    </dgm:pt>
    <dgm:pt modelId="{B7FA0FA2-67E7-4DDE-AF06-4C355221D56A}" type="pres">
      <dgm:prSet presAssocID="{D7D917C1-855A-42BB-A88A-C07BACFC7C48}" presName="line3" presStyleLbl="callout" presStyleIdx="4" presStyleCnt="10"/>
      <dgm:spPr/>
    </dgm:pt>
    <dgm:pt modelId="{BA7DFC24-6288-42D6-B38D-BBC8452B28C8}" type="pres">
      <dgm:prSet presAssocID="{D7D917C1-855A-42BB-A88A-C07BACFC7C48}" presName="d3" presStyleLbl="callout" presStyleIdx="5" presStyleCnt="10"/>
      <dgm:spPr/>
    </dgm:pt>
    <dgm:pt modelId="{440BB903-EB80-4475-A817-B7E4C7E3C804}" type="pres">
      <dgm:prSet presAssocID="{3F7DF850-99E1-4CBF-8860-F2700BE1ED00}" presName="circle4" presStyleLbl="lnNode1" presStyleIdx="3" presStyleCnt="5"/>
      <dgm:spPr>
        <a:solidFill>
          <a:schemeClr val="bg1">
            <a:lumMod val="65000"/>
          </a:schemeClr>
        </a:solidFill>
      </dgm:spPr>
    </dgm:pt>
    <dgm:pt modelId="{6CEE66B6-1867-4BA2-9331-94DD4B063AC2}" type="pres">
      <dgm:prSet presAssocID="{3F7DF850-99E1-4CBF-8860-F2700BE1ED00}" presName="text4" presStyleLbl="revTx" presStyleIdx="3" presStyleCnt="5">
        <dgm:presLayoutVars>
          <dgm:bulletEnabled val="1"/>
        </dgm:presLayoutVars>
      </dgm:prSet>
      <dgm:spPr/>
    </dgm:pt>
    <dgm:pt modelId="{2701DFFA-CA25-4561-8F74-D6F34550EB43}" type="pres">
      <dgm:prSet presAssocID="{3F7DF850-99E1-4CBF-8860-F2700BE1ED00}" presName="line4" presStyleLbl="callout" presStyleIdx="6" presStyleCnt="10"/>
      <dgm:spPr/>
    </dgm:pt>
    <dgm:pt modelId="{CB4966F0-73E8-4B89-8107-6F85B92E6721}" type="pres">
      <dgm:prSet presAssocID="{3F7DF850-99E1-4CBF-8860-F2700BE1ED00}" presName="d4" presStyleLbl="callout" presStyleIdx="7" presStyleCnt="10"/>
      <dgm:spPr/>
    </dgm:pt>
    <dgm:pt modelId="{267B2111-E70B-410E-8AE2-D2AE7AE2B40B}" type="pres">
      <dgm:prSet presAssocID="{224CAB36-5749-4192-BFBD-70AB13FE2A1C}" presName="circle5" presStyleLbl="lnNode1" presStyleIdx="4" presStyleCnt="5"/>
      <dgm:spPr>
        <a:solidFill>
          <a:schemeClr val="bg1">
            <a:lumMod val="65000"/>
          </a:schemeClr>
        </a:solidFill>
      </dgm:spPr>
    </dgm:pt>
    <dgm:pt modelId="{72DA7AE5-7895-4762-B52F-C80407120441}" type="pres">
      <dgm:prSet presAssocID="{224CAB36-5749-4192-BFBD-70AB13FE2A1C}" presName="text5" presStyleLbl="revTx" presStyleIdx="4" presStyleCnt="5">
        <dgm:presLayoutVars>
          <dgm:bulletEnabled val="1"/>
        </dgm:presLayoutVars>
      </dgm:prSet>
      <dgm:spPr/>
    </dgm:pt>
    <dgm:pt modelId="{FAF23664-CD83-4E48-ACA6-E3B8129E1499}" type="pres">
      <dgm:prSet presAssocID="{224CAB36-5749-4192-BFBD-70AB13FE2A1C}" presName="line5" presStyleLbl="callout" presStyleIdx="8" presStyleCnt="10"/>
      <dgm:spPr/>
    </dgm:pt>
    <dgm:pt modelId="{33AB9591-3B92-40A0-B6EE-AA5DC2C73B4A}" type="pres">
      <dgm:prSet presAssocID="{224CAB36-5749-4192-BFBD-70AB13FE2A1C}" presName="d5" presStyleLbl="callout" presStyleIdx="9" presStyleCnt="10"/>
      <dgm:spPr/>
    </dgm:pt>
  </dgm:ptLst>
  <dgm:cxnLst>
    <dgm:cxn modelId="{9C48D12C-4E4E-499C-B0AE-CD294AB258E0}" srcId="{CCC03751-61A8-4551-9BA3-4F4E22D46BCB}" destId="{A88E0ED5-E8D7-4498-83E7-5B410A20C206}" srcOrd="0" destOrd="0" parTransId="{96C9DA1D-A467-4E54-A3B9-AC2BB866B55F}" sibTransId="{EC478232-EDB2-4E1D-AFA5-7F2B0ADB73B6}"/>
    <dgm:cxn modelId="{5F2A582E-6B90-4416-9241-02C5E88EFAC7}" type="presOf" srcId="{224CAB36-5749-4192-BFBD-70AB13FE2A1C}" destId="{72DA7AE5-7895-4762-B52F-C80407120441}" srcOrd="0" destOrd="0" presId="urn:microsoft.com/office/officeart/2005/8/layout/target1"/>
    <dgm:cxn modelId="{81F4323F-F37B-43F3-91B2-BDAA906C4CC7}" srcId="{CCC03751-61A8-4551-9BA3-4F4E22D46BCB}" destId="{40585C46-2750-4FC6-AD38-C8C00DB5649A}" srcOrd="1" destOrd="0" parTransId="{DC600BCE-7A12-4D75-AA3F-76FC3D72B157}" sibTransId="{614FCE25-E2E5-4F64-B733-A15A12EF77BE}"/>
    <dgm:cxn modelId="{D395596B-A1EC-44F0-8F5A-528AB7D43F1F}" type="presOf" srcId="{CCC03751-61A8-4551-9BA3-4F4E22D46BCB}" destId="{A317FC2B-57AC-4418-B0ED-DA3EBC9EC5B9}" srcOrd="0" destOrd="0" presId="urn:microsoft.com/office/officeart/2005/8/layout/target1"/>
    <dgm:cxn modelId="{F2DA2977-D2AA-4F17-B954-33FEACA72EC9}" type="presOf" srcId="{D7D917C1-855A-42BB-A88A-C07BACFC7C48}" destId="{687CF736-1146-43E6-8966-39B03EDAF26F}" srcOrd="0" destOrd="0" presId="urn:microsoft.com/office/officeart/2005/8/layout/target1"/>
    <dgm:cxn modelId="{1C07BF84-AD36-41A7-9619-746998EA1F1C}" srcId="{CCC03751-61A8-4551-9BA3-4F4E22D46BCB}" destId="{224CAB36-5749-4192-BFBD-70AB13FE2A1C}" srcOrd="4" destOrd="0" parTransId="{A8196342-5F98-40AE-9D3A-AC720302A6F4}" sibTransId="{571C284A-C0DA-49D8-9114-2FF45D474840}"/>
    <dgm:cxn modelId="{506B5D9E-6B8D-47F6-8D8B-261303FEB88C}" srcId="{CCC03751-61A8-4551-9BA3-4F4E22D46BCB}" destId="{3F7DF850-99E1-4CBF-8860-F2700BE1ED00}" srcOrd="3" destOrd="0" parTransId="{8C2F4B89-89B0-4762-8D3C-903AC6ABFED9}" sibTransId="{DC7F787B-AFEB-4B2B-8653-27E4E0B91413}"/>
    <dgm:cxn modelId="{92E090B6-DD0E-46D1-A8E2-A42927DC4E74}" type="presOf" srcId="{3F7DF850-99E1-4CBF-8860-F2700BE1ED00}" destId="{6CEE66B6-1867-4BA2-9331-94DD4B063AC2}" srcOrd="0" destOrd="0" presId="urn:microsoft.com/office/officeart/2005/8/layout/target1"/>
    <dgm:cxn modelId="{F76399BC-061E-497A-9F25-57CC3517F26C}" type="presOf" srcId="{40585C46-2750-4FC6-AD38-C8C00DB5649A}" destId="{6E101194-614C-4C14-8F03-5550301340B5}" srcOrd="0" destOrd="0" presId="urn:microsoft.com/office/officeart/2005/8/layout/target1"/>
    <dgm:cxn modelId="{89F736CE-C9E4-4198-8FAD-3E41901EF6A9}" type="presOf" srcId="{A88E0ED5-E8D7-4498-83E7-5B410A20C206}" destId="{F0341236-458F-4C0B-B5A6-C1B4CA1EC94B}" srcOrd="0" destOrd="0" presId="urn:microsoft.com/office/officeart/2005/8/layout/target1"/>
    <dgm:cxn modelId="{56125DED-78A3-4D4E-B765-78812C0DCFFC}" srcId="{CCC03751-61A8-4551-9BA3-4F4E22D46BCB}" destId="{D7D917C1-855A-42BB-A88A-C07BACFC7C48}" srcOrd="2" destOrd="0" parTransId="{2B90C9BF-5EC4-48DC-B58A-6C39B6FFAFBF}" sibTransId="{BF57553E-AA47-4DCE-852A-B8E86212E1AD}"/>
    <dgm:cxn modelId="{BC4CA3F7-A379-46F1-8F2B-60EF65094FAC}" type="presParOf" srcId="{A317FC2B-57AC-4418-B0ED-DA3EBC9EC5B9}" destId="{1FB5DF84-C37C-4523-A3D1-E1D75E1D7ACA}" srcOrd="0" destOrd="0" presId="urn:microsoft.com/office/officeart/2005/8/layout/target1"/>
    <dgm:cxn modelId="{D9F21B9B-12FE-46CF-8C36-1A21D9C07E06}" type="presParOf" srcId="{A317FC2B-57AC-4418-B0ED-DA3EBC9EC5B9}" destId="{F0341236-458F-4C0B-B5A6-C1B4CA1EC94B}" srcOrd="1" destOrd="0" presId="urn:microsoft.com/office/officeart/2005/8/layout/target1"/>
    <dgm:cxn modelId="{3F3B0531-B670-47D4-9337-701AF8920DEB}" type="presParOf" srcId="{A317FC2B-57AC-4418-B0ED-DA3EBC9EC5B9}" destId="{F0531C76-67CF-4D59-B695-35B23184BE4C}" srcOrd="2" destOrd="0" presId="urn:microsoft.com/office/officeart/2005/8/layout/target1"/>
    <dgm:cxn modelId="{B0957D51-FA79-49B0-A7AA-7AC958AA68E9}" type="presParOf" srcId="{A317FC2B-57AC-4418-B0ED-DA3EBC9EC5B9}" destId="{396888B9-07FF-4BFC-976C-4E6F23C838D2}" srcOrd="3" destOrd="0" presId="urn:microsoft.com/office/officeart/2005/8/layout/target1"/>
    <dgm:cxn modelId="{DFDADA0D-90EC-4227-9BF9-B9BCBDB14911}" type="presParOf" srcId="{A317FC2B-57AC-4418-B0ED-DA3EBC9EC5B9}" destId="{A05EFA1A-6DAE-44B4-BD50-92464185C1F1}" srcOrd="4" destOrd="0" presId="urn:microsoft.com/office/officeart/2005/8/layout/target1"/>
    <dgm:cxn modelId="{F270FEA9-E8C0-4E4B-A19F-44B52A7CC58B}" type="presParOf" srcId="{A317FC2B-57AC-4418-B0ED-DA3EBC9EC5B9}" destId="{6E101194-614C-4C14-8F03-5550301340B5}" srcOrd="5" destOrd="0" presId="urn:microsoft.com/office/officeart/2005/8/layout/target1"/>
    <dgm:cxn modelId="{A071EA91-7876-4C5A-A9F7-4912FC9228EA}" type="presParOf" srcId="{A317FC2B-57AC-4418-B0ED-DA3EBC9EC5B9}" destId="{490AACDD-46D3-408C-B064-F6CAF9F4D2CD}" srcOrd="6" destOrd="0" presId="urn:microsoft.com/office/officeart/2005/8/layout/target1"/>
    <dgm:cxn modelId="{F92DB58D-33BC-4478-970D-DB1A45BE3199}" type="presParOf" srcId="{A317FC2B-57AC-4418-B0ED-DA3EBC9EC5B9}" destId="{49ACAA20-84E7-4CCF-AC9E-4661B3A5F042}" srcOrd="7" destOrd="0" presId="urn:microsoft.com/office/officeart/2005/8/layout/target1"/>
    <dgm:cxn modelId="{8A0A8DCD-7149-400D-B08F-DB98E82C09C2}" type="presParOf" srcId="{A317FC2B-57AC-4418-B0ED-DA3EBC9EC5B9}" destId="{826BEBEA-C510-4D99-80E6-5E65F5899CAA}" srcOrd="8" destOrd="0" presId="urn:microsoft.com/office/officeart/2005/8/layout/target1"/>
    <dgm:cxn modelId="{C1D6AA47-D946-441B-A44E-0FACB1ACEFD3}" type="presParOf" srcId="{A317FC2B-57AC-4418-B0ED-DA3EBC9EC5B9}" destId="{687CF736-1146-43E6-8966-39B03EDAF26F}" srcOrd="9" destOrd="0" presId="urn:microsoft.com/office/officeart/2005/8/layout/target1"/>
    <dgm:cxn modelId="{8EDCBC6C-1024-4488-92F1-38FF59E3E099}" type="presParOf" srcId="{A317FC2B-57AC-4418-B0ED-DA3EBC9EC5B9}" destId="{B7FA0FA2-67E7-4DDE-AF06-4C355221D56A}" srcOrd="10" destOrd="0" presId="urn:microsoft.com/office/officeart/2005/8/layout/target1"/>
    <dgm:cxn modelId="{97B0C3A7-C282-447A-8997-DE14F5F27E22}" type="presParOf" srcId="{A317FC2B-57AC-4418-B0ED-DA3EBC9EC5B9}" destId="{BA7DFC24-6288-42D6-B38D-BBC8452B28C8}" srcOrd="11" destOrd="0" presId="urn:microsoft.com/office/officeart/2005/8/layout/target1"/>
    <dgm:cxn modelId="{4CB7DD52-F7D1-4F67-8881-1075111EE689}" type="presParOf" srcId="{A317FC2B-57AC-4418-B0ED-DA3EBC9EC5B9}" destId="{440BB903-EB80-4475-A817-B7E4C7E3C804}" srcOrd="12" destOrd="0" presId="urn:microsoft.com/office/officeart/2005/8/layout/target1"/>
    <dgm:cxn modelId="{5F52406E-0D44-4D72-9966-F720F85990EE}" type="presParOf" srcId="{A317FC2B-57AC-4418-B0ED-DA3EBC9EC5B9}" destId="{6CEE66B6-1867-4BA2-9331-94DD4B063AC2}" srcOrd="13" destOrd="0" presId="urn:microsoft.com/office/officeart/2005/8/layout/target1"/>
    <dgm:cxn modelId="{C00BC928-379A-455D-8D55-3BD34EB53650}" type="presParOf" srcId="{A317FC2B-57AC-4418-B0ED-DA3EBC9EC5B9}" destId="{2701DFFA-CA25-4561-8F74-D6F34550EB43}" srcOrd="14" destOrd="0" presId="urn:microsoft.com/office/officeart/2005/8/layout/target1"/>
    <dgm:cxn modelId="{34E7A7E6-97C3-4FF5-A125-505C53F98B9C}" type="presParOf" srcId="{A317FC2B-57AC-4418-B0ED-DA3EBC9EC5B9}" destId="{CB4966F0-73E8-4B89-8107-6F85B92E6721}" srcOrd="15" destOrd="0" presId="urn:microsoft.com/office/officeart/2005/8/layout/target1"/>
    <dgm:cxn modelId="{EEF61223-4EEA-454B-ADB4-1A0FB8FD44B6}" type="presParOf" srcId="{A317FC2B-57AC-4418-B0ED-DA3EBC9EC5B9}" destId="{267B2111-E70B-410E-8AE2-D2AE7AE2B40B}" srcOrd="16" destOrd="0" presId="urn:microsoft.com/office/officeart/2005/8/layout/target1"/>
    <dgm:cxn modelId="{CEB5B595-7487-47B3-BCA5-D5BA6BDCFDFD}" type="presParOf" srcId="{A317FC2B-57AC-4418-B0ED-DA3EBC9EC5B9}" destId="{72DA7AE5-7895-4762-B52F-C80407120441}" srcOrd="17" destOrd="0" presId="urn:microsoft.com/office/officeart/2005/8/layout/target1"/>
    <dgm:cxn modelId="{50E594A3-20C0-4134-B6FC-1A60055E1DBE}" type="presParOf" srcId="{A317FC2B-57AC-4418-B0ED-DA3EBC9EC5B9}" destId="{FAF23664-CD83-4E48-ACA6-E3B8129E1499}" srcOrd="18" destOrd="0" presId="urn:microsoft.com/office/officeart/2005/8/layout/target1"/>
    <dgm:cxn modelId="{35FB527D-A65A-416D-BA9F-A3808BBE4E14}" type="presParOf" srcId="{A317FC2B-57AC-4418-B0ED-DA3EBC9EC5B9}" destId="{33AB9591-3B92-40A0-B6EE-AA5DC2C73B4A}" srcOrd="19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CE869A4-CE4A-4F24-AC2D-F02049517467}" type="doc">
      <dgm:prSet loTypeId="urn:microsoft.com/office/officeart/2005/8/layout/process1" loCatId="process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5E1827F2-A772-4456-8377-EB6736A94A41}">
      <dgm:prSet/>
      <dgm:spPr>
        <a:solidFill>
          <a:schemeClr val="tx1">
            <a:lumMod val="50000"/>
            <a:lumOff val="50000"/>
          </a:schemeClr>
        </a:solidFill>
      </dgm:spPr>
      <dgm:t>
        <a:bodyPr/>
        <a:lstStyle/>
        <a:p>
          <a:pPr rtl="0"/>
          <a:r>
            <a:rPr lang="id-ID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Menghindarkan hal-hal yang sekiranya dapat menimbulkan kecewa</a:t>
          </a:r>
        </a:p>
      </dgm:t>
    </dgm:pt>
    <dgm:pt modelId="{2847A7CB-3549-4470-A93E-C8EED016B44B}" type="parTrans" cxnId="{8D5C0F74-1A67-492A-A713-16C607576528}">
      <dgm:prSet/>
      <dgm:spPr/>
      <dgm:t>
        <a:bodyPr/>
        <a:lstStyle/>
        <a:p>
          <a:endParaRPr lang="id-ID"/>
        </a:p>
      </dgm:t>
    </dgm:pt>
    <dgm:pt modelId="{B1EBFA28-A246-45F1-9016-198FBCBA679C}" type="sibTrans" cxnId="{8D5C0F74-1A67-492A-A713-16C607576528}">
      <dgm:prSet/>
      <dgm:spPr>
        <a:solidFill>
          <a:schemeClr val="bg2">
            <a:lumMod val="90000"/>
          </a:schemeClr>
        </a:solidFill>
      </dgm:spPr>
      <dgm:t>
        <a:bodyPr/>
        <a:lstStyle/>
        <a:p>
          <a:endParaRPr lang="id-ID"/>
        </a:p>
      </dgm:t>
    </dgm:pt>
    <dgm:pt modelId="{F6B48EBF-64C0-43EA-AC94-DE40FDBFE3EA}">
      <dgm:prSet/>
      <dgm:spPr>
        <a:solidFill>
          <a:schemeClr val="tx1">
            <a:lumMod val="50000"/>
            <a:lumOff val="50000"/>
          </a:schemeClr>
        </a:solidFill>
      </dgm:spPr>
      <dgm:t>
        <a:bodyPr/>
        <a:lstStyle/>
        <a:p>
          <a:pPr rtl="0"/>
          <a:r>
            <a:rPr lang="id-ID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Menampung pendapat</a:t>
          </a:r>
        </a:p>
      </dgm:t>
    </dgm:pt>
    <dgm:pt modelId="{A90A9530-1F8D-44BD-B0B6-DFBD8273BEFA}" type="parTrans" cxnId="{E4F766FE-D56B-4905-B259-F4969D9F957D}">
      <dgm:prSet/>
      <dgm:spPr/>
      <dgm:t>
        <a:bodyPr/>
        <a:lstStyle/>
        <a:p>
          <a:endParaRPr lang="id-ID"/>
        </a:p>
      </dgm:t>
    </dgm:pt>
    <dgm:pt modelId="{090C2AA1-9AA8-4945-9F9A-3C725A021D46}" type="sibTrans" cxnId="{E4F766FE-D56B-4905-B259-F4969D9F957D}">
      <dgm:prSet/>
      <dgm:spPr>
        <a:solidFill>
          <a:schemeClr val="bg2">
            <a:lumMod val="90000"/>
          </a:schemeClr>
        </a:solidFill>
      </dgm:spPr>
      <dgm:t>
        <a:bodyPr/>
        <a:lstStyle/>
        <a:p>
          <a:endParaRPr lang="id-ID"/>
        </a:p>
      </dgm:t>
    </dgm:pt>
    <dgm:pt modelId="{92A1E473-A855-4BB8-AB3E-A1D26D2A386A}">
      <dgm:prSet/>
      <dgm:spPr>
        <a:solidFill>
          <a:schemeClr val="tx1">
            <a:lumMod val="50000"/>
            <a:lumOff val="50000"/>
          </a:schemeClr>
        </a:solidFill>
      </dgm:spPr>
      <dgm:t>
        <a:bodyPr/>
        <a:lstStyle/>
        <a:p>
          <a:pPr rtl="0"/>
          <a:r>
            <a:rPr lang="id-ID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Memberikan contoh yang baik</a:t>
          </a:r>
        </a:p>
      </dgm:t>
    </dgm:pt>
    <dgm:pt modelId="{54F58610-3FEB-48C2-B153-541DAEB0DB58}" type="parTrans" cxnId="{610829A8-2700-4A43-B9A5-2BFF633EDEFD}">
      <dgm:prSet/>
      <dgm:spPr/>
      <dgm:t>
        <a:bodyPr/>
        <a:lstStyle/>
        <a:p>
          <a:endParaRPr lang="id-ID"/>
        </a:p>
      </dgm:t>
    </dgm:pt>
    <dgm:pt modelId="{A498DD90-9D3C-4C40-A65B-551278D639FA}" type="sibTrans" cxnId="{610829A8-2700-4A43-B9A5-2BFF633EDEFD}">
      <dgm:prSet/>
      <dgm:spPr>
        <a:solidFill>
          <a:schemeClr val="bg2">
            <a:lumMod val="90000"/>
          </a:schemeClr>
        </a:solidFill>
      </dgm:spPr>
      <dgm:t>
        <a:bodyPr/>
        <a:lstStyle/>
        <a:p>
          <a:endParaRPr lang="id-ID"/>
        </a:p>
      </dgm:t>
    </dgm:pt>
    <dgm:pt modelId="{F6CB07A4-7731-45B0-8FEC-1FFD6A171E59}">
      <dgm:prSet/>
      <dgm:spPr>
        <a:solidFill>
          <a:schemeClr val="tx1">
            <a:lumMod val="50000"/>
            <a:lumOff val="50000"/>
          </a:schemeClr>
        </a:solidFill>
      </dgm:spPr>
      <dgm:t>
        <a:bodyPr/>
        <a:lstStyle/>
        <a:p>
          <a:pPr rtl="0"/>
          <a:r>
            <a:rPr lang="id-ID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Memberi janji harus ditepati</a:t>
          </a:r>
        </a:p>
      </dgm:t>
    </dgm:pt>
    <dgm:pt modelId="{490506CE-A010-442C-BE06-AEDABBF8E81E}" type="parTrans" cxnId="{981F4B9C-1333-49B1-99F4-313C740A3E0D}">
      <dgm:prSet/>
      <dgm:spPr/>
      <dgm:t>
        <a:bodyPr/>
        <a:lstStyle/>
        <a:p>
          <a:endParaRPr lang="id-ID"/>
        </a:p>
      </dgm:t>
    </dgm:pt>
    <dgm:pt modelId="{387B8353-9521-44D2-B13A-76C96BBD4CEE}" type="sibTrans" cxnId="{981F4B9C-1333-49B1-99F4-313C740A3E0D}">
      <dgm:prSet/>
      <dgm:spPr/>
      <dgm:t>
        <a:bodyPr/>
        <a:lstStyle/>
        <a:p>
          <a:endParaRPr lang="id-ID"/>
        </a:p>
      </dgm:t>
    </dgm:pt>
    <dgm:pt modelId="{A27E4C50-E87F-4F6D-8588-036F1A2D995E}" type="pres">
      <dgm:prSet presAssocID="{ACE869A4-CE4A-4F24-AC2D-F02049517467}" presName="Name0" presStyleCnt="0">
        <dgm:presLayoutVars>
          <dgm:dir/>
          <dgm:resizeHandles val="exact"/>
        </dgm:presLayoutVars>
      </dgm:prSet>
      <dgm:spPr/>
    </dgm:pt>
    <dgm:pt modelId="{B9A6B899-A4A4-468E-913A-885B43D83C81}" type="pres">
      <dgm:prSet presAssocID="{5E1827F2-A772-4456-8377-EB6736A94A41}" presName="node" presStyleLbl="node1" presStyleIdx="0" presStyleCnt="4">
        <dgm:presLayoutVars>
          <dgm:bulletEnabled val="1"/>
        </dgm:presLayoutVars>
      </dgm:prSet>
      <dgm:spPr/>
    </dgm:pt>
    <dgm:pt modelId="{7D31A88A-044A-493C-8327-FAF281F4E0C0}" type="pres">
      <dgm:prSet presAssocID="{B1EBFA28-A246-45F1-9016-198FBCBA679C}" presName="sibTrans" presStyleLbl="sibTrans2D1" presStyleIdx="0" presStyleCnt="3"/>
      <dgm:spPr/>
    </dgm:pt>
    <dgm:pt modelId="{708A60B5-66F5-405B-95B1-3477DDA42382}" type="pres">
      <dgm:prSet presAssocID="{B1EBFA28-A246-45F1-9016-198FBCBA679C}" presName="connectorText" presStyleLbl="sibTrans2D1" presStyleIdx="0" presStyleCnt="3"/>
      <dgm:spPr/>
    </dgm:pt>
    <dgm:pt modelId="{E3487BAB-D9BC-46A8-8ED6-69CCADAE6C40}" type="pres">
      <dgm:prSet presAssocID="{F6B48EBF-64C0-43EA-AC94-DE40FDBFE3EA}" presName="node" presStyleLbl="node1" presStyleIdx="1" presStyleCnt="4" custLinFactNeighborX="3994" custLinFactNeighborY="-1602">
        <dgm:presLayoutVars>
          <dgm:bulletEnabled val="1"/>
        </dgm:presLayoutVars>
      </dgm:prSet>
      <dgm:spPr/>
    </dgm:pt>
    <dgm:pt modelId="{E47AA270-DC99-4E71-B98A-DBF595468EF3}" type="pres">
      <dgm:prSet presAssocID="{090C2AA1-9AA8-4945-9F9A-3C725A021D46}" presName="sibTrans" presStyleLbl="sibTrans2D1" presStyleIdx="1" presStyleCnt="3"/>
      <dgm:spPr/>
    </dgm:pt>
    <dgm:pt modelId="{8E42EAA3-7405-42B7-99D9-BD122868CDF2}" type="pres">
      <dgm:prSet presAssocID="{090C2AA1-9AA8-4945-9F9A-3C725A021D46}" presName="connectorText" presStyleLbl="sibTrans2D1" presStyleIdx="1" presStyleCnt="3"/>
      <dgm:spPr/>
    </dgm:pt>
    <dgm:pt modelId="{E0472404-8689-40D8-B900-688666A219E5}" type="pres">
      <dgm:prSet presAssocID="{92A1E473-A855-4BB8-AB3E-A1D26D2A386A}" presName="node" presStyleLbl="node1" presStyleIdx="2" presStyleCnt="4">
        <dgm:presLayoutVars>
          <dgm:bulletEnabled val="1"/>
        </dgm:presLayoutVars>
      </dgm:prSet>
      <dgm:spPr/>
    </dgm:pt>
    <dgm:pt modelId="{07C2CD2E-5AD7-4060-9792-F4A2BF37EA54}" type="pres">
      <dgm:prSet presAssocID="{A498DD90-9D3C-4C40-A65B-551278D639FA}" presName="sibTrans" presStyleLbl="sibTrans2D1" presStyleIdx="2" presStyleCnt="3"/>
      <dgm:spPr/>
    </dgm:pt>
    <dgm:pt modelId="{9AB31A59-E8AF-4D47-8F7C-651403E2A1B6}" type="pres">
      <dgm:prSet presAssocID="{A498DD90-9D3C-4C40-A65B-551278D639FA}" presName="connectorText" presStyleLbl="sibTrans2D1" presStyleIdx="2" presStyleCnt="3"/>
      <dgm:spPr/>
    </dgm:pt>
    <dgm:pt modelId="{828098EE-099B-4D75-8356-061115953235}" type="pres">
      <dgm:prSet presAssocID="{F6CB07A4-7731-45B0-8FEC-1FFD6A171E59}" presName="node" presStyleLbl="node1" presStyleIdx="3" presStyleCnt="4">
        <dgm:presLayoutVars>
          <dgm:bulletEnabled val="1"/>
        </dgm:presLayoutVars>
      </dgm:prSet>
      <dgm:spPr/>
    </dgm:pt>
  </dgm:ptLst>
  <dgm:cxnLst>
    <dgm:cxn modelId="{02393803-A3FF-40AC-898E-63CD1FBB654E}" type="presOf" srcId="{A498DD90-9D3C-4C40-A65B-551278D639FA}" destId="{9AB31A59-E8AF-4D47-8F7C-651403E2A1B6}" srcOrd="1" destOrd="0" presId="urn:microsoft.com/office/officeart/2005/8/layout/process1"/>
    <dgm:cxn modelId="{83069E12-997D-4F64-942F-6C91725CB7E8}" type="presOf" srcId="{F6CB07A4-7731-45B0-8FEC-1FFD6A171E59}" destId="{828098EE-099B-4D75-8356-061115953235}" srcOrd="0" destOrd="0" presId="urn:microsoft.com/office/officeart/2005/8/layout/process1"/>
    <dgm:cxn modelId="{BC414364-92E6-4846-B989-C2AADAEE3030}" type="presOf" srcId="{B1EBFA28-A246-45F1-9016-198FBCBA679C}" destId="{7D31A88A-044A-493C-8327-FAF281F4E0C0}" srcOrd="0" destOrd="0" presId="urn:microsoft.com/office/officeart/2005/8/layout/process1"/>
    <dgm:cxn modelId="{C6A2764F-574F-44CF-A63D-8B15E8AC50EC}" type="presOf" srcId="{090C2AA1-9AA8-4945-9F9A-3C725A021D46}" destId="{E47AA270-DC99-4E71-B98A-DBF595468EF3}" srcOrd="0" destOrd="0" presId="urn:microsoft.com/office/officeart/2005/8/layout/process1"/>
    <dgm:cxn modelId="{5DA1D773-1F3F-475C-8522-A4062EC96592}" type="presOf" srcId="{090C2AA1-9AA8-4945-9F9A-3C725A021D46}" destId="{8E42EAA3-7405-42B7-99D9-BD122868CDF2}" srcOrd="1" destOrd="0" presId="urn:microsoft.com/office/officeart/2005/8/layout/process1"/>
    <dgm:cxn modelId="{8D5C0F74-1A67-492A-A713-16C607576528}" srcId="{ACE869A4-CE4A-4F24-AC2D-F02049517467}" destId="{5E1827F2-A772-4456-8377-EB6736A94A41}" srcOrd="0" destOrd="0" parTransId="{2847A7CB-3549-4470-A93E-C8EED016B44B}" sibTransId="{B1EBFA28-A246-45F1-9016-198FBCBA679C}"/>
    <dgm:cxn modelId="{DDA48574-B77E-44AE-9D3D-96AFBDC8FFEB}" type="presOf" srcId="{5E1827F2-A772-4456-8377-EB6736A94A41}" destId="{B9A6B899-A4A4-468E-913A-885B43D83C81}" srcOrd="0" destOrd="0" presId="urn:microsoft.com/office/officeart/2005/8/layout/process1"/>
    <dgm:cxn modelId="{4938B083-25A0-4DA2-A8B2-DB5E9C264982}" type="presOf" srcId="{ACE869A4-CE4A-4F24-AC2D-F02049517467}" destId="{A27E4C50-E87F-4F6D-8588-036F1A2D995E}" srcOrd="0" destOrd="0" presId="urn:microsoft.com/office/officeart/2005/8/layout/process1"/>
    <dgm:cxn modelId="{981F4B9C-1333-49B1-99F4-313C740A3E0D}" srcId="{ACE869A4-CE4A-4F24-AC2D-F02049517467}" destId="{F6CB07A4-7731-45B0-8FEC-1FFD6A171E59}" srcOrd="3" destOrd="0" parTransId="{490506CE-A010-442C-BE06-AEDABBF8E81E}" sibTransId="{387B8353-9521-44D2-B13A-76C96BBD4CEE}"/>
    <dgm:cxn modelId="{610829A8-2700-4A43-B9A5-2BFF633EDEFD}" srcId="{ACE869A4-CE4A-4F24-AC2D-F02049517467}" destId="{92A1E473-A855-4BB8-AB3E-A1D26D2A386A}" srcOrd="2" destOrd="0" parTransId="{54F58610-3FEB-48C2-B153-541DAEB0DB58}" sibTransId="{A498DD90-9D3C-4C40-A65B-551278D639FA}"/>
    <dgm:cxn modelId="{7543AABA-BF22-4154-98A1-774EF7252FE7}" type="presOf" srcId="{A498DD90-9D3C-4C40-A65B-551278D639FA}" destId="{07C2CD2E-5AD7-4060-9792-F4A2BF37EA54}" srcOrd="0" destOrd="0" presId="urn:microsoft.com/office/officeart/2005/8/layout/process1"/>
    <dgm:cxn modelId="{1371BCCF-FFAE-4604-96A9-9FEA7F7178EF}" type="presOf" srcId="{F6B48EBF-64C0-43EA-AC94-DE40FDBFE3EA}" destId="{E3487BAB-D9BC-46A8-8ED6-69CCADAE6C40}" srcOrd="0" destOrd="0" presId="urn:microsoft.com/office/officeart/2005/8/layout/process1"/>
    <dgm:cxn modelId="{A9FB29D9-D907-432F-97E8-CCF90F401E26}" type="presOf" srcId="{92A1E473-A855-4BB8-AB3E-A1D26D2A386A}" destId="{E0472404-8689-40D8-B900-688666A219E5}" srcOrd="0" destOrd="0" presId="urn:microsoft.com/office/officeart/2005/8/layout/process1"/>
    <dgm:cxn modelId="{DD013CEE-ED19-4989-A5FA-E5AF2126B2BA}" type="presOf" srcId="{B1EBFA28-A246-45F1-9016-198FBCBA679C}" destId="{708A60B5-66F5-405B-95B1-3477DDA42382}" srcOrd="1" destOrd="0" presId="urn:microsoft.com/office/officeart/2005/8/layout/process1"/>
    <dgm:cxn modelId="{E4F766FE-D56B-4905-B259-F4969D9F957D}" srcId="{ACE869A4-CE4A-4F24-AC2D-F02049517467}" destId="{F6B48EBF-64C0-43EA-AC94-DE40FDBFE3EA}" srcOrd="1" destOrd="0" parTransId="{A90A9530-1F8D-44BD-B0B6-DFBD8273BEFA}" sibTransId="{090C2AA1-9AA8-4945-9F9A-3C725A021D46}"/>
    <dgm:cxn modelId="{4C3FA23D-9E79-4074-BA7C-B6FC18BC2F87}" type="presParOf" srcId="{A27E4C50-E87F-4F6D-8588-036F1A2D995E}" destId="{B9A6B899-A4A4-468E-913A-885B43D83C81}" srcOrd="0" destOrd="0" presId="urn:microsoft.com/office/officeart/2005/8/layout/process1"/>
    <dgm:cxn modelId="{51556B21-F7BB-4181-8A62-6791656D2373}" type="presParOf" srcId="{A27E4C50-E87F-4F6D-8588-036F1A2D995E}" destId="{7D31A88A-044A-493C-8327-FAF281F4E0C0}" srcOrd="1" destOrd="0" presId="urn:microsoft.com/office/officeart/2005/8/layout/process1"/>
    <dgm:cxn modelId="{F07CE931-4C23-41E0-A002-70CFAE0F91F7}" type="presParOf" srcId="{7D31A88A-044A-493C-8327-FAF281F4E0C0}" destId="{708A60B5-66F5-405B-95B1-3477DDA42382}" srcOrd="0" destOrd="0" presId="urn:microsoft.com/office/officeart/2005/8/layout/process1"/>
    <dgm:cxn modelId="{D2E08501-6DB8-417D-B5B8-2B52EFE217B5}" type="presParOf" srcId="{A27E4C50-E87F-4F6D-8588-036F1A2D995E}" destId="{E3487BAB-D9BC-46A8-8ED6-69CCADAE6C40}" srcOrd="2" destOrd="0" presId="urn:microsoft.com/office/officeart/2005/8/layout/process1"/>
    <dgm:cxn modelId="{6470A520-8D4E-4306-ADF0-7D56ECC7FEF3}" type="presParOf" srcId="{A27E4C50-E87F-4F6D-8588-036F1A2D995E}" destId="{E47AA270-DC99-4E71-B98A-DBF595468EF3}" srcOrd="3" destOrd="0" presId="urn:microsoft.com/office/officeart/2005/8/layout/process1"/>
    <dgm:cxn modelId="{C8CAE839-AFF3-4542-A5B4-AA18DB473DFE}" type="presParOf" srcId="{E47AA270-DC99-4E71-B98A-DBF595468EF3}" destId="{8E42EAA3-7405-42B7-99D9-BD122868CDF2}" srcOrd="0" destOrd="0" presId="urn:microsoft.com/office/officeart/2005/8/layout/process1"/>
    <dgm:cxn modelId="{4BDB50C1-D04C-450E-813F-12C48E554C7F}" type="presParOf" srcId="{A27E4C50-E87F-4F6D-8588-036F1A2D995E}" destId="{E0472404-8689-40D8-B900-688666A219E5}" srcOrd="4" destOrd="0" presId="urn:microsoft.com/office/officeart/2005/8/layout/process1"/>
    <dgm:cxn modelId="{3DFC3569-AB16-4727-A856-83A26C429494}" type="presParOf" srcId="{A27E4C50-E87F-4F6D-8588-036F1A2D995E}" destId="{07C2CD2E-5AD7-4060-9792-F4A2BF37EA54}" srcOrd="5" destOrd="0" presId="urn:microsoft.com/office/officeart/2005/8/layout/process1"/>
    <dgm:cxn modelId="{CD096DFF-6732-480F-ACA5-3B3529EDBB46}" type="presParOf" srcId="{07C2CD2E-5AD7-4060-9792-F4A2BF37EA54}" destId="{9AB31A59-E8AF-4D47-8F7C-651403E2A1B6}" srcOrd="0" destOrd="0" presId="urn:microsoft.com/office/officeart/2005/8/layout/process1"/>
    <dgm:cxn modelId="{1F3EEF5D-DD43-4182-96F4-18A1196D2F69}" type="presParOf" srcId="{A27E4C50-E87F-4F6D-8588-036F1A2D995E}" destId="{828098EE-099B-4D75-8356-061115953235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57B850-E809-4348-BE18-D9F71704FC40}">
      <dsp:nvSpPr>
        <dsp:cNvPr id="0" name=""/>
        <dsp:cNvSpPr/>
      </dsp:nvSpPr>
      <dsp:spPr>
        <a:xfrm>
          <a:off x="230286" y="12310"/>
          <a:ext cx="4548290" cy="4501341"/>
        </a:xfrm>
        <a:prstGeom prst="ellipse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100" kern="1200" dirty="0">
              <a:latin typeface="Times New Roman" pitchFamily="18" charset="0"/>
              <a:cs typeface="Times New Roman" pitchFamily="18" charset="0"/>
            </a:rPr>
            <a:t>Massa (mass atau crowd) adalah suatu bentuk kumpulan individu-individu, dalam kumpulan itu tidak terdapat adanya struktur, dan pada umumnya massa berjumlah orang banyak, dan berlangsung tidak lama</a:t>
          </a:r>
          <a:r>
            <a:rPr lang="id-ID" sz="2100" kern="1200" dirty="0"/>
            <a:t>.</a:t>
          </a:r>
        </a:p>
      </dsp:txBody>
      <dsp:txXfrm>
        <a:off x="865408" y="543115"/>
        <a:ext cx="2622437" cy="3439731"/>
      </dsp:txXfrm>
    </dsp:sp>
    <dsp:sp modelId="{27FD6178-EEA4-483A-84E3-C2062609D6BF}">
      <dsp:nvSpPr>
        <dsp:cNvPr id="0" name=""/>
        <dsp:cNvSpPr/>
      </dsp:nvSpPr>
      <dsp:spPr>
        <a:xfrm>
          <a:off x="3497971" y="12310"/>
          <a:ext cx="4501341" cy="4501341"/>
        </a:xfrm>
        <a:prstGeom prst="ellipse">
          <a:avLst/>
        </a:prstGeom>
        <a:solidFill>
          <a:schemeClr val="bg1">
            <a:lumMod val="85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100" kern="1200" dirty="0">
              <a:latin typeface="Times New Roman" pitchFamily="18" charset="0"/>
              <a:cs typeface="Times New Roman" pitchFamily="18" charset="0"/>
            </a:rPr>
            <a:t>Massa terbagi menjadi jad dua diantaranya massa abstrak dan massa konkrit</a:t>
          </a:r>
        </a:p>
      </dsp:txBody>
      <dsp:txXfrm>
        <a:off x="4775379" y="543115"/>
        <a:ext cx="2595368" cy="343973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4ED603-0911-4BC9-8B1E-A54DAF67B578}">
      <dsp:nvSpPr>
        <dsp:cNvPr id="0" name=""/>
        <dsp:cNvSpPr/>
      </dsp:nvSpPr>
      <dsp:spPr>
        <a:xfrm>
          <a:off x="1512371" y="0"/>
          <a:ext cx="4525963" cy="4525963"/>
        </a:xfrm>
        <a:prstGeom prst="triangle">
          <a:avLst/>
        </a:prstGeom>
        <a:solidFill>
          <a:schemeClr val="tx1">
            <a:lumMod val="50000"/>
            <a:lumOff val="5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BFCECDB-F841-4F4E-B3F7-1BFD869EEF2D}">
      <dsp:nvSpPr>
        <dsp:cNvPr id="0" name=""/>
        <dsp:cNvSpPr/>
      </dsp:nvSpPr>
      <dsp:spPr>
        <a:xfrm>
          <a:off x="3775352" y="453038"/>
          <a:ext cx="2941875" cy="804419"/>
        </a:xfrm>
        <a:prstGeom prst="roundRect">
          <a:avLst/>
        </a:prstGeom>
        <a:solidFill>
          <a:schemeClr val="bg2">
            <a:lumMod val="90000"/>
            <a:alpha val="9000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800" kern="1200" dirty="0">
              <a:latin typeface="Times New Roman" pitchFamily="18" charset="0"/>
              <a:cs typeface="Times New Roman" pitchFamily="18" charset="0"/>
            </a:rPr>
            <a:t>Freud menyatakan struktur pribadi manusia terdiri dari 3</a:t>
          </a:r>
        </a:p>
      </dsp:txBody>
      <dsp:txXfrm>
        <a:off x="3814620" y="492306"/>
        <a:ext cx="2863339" cy="725883"/>
      </dsp:txXfrm>
    </dsp:sp>
    <dsp:sp modelId="{354F5DEE-0956-4F7F-BDCC-B88DC63B14E2}">
      <dsp:nvSpPr>
        <dsp:cNvPr id="0" name=""/>
        <dsp:cNvSpPr/>
      </dsp:nvSpPr>
      <dsp:spPr>
        <a:xfrm>
          <a:off x="4073526" y="1358009"/>
          <a:ext cx="2345528" cy="804419"/>
        </a:xfrm>
        <a:prstGeom prst="roundRect">
          <a:avLst/>
        </a:prstGeom>
        <a:solidFill>
          <a:schemeClr val="bg2">
            <a:lumMod val="90000"/>
            <a:alpha val="9000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800" kern="1200" dirty="0">
              <a:latin typeface="Times New Roman" pitchFamily="18" charset="0"/>
              <a:cs typeface="Times New Roman" pitchFamily="18" charset="0"/>
            </a:rPr>
            <a:t>Id</a:t>
          </a:r>
        </a:p>
      </dsp:txBody>
      <dsp:txXfrm>
        <a:off x="4112794" y="1397277"/>
        <a:ext cx="2266992" cy="725883"/>
      </dsp:txXfrm>
    </dsp:sp>
    <dsp:sp modelId="{5CD9A64E-7AF6-47C3-9C72-89797BFB7191}">
      <dsp:nvSpPr>
        <dsp:cNvPr id="0" name=""/>
        <dsp:cNvSpPr/>
      </dsp:nvSpPr>
      <dsp:spPr>
        <a:xfrm>
          <a:off x="4001509" y="2262981"/>
          <a:ext cx="2489562" cy="804419"/>
        </a:xfrm>
        <a:prstGeom prst="roundRect">
          <a:avLst/>
        </a:prstGeom>
        <a:solidFill>
          <a:schemeClr val="bg2">
            <a:lumMod val="90000"/>
            <a:alpha val="9000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800" kern="1200" dirty="0">
              <a:latin typeface="Times New Roman" pitchFamily="18" charset="0"/>
              <a:cs typeface="Times New Roman" pitchFamily="18" charset="0"/>
            </a:rPr>
            <a:t>Ego</a:t>
          </a:r>
        </a:p>
      </dsp:txBody>
      <dsp:txXfrm>
        <a:off x="4040777" y="2302249"/>
        <a:ext cx="2411026" cy="725883"/>
      </dsp:txXfrm>
    </dsp:sp>
    <dsp:sp modelId="{FF7CB8F2-DFBA-48F1-8956-9A0D13404109}">
      <dsp:nvSpPr>
        <dsp:cNvPr id="0" name=""/>
        <dsp:cNvSpPr/>
      </dsp:nvSpPr>
      <dsp:spPr>
        <a:xfrm>
          <a:off x="4032355" y="3196952"/>
          <a:ext cx="2530719" cy="804419"/>
        </a:xfrm>
        <a:prstGeom prst="roundRect">
          <a:avLst/>
        </a:prstGeom>
        <a:solidFill>
          <a:schemeClr val="bg2">
            <a:lumMod val="90000"/>
            <a:alpha val="9000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800" kern="1200" dirty="0">
              <a:latin typeface="Times New Roman" pitchFamily="18" charset="0"/>
              <a:cs typeface="Times New Roman" pitchFamily="18" charset="0"/>
            </a:rPr>
            <a:t>Super Ego</a:t>
          </a:r>
        </a:p>
      </dsp:txBody>
      <dsp:txXfrm>
        <a:off x="4071623" y="3236220"/>
        <a:ext cx="2452183" cy="72588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7B2111-E70B-410E-8AE2-D2AE7AE2B40B}">
      <dsp:nvSpPr>
        <dsp:cNvPr id="0" name=""/>
        <dsp:cNvSpPr/>
      </dsp:nvSpPr>
      <dsp:spPr>
        <a:xfrm>
          <a:off x="1286073" y="987112"/>
          <a:ext cx="3394472" cy="3394472"/>
        </a:xfrm>
        <a:prstGeom prst="ellipse">
          <a:avLst/>
        </a:prstGeom>
        <a:solidFill>
          <a:schemeClr val="bg1">
            <a:lumMod val="6500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40BB903-EB80-4475-A817-B7E4C7E3C804}">
      <dsp:nvSpPr>
        <dsp:cNvPr id="0" name=""/>
        <dsp:cNvSpPr/>
      </dsp:nvSpPr>
      <dsp:spPr>
        <a:xfrm>
          <a:off x="1663142" y="1364181"/>
          <a:ext cx="2640333" cy="2640333"/>
        </a:xfrm>
        <a:prstGeom prst="ellipse">
          <a:avLst/>
        </a:prstGeom>
        <a:solidFill>
          <a:schemeClr val="bg1">
            <a:lumMod val="6500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26BEBEA-C510-4D99-80E6-5E65F5899CAA}">
      <dsp:nvSpPr>
        <dsp:cNvPr id="0" name=""/>
        <dsp:cNvSpPr/>
      </dsp:nvSpPr>
      <dsp:spPr>
        <a:xfrm>
          <a:off x="2040211" y="1741251"/>
          <a:ext cx="1886195" cy="1886195"/>
        </a:xfrm>
        <a:prstGeom prst="ellipse">
          <a:avLst/>
        </a:prstGeom>
        <a:solidFill>
          <a:schemeClr val="bg1">
            <a:lumMod val="6500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05EFA1A-6DAE-44B4-BD50-92464185C1F1}">
      <dsp:nvSpPr>
        <dsp:cNvPr id="0" name=""/>
        <dsp:cNvSpPr/>
      </dsp:nvSpPr>
      <dsp:spPr>
        <a:xfrm>
          <a:off x="2417563" y="2118603"/>
          <a:ext cx="1131490" cy="1131490"/>
        </a:xfrm>
        <a:prstGeom prst="ellipse">
          <a:avLst/>
        </a:prstGeom>
        <a:solidFill>
          <a:schemeClr val="bg1">
            <a:lumMod val="6500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FB5DF84-C37C-4523-A3D1-E1D75E1D7ACA}">
      <dsp:nvSpPr>
        <dsp:cNvPr id="0" name=""/>
        <dsp:cNvSpPr/>
      </dsp:nvSpPr>
      <dsp:spPr>
        <a:xfrm>
          <a:off x="2794633" y="2495672"/>
          <a:ext cx="377352" cy="377352"/>
        </a:xfrm>
        <a:prstGeom prst="ellipse">
          <a:avLst/>
        </a:prstGeom>
        <a:solidFill>
          <a:schemeClr val="bg1">
            <a:lumMod val="6500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0341236-458F-4C0B-B5A6-C1B4CA1EC94B}">
      <dsp:nvSpPr>
        <dsp:cNvPr id="0" name=""/>
        <dsp:cNvSpPr/>
      </dsp:nvSpPr>
      <dsp:spPr>
        <a:xfrm>
          <a:off x="5246290" y="144378"/>
          <a:ext cx="1697236" cy="599237"/>
        </a:xfrm>
        <a:prstGeom prst="rect">
          <a:avLst/>
        </a:prstGeom>
        <a:solidFill>
          <a:schemeClr val="bg2">
            <a:lumMod val="90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25400" bIns="254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000" kern="1200" dirty="0">
              <a:latin typeface="Times New Roman" pitchFamily="18" charset="0"/>
              <a:cs typeface="Times New Roman" pitchFamily="18" charset="0"/>
            </a:rPr>
            <a:t>Implusif </a:t>
          </a:r>
        </a:p>
      </dsp:txBody>
      <dsp:txXfrm>
        <a:off x="5246290" y="144378"/>
        <a:ext cx="1697236" cy="599237"/>
      </dsp:txXfrm>
    </dsp:sp>
    <dsp:sp modelId="{F0531C76-67CF-4D59-B695-35B23184BE4C}">
      <dsp:nvSpPr>
        <dsp:cNvPr id="0" name=""/>
        <dsp:cNvSpPr/>
      </dsp:nvSpPr>
      <dsp:spPr>
        <a:xfrm>
          <a:off x="4821981" y="443996"/>
          <a:ext cx="42430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96888B9-07FF-4BFC-976C-4E6F23C838D2}">
      <dsp:nvSpPr>
        <dsp:cNvPr id="0" name=""/>
        <dsp:cNvSpPr/>
      </dsp:nvSpPr>
      <dsp:spPr>
        <a:xfrm rot="5400000">
          <a:off x="2781055" y="646250"/>
          <a:ext cx="2240351" cy="1835843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6E101194-614C-4C14-8F03-5550301340B5}">
      <dsp:nvSpPr>
        <dsp:cNvPr id="0" name=""/>
        <dsp:cNvSpPr/>
      </dsp:nvSpPr>
      <dsp:spPr>
        <a:xfrm>
          <a:off x="5246290" y="778013"/>
          <a:ext cx="1697236" cy="599237"/>
        </a:xfrm>
        <a:prstGeom prst="rect">
          <a:avLst/>
        </a:prstGeom>
        <a:solidFill>
          <a:schemeClr val="bg2">
            <a:lumMod val="90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25400" bIns="254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000" kern="1200" dirty="0">
              <a:latin typeface="Times New Roman" pitchFamily="18" charset="0"/>
              <a:cs typeface="Times New Roman" pitchFamily="18" charset="0"/>
            </a:rPr>
            <a:t>Mudah sekali tersinggung</a:t>
          </a:r>
        </a:p>
      </dsp:txBody>
      <dsp:txXfrm>
        <a:off x="5246290" y="778013"/>
        <a:ext cx="1697236" cy="599237"/>
      </dsp:txXfrm>
    </dsp:sp>
    <dsp:sp modelId="{490AACDD-46D3-408C-B064-F6CAF9F4D2CD}">
      <dsp:nvSpPr>
        <dsp:cNvPr id="0" name=""/>
        <dsp:cNvSpPr/>
      </dsp:nvSpPr>
      <dsp:spPr>
        <a:xfrm>
          <a:off x="4821981" y="1077631"/>
          <a:ext cx="42430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9ACAA20-84E7-4CCF-AC9E-4661B3A5F042}">
      <dsp:nvSpPr>
        <dsp:cNvPr id="0" name=""/>
        <dsp:cNvSpPr/>
      </dsp:nvSpPr>
      <dsp:spPr>
        <a:xfrm rot="5400000">
          <a:off x="3110262" y="1231740"/>
          <a:ext cx="1865375" cy="1555799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687CF736-1146-43E6-8966-39B03EDAF26F}">
      <dsp:nvSpPr>
        <dsp:cNvPr id="0" name=""/>
        <dsp:cNvSpPr/>
      </dsp:nvSpPr>
      <dsp:spPr>
        <a:xfrm>
          <a:off x="5246290" y="1411647"/>
          <a:ext cx="1697236" cy="599237"/>
        </a:xfrm>
        <a:prstGeom prst="rect">
          <a:avLst/>
        </a:prstGeom>
        <a:solidFill>
          <a:schemeClr val="bg2">
            <a:lumMod val="90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25400" bIns="254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000" kern="1200" dirty="0">
              <a:latin typeface="Times New Roman" pitchFamily="18" charset="0"/>
              <a:cs typeface="Times New Roman" pitchFamily="18" charset="0"/>
            </a:rPr>
            <a:t>Sugestibel</a:t>
          </a:r>
        </a:p>
      </dsp:txBody>
      <dsp:txXfrm>
        <a:off x="5246290" y="1411647"/>
        <a:ext cx="1697236" cy="599237"/>
      </dsp:txXfrm>
    </dsp:sp>
    <dsp:sp modelId="{B7FA0FA2-67E7-4DDE-AF06-4C355221D56A}">
      <dsp:nvSpPr>
        <dsp:cNvPr id="0" name=""/>
        <dsp:cNvSpPr/>
      </dsp:nvSpPr>
      <dsp:spPr>
        <a:xfrm>
          <a:off x="4821981" y="1711266"/>
          <a:ext cx="42430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A7DFC24-6288-42D6-B38D-BBC8452B28C8}">
      <dsp:nvSpPr>
        <dsp:cNvPr id="0" name=""/>
        <dsp:cNvSpPr/>
      </dsp:nvSpPr>
      <dsp:spPr>
        <a:xfrm rot="5400000">
          <a:off x="3433076" y="1793299"/>
          <a:ext cx="1470937" cy="1306871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6CEE66B6-1867-4BA2-9331-94DD4B063AC2}">
      <dsp:nvSpPr>
        <dsp:cNvPr id="0" name=""/>
        <dsp:cNvSpPr/>
      </dsp:nvSpPr>
      <dsp:spPr>
        <a:xfrm>
          <a:off x="5246290" y="2031704"/>
          <a:ext cx="1697236" cy="599237"/>
        </a:xfrm>
        <a:prstGeom prst="rect">
          <a:avLst/>
        </a:prstGeom>
        <a:solidFill>
          <a:schemeClr val="bg2">
            <a:lumMod val="90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25400" bIns="254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000" kern="1200" dirty="0">
              <a:latin typeface="Times New Roman" pitchFamily="18" charset="0"/>
              <a:cs typeface="Times New Roman" pitchFamily="18" charset="0"/>
            </a:rPr>
            <a:t>Tidak Rasional </a:t>
          </a:r>
        </a:p>
      </dsp:txBody>
      <dsp:txXfrm>
        <a:off x="5246290" y="2031704"/>
        <a:ext cx="1697236" cy="599237"/>
      </dsp:txXfrm>
    </dsp:sp>
    <dsp:sp modelId="{2701DFFA-CA25-4561-8F74-D6F34550EB43}">
      <dsp:nvSpPr>
        <dsp:cNvPr id="0" name=""/>
        <dsp:cNvSpPr/>
      </dsp:nvSpPr>
      <dsp:spPr>
        <a:xfrm>
          <a:off x="4821981" y="2331323"/>
          <a:ext cx="42430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CB4966F0-73E8-4B89-8107-6F85B92E6721}">
      <dsp:nvSpPr>
        <dsp:cNvPr id="0" name=""/>
        <dsp:cNvSpPr/>
      </dsp:nvSpPr>
      <dsp:spPr>
        <a:xfrm rot="5400000">
          <a:off x="3754420" y="2386200"/>
          <a:ext cx="1122438" cy="1012684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2DA7AE5-7895-4762-B52F-C80407120441}">
      <dsp:nvSpPr>
        <dsp:cNvPr id="0" name=""/>
        <dsp:cNvSpPr/>
      </dsp:nvSpPr>
      <dsp:spPr>
        <a:xfrm>
          <a:off x="5246290" y="2633657"/>
          <a:ext cx="1697236" cy="599237"/>
        </a:xfrm>
        <a:prstGeom prst="rect">
          <a:avLst/>
        </a:prstGeom>
        <a:solidFill>
          <a:schemeClr val="bg2">
            <a:lumMod val="90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25400" bIns="254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000" kern="1200" dirty="0">
              <a:latin typeface="Times New Roman" pitchFamily="18" charset="0"/>
              <a:cs typeface="Times New Roman" pitchFamily="18" charset="0"/>
            </a:rPr>
            <a:t>Adanya Social Facilitation</a:t>
          </a:r>
        </a:p>
      </dsp:txBody>
      <dsp:txXfrm>
        <a:off x="5246290" y="2633657"/>
        <a:ext cx="1697236" cy="599237"/>
      </dsp:txXfrm>
    </dsp:sp>
    <dsp:sp modelId="{FAF23664-CD83-4E48-ACA6-E3B8129E1499}">
      <dsp:nvSpPr>
        <dsp:cNvPr id="0" name=""/>
        <dsp:cNvSpPr/>
      </dsp:nvSpPr>
      <dsp:spPr>
        <a:xfrm>
          <a:off x="4821981" y="2933276"/>
          <a:ext cx="42430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3AB9591-3B92-40A0-B6EE-AA5DC2C73B4A}">
      <dsp:nvSpPr>
        <dsp:cNvPr id="0" name=""/>
        <dsp:cNvSpPr/>
      </dsp:nvSpPr>
      <dsp:spPr>
        <a:xfrm rot="5400000">
          <a:off x="4058225" y="2961563"/>
          <a:ext cx="792043" cy="735468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A6B899-A4A4-468E-913A-885B43D83C81}">
      <dsp:nvSpPr>
        <dsp:cNvPr id="0" name=""/>
        <dsp:cNvSpPr/>
      </dsp:nvSpPr>
      <dsp:spPr>
        <a:xfrm>
          <a:off x="3616" y="1632962"/>
          <a:ext cx="1581224" cy="1260038"/>
        </a:xfrm>
        <a:prstGeom prst="roundRect">
          <a:avLst>
            <a:gd name="adj" fmla="val 10000"/>
          </a:avLst>
        </a:prstGeom>
        <a:solidFill>
          <a:schemeClr val="tx1">
            <a:lumMod val="50000"/>
            <a:lumOff val="5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6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Menghindarkan hal-hal yang sekiranya dapat menimbulkan kecewa</a:t>
          </a:r>
        </a:p>
      </dsp:txBody>
      <dsp:txXfrm>
        <a:off x="40521" y="1669867"/>
        <a:ext cx="1507414" cy="1186228"/>
      </dsp:txXfrm>
    </dsp:sp>
    <dsp:sp modelId="{7D31A88A-044A-493C-8327-FAF281F4E0C0}">
      <dsp:nvSpPr>
        <dsp:cNvPr id="0" name=""/>
        <dsp:cNvSpPr/>
      </dsp:nvSpPr>
      <dsp:spPr>
        <a:xfrm rot="21569007">
          <a:off x="1749271" y="2056727"/>
          <a:ext cx="348622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bg2">
            <a:lumMod val="9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d-ID" sz="1300" kern="1200"/>
        </a:p>
      </dsp:txBody>
      <dsp:txXfrm>
        <a:off x="1749273" y="2135627"/>
        <a:ext cx="244035" cy="235285"/>
      </dsp:txXfrm>
    </dsp:sp>
    <dsp:sp modelId="{E3487BAB-D9BC-46A8-8ED6-69CCADAE6C40}">
      <dsp:nvSpPr>
        <dsp:cNvPr id="0" name=""/>
        <dsp:cNvSpPr/>
      </dsp:nvSpPr>
      <dsp:spPr>
        <a:xfrm>
          <a:off x="2242592" y="1612776"/>
          <a:ext cx="1581224" cy="1260038"/>
        </a:xfrm>
        <a:prstGeom prst="roundRect">
          <a:avLst>
            <a:gd name="adj" fmla="val 10000"/>
          </a:avLst>
        </a:prstGeom>
        <a:solidFill>
          <a:schemeClr val="tx1">
            <a:lumMod val="50000"/>
            <a:lumOff val="5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6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Menampung pendapat</a:t>
          </a:r>
        </a:p>
      </dsp:txBody>
      <dsp:txXfrm>
        <a:off x="2279497" y="1649681"/>
        <a:ext cx="1507414" cy="1186228"/>
      </dsp:txXfrm>
    </dsp:sp>
    <dsp:sp modelId="{E47AA270-DC99-4E71-B98A-DBF595468EF3}">
      <dsp:nvSpPr>
        <dsp:cNvPr id="0" name=""/>
        <dsp:cNvSpPr/>
      </dsp:nvSpPr>
      <dsp:spPr>
        <a:xfrm rot="31708">
          <a:off x="3975616" y="2056900"/>
          <a:ext cx="321844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bg2">
            <a:lumMod val="9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d-ID" sz="1300" kern="1200"/>
        </a:p>
      </dsp:txBody>
      <dsp:txXfrm>
        <a:off x="3975618" y="2134884"/>
        <a:ext cx="225291" cy="235285"/>
      </dsp:txXfrm>
    </dsp:sp>
    <dsp:sp modelId="{E0472404-8689-40D8-B900-688666A219E5}">
      <dsp:nvSpPr>
        <dsp:cNvPr id="0" name=""/>
        <dsp:cNvSpPr/>
      </dsp:nvSpPr>
      <dsp:spPr>
        <a:xfrm>
          <a:off x="4431044" y="1632962"/>
          <a:ext cx="1581224" cy="1260038"/>
        </a:xfrm>
        <a:prstGeom prst="roundRect">
          <a:avLst>
            <a:gd name="adj" fmla="val 10000"/>
          </a:avLst>
        </a:prstGeom>
        <a:solidFill>
          <a:schemeClr val="tx1">
            <a:lumMod val="50000"/>
            <a:lumOff val="5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6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Memberikan contoh yang baik</a:t>
          </a:r>
        </a:p>
      </dsp:txBody>
      <dsp:txXfrm>
        <a:off x="4467949" y="1669867"/>
        <a:ext cx="1507414" cy="1186228"/>
      </dsp:txXfrm>
    </dsp:sp>
    <dsp:sp modelId="{07C2CD2E-5AD7-4060-9792-F4A2BF37EA54}">
      <dsp:nvSpPr>
        <dsp:cNvPr id="0" name=""/>
        <dsp:cNvSpPr/>
      </dsp:nvSpPr>
      <dsp:spPr>
        <a:xfrm>
          <a:off x="6170391" y="2066909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bg2">
            <a:lumMod val="9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d-ID" sz="1300" kern="1200"/>
        </a:p>
      </dsp:txBody>
      <dsp:txXfrm>
        <a:off x="6170391" y="2145338"/>
        <a:ext cx="234653" cy="235285"/>
      </dsp:txXfrm>
    </dsp:sp>
    <dsp:sp modelId="{828098EE-099B-4D75-8356-061115953235}">
      <dsp:nvSpPr>
        <dsp:cNvPr id="0" name=""/>
        <dsp:cNvSpPr/>
      </dsp:nvSpPr>
      <dsp:spPr>
        <a:xfrm>
          <a:off x="6644759" y="1632962"/>
          <a:ext cx="1581224" cy="1260038"/>
        </a:xfrm>
        <a:prstGeom prst="roundRect">
          <a:avLst>
            <a:gd name="adj" fmla="val 10000"/>
          </a:avLst>
        </a:prstGeom>
        <a:solidFill>
          <a:schemeClr val="tx1">
            <a:lumMod val="50000"/>
            <a:lumOff val="5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6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Memberi janji harus ditepati</a:t>
          </a:r>
        </a:p>
      </dsp:txBody>
      <dsp:txXfrm>
        <a:off x="6681664" y="1669867"/>
        <a:ext cx="1507414" cy="11862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#1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2053C-AB1B-4EAF-913F-19354026C2E9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C6608-9708-47DE-A418-2671CEA375CA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68603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2053C-AB1B-4EAF-913F-19354026C2E9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C6608-9708-47DE-A418-2671CEA375CA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71772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2053C-AB1B-4EAF-913F-19354026C2E9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C6608-9708-47DE-A418-2671CEA375CA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43435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2053C-AB1B-4EAF-913F-19354026C2E9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C6608-9708-47DE-A418-2671CEA375CA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72548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2053C-AB1B-4EAF-913F-19354026C2E9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C6608-9708-47DE-A418-2671CEA375CA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89978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2053C-AB1B-4EAF-913F-19354026C2E9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C6608-9708-47DE-A418-2671CEA375CA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6081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2053C-AB1B-4EAF-913F-19354026C2E9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C6608-9708-47DE-A418-2671CEA375CA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79932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2053C-AB1B-4EAF-913F-19354026C2E9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C6608-9708-47DE-A418-2671CEA375CA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23104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2053C-AB1B-4EAF-913F-19354026C2E9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C6608-9708-47DE-A418-2671CEA375CA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18990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2053C-AB1B-4EAF-913F-19354026C2E9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C6608-9708-47DE-A418-2671CEA375CA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25995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2053C-AB1B-4EAF-913F-19354026C2E9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C6608-9708-47DE-A418-2671CEA375CA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57947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53C-AB1B-4EAF-913F-19354026C2E9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EC6608-9708-47DE-A418-2671CEA375CA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46344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69000" b="-6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1680" y="3789040"/>
            <a:ext cx="6400800" cy="1752600"/>
          </a:xfrm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ISTIANA, S.PSI,M.PSI</a:t>
            </a:r>
            <a:endParaRPr lang="id-ID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3568" y="476672"/>
            <a:ext cx="2232248" cy="72008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MASS</a:t>
            </a:r>
          </a:p>
        </p:txBody>
      </p:sp>
    </p:spTree>
    <p:extLst>
      <p:ext uri="{BB962C8B-B14F-4D97-AF65-F5344CB8AC3E}">
        <p14:creationId xmlns:p14="http://schemas.microsoft.com/office/powerpoint/2010/main" val="3843040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9000" b="-6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/>
          <a:lstStyle/>
          <a:p>
            <a:r>
              <a:rPr lang="id-ID" dirty="0">
                <a:latin typeface="Times New Roman" pitchFamily="18" charset="0"/>
                <a:cs typeface="Times New Roman" pitchFamily="18" charset="0"/>
              </a:rPr>
              <a:t>PENGERTIAN MASSA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96034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32647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8000" b="-6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90000"/>
            </a:schemeClr>
          </a:solidFill>
        </p:spPr>
        <p:txBody>
          <a:bodyPr>
            <a:normAutofit fontScale="90000"/>
          </a:bodyPr>
          <a:lstStyle/>
          <a:p>
            <a:r>
              <a:rPr lang="id-ID" dirty="0">
                <a:latin typeface="Times New Roman" pitchFamily="18" charset="0"/>
                <a:cs typeface="Times New Roman" pitchFamily="18" charset="0"/>
              </a:rPr>
              <a:t>Latar Belakang Psikologi Timbulnya Massa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595916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385841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9000" b="-6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id-ID" dirty="0">
                <a:latin typeface="Times New Roman" pitchFamily="18" charset="0"/>
                <a:cs typeface="Times New Roman" pitchFamily="18" charset="0"/>
              </a:rPr>
              <a:t>Sifat-Sifat Massa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711989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256075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9000" b="-6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90000"/>
            </a:schemeClr>
          </a:solidFill>
        </p:spPr>
        <p:txBody>
          <a:bodyPr>
            <a:normAutofit fontScale="90000"/>
          </a:bodyPr>
          <a:lstStyle/>
          <a:p>
            <a:r>
              <a:rPr lang="id-ID" dirty="0">
                <a:latin typeface="Times New Roman" pitchFamily="18" charset="0"/>
                <a:cs typeface="Times New Roman" pitchFamily="18" charset="0"/>
              </a:rPr>
              <a:t>Langkah-langkah untuk pencegahan massa bersifat destruktif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178656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90485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011035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108</Words>
  <Application>Microsoft Office PowerPoint</Application>
  <PresentationFormat>On-screen Show (4:3)</PresentationFormat>
  <Paragraphs>21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Office Theme</vt:lpstr>
      <vt:lpstr>PowerPoint Presentation</vt:lpstr>
      <vt:lpstr>PENGERTIAN MASSA</vt:lpstr>
      <vt:lpstr>Latar Belakang Psikologi Timbulnya Massa</vt:lpstr>
      <vt:lpstr>Sifat-Sifat Massa</vt:lpstr>
      <vt:lpstr>Langkah-langkah untuk pencegahan massa bersifat destruktif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MASSA</dc:title>
  <dc:creator>hp</dc:creator>
  <cp:lastModifiedBy>Muhammad Dandy</cp:lastModifiedBy>
  <cp:revision>12</cp:revision>
  <dcterms:created xsi:type="dcterms:W3CDTF">2020-03-25T13:03:46Z</dcterms:created>
  <dcterms:modified xsi:type="dcterms:W3CDTF">2020-07-31T15:52:50Z</dcterms:modified>
</cp:coreProperties>
</file>