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5143500" type="screen16x9"/>
  <p:notesSz cx="6858000" cy="9144000"/>
  <p:embeddedFontLst>
    <p:embeddedFont>
      <p:font typeface="Amatic SC" panose="020B0604020202020204" charset="-79"/>
      <p:regular r:id="rId8"/>
      <p:bold r:id="rId9"/>
    </p:embeddedFont>
    <p:embeddedFont>
      <p:font typeface="Quicksand" panose="020B0604020202020204" charset="0"/>
      <p:regular r:id="rId10"/>
      <p:bold r:id="rId11"/>
    </p:embeddedFont>
    <p:embeddedFont>
      <p:font typeface="Short Stack" panose="020B0604020202020204" charset="0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07981BE-CD65-4F22-A58D-83718250BB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780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8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919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Google Shape;6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24" name="Google Shape;69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8" name="Google Shape;69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89" name="Google Shape;69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2" name="Google Shape;70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53" name="Google Shape;70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Google Shape;76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9" name="Google Shape;76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9" name="Google Shape;76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60" name="Google Shape;76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Google Shape;21;p2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6" name="Google Shape;22;p2"/>
          <p:cNvGrpSpPr/>
          <p:nvPr/>
        </p:nvGrpSpPr>
        <p:grpSpPr>
          <a:xfrm>
            <a:off x="-85500" y="-168653"/>
            <a:ext cx="9290344" cy="5426904"/>
            <a:chOff x="-85500" y="-168653"/>
            <a:chExt cx="9290344" cy="5426904"/>
          </a:xfrm>
        </p:grpSpPr>
        <p:grpSp>
          <p:nvGrpSpPr>
            <p:cNvPr id="27" name="Google Shape;23;p2"/>
            <p:cNvGrpSpPr/>
            <p:nvPr/>
          </p:nvGrpSpPr>
          <p:grpSpPr>
            <a:xfrm>
              <a:off x="3870624" y="271731"/>
              <a:ext cx="531017" cy="704779"/>
              <a:chOff x="3870624" y="271731"/>
              <a:chExt cx="531017" cy="704779"/>
            </a:xfrm>
          </p:grpSpPr>
          <p:sp>
            <p:nvSpPr>
              <p:cNvPr id="1048651" name="Google Shape;24;p2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2" name="Google Shape;25;p2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avLst/>
                <a:gdLst/>
                <a:ahLst/>
                <a:cxnLst/>
                <a:rect l="l" t="t" r="r" b="b"/>
                <a:pathLst>
                  <a:path w="580988" h="819510" extrusionOk="0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8" name="Google Shape;26;p2"/>
            <p:cNvGrpSpPr/>
            <p:nvPr/>
          </p:nvGrpSpPr>
          <p:grpSpPr>
            <a:xfrm>
              <a:off x="-85500" y="4299338"/>
              <a:ext cx="612915" cy="585559"/>
              <a:chOff x="8158724" y="4646275"/>
              <a:chExt cx="612915" cy="585559"/>
            </a:xfrm>
          </p:grpSpPr>
          <p:sp>
            <p:nvSpPr>
              <p:cNvPr id="1048653" name="Google Shape;27;p2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4" name="Google Shape;28;p2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avLst/>
                <a:gdLst/>
                <a:ahLst/>
                <a:cxnLst/>
                <a:rect l="l" t="t" r="r" b="b"/>
                <a:pathLst>
                  <a:path w="699146" h="638994" extrusionOk="0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55" name="Google Shape;29;p2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" name="Google Shape;30;p2"/>
            <p:cNvGrpSpPr/>
            <p:nvPr/>
          </p:nvGrpSpPr>
          <p:grpSpPr>
            <a:xfrm>
              <a:off x="968652" y="3696885"/>
              <a:ext cx="565312" cy="602473"/>
              <a:chOff x="813652" y="3801560"/>
              <a:chExt cx="565312" cy="602473"/>
            </a:xfrm>
          </p:grpSpPr>
          <p:sp>
            <p:nvSpPr>
              <p:cNvPr id="1048656" name="Google Shape;31;p2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7" name="Google Shape;32;p2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avLst/>
                <a:gdLst/>
                <a:ahLst/>
                <a:cxnLst/>
                <a:rect l="l" t="t" r="r" b="b"/>
                <a:pathLst>
                  <a:path w="293264" h="644114" extrusionOk="0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58" name="Google Shape;33;p2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59" name="Google Shape;34;p2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60" name="Google Shape;35;p2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61" name="Google Shape;36;p2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62" name="Google Shape;37;p2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63" name="Google Shape;38;p2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9;p2"/>
            <p:cNvGrpSpPr/>
            <p:nvPr/>
          </p:nvGrpSpPr>
          <p:grpSpPr>
            <a:xfrm>
              <a:off x="5462677" y="4575203"/>
              <a:ext cx="497752" cy="491681"/>
              <a:chOff x="7559440" y="3972390"/>
              <a:chExt cx="497752" cy="491681"/>
            </a:xfrm>
          </p:grpSpPr>
          <p:sp>
            <p:nvSpPr>
              <p:cNvPr id="1048664" name="Google Shape;40;p2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5" name="Google Shape;41;p2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avLst/>
                <a:gdLst/>
                <a:ahLst/>
                <a:cxnLst/>
                <a:rect l="l" t="t" r="r" b="b"/>
                <a:pathLst>
                  <a:path w="393594" h="376095" extrusionOk="0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31" name="Google Shape;42;p2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1048666" name="Google Shape;43;p2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7" name="Google Shape;44;p2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720725" extrusionOk="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68" name="Google Shape;45;p2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69" name="Google Shape;46;p2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0" name="Google Shape;47;p2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1" name="Google Shape;48;p2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2" name="Google Shape;49;p2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3" name="Google Shape;50;p2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4" name="Google Shape;51;p2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5" name="Google Shape;52;p2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" name="Google Shape;53;p2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048676" name="Google Shape;54;p2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77" name="Google Shape;55;p2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78" name="Google Shape;56;p2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79" name="Google Shape;57;p2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" name="Google Shape;58;p2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1048680" name="Google Shape;59;p2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81" name="Google Shape;60;p2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34" name="Google Shape;61;p2"/>
            <p:cNvGrpSpPr/>
            <p:nvPr/>
          </p:nvGrpSpPr>
          <p:grpSpPr>
            <a:xfrm>
              <a:off x="7439637" y="3918577"/>
              <a:ext cx="503800" cy="507307"/>
              <a:chOff x="7439637" y="3918577"/>
              <a:chExt cx="503800" cy="507307"/>
            </a:xfrm>
          </p:grpSpPr>
          <p:sp>
            <p:nvSpPr>
              <p:cNvPr id="1048682" name="Google Shape;62;p2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3" name="Google Shape;63;p2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68109" extrusionOk="0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84" name="Google Shape;64;p2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85" name="Google Shape;65;p2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" name="Google Shape;66;p2"/>
            <p:cNvGrpSpPr/>
            <p:nvPr/>
          </p:nvGrpSpPr>
          <p:grpSpPr>
            <a:xfrm>
              <a:off x="7413193" y="740389"/>
              <a:ext cx="289739" cy="482318"/>
              <a:chOff x="4912930" y="846902"/>
              <a:chExt cx="289739" cy="482318"/>
            </a:xfrm>
          </p:grpSpPr>
          <p:sp>
            <p:nvSpPr>
              <p:cNvPr id="1048686" name="Google Shape;67;p2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7" name="Google Shape;68;p2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avLst/>
                <a:gdLst/>
                <a:ahLst/>
                <a:cxnLst/>
                <a:rect l="l" t="t" r="r" b="b"/>
                <a:pathLst>
                  <a:path w="336906" h="530506" extrusionOk="0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88" name="Google Shape;69;p2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89" name="Google Shape;70;p2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" name="Google Shape;71;p2"/>
            <p:cNvGrpSpPr/>
            <p:nvPr/>
          </p:nvGrpSpPr>
          <p:grpSpPr>
            <a:xfrm>
              <a:off x="7801268" y="2011644"/>
              <a:ext cx="583849" cy="670195"/>
              <a:chOff x="7801268" y="2011644"/>
              <a:chExt cx="583849" cy="670195"/>
            </a:xfrm>
          </p:grpSpPr>
          <p:sp>
            <p:nvSpPr>
              <p:cNvPr id="1048690" name="Google Shape;72;p2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1" name="Google Shape;73;p2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avLst/>
                <a:gdLst/>
                <a:ahLst/>
                <a:cxnLst/>
                <a:rect l="l" t="t" r="r" b="b"/>
                <a:pathLst>
                  <a:path w="422747" h="624012" extrusionOk="0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37" name="Google Shape;74;p2"/>
            <p:cNvGrpSpPr/>
            <p:nvPr/>
          </p:nvGrpSpPr>
          <p:grpSpPr>
            <a:xfrm>
              <a:off x="286734" y="1360788"/>
              <a:ext cx="437027" cy="515682"/>
              <a:chOff x="286734" y="1360788"/>
              <a:chExt cx="437027" cy="515682"/>
            </a:xfrm>
          </p:grpSpPr>
          <p:sp>
            <p:nvSpPr>
              <p:cNvPr id="1048692" name="Google Shape;75;p2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3" name="Google Shape;76;p2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avLst/>
                <a:gdLst/>
                <a:ahLst/>
                <a:cxnLst/>
                <a:rect l="l" t="t" r="r" b="b"/>
                <a:pathLst>
                  <a:path w="556153" h="699230" extrusionOk="0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94" name="Google Shape;77;p2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95" name="Google Shape;78;p2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96" name="Google Shape;79;p2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97" name="Google Shape;80;p2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8" name="Google Shape;81;p2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1048698" name="Google Shape;82;p2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9" name="Google Shape;83;p2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avLst/>
                <a:gdLst/>
                <a:ahLst/>
                <a:cxnLst/>
                <a:rect l="l" t="t" r="r" b="b"/>
                <a:pathLst>
                  <a:path w="274579" h="267334" extrusionOk="0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39" name="Google Shape;84;p2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1048700" name="Google Shape;85;p2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1" name="Google Shape;86;p2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avLst/>
                <a:gdLst/>
                <a:ahLst/>
                <a:cxnLst/>
                <a:rect l="l" t="t" r="r" b="b"/>
                <a:pathLst>
                  <a:path w="254831" h="548433" extrusionOk="0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02" name="Google Shape;87;p2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3" name="Google Shape;88;p2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4" name="Google Shape;89;p2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5" name="Google Shape;90;p2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6" name="Google Shape;91;p2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7" name="Google Shape;92;p2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08" name="Google Shape;93;p2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0" name="Google Shape;94;p2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1048709" name="Google Shape;95;p2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10" name="Google Shape;96;p2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1" name="Google Shape;97;p2"/>
            <p:cNvGrpSpPr/>
            <p:nvPr/>
          </p:nvGrpSpPr>
          <p:grpSpPr>
            <a:xfrm>
              <a:off x="2318449" y="604142"/>
              <a:ext cx="332332" cy="346582"/>
              <a:chOff x="2318449" y="604142"/>
              <a:chExt cx="332332" cy="346582"/>
            </a:xfrm>
          </p:grpSpPr>
          <p:sp>
            <p:nvSpPr>
              <p:cNvPr id="1048711" name="Google Shape;98;p2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2" name="Google Shape;99;p2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avLst/>
                <a:gdLst/>
                <a:ahLst/>
                <a:cxnLst/>
                <a:rect l="l" t="t" r="r" b="b"/>
                <a:pathLst>
                  <a:path w="386433" h="391754" extrusionOk="0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13" name="Google Shape;100;p2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" name="Google Shape;101;p2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48714" name="Google Shape;102;p2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15" name="Google Shape;103;p2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16" name="Google Shape;104;p2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17" name="Google Shape;105;p2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18" name="Google Shape;106;p2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19" name="Google Shape;107;p2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20" name="Google Shape;108;p2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242;p5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1048587" name="Google Shape;243;p5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88" name="Google Shape;244;p5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89" name="Google Shape;245;p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0" name="Google Shape;246;p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1" name="Google Shape;247;p5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2" name="Google Shape;248;p5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3" name="Google Shape;249;p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4" name="Google Shape;250;p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5" name="Google Shape;251;p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6" name="Google Shape;252;p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7" name="Google Shape;253;p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8" name="Google Shape;254;p5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599" name="Google Shape;255;p5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0" name="Google Shape;256;p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1" name="Google Shape;257;p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2" name="Google Shape;258;p5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3" name="Google Shape;259;p5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4" name="Google Shape;260;p5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5" name="Google Shape;261;p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06" name="Google Shape;262;p5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8" name="Google Shape;263;p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1048607" name="Google Shape;264;p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08" name="Google Shape;265;p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09" name="Google Shape;266;p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0" name="Google Shape;267;p5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9" name="Google Shape;268;p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1048611" name="Google Shape;269;p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12" name="Google Shape;270;p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13" name="Google Shape;271;p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4" name="Google Shape;272;p5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5" name="Google Shape;273;p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6" name="Google Shape;274;p5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7" name="Google Shape;275;p5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8" name="Google Shape;276;p5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19" name="Google Shape;277;p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0" name="Google Shape;278;p5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1" name="Google Shape;279;p5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2" name="Google Shape;280;p5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3" name="Google Shape;281;p5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4" name="Google Shape;282;p5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5" name="Google Shape;283;p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6" name="Google Shape;284;p5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7" name="Google Shape;285;p5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8" name="Google Shape;286;p5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29" name="Google Shape;287;p5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30" name="Google Shape;288;p5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31" name="Google Shape;289;p5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32" name="Google Shape;290;p5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0" name="Google Shape;291;p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1048633" name="Google Shape;292;p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34" name="Google Shape;293;p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35" name="Google Shape;294;p5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36" name="Google Shape;295;p5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1" name="Google Shape;296;p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1048637" name="Google Shape;297;p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38" name="Google Shape;298;p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639" name="Google Shape;299;p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640" name="Google Shape;300;p5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641" name="Google Shape;301;p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642" name="Google Shape;302;p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</a:lvl9pPr>
          </a:lstStyle>
          <a:p>
            <a:endParaRPr/>
          </a:p>
        </p:txBody>
      </p:sp>
      <p:sp>
        <p:nvSpPr>
          <p:cNvPr id="1048643" name="Google Shape;303;p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</a:lvl9pPr>
          </a:lstStyle>
          <a:p>
            <a:endParaRPr/>
          </a:p>
        </p:txBody>
      </p:sp>
      <p:sp>
        <p:nvSpPr>
          <p:cNvPr id="1048644" name="Google Shape;304;p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</a:lvl1pPr>
            <a:lvl2pPr lvl="1" rtl="0">
              <a:buNone/>
            </a:lvl2pPr>
            <a:lvl3pPr lvl="2" rtl="0">
              <a:buNone/>
            </a:lvl3pPr>
            <a:lvl4pPr lvl="3" rtl="0">
              <a:buNone/>
            </a:lvl4pPr>
            <a:lvl5pPr lvl="4" rtl="0">
              <a:buNone/>
            </a:lvl5pPr>
            <a:lvl6pPr lvl="5" rtl="0">
              <a:buNone/>
            </a:lvl6pPr>
            <a:lvl7pPr lvl="6" rtl="0">
              <a:buNone/>
            </a:lvl7pPr>
            <a:lvl8pPr lvl="7" rtl="0">
              <a:buNone/>
            </a:lvl8pPr>
            <a:lvl9pPr lvl="8" rtl="0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1048725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26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27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28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29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0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1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2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3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4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5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6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7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8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39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0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1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2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3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4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8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1048745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46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47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48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9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1048749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50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51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2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3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4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5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6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7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8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59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0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1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2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3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4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5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6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7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8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69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70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0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1048771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72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73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74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1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1048775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76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777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778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779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780" name="Google Shape;366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</a:lvl9pPr>
          </a:lstStyle>
          <a:p>
            <a:endParaRPr/>
          </a:p>
        </p:txBody>
      </p:sp>
      <p:sp>
        <p:nvSpPr>
          <p:cNvPr id="1048781" name="Google Shape;367;p6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1048782" name="Google Shape;368;p6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1048783" name="Google Shape;369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</a:lvl1pPr>
            <a:lvl2pPr lvl="1" rtl="0">
              <a:buNone/>
            </a:lvl2pPr>
            <a:lvl3pPr lvl="2" rtl="0">
              <a:buNone/>
            </a:lvl3pPr>
            <a:lvl4pPr lvl="3" rtl="0">
              <a:buNone/>
            </a:lvl4pPr>
            <a:lvl5pPr lvl="4" rtl="0">
              <a:buNone/>
            </a:lvl5pPr>
            <a:lvl6pPr lvl="5" rtl="0">
              <a:buNone/>
            </a:lvl6pPr>
            <a:lvl7pPr lvl="6" rtl="0">
              <a:buNone/>
            </a:lvl7pPr>
            <a:lvl8pPr lvl="7" rtl="0">
              <a:buNone/>
            </a:lvl8pPr>
            <a:lvl9pPr lvl="8" rtl="0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1" name="Google Shape;500;p9"/>
          <p:cNvSpPr txBox="1">
            <a:spLocks noGrp="1"/>
          </p:cNvSpPr>
          <p:nvPr>
            <p:ph type="body" idx="1"/>
          </p:nvPr>
        </p:nvSpPr>
        <p:spPr>
          <a:xfrm>
            <a:off x="1619425" y="4348000"/>
            <a:ext cx="5905200" cy="27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1048862" name="Google Shape;501;p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</a:lvl1pPr>
            <a:lvl2pPr lvl="1" rtl="0">
              <a:buNone/>
            </a:lvl2pPr>
            <a:lvl3pPr lvl="2" rtl="0">
              <a:buNone/>
            </a:lvl3pPr>
            <a:lvl4pPr lvl="3" rtl="0">
              <a:buNone/>
            </a:lvl4pPr>
            <a:lvl5pPr lvl="4" rtl="0">
              <a:buNone/>
            </a:lvl5pPr>
            <a:lvl6pPr lvl="5" rtl="0">
              <a:buNone/>
            </a:lvl6pPr>
            <a:lvl7pPr lvl="6" rtl="0">
              <a:buNone/>
            </a:lvl7pPr>
            <a:lvl8pPr lvl="7" rtl="0">
              <a:buNone/>
            </a:lvl8pPr>
            <a:lvl9pPr lvl="8" rtl="0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grpSp>
        <p:nvGrpSpPr>
          <p:cNvPr id="68" name="Google Shape;502;p9"/>
          <p:cNvGrpSpPr/>
          <p:nvPr/>
        </p:nvGrpSpPr>
        <p:grpSpPr>
          <a:xfrm>
            <a:off x="-45603" y="-123258"/>
            <a:ext cx="9272423" cy="910791"/>
            <a:chOff x="-45603" y="440026"/>
            <a:chExt cx="9272423" cy="910791"/>
          </a:xfrm>
        </p:grpSpPr>
        <p:sp>
          <p:nvSpPr>
            <p:cNvPr id="1048863" name="Google Shape;503;p9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4" name="Google Shape;504;p9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5" name="Google Shape;505;p9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6" name="Google Shape;506;p9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7" name="Google Shape;507;p9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8" name="Google Shape;508;p9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69" name="Google Shape;509;p9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0" name="Google Shape;510;p9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1" name="Google Shape;511;p9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2" name="Google Shape;512;p9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3" name="Google Shape;513;p9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4" name="Google Shape;514;p9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5" name="Google Shape;515;p9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6" name="Google Shape;516;p9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7" name="Google Shape;517;p9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8" name="Google Shape;518;p9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79" name="Google Shape;519;p9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80" name="Google Shape;520;p9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81" name="Google Shape;521;p9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82" name="Google Shape;522;p9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9" name="Google Shape;523;p9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1048883" name="Google Shape;524;p9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884" name="Google Shape;525;p9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885" name="Google Shape;526;p9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86" name="Google Shape;527;p9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0" name="Google Shape;528;p9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1048887" name="Google Shape;529;p9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888" name="Google Shape;530;p9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889" name="Google Shape;531;p9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0" name="Google Shape;532;p9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1" name="Google Shape;533;p9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2" name="Google Shape;534;p9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3" name="Google Shape;535;p9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4" name="Google Shape;536;p9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5" name="Google Shape;537;p9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6" name="Google Shape;538;p9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7" name="Google Shape;539;p9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8" name="Google Shape;540;p9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99" name="Google Shape;541;p9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0" name="Google Shape;542;p9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1" name="Google Shape;543;p9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2" name="Google Shape;544;p9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3" name="Google Shape;545;p9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4" name="Google Shape;546;p9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5" name="Google Shape;547;p9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6" name="Google Shape;548;p9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7" name="Google Shape;549;p9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08" name="Google Shape;550;p9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551;p9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1048909" name="Google Shape;552;p9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910" name="Google Shape;553;p9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911" name="Google Shape;554;p9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12" name="Google Shape;555;p9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2" name="Google Shape;556;p9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1048913" name="Google Shape;557;p9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914" name="Google Shape;558;p9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8915" name="Google Shape;559;p9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48916" name="Google Shape;560;p9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917" name="Google Shape;561;p9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4" name="Google Shape;563;p1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</a:lvl1pPr>
            <a:lvl2pPr lvl="1" rtl="0">
              <a:buNone/>
            </a:lvl2pPr>
            <a:lvl3pPr lvl="2" rtl="0">
              <a:buNone/>
            </a:lvl3pPr>
            <a:lvl4pPr lvl="3" rtl="0">
              <a:buNone/>
            </a:lvl4pPr>
            <a:lvl5pPr lvl="4" rtl="0">
              <a:buNone/>
            </a:lvl5pPr>
            <a:lvl6pPr lvl="5" rtl="0">
              <a:buNone/>
            </a:lvl6pPr>
            <a:lvl7pPr lvl="6" rtl="0">
              <a:buNone/>
            </a:lvl7pPr>
            <a:lvl8pPr lvl="7" rtl="0">
              <a:buNone/>
            </a:lvl8pPr>
            <a:lvl9pPr lvl="8" rtl="0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Google Shape;627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</a:lvl1pPr>
            <a:lvl2pPr lvl="1" rtl="0">
              <a:buNone/>
            </a:lvl2pPr>
            <a:lvl3pPr lvl="2" rtl="0">
              <a:buNone/>
            </a:lvl3pPr>
            <a:lvl4pPr lvl="3" rtl="0">
              <a:buNone/>
            </a:lvl4pPr>
            <a:lvl5pPr lvl="4" rtl="0">
              <a:buNone/>
            </a:lvl5pPr>
            <a:lvl6pPr lvl="5" rtl="0">
              <a:buNone/>
            </a:lvl6pPr>
            <a:lvl7pPr lvl="6" rtl="0">
              <a:buNone/>
            </a:lvl7pPr>
            <a:lvl8pPr lvl="7" rtl="0">
              <a:buNone/>
            </a:lvl8pPr>
            <a:lvl9pPr lvl="8" rtl="0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048791" name="Google Shape;628;p1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2" name="Google Shape;629;p1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3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4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5" name="Google Shape;632;p1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6" name="Google Shape;633;p1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7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8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799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0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1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2" name="Google Shape;639;p1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3" name="Google Shape;640;p1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4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5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6" name="Google Shape;643;p1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7" name="Google Shape;644;p1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8" name="Google Shape;645;p1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09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10" name="Google Shape;647;p1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56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1048811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12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813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14" name="Google Shape;652;p1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57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1048815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16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817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18" name="Google Shape;657;p1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19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0" name="Google Shape;659;p1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1" name="Google Shape;660;p1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2" name="Google Shape;661;p1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3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4" name="Google Shape;663;p1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5" name="Google Shape;664;p1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6" name="Google Shape;665;p1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7" name="Google Shape;666;p1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8" name="Google Shape;667;p1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29" name="Google Shape;668;p1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0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1" name="Google Shape;670;p1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2" name="Google Shape;671;p1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3" name="Google Shape;672;p1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4" name="Google Shape;673;p1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5" name="Google Shape;674;p1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6" name="Google Shape;675;p1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37" name="Google Shape;676;p1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58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104883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3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840" name="Google Shape;680;p1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41" name="Google Shape;681;p1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59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1048842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43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48844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1048845" name="Google Shape;686;p1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46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47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048848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097152" name="Google Shape;7;p1"/>
            <p:cNvPicPr preferRelativeResize="0">
              <a:picLocks/>
            </p:cNvPicPr>
            <p:nvPr/>
          </p:nvPicPr>
          <p:blipFill rotWithShape="1">
            <a:blip r:embed="rId8">
              <a:alphaModFix/>
            </a:blip>
            <a:srcRect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1048576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77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78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79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80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81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82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83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8584" name="Google Shape;17;p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048585" name="Google Shape;18;p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048586" name="Google Shape;19;p1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Google Shape;694;p13"/>
          <p:cNvSpPr txBox="1">
            <a:spLocks noGrp="1"/>
          </p:cNvSpPr>
          <p:nvPr>
            <p:ph type="ctrTitle"/>
          </p:nvPr>
        </p:nvSpPr>
        <p:spPr>
          <a:xfrm>
            <a:off x="2209800" y="895350"/>
            <a:ext cx="5047850" cy="131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MASS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722" name="Rectangle 2"/>
          <p:cNvSpPr/>
          <p:nvPr/>
        </p:nvSpPr>
        <p:spPr>
          <a:xfrm>
            <a:off x="2362200" y="203835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4" name="Google Shape;699;p14"/>
          <p:cNvSpPr txBox="1">
            <a:spLocks noGrp="1"/>
          </p:cNvSpPr>
          <p:nvPr>
            <p:ph type="title"/>
          </p:nvPr>
        </p:nvSpPr>
        <p:spPr>
          <a:xfrm>
            <a:off x="1066800" y="133350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PENGERTIAN MASSA</a:t>
            </a:r>
            <a:endParaRPr sz="3600"/>
          </a:p>
        </p:txBody>
      </p:sp>
      <p:sp>
        <p:nvSpPr>
          <p:cNvPr id="1048785" name="Google Shape;701;p14"/>
          <p:cNvSpPr txBox="1">
            <a:spLocks noGrp="1"/>
          </p:cNvSpPr>
          <p:nvPr>
            <p:ph type="body" idx="1"/>
          </p:nvPr>
        </p:nvSpPr>
        <p:spPr>
          <a:xfrm>
            <a:off x="228600" y="895350"/>
            <a:ext cx="4495800" cy="38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Massa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kumpulan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sementara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Bapak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Psikologi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Massa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Gustave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Le Bon,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kumpulan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berjumlah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ratusan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ribuan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dikumpulkan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mengadakan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sementara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pula.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pertandingan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sepak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sebagainya</a:t>
            </a:r>
            <a:endParaRPr sz="1600"/>
          </a:p>
        </p:txBody>
      </p:sp>
      <p:sp>
        <p:nvSpPr>
          <p:cNvPr id="1048786" name="Google Shape;703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1048787" name="Text Placeholder 7"/>
          <p:cNvSpPr>
            <a:spLocks noGrp="1"/>
          </p:cNvSpPr>
          <p:nvPr>
            <p:ph type="body" idx="2"/>
          </p:nvPr>
        </p:nvSpPr>
        <p:spPr>
          <a:xfrm>
            <a:off x="5257800" y="1123950"/>
            <a:ext cx="3440100" cy="3505200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Mennicke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psikolog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mengungkapkan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macam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endParaRPr lang="x-none">
              <a:solidFill>
                <a:srgbClr val="3636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-Massa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Abstrak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x-none">
              <a:solidFill>
                <a:srgbClr val="3636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-Massa </a:t>
            </a:r>
            <a:r>
              <a:rPr lang="en-US" dirty="0" err="1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Konkret</a:t>
            </a:r>
            <a:r>
              <a:rPr lang="en-US" dirty="0">
                <a:solidFill>
                  <a:srgbClr val="36363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>
              <a:solidFill>
                <a:srgbClr val="3636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x-none">
              <a:solidFill>
                <a:srgbClr val="36363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9" name="Google Shape;708;p15"/>
          <p:cNvSpPr txBox="1">
            <a:spLocks noGrp="1"/>
          </p:cNvSpPr>
          <p:nvPr>
            <p:ph type="ctrTitle" idx="4294967295"/>
          </p:nvPr>
        </p:nvSpPr>
        <p:spPr>
          <a:xfrm>
            <a:off x="1219200" y="285750"/>
            <a:ext cx="6593700" cy="78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accent3"/>
                </a:solidFill>
              </a:rPr>
              <a:t>SIFAT – SIFAT MASSA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1048850" name="Google Shape;711;p1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pic>
        <p:nvPicPr>
          <p:cNvPr id="2097154" name="Picture 2" descr="Distrik Thai*: Potret Thailand Pasca Kudeta 22 Mei 2014 « IndoPROGRES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76350"/>
            <a:ext cx="2746850" cy="3352800"/>
          </a:xfrm>
          <a:prstGeom prst="rect">
            <a:avLst/>
          </a:prstGeom>
          <a:noFill/>
        </p:spPr>
      </p:pic>
      <p:sp>
        <p:nvSpPr>
          <p:cNvPr id="1048851" name="Rectangle 6"/>
          <p:cNvSpPr/>
          <p:nvPr/>
        </p:nvSpPr>
        <p:spPr>
          <a:xfrm>
            <a:off x="3124200" y="1200150"/>
            <a:ext cx="5715000" cy="3710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eriod"/>
            </a:pPr>
            <a:r>
              <a:rPr lang="en-US" sz="1600" i="1" dirty="0" err="1"/>
              <a:t>Impulsif</a:t>
            </a:r>
            <a:r>
              <a:rPr lang="en-US" sz="1600" dirty="0"/>
              <a:t>,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memberikan</a:t>
            </a:r>
            <a:r>
              <a:rPr lang="en-US" sz="1600" dirty="0"/>
              <a:t> </a:t>
            </a:r>
            <a:r>
              <a:rPr lang="en-US" sz="1600" dirty="0" err="1"/>
              <a:t>respons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rangsang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stimulus yang </a:t>
            </a:r>
            <a:r>
              <a:rPr lang="en-US" sz="1600" dirty="0" err="1"/>
              <a:t>diterimanya</a:t>
            </a:r>
            <a:r>
              <a:rPr lang="en-US" sz="1600" dirty="0"/>
              <a:t>.</a:t>
            </a:r>
          </a:p>
          <a:p>
            <a:pPr marL="342900" indent="-342900">
              <a:buAutoNum type="alphaLcPeriod"/>
            </a:pPr>
            <a:r>
              <a:rPr lang="en-US" sz="1600" i="1" dirty="0" err="1"/>
              <a:t>Mudah</a:t>
            </a:r>
            <a:r>
              <a:rPr lang="en-US" sz="1600" i="1" dirty="0"/>
              <a:t> </a:t>
            </a:r>
            <a:r>
              <a:rPr lang="en-US" sz="1600" i="1" dirty="0" err="1"/>
              <a:t>sekali</a:t>
            </a:r>
            <a:r>
              <a:rPr lang="en-US" sz="1600" i="1" dirty="0"/>
              <a:t> </a:t>
            </a:r>
            <a:r>
              <a:rPr lang="en-US" sz="1600" i="1" dirty="0" err="1"/>
              <a:t>tersinggung</a:t>
            </a:r>
            <a:r>
              <a:rPr lang="en-US" sz="1600" dirty="0"/>
              <a:t>.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sekali</a:t>
            </a:r>
            <a:r>
              <a:rPr lang="en-US" sz="1600" dirty="0"/>
              <a:t> </a:t>
            </a:r>
            <a:r>
              <a:rPr lang="en-US" sz="1600" dirty="0" err="1"/>
              <a:t>tersinggung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membangkitkan</a:t>
            </a:r>
            <a:r>
              <a:rPr lang="en-US" sz="1600" dirty="0"/>
              <a:t> </a:t>
            </a:r>
            <a:r>
              <a:rPr lang="en-US" sz="1600" dirty="0" err="1"/>
              <a:t>daya</a:t>
            </a:r>
            <a:r>
              <a:rPr lang="en-US" sz="1600" dirty="0"/>
              <a:t> </a:t>
            </a:r>
            <a:r>
              <a:rPr lang="en-US" sz="1600" dirty="0" err="1"/>
              <a:t>gerak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diperlukan</a:t>
            </a:r>
            <a:r>
              <a:rPr lang="en-US" sz="1600" dirty="0"/>
              <a:t> stimuli yang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menyinggung</a:t>
            </a:r>
            <a:r>
              <a:rPr lang="en-US" sz="1600" dirty="0"/>
              <a:t> </a:t>
            </a:r>
            <a:r>
              <a:rPr lang="en-US" sz="1600" dirty="0" err="1"/>
              <a:t>perassan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yang </a:t>
            </a:r>
            <a:r>
              <a:rPr lang="en-US" sz="1600" dirty="0" err="1"/>
              <a:t>bersangkutan</a:t>
            </a:r>
            <a:endParaRPr lang="en-US" sz="1600" dirty="0"/>
          </a:p>
          <a:p>
            <a:pPr marL="342900" indent="-342900">
              <a:buAutoNum type="alphaLcPeriod"/>
            </a:pPr>
            <a:r>
              <a:rPr lang="en-US" sz="1600" i="1" dirty="0" err="1"/>
              <a:t>Sugestibel</a:t>
            </a:r>
            <a:r>
              <a:rPr lang="en-US" sz="1600" dirty="0"/>
              <a:t>,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menerima</a:t>
            </a:r>
            <a:r>
              <a:rPr lang="en-US" sz="1600" dirty="0"/>
              <a:t> </a:t>
            </a:r>
            <a:r>
              <a:rPr lang="en-US" sz="1600" dirty="0" err="1"/>
              <a:t>sugesti</a:t>
            </a:r>
            <a:r>
              <a:rPr lang="en-US" sz="1600" dirty="0"/>
              <a:t> </a:t>
            </a:r>
            <a:r>
              <a:rPr lang="en-US" sz="1600" dirty="0" err="1"/>
              <a:t>dati</a:t>
            </a:r>
            <a:r>
              <a:rPr lang="en-US" sz="1600" dirty="0"/>
              <a:t> </a:t>
            </a:r>
            <a:r>
              <a:rPr lang="en-US" sz="1600" dirty="0" err="1"/>
              <a:t>luar</a:t>
            </a:r>
            <a:r>
              <a:rPr lang="en-US" sz="1600" dirty="0"/>
              <a:t>.</a:t>
            </a:r>
          </a:p>
          <a:p>
            <a:pPr marL="342900" indent="-342900">
              <a:buAutoNum type="alphaLcPeriod"/>
            </a:pPr>
            <a:r>
              <a:rPr lang="en-US" sz="1600" i="1" dirty="0" err="1"/>
              <a:t>Tidak</a:t>
            </a:r>
            <a:r>
              <a:rPr lang="en-US" sz="1600" i="1" dirty="0"/>
              <a:t> </a:t>
            </a:r>
            <a:r>
              <a:rPr lang="en-US" sz="1600" i="1" dirty="0" err="1"/>
              <a:t>rasional</a:t>
            </a:r>
            <a:r>
              <a:rPr lang="en-US" sz="1600" dirty="0"/>
              <a:t>,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sugestibel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berindak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rasional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dibawa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sentimen-sentimen</a:t>
            </a:r>
            <a:r>
              <a:rPr lang="en-US" sz="1600" dirty="0"/>
              <a:t>.</a:t>
            </a:r>
          </a:p>
          <a:p>
            <a:pPr marL="342900" indent="-342900">
              <a:buAutoNum type="alphaLcPeriod"/>
            </a:pPr>
            <a:r>
              <a:rPr lang="en-US" sz="1600" dirty="0"/>
              <a:t> </a:t>
            </a:r>
            <a:r>
              <a:rPr lang="en-US" sz="1600" i="1" dirty="0" err="1"/>
              <a:t>Adanya</a:t>
            </a:r>
            <a:r>
              <a:rPr lang="en-US" sz="1600" i="1" dirty="0"/>
              <a:t> social facilitation</a:t>
            </a:r>
            <a:r>
              <a:rPr lang="en-US" sz="1600" dirty="0"/>
              <a:t> (F. </a:t>
            </a:r>
            <a:r>
              <a:rPr lang="en-US" sz="1600" dirty="0" err="1"/>
              <a:t>Allport</a:t>
            </a:r>
            <a:r>
              <a:rPr lang="en-US" sz="1600" dirty="0"/>
              <a:t>)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penguatan</a:t>
            </a:r>
            <a:r>
              <a:rPr lang="en-US" sz="1600" dirty="0"/>
              <a:t> </a:t>
            </a:r>
            <a:r>
              <a:rPr lang="en-US" sz="1600" dirty="0" err="1"/>
              <a:t>aktivitas</a:t>
            </a:r>
            <a:r>
              <a:rPr lang="en-US" sz="1600" dirty="0"/>
              <a:t>, yang </a:t>
            </a:r>
            <a:r>
              <a:rPr lang="en-US" sz="1600" dirty="0" err="1"/>
              <a:t>disebabkan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aktivitas</a:t>
            </a:r>
            <a:r>
              <a:rPr lang="en-US" sz="1600" dirty="0"/>
              <a:t> </a:t>
            </a:r>
            <a:r>
              <a:rPr lang="en-US" sz="1600" dirty="0" err="1"/>
              <a:t>individu</a:t>
            </a:r>
            <a:r>
              <a:rPr lang="en-US" sz="1600" dirty="0"/>
              <a:t> lain.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Google Shape;763;p22"/>
          <p:cNvSpPr txBox="1">
            <a:spLocks noGrp="1"/>
          </p:cNvSpPr>
          <p:nvPr>
            <p:ph type="title"/>
          </p:nvPr>
        </p:nvSpPr>
        <p:spPr>
          <a:xfrm>
            <a:off x="457200" y="133350"/>
            <a:ext cx="4115675" cy="795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id-ID" dirty="0"/>
              <a:t>Latar belakang psikologi timbul nya massa</a:t>
            </a:r>
          </a:p>
        </p:txBody>
      </p:sp>
      <p:sp>
        <p:nvSpPr>
          <p:cNvPr id="1048646" name="Google Shape;764;p22"/>
          <p:cNvSpPr txBox="1">
            <a:spLocks noGrp="1"/>
          </p:cNvSpPr>
          <p:nvPr>
            <p:ph type="body" idx="1"/>
          </p:nvPr>
        </p:nvSpPr>
        <p:spPr>
          <a:xfrm>
            <a:off x="304800" y="895350"/>
            <a:ext cx="5410200" cy="40957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buNone/>
            </a:pPr>
            <a:r>
              <a:rPr lang="en-US" sz="1800" dirty="0"/>
              <a:t>	</a:t>
            </a:r>
            <a:r>
              <a:rPr lang="id-ID" sz="1800" dirty="0"/>
              <a:t>Salah satu pandangan bahwa manusia itu merupakan individu yang mempunyai dorongan-dorongan atau keinginan-keinginan yang pada prinsip nya membutuhkan pemuasan atau pemenuhan. </a:t>
            </a:r>
            <a:r>
              <a:rPr lang="id-ID" sz="1800" dirty="0">
                <a:latin typeface="TimesNewRomanPSMT"/>
              </a:rPr>
              <a:t>tentang struktur pribadi manusia, salah satu pendapat yang dikemukakan oleh Freud menyatakan bahwa struktur pribadi manusia itu terdiri dari tiga bagian yaitu:</a:t>
            </a:r>
          </a:p>
          <a:p>
            <a:pPr algn="just">
              <a:buNone/>
            </a:pPr>
            <a:r>
              <a:rPr lang="id-ID" sz="1800" dirty="0">
                <a:latin typeface="TimesNewRomanPSMT"/>
              </a:rPr>
              <a:t>1.    </a:t>
            </a:r>
            <a:r>
              <a:rPr lang="id-ID" sz="1800" i="1" dirty="0">
                <a:latin typeface="TimesNewRomanPS-ItalicMT"/>
              </a:rPr>
              <a:t>Das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Es</a:t>
            </a:r>
            <a:r>
              <a:rPr lang="id-ID" sz="1800" dirty="0">
                <a:latin typeface="TimesNewRomanPSMT"/>
              </a:rPr>
              <a:t> atau </a:t>
            </a:r>
            <a:r>
              <a:rPr lang="id-ID" sz="1800" i="1" dirty="0">
                <a:latin typeface="TimesNewRomanPS-ItalicMT"/>
              </a:rPr>
              <a:t>The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Id</a:t>
            </a:r>
            <a:r>
              <a:rPr lang="id-ID" sz="1800" dirty="0">
                <a:latin typeface="TimesNewRomanPSMT"/>
              </a:rPr>
              <a:t> </a:t>
            </a:r>
          </a:p>
          <a:p>
            <a:pPr algn="just">
              <a:buNone/>
            </a:pPr>
            <a:r>
              <a:rPr lang="id-ID" sz="1800" dirty="0">
                <a:latin typeface="TimesNewRomanPSMT"/>
              </a:rPr>
              <a:t>2.    </a:t>
            </a:r>
            <a:r>
              <a:rPr lang="id-ID" sz="1800" i="1" dirty="0">
                <a:latin typeface="TimesNewRomanPS-ItalicMT"/>
              </a:rPr>
              <a:t>Das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Ich</a:t>
            </a:r>
            <a:r>
              <a:rPr lang="id-ID" sz="1800" dirty="0">
                <a:latin typeface="TimesNewRomanPSMT"/>
              </a:rPr>
              <a:t> atau </a:t>
            </a:r>
            <a:r>
              <a:rPr lang="id-ID" sz="1800" i="1" dirty="0">
                <a:latin typeface="TimesNewRomanPS-ItalicMT"/>
              </a:rPr>
              <a:t>The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Ego</a:t>
            </a:r>
          </a:p>
          <a:p>
            <a:pPr algn="just">
              <a:buNone/>
            </a:pPr>
            <a:r>
              <a:rPr lang="id-ID" sz="1800" dirty="0">
                <a:latin typeface="TimesNewRomanPSMT"/>
              </a:rPr>
              <a:t>3.    </a:t>
            </a:r>
            <a:r>
              <a:rPr lang="id-ID" sz="1800" i="1" dirty="0">
                <a:latin typeface="TimesNewRomanPS-ItalicMT"/>
              </a:rPr>
              <a:t>Das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Uber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Ich</a:t>
            </a:r>
            <a:r>
              <a:rPr lang="id-ID" sz="1800" dirty="0">
                <a:latin typeface="TimesNewRomanPSMT"/>
              </a:rPr>
              <a:t> atau </a:t>
            </a:r>
            <a:r>
              <a:rPr lang="id-ID" sz="1800" i="1" dirty="0">
                <a:latin typeface="TimesNewRomanPS-ItalicMT"/>
              </a:rPr>
              <a:t>The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Super</a:t>
            </a:r>
            <a:r>
              <a:rPr lang="id-ID" sz="1800" dirty="0">
                <a:latin typeface="TimesNewRomanPSMT"/>
              </a:rPr>
              <a:t> </a:t>
            </a:r>
            <a:r>
              <a:rPr lang="id-ID" sz="1800" i="1" dirty="0">
                <a:latin typeface="TimesNewRomanPS-ItalicMT"/>
              </a:rPr>
              <a:t>Ego</a:t>
            </a:r>
            <a:r>
              <a:rPr lang="id-ID" sz="1800" dirty="0">
                <a:latin typeface="TimesNewRomanPSMT"/>
              </a:rPr>
              <a:t>,</a:t>
            </a:r>
          </a:p>
          <a:p>
            <a:pPr algn="just">
              <a:buNone/>
            </a:pPr>
            <a:r>
              <a:rPr lang="id-ID" sz="1800" dirty="0">
                <a:solidFill>
                  <a:srgbClr val="3D85C6"/>
                </a:solidFill>
                <a:latin typeface="TimesNewRomanPSMT"/>
              </a:rPr>
              <a:t> </a:t>
            </a:r>
          </a:p>
        </p:txBody>
      </p:sp>
      <p:sp>
        <p:nvSpPr>
          <p:cNvPr id="1048647" name="Google Shape;766;p2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pic>
        <p:nvPicPr>
          <p:cNvPr id="2097153" name="Picture 2" descr="Kenaikan Upah | ANTARA F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0"/>
            <a:ext cx="31242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5" name="Google Shape;772;p23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097155" name="Picture 3" descr="JABI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1047750"/>
            <a:ext cx="2667000" cy="3657600"/>
          </a:xfrm>
          <a:prstGeom prst="rect">
            <a:avLst/>
          </a:prstGeom>
        </p:spPr>
      </p:pic>
      <p:sp>
        <p:nvSpPr>
          <p:cNvPr id="1048856" name="Google Shape;913;p35"/>
          <p:cNvSpPr/>
          <p:nvPr/>
        </p:nvSpPr>
        <p:spPr>
          <a:xfrm>
            <a:off x="685800" y="895350"/>
            <a:ext cx="1300413" cy="114978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1048857" name="Rectangle 5"/>
          <p:cNvSpPr/>
          <p:nvPr/>
        </p:nvSpPr>
        <p:spPr>
          <a:xfrm>
            <a:off x="533400" y="2419350"/>
            <a:ext cx="1871980" cy="574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3200" b="1" dirty="0">
                <a:solidFill>
                  <a:schemeClr val="accent2"/>
                </a:solidFill>
              </a:rPr>
              <a:t>THANKS!</a:t>
            </a:r>
            <a:endParaRPr lang="en-US" sz="3200" b="1" dirty="0"/>
          </a:p>
        </p:txBody>
      </p:sp>
      <p:sp>
        <p:nvSpPr>
          <p:cNvPr id="1048858" name="Rectangle 6"/>
          <p:cNvSpPr/>
          <p:nvPr/>
        </p:nvSpPr>
        <p:spPr>
          <a:xfrm>
            <a:off x="152400" y="3409950"/>
            <a:ext cx="2557780" cy="510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2"/>
                </a:solidFill>
              </a:rPr>
              <a:t>Any 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On-screen Show (16:9)</PresentationFormat>
  <Paragraphs>25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TimesNewRomanPS-ItalicMT</vt:lpstr>
      <vt:lpstr>Times New Roman</vt:lpstr>
      <vt:lpstr>Quicksand</vt:lpstr>
      <vt:lpstr>Amatic SC</vt:lpstr>
      <vt:lpstr>TimesNewRomanPSMT</vt:lpstr>
      <vt:lpstr>Short Stack</vt:lpstr>
      <vt:lpstr>Knight template</vt:lpstr>
      <vt:lpstr>MASS</vt:lpstr>
      <vt:lpstr>PENGERTIAN MASSA</vt:lpstr>
      <vt:lpstr>SIFAT – SIFAT MASSA</vt:lpstr>
      <vt:lpstr>Latar belakang psikologi timbul nya massa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MASSA</dc:title>
  <dc:creator>USER</dc:creator>
  <cp:lastModifiedBy>Muhammad Dandy</cp:lastModifiedBy>
  <cp:revision>2</cp:revision>
  <dcterms:created xsi:type="dcterms:W3CDTF">2020-04-12T06:47:01Z</dcterms:created>
  <dcterms:modified xsi:type="dcterms:W3CDTF">2020-07-31T15:53:37Z</dcterms:modified>
</cp:coreProperties>
</file>